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90" r:id="rId5"/>
    <p:sldId id="284" r:id="rId6"/>
    <p:sldId id="285" r:id="rId7"/>
    <p:sldId id="291" r:id="rId8"/>
    <p:sldId id="301" r:id="rId9"/>
    <p:sldId id="302" r:id="rId10"/>
    <p:sldId id="286" r:id="rId11"/>
    <p:sldId id="295" r:id="rId12"/>
    <p:sldId id="296" r:id="rId13"/>
    <p:sldId id="289" r:id="rId14"/>
    <p:sldId id="297" r:id="rId15"/>
    <p:sldId id="274" r:id="rId16"/>
    <p:sldId id="299" r:id="rId17"/>
    <p:sldId id="300" r:id="rId18"/>
    <p:sldId id="312" r:id="rId19"/>
    <p:sldId id="28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6BBFB0"/>
    <a:srgbClr val="5D3A14"/>
    <a:srgbClr val="92D050"/>
    <a:srgbClr val="FFC000"/>
    <a:srgbClr val="F26E22"/>
    <a:srgbClr val="48B4D1"/>
    <a:srgbClr val="B4C7E7"/>
    <a:srgbClr val="FFFF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6" autoAdjust="0"/>
    <p:restoredTop sz="94660"/>
  </p:normalViewPr>
  <p:slideViewPr>
    <p:cSldViewPr snapToGrid="0">
      <p:cViewPr>
        <p:scale>
          <a:sx n="50" d="100"/>
          <a:sy n="50" d="100"/>
        </p:scale>
        <p:origin x="-1698" y="-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1F6FF-4E7B-4E41-9AF9-269B3DD32E4B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8632C-8C08-4D54-81C6-FDABA0C025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8632C-8C08-4D54-81C6-FDABA0C025C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6381-93DD-42CF-B582-F6C6523FBCF4}" type="datetimeFigureOut">
              <a:rPr lang="zh-CN" altLang="en-US" smtClean="0"/>
              <a:pPr/>
              <a:t>2018-04-09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AA21-CF66-482D-9B3D-2E457430BB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media" Target="file:///E:\&#26472;&#29030;&#26001;&#39532;&#32447;\&#22270;%20&#35270;&#39057;\final%20.mov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6472;&#29030;&#26001;&#39532;&#32447;\&#22270;%20&#35270;&#39057;\final%20.mov" TargetMode="External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&#26472;&#29030;&#26001;&#39532;&#32447;\&#22270;%20&#35270;&#39057;\WeChat_20171209210725.mp4" TargetMode="External"/><Relationship Id="rId5" Type="http://schemas.openxmlformats.org/officeDocument/2006/relationships/image" Target="../media/image3.png"/><Relationship Id="rId4" Type="http://schemas.microsoft.com/office/2007/relationships/media" Target="file:///E:\&#26472;&#29030;&#26001;&#39532;&#32447;\&#22270;%20&#35270;&#39057;\WeChat_20171209210725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video" Target="file:///E:\&#26472;&#29030;&#26001;&#39532;&#32447;\&#22270;%20&#35270;&#39057;\&#26377;.mp4" TargetMode="External"/><Relationship Id="rId1" Type="http://schemas.openxmlformats.org/officeDocument/2006/relationships/video" Target="file:///E:\&#26472;&#29030;&#26001;&#39532;&#32447;\&#22270;%20&#35270;&#39057;\&#26080;.mp4" TargetMode="External"/><Relationship Id="rId6" Type="http://schemas.microsoft.com/office/2007/relationships/media" Target="file:///E:\&#26472;&#29030;&#26001;&#39532;&#32447;\&#22270;%20&#35270;&#39057;\&#26377;.mp4" TargetMode="External"/><Relationship Id="rId5" Type="http://schemas.openxmlformats.org/officeDocument/2006/relationships/image" Target="../media/image4.png"/><Relationship Id="rId4" Type="http://schemas.microsoft.com/office/2007/relationships/media" Target="file:///E:\&#26472;&#29030;&#26001;&#39532;&#32447;\&#22270;%20&#35270;&#39057;\&#26080;.mp4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923705" y="1095213"/>
            <a:ext cx="4254234" cy="4191711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07590" y="2596908"/>
            <a:ext cx="68980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一种车辆右转弯</a:t>
            </a:r>
            <a:endParaRPr lang="en-US" altLang="zh-CN" sz="37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7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交通提示辅助装置</a:t>
            </a:r>
            <a:endParaRPr lang="zh-CN" altLang="en-US" sz="37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2002"/>
            <a:ext cx="200025" cy="25292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1263"/>
            <a:ext cx="517947" cy="51794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6156"/>
            <a:ext cx="644545" cy="6445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889"/>
            <a:ext cx="213466" cy="21346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4656"/>
            <a:ext cx="474961" cy="47496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6455"/>
            <a:ext cx="356604" cy="35660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820"/>
            <a:ext cx="221243" cy="22124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6306"/>
            <a:ext cx="640149" cy="6401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7048"/>
            <a:ext cx="317090" cy="31709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987"/>
            <a:ext cx="316732" cy="34167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4353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930"/>
            <a:ext cx="830253" cy="830253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7362"/>
            <a:ext cx="232696" cy="23269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8218"/>
            <a:ext cx="415127" cy="41512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928"/>
            <a:ext cx="486249" cy="486249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35"/>
          <p:cNvGrpSpPr/>
          <p:nvPr/>
        </p:nvGrpSpPr>
        <p:grpSpPr>
          <a:xfrm>
            <a:off x="4894173" y="98156"/>
            <a:ext cx="1887055" cy="1592580"/>
            <a:chOff x="5927099" y="3207123"/>
            <a:chExt cx="1887055" cy="1592580"/>
          </a:xfrm>
          <a:solidFill>
            <a:srgbClr val="B4C7E7"/>
          </a:solidFill>
        </p:grpSpPr>
        <p:sp>
          <p:nvSpPr>
            <p:cNvPr id="137" name="六边形 136"/>
            <p:cNvSpPr/>
            <p:nvPr/>
          </p:nvSpPr>
          <p:spPr>
            <a:xfrm>
              <a:off x="5927099" y="3207123"/>
              <a:ext cx="1887055" cy="15925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6291627" y="3451750"/>
              <a:ext cx="1157999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模型介绍</a:t>
              </a:r>
              <a:endPara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6" name="Picture 2" descr="C:\Users\appale\AppData\Local\Temp\WeChat Files\519050686923563049.jpg"/>
          <p:cNvPicPr>
            <a:picLocks noChangeAspect="1" noChangeArrowheads="1"/>
          </p:cNvPicPr>
          <p:nvPr/>
        </p:nvPicPr>
        <p:blipFill>
          <a:blip r:embed="rId2" cstate="print"/>
          <a:srcRect r="35152"/>
          <a:stretch>
            <a:fillRect/>
          </a:stretch>
        </p:blipFill>
        <p:spPr bwMode="auto">
          <a:xfrm rot="5400000">
            <a:off x="3445385" y="1059459"/>
            <a:ext cx="5054978" cy="5846304"/>
          </a:xfrm>
          <a:prstGeom prst="rect">
            <a:avLst/>
          </a:prstGeom>
          <a:noFill/>
        </p:spPr>
      </p:pic>
      <p:cxnSp>
        <p:nvCxnSpPr>
          <p:cNvPr id="59" name="直接连接符 58"/>
          <p:cNvCxnSpPr/>
          <p:nvPr/>
        </p:nvCxnSpPr>
        <p:spPr>
          <a:xfrm flipH="1" flipV="1">
            <a:off x="8200533" y="3733657"/>
            <a:ext cx="1439413" cy="1693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064285" y="4422183"/>
            <a:ext cx="1394847" cy="1033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2438400" y="2105351"/>
            <a:ext cx="2619413" cy="2308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76"/>
          <p:cNvGrpSpPr/>
          <p:nvPr/>
        </p:nvGrpSpPr>
        <p:grpSpPr>
          <a:xfrm>
            <a:off x="11262101" y="3528448"/>
            <a:ext cx="501112" cy="449452"/>
            <a:chOff x="6842760" y="2637270"/>
            <a:chExt cx="1203960" cy="1051560"/>
          </a:xfrm>
          <a:solidFill>
            <a:schemeClr val="accent4">
              <a:lumMod val="50000"/>
            </a:schemeClr>
          </a:solidFill>
        </p:grpSpPr>
        <p:sp>
          <p:nvSpPr>
            <p:cNvPr id="78" name="六边形 77"/>
            <p:cNvSpPr/>
            <p:nvPr/>
          </p:nvSpPr>
          <p:spPr>
            <a:xfrm>
              <a:off x="6842760" y="2637270"/>
              <a:ext cx="1203960" cy="1051560"/>
            </a:xfrm>
            <a:prstGeom prst="hexagon">
              <a:avLst/>
            </a:prstGeom>
            <a:solidFill>
              <a:srgbClr val="5D3A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024263" y="2809107"/>
              <a:ext cx="82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zh-CN" altLang="en-US" sz="14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79"/>
          <p:cNvGrpSpPr/>
          <p:nvPr/>
        </p:nvGrpSpPr>
        <p:grpSpPr>
          <a:xfrm>
            <a:off x="493233" y="1925659"/>
            <a:ext cx="483160" cy="424917"/>
            <a:chOff x="5525852" y="1879080"/>
            <a:chExt cx="1203960" cy="1051560"/>
          </a:xfrm>
        </p:grpSpPr>
        <p:sp>
          <p:nvSpPr>
            <p:cNvPr id="81" name="六边形 80"/>
            <p:cNvSpPr/>
            <p:nvPr/>
          </p:nvSpPr>
          <p:spPr>
            <a:xfrm>
              <a:off x="5525852" y="1879080"/>
              <a:ext cx="1203960" cy="1051560"/>
            </a:xfrm>
            <a:prstGeom prst="hexagon">
              <a:avLst/>
            </a:prstGeom>
            <a:solidFill>
              <a:srgbClr val="05BA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686668" y="1989362"/>
              <a:ext cx="882328" cy="809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zh-CN" altLang="en-US" sz="14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88"/>
          <p:cNvGrpSpPr/>
          <p:nvPr/>
        </p:nvGrpSpPr>
        <p:grpSpPr>
          <a:xfrm>
            <a:off x="320297" y="3765816"/>
            <a:ext cx="475282" cy="429059"/>
            <a:chOff x="6842760" y="4008870"/>
            <a:chExt cx="1203960" cy="1051560"/>
          </a:xfrm>
          <a:solidFill>
            <a:srgbClr val="00B0F0"/>
          </a:solidFill>
        </p:grpSpPr>
        <p:sp>
          <p:nvSpPr>
            <p:cNvPr id="91" name="六边形 90"/>
            <p:cNvSpPr/>
            <p:nvPr/>
          </p:nvSpPr>
          <p:spPr>
            <a:xfrm>
              <a:off x="6842760" y="400887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6981635" y="4119152"/>
              <a:ext cx="926211" cy="350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zh-CN" altLang="en-US" sz="14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93"/>
          <p:cNvGrpSpPr/>
          <p:nvPr/>
        </p:nvGrpSpPr>
        <p:grpSpPr>
          <a:xfrm>
            <a:off x="718089" y="5656945"/>
            <a:ext cx="480447" cy="423557"/>
            <a:chOff x="4410911" y="5047111"/>
            <a:chExt cx="1095603" cy="1051560"/>
          </a:xfrm>
          <a:solidFill>
            <a:srgbClr val="92D050"/>
          </a:solidFill>
        </p:grpSpPr>
        <p:sp>
          <p:nvSpPr>
            <p:cNvPr id="95" name="六边形 94"/>
            <p:cNvSpPr/>
            <p:nvPr/>
          </p:nvSpPr>
          <p:spPr>
            <a:xfrm>
              <a:off x="4410911" y="5047111"/>
              <a:ext cx="1095603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4642140" y="5188664"/>
              <a:ext cx="639561" cy="8710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 smtClean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</a:t>
              </a:r>
              <a:endParaRPr lang="zh-CN" altLang="en-US" sz="1400" baseline="-3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110"/>
          <p:cNvGrpSpPr/>
          <p:nvPr/>
        </p:nvGrpSpPr>
        <p:grpSpPr>
          <a:xfrm>
            <a:off x="10652502" y="5434740"/>
            <a:ext cx="526943" cy="449451"/>
            <a:chOff x="4206240" y="2637270"/>
            <a:chExt cx="1203960" cy="1051560"/>
          </a:xfrm>
        </p:grpSpPr>
        <p:sp>
          <p:nvSpPr>
            <p:cNvPr id="112" name="六边形 111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B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4387743" y="2809107"/>
              <a:ext cx="820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</a:t>
              </a:r>
              <a:endParaRPr lang="zh-CN" altLang="en-US" sz="14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113"/>
          <p:cNvGrpSpPr/>
          <p:nvPr/>
        </p:nvGrpSpPr>
        <p:grpSpPr>
          <a:xfrm>
            <a:off x="10977967" y="4270375"/>
            <a:ext cx="506278" cy="415278"/>
            <a:chOff x="5525854" y="4683240"/>
            <a:chExt cx="1203960" cy="1051560"/>
          </a:xfrm>
          <a:solidFill>
            <a:srgbClr val="F26E22"/>
          </a:solidFill>
        </p:grpSpPr>
        <p:sp>
          <p:nvSpPr>
            <p:cNvPr id="115" name="六边形 114"/>
            <p:cNvSpPr/>
            <p:nvPr/>
          </p:nvSpPr>
          <p:spPr>
            <a:xfrm>
              <a:off x="5525854" y="4683240"/>
              <a:ext cx="1203960" cy="105156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693281" y="4855077"/>
              <a:ext cx="820724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zh-CN" altLang="en-US" sz="14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7" name="矩形 116"/>
          <p:cNvSpPr/>
          <p:nvPr/>
        </p:nvSpPr>
        <p:spPr>
          <a:xfrm>
            <a:off x="1173017" y="5694674"/>
            <a:ext cx="954089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人行道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9719453" y="3537575"/>
            <a:ext cx="146705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右拐弯车道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947411" y="1945104"/>
            <a:ext cx="146705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雷达传感器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9505928" y="4263449"/>
            <a:ext cx="146705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压力传感器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9218881" y="5466196"/>
            <a:ext cx="1467050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黄绿色灯带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92954" y="3774527"/>
            <a:ext cx="1980011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电源及控制系统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H="1" flipV="1">
            <a:off x="6876082" y="4949125"/>
            <a:ext cx="2311804" cy="74811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endCxn id="117" idx="3"/>
          </p:cNvCxnSpPr>
          <p:nvPr/>
        </p:nvCxnSpPr>
        <p:spPr>
          <a:xfrm flipH="1" flipV="1">
            <a:off x="2127106" y="5894725"/>
            <a:ext cx="1458169" cy="101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2629546" y="3913487"/>
            <a:ext cx="1085081" cy="1275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 flipV="1">
            <a:off x="6426631" y="5321085"/>
            <a:ext cx="2730258" cy="37099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https://timgsa.baidu.com/timg?image&amp;quality=80&amp;size=b9999_10000&amp;sec=1516341358736&amp;di=3bea1de3c304c3f649d7e0f9de224f01&amp;imgtype=0&amp;src=http%3A%2F%2Foss.huangye88.net%2Flive%2Fimport%2Fhuicom%2F1b5c4496944b900b3f4b35db270a899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3050" y="626454"/>
            <a:ext cx="2476500" cy="124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直接连接符 37"/>
          <p:cNvCxnSpPr/>
          <p:nvPr/>
        </p:nvCxnSpPr>
        <p:spPr>
          <a:xfrm>
            <a:off x="10497197" y="1597941"/>
            <a:ext cx="18403" cy="64995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712011" y="2299325"/>
            <a:ext cx="2236492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车内声音提醒装置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110"/>
          <p:cNvGrpSpPr/>
          <p:nvPr/>
        </p:nvGrpSpPr>
        <p:grpSpPr>
          <a:xfrm>
            <a:off x="9261852" y="2291490"/>
            <a:ext cx="526943" cy="449451"/>
            <a:chOff x="4206240" y="2637270"/>
            <a:chExt cx="1203960" cy="1051560"/>
          </a:xfrm>
        </p:grpSpPr>
        <p:sp>
          <p:nvSpPr>
            <p:cNvPr id="42" name="六边形 41"/>
            <p:cNvSpPr/>
            <p:nvPr/>
          </p:nvSpPr>
          <p:spPr>
            <a:xfrm>
              <a:off x="4206240" y="2637270"/>
              <a:ext cx="1203960" cy="1051560"/>
            </a:xfrm>
            <a:prstGeom prst="hexagon">
              <a:avLst/>
            </a:prstGeom>
            <a:solidFill>
              <a:srgbClr val="6BBF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9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12"/>
            <p:cNvSpPr txBox="1"/>
            <p:nvPr/>
          </p:nvSpPr>
          <p:spPr>
            <a:xfrm>
              <a:off x="4387742" y="2809106"/>
              <a:ext cx="820723" cy="720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solidFill>
                    <a:srgbClr val="E7E7E7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</a:t>
              </a:r>
              <a:endParaRPr lang="zh-CN" altLang="en-US" sz="1400" baseline="-3000" dirty="0">
                <a:solidFill>
                  <a:srgbClr val="E7E7E7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18" grpId="0"/>
      <p:bldP spid="120" grpId="0"/>
      <p:bldP spid="122" grpId="0"/>
      <p:bldP spid="129" grpId="0"/>
      <p:bldP spid="131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54631" y="2696705"/>
            <a:ext cx="2340257" cy="1544664"/>
          </a:xfrm>
          <a:prstGeom prst="rect">
            <a:avLst/>
          </a:prstGeom>
        </p:spPr>
      </p:pic>
      <p:sp>
        <p:nvSpPr>
          <p:cNvPr id="42" name="椭圆 41"/>
          <p:cNvSpPr/>
          <p:nvPr/>
        </p:nvSpPr>
        <p:spPr>
          <a:xfrm>
            <a:off x="5508487" y="4050078"/>
            <a:ext cx="1132064" cy="11320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34216" y="623181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2494" y="2695853"/>
            <a:ext cx="2320696" cy="1547886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54344" y="5016916"/>
            <a:ext cx="2349367" cy="156232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33363" y="5020382"/>
            <a:ext cx="2166961" cy="1555397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H="1">
            <a:off x="3362723" y="4616110"/>
            <a:ext cx="5423592" cy="9567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6074519" y="2595743"/>
            <a:ext cx="0" cy="4021724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969801" y="2702723"/>
            <a:ext cx="110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斑马线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14439" y="5010049"/>
            <a:ext cx="2441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人流量大，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无信号灯区域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9107837" y="2664057"/>
            <a:ext cx="2596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“低头族”潜在危险区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211667" y="4998858"/>
            <a:ext cx="244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弯曲山路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55154" y="4150122"/>
            <a:ext cx="336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6088710" y="4136244"/>
            <a:ext cx="29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5674704" y="4617106"/>
            <a:ext cx="29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075478" y="4616110"/>
            <a:ext cx="29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产品创新点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599134" y="851060"/>
            <a:ext cx="351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产品创新点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45"/>
          <p:cNvSpPr>
            <a:spLocks noEditPoints="1"/>
          </p:cNvSpPr>
          <p:nvPr/>
        </p:nvSpPr>
        <p:spPr bwMode="auto">
          <a:xfrm>
            <a:off x="2174048" y="218231"/>
            <a:ext cx="1042078" cy="1226613"/>
          </a:xfrm>
          <a:custGeom>
            <a:avLst/>
            <a:gdLst>
              <a:gd name="T0" fmla="*/ 309 w 406"/>
              <a:gd name="T1" fmla="*/ 478 h 478"/>
              <a:gd name="T2" fmla="*/ 230 w 406"/>
              <a:gd name="T3" fmla="*/ 478 h 478"/>
              <a:gd name="T4" fmla="*/ 134 w 406"/>
              <a:gd name="T5" fmla="*/ 382 h 478"/>
              <a:gd name="T6" fmla="*/ 134 w 406"/>
              <a:gd name="T7" fmla="*/ 238 h 478"/>
              <a:gd name="T8" fmla="*/ 231 w 406"/>
              <a:gd name="T9" fmla="*/ 238 h 478"/>
              <a:gd name="T10" fmla="*/ 231 w 406"/>
              <a:gd name="T11" fmla="*/ 270 h 478"/>
              <a:gd name="T12" fmla="*/ 261 w 406"/>
              <a:gd name="T13" fmla="*/ 302 h 478"/>
              <a:gd name="T14" fmla="*/ 277 w 406"/>
              <a:gd name="T15" fmla="*/ 302 h 478"/>
              <a:gd name="T16" fmla="*/ 309 w 406"/>
              <a:gd name="T17" fmla="*/ 270 h 478"/>
              <a:gd name="T18" fmla="*/ 309 w 406"/>
              <a:gd name="T19" fmla="*/ 238 h 478"/>
              <a:gd name="T20" fmla="*/ 406 w 406"/>
              <a:gd name="T21" fmla="*/ 238 h 478"/>
              <a:gd name="T22" fmla="*/ 406 w 406"/>
              <a:gd name="T23" fmla="*/ 382 h 478"/>
              <a:gd name="T24" fmla="*/ 309 w 406"/>
              <a:gd name="T25" fmla="*/ 478 h 478"/>
              <a:gd name="T26" fmla="*/ 309 w 406"/>
              <a:gd name="T27" fmla="*/ 206 h 478"/>
              <a:gd name="T28" fmla="*/ 277 w 406"/>
              <a:gd name="T29" fmla="*/ 174 h 478"/>
              <a:gd name="T30" fmla="*/ 277 w 406"/>
              <a:gd name="T31" fmla="*/ 174 h 478"/>
              <a:gd name="T32" fmla="*/ 277 w 406"/>
              <a:gd name="T33" fmla="*/ 80 h 478"/>
              <a:gd name="T34" fmla="*/ 308 w 406"/>
              <a:gd name="T35" fmla="*/ 79 h 478"/>
              <a:gd name="T36" fmla="*/ 406 w 406"/>
              <a:gd name="T37" fmla="*/ 174 h 478"/>
              <a:gd name="T38" fmla="*/ 406 w 406"/>
              <a:gd name="T39" fmla="*/ 221 h 478"/>
              <a:gd name="T40" fmla="*/ 309 w 406"/>
              <a:gd name="T41" fmla="*/ 221 h 478"/>
              <a:gd name="T42" fmla="*/ 309 w 406"/>
              <a:gd name="T43" fmla="*/ 206 h 478"/>
              <a:gd name="T44" fmla="*/ 263 w 406"/>
              <a:gd name="T45" fmla="*/ 68 h 478"/>
              <a:gd name="T46" fmla="*/ 219 w 406"/>
              <a:gd name="T47" fmla="*/ 20 h 478"/>
              <a:gd name="T48" fmla="*/ 148 w 406"/>
              <a:gd name="T49" fmla="*/ 86 h 478"/>
              <a:gd name="T50" fmla="*/ 145 w 406"/>
              <a:gd name="T51" fmla="*/ 95 h 478"/>
              <a:gd name="T52" fmla="*/ 61 w 406"/>
              <a:gd name="T53" fmla="*/ 173 h 478"/>
              <a:gd name="T54" fmla="*/ 20 w 406"/>
              <a:gd name="T55" fmla="*/ 156 h 478"/>
              <a:gd name="T56" fmla="*/ 0 w 406"/>
              <a:gd name="T57" fmla="*/ 120 h 478"/>
              <a:gd name="T58" fmla="*/ 10 w 406"/>
              <a:gd name="T59" fmla="*/ 110 h 478"/>
              <a:gd name="T60" fmla="*/ 22 w 406"/>
              <a:gd name="T61" fmla="*/ 125 h 478"/>
              <a:gd name="T62" fmla="*/ 62 w 406"/>
              <a:gd name="T63" fmla="*/ 154 h 478"/>
              <a:gd name="T64" fmla="*/ 96 w 406"/>
              <a:gd name="T65" fmla="*/ 140 h 478"/>
              <a:gd name="T66" fmla="*/ 126 w 406"/>
              <a:gd name="T67" fmla="*/ 88 h 478"/>
              <a:gd name="T68" fmla="*/ 133 w 406"/>
              <a:gd name="T69" fmla="*/ 72 h 478"/>
              <a:gd name="T70" fmla="*/ 220 w 406"/>
              <a:gd name="T71" fmla="*/ 0 h 478"/>
              <a:gd name="T72" fmla="*/ 282 w 406"/>
              <a:gd name="T73" fmla="*/ 68 h 478"/>
              <a:gd name="T74" fmla="*/ 263 w 406"/>
              <a:gd name="T75" fmla="*/ 68 h 478"/>
              <a:gd name="T76" fmla="*/ 293 w 406"/>
              <a:gd name="T77" fmla="*/ 214 h 478"/>
              <a:gd name="T78" fmla="*/ 293 w 406"/>
              <a:gd name="T79" fmla="*/ 262 h 478"/>
              <a:gd name="T80" fmla="*/ 269 w 406"/>
              <a:gd name="T81" fmla="*/ 286 h 478"/>
              <a:gd name="T82" fmla="*/ 246 w 406"/>
              <a:gd name="T83" fmla="*/ 262 h 478"/>
              <a:gd name="T84" fmla="*/ 246 w 406"/>
              <a:gd name="T85" fmla="*/ 214 h 478"/>
              <a:gd name="T86" fmla="*/ 269 w 406"/>
              <a:gd name="T87" fmla="*/ 190 h 478"/>
              <a:gd name="T88" fmla="*/ 293 w 406"/>
              <a:gd name="T89" fmla="*/ 214 h 478"/>
              <a:gd name="T90" fmla="*/ 231 w 406"/>
              <a:gd name="T91" fmla="*/ 79 h 478"/>
              <a:gd name="T92" fmla="*/ 262 w 406"/>
              <a:gd name="T93" fmla="*/ 80 h 478"/>
              <a:gd name="T94" fmla="*/ 262 w 406"/>
              <a:gd name="T95" fmla="*/ 174 h 478"/>
              <a:gd name="T96" fmla="*/ 231 w 406"/>
              <a:gd name="T97" fmla="*/ 206 h 478"/>
              <a:gd name="T98" fmla="*/ 231 w 406"/>
              <a:gd name="T99" fmla="*/ 221 h 478"/>
              <a:gd name="T100" fmla="*/ 134 w 406"/>
              <a:gd name="T101" fmla="*/ 221 h 478"/>
              <a:gd name="T102" fmla="*/ 134 w 406"/>
              <a:gd name="T103" fmla="*/ 175 h 478"/>
              <a:gd name="T104" fmla="*/ 231 w 406"/>
              <a:gd name="T105" fmla="*/ 79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06" h="478">
                <a:moveTo>
                  <a:pt x="309" y="478"/>
                </a:moveTo>
                <a:cubicBezTo>
                  <a:pt x="230" y="478"/>
                  <a:pt x="230" y="478"/>
                  <a:pt x="230" y="478"/>
                </a:cubicBezTo>
                <a:cubicBezTo>
                  <a:pt x="177" y="478"/>
                  <a:pt x="134" y="435"/>
                  <a:pt x="134" y="382"/>
                </a:cubicBezTo>
                <a:cubicBezTo>
                  <a:pt x="134" y="238"/>
                  <a:pt x="134" y="238"/>
                  <a:pt x="134" y="238"/>
                </a:cubicBezTo>
                <a:cubicBezTo>
                  <a:pt x="231" y="238"/>
                  <a:pt x="231" y="238"/>
                  <a:pt x="231" y="238"/>
                </a:cubicBezTo>
                <a:cubicBezTo>
                  <a:pt x="231" y="270"/>
                  <a:pt x="231" y="270"/>
                  <a:pt x="231" y="270"/>
                </a:cubicBezTo>
                <a:cubicBezTo>
                  <a:pt x="231" y="288"/>
                  <a:pt x="244" y="302"/>
                  <a:pt x="261" y="302"/>
                </a:cubicBezTo>
                <a:cubicBezTo>
                  <a:pt x="277" y="302"/>
                  <a:pt x="277" y="302"/>
                  <a:pt x="277" y="302"/>
                </a:cubicBezTo>
                <a:cubicBezTo>
                  <a:pt x="295" y="302"/>
                  <a:pt x="309" y="288"/>
                  <a:pt x="309" y="270"/>
                </a:cubicBezTo>
                <a:cubicBezTo>
                  <a:pt x="309" y="238"/>
                  <a:pt x="309" y="238"/>
                  <a:pt x="309" y="238"/>
                </a:cubicBezTo>
                <a:cubicBezTo>
                  <a:pt x="406" y="238"/>
                  <a:pt x="406" y="238"/>
                  <a:pt x="406" y="238"/>
                </a:cubicBezTo>
                <a:cubicBezTo>
                  <a:pt x="406" y="382"/>
                  <a:pt x="406" y="382"/>
                  <a:pt x="406" y="382"/>
                </a:cubicBezTo>
                <a:cubicBezTo>
                  <a:pt x="406" y="435"/>
                  <a:pt x="362" y="478"/>
                  <a:pt x="309" y="478"/>
                </a:cubicBezTo>
                <a:close/>
                <a:moveTo>
                  <a:pt x="309" y="206"/>
                </a:moveTo>
                <a:cubicBezTo>
                  <a:pt x="309" y="189"/>
                  <a:pt x="295" y="174"/>
                  <a:pt x="277" y="174"/>
                </a:cubicBezTo>
                <a:cubicBezTo>
                  <a:pt x="277" y="174"/>
                  <a:pt x="277" y="174"/>
                  <a:pt x="277" y="174"/>
                </a:cubicBezTo>
                <a:cubicBezTo>
                  <a:pt x="277" y="80"/>
                  <a:pt x="277" y="80"/>
                  <a:pt x="277" y="80"/>
                </a:cubicBezTo>
                <a:cubicBezTo>
                  <a:pt x="277" y="80"/>
                  <a:pt x="256" y="79"/>
                  <a:pt x="308" y="79"/>
                </a:cubicBezTo>
                <a:cubicBezTo>
                  <a:pt x="360" y="79"/>
                  <a:pt x="406" y="113"/>
                  <a:pt x="406" y="174"/>
                </a:cubicBezTo>
                <a:cubicBezTo>
                  <a:pt x="406" y="206"/>
                  <a:pt x="406" y="218"/>
                  <a:pt x="406" y="221"/>
                </a:cubicBezTo>
                <a:cubicBezTo>
                  <a:pt x="309" y="221"/>
                  <a:pt x="309" y="221"/>
                  <a:pt x="309" y="221"/>
                </a:cubicBezTo>
                <a:lnTo>
                  <a:pt x="309" y="206"/>
                </a:lnTo>
                <a:close/>
                <a:moveTo>
                  <a:pt x="263" y="68"/>
                </a:moveTo>
                <a:cubicBezTo>
                  <a:pt x="263" y="37"/>
                  <a:pt x="248" y="20"/>
                  <a:pt x="219" y="20"/>
                </a:cubicBezTo>
                <a:cubicBezTo>
                  <a:pt x="188" y="20"/>
                  <a:pt x="165" y="42"/>
                  <a:pt x="148" y="86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26" y="147"/>
                  <a:pt x="98" y="173"/>
                  <a:pt x="61" y="173"/>
                </a:cubicBezTo>
                <a:cubicBezTo>
                  <a:pt x="47" y="173"/>
                  <a:pt x="33" y="167"/>
                  <a:pt x="20" y="156"/>
                </a:cubicBezTo>
                <a:cubicBezTo>
                  <a:pt x="7" y="145"/>
                  <a:pt x="0" y="133"/>
                  <a:pt x="0" y="120"/>
                </a:cubicBezTo>
                <a:cubicBezTo>
                  <a:pt x="0" y="113"/>
                  <a:pt x="4" y="110"/>
                  <a:pt x="10" y="110"/>
                </a:cubicBezTo>
                <a:cubicBezTo>
                  <a:pt x="14" y="110"/>
                  <a:pt x="18" y="115"/>
                  <a:pt x="22" y="125"/>
                </a:cubicBezTo>
                <a:cubicBezTo>
                  <a:pt x="30" y="144"/>
                  <a:pt x="43" y="154"/>
                  <a:pt x="62" y="154"/>
                </a:cubicBezTo>
                <a:cubicBezTo>
                  <a:pt x="76" y="154"/>
                  <a:pt x="87" y="149"/>
                  <a:pt x="96" y="140"/>
                </a:cubicBezTo>
                <a:cubicBezTo>
                  <a:pt x="105" y="131"/>
                  <a:pt x="115" y="114"/>
                  <a:pt x="126" y="88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55" y="24"/>
                  <a:pt x="184" y="0"/>
                  <a:pt x="220" y="0"/>
                </a:cubicBezTo>
                <a:cubicBezTo>
                  <a:pt x="261" y="0"/>
                  <a:pt x="282" y="24"/>
                  <a:pt x="282" y="68"/>
                </a:cubicBezTo>
                <a:lnTo>
                  <a:pt x="263" y="68"/>
                </a:lnTo>
                <a:close/>
                <a:moveTo>
                  <a:pt x="293" y="214"/>
                </a:moveTo>
                <a:cubicBezTo>
                  <a:pt x="293" y="262"/>
                  <a:pt x="293" y="262"/>
                  <a:pt x="293" y="262"/>
                </a:cubicBezTo>
                <a:cubicBezTo>
                  <a:pt x="293" y="275"/>
                  <a:pt x="283" y="286"/>
                  <a:pt x="269" y="286"/>
                </a:cubicBezTo>
                <a:cubicBezTo>
                  <a:pt x="256" y="286"/>
                  <a:pt x="246" y="275"/>
                  <a:pt x="246" y="262"/>
                </a:cubicBezTo>
                <a:cubicBezTo>
                  <a:pt x="246" y="214"/>
                  <a:pt x="246" y="214"/>
                  <a:pt x="246" y="214"/>
                </a:cubicBezTo>
                <a:cubicBezTo>
                  <a:pt x="246" y="201"/>
                  <a:pt x="256" y="190"/>
                  <a:pt x="269" y="190"/>
                </a:cubicBezTo>
                <a:cubicBezTo>
                  <a:pt x="283" y="190"/>
                  <a:pt x="293" y="201"/>
                  <a:pt x="293" y="214"/>
                </a:cubicBezTo>
                <a:close/>
                <a:moveTo>
                  <a:pt x="231" y="79"/>
                </a:moveTo>
                <a:cubicBezTo>
                  <a:pt x="282" y="79"/>
                  <a:pt x="262" y="80"/>
                  <a:pt x="262" y="80"/>
                </a:cubicBezTo>
                <a:cubicBezTo>
                  <a:pt x="262" y="174"/>
                  <a:pt x="262" y="174"/>
                  <a:pt x="262" y="174"/>
                </a:cubicBezTo>
                <a:cubicBezTo>
                  <a:pt x="245" y="174"/>
                  <a:pt x="231" y="189"/>
                  <a:pt x="231" y="206"/>
                </a:cubicBezTo>
                <a:cubicBezTo>
                  <a:pt x="231" y="221"/>
                  <a:pt x="231" y="221"/>
                  <a:pt x="231" y="221"/>
                </a:cubicBezTo>
                <a:cubicBezTo>
                  <a:pt x="134" y="221"/>
                  <a:pt x="134" y="221"/>
                  <a:pt x="134" y="221"/>
                </a:cubicBezTo>
                <a:cubicBezTo>
                  <a:pt x="134" y="218"/>
                  <a:pt x="134" y="206"/>
                  <a:pt x="134" y="175"/>
                </a:cubicBezTo>
                <a:cubicBezTo>
                  <a:pt x="134" y="113"/>
                  <a:pt x="179" y="79"/>
                  <a:pt x="231" y="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427077" y="3182420"/>
            <a:ext cx="2870041" cy="1322422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76691" y="3437026"/>
            <a:ext cx="2472565" cy="6705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首次提出</a:t>
            </a:r>
          </a:p>
          <a:p>
            <a:pPr algn="ctr"/>
            <a:r>
              <a:rPr lang="zh-CN" altLang="en-US" sz="28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lang="zh-CN" altLang="en-US" sz="30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地面式辅助信号灯</a:t>
            </a:r>
            <a:r>
              <a:rPr lang="zh-CN" altLang="en-US" sz="28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  <a:endParaRPr lang="zh-CN" altLang="en-US" sz="2800" b="1" baseline="-3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810346" y="3172089"/>
            <a:ext cx="2870041" cy="1322422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03838" y="3561704"/>
            <a:ext cx="24971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集成创新</a:t>
            </a:r>
            <a:endParaRPr lang="zh-CN" altLang="en-US" sz="3200" b="1" baseline="-3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8779516" y="3197918"/>
            <a:ext cx="2870041" cy="1322422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80563" y="3400784"/>
            <a:ext cx="2427907" cy="7489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文明交通、</a:t>
            </a:r>
            <a:endParaRPr lang="en-US" altLang="zh-CN" sz="3200" b="1" baseline="-3000" dirty="0" smtClean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32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安全出行</a:t>
            </a:r>
            <a:endParaRPr lang="zh-CN" altLang="en-US" sz="3200" b="1" baseline="-3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6122077" y="3187586"/>
            <a:ext cx="2870041" cy="1322422"/>
          </a:xfrm>
          <a:custGeom>
            <a:avLst/>
            <a:gdLst>
              <a:gd name="connsiteX0" fmla="*/ 0 w 2636520"/>
              <a:gd name="connsiteY0" fmla="*/ 0 h 1447800"/>
              <a:gd name="connsiteX1" fmla="*/ 2103122 w 2636520"/>
              <a:gd name="connsiteY1" fmla="*/ 0 h 1447800"/>
              <a:gd name="connsiteX2" fmla="*/ 2636520 w 2636520"/>
              <a:gd name="connsiteY2" fmla="*/ 723900 h 1447800"/>
              <a:gd name="connsiteX3" fmla="*/ 2103122 w 2636520"/>
              <a:gd name="connsiteY3" fmla="*/ 1447800 h 1447800"/>
              <a:gd name="connsiteX4" fmla="*/ 0 w 2636520"/>
              <a:gd name="connsiteY4" fmla="*/ 1447800 h 1447800"/>
              <a:gd name="connsiteX5" fmla="*/ 0 w 2636520"/>
              <a:gd name="connsiteY5" fmla="*/ 1442632 h 1447800"/>
              <a:gd name="connsiteX6" fmla="*/ 529590 w 2636520"/>
              <a:gd name="connsiteY6" fmla="*/ 723900 h 1447800"/>
              <a:gd name="connsiteX7" fmla="*/ 0 w 2636520"/>
              <a:gd name="connsiteY7" fmla="*/ 516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6520" h="1447800">
                <a:moveTo>
                  <a:pt x="0" y="0"/>
                </a:moveTo>
                <a:lnTo>
                  <a:pt x="2103122" y="0"/>
                </a:lnTo>
                <a:lnTo>
                  <a:pt x="2636520" y="723900"/>
                </a:lnTo>
                <a:lnTo>
                  <a:pt x="2103122" y="1447800"/>
                </a:lnTo>
                <a:lnTo>
                  <a:pt x="0" y="1447800"/>
                </a:lnTo>
                <a:lnTo>
                  <a:pt x="0" y="1442632"/>
                </a:lnTo>
                <a:lnTo>
                  <a:pt x="529590" y="723900"/>
                </a:lnTo>
                <a:lnTo>
                  <a:pt x="0" y="5168"/>
                </a:lnTo>
                <a:close/>
              </a:path>
            </a:pathLst>
          </a:cu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90" b="1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418355" y="3336687"/>
            <a:ext cx="2401014" cy="8591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产品产业转化</a:t>
            </a:r>
          </a:p>
          <a:p>
            <a:pPr algn="ctr">
              <a:lnSpc>
                <a:spcPct val="120000"/>
              </a:lnSpc>
            </a:pPr>
            <a:r>
              <a:rPr lang="zh-CN" altLang="en-US" sz="3200" b="1" baseline="-30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能力强</a:t>
            </a:r>
            <a:endParaRPr lang="zh-CN" altLang="en-US" sz="3200" b="1" baseline="-3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653736" y="658106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288"/>
          <p:cNvSpPr>
            <a:spLocks noEditPoints="1"/>
          </p:cNvSpPr>
          <p:nvPr/>
        </p:nvSpPr>
        <p:spPr bwMode="auto">
          <a:xfrm>
            <a:off x="2212851" y="398877"/>
            <a:ext cx="1126363" cy="1127295"/>
          </a:xfrm>
          <a:custGeom>
            <a:avLst/>
            <a:gdLst>
              <a:gd name="T0" fmla="*/ 392 w 512"/>
              <a:gd name="T1" fmla="*/ 0 h 512"/>
              <a:gd name="T2" fmla="*/ 120 w 512"/>
              <a:gd name="T3" fmla="*/ 0 h 512"/>
              <a:gd name="T4" fmla="*/ 0 w 512"/>
              <a:gd name="T5" fmla="*/ 120 h 512"/>
              <a:gd name="T6" fmla="*/ 120 w 512"/>
              <a:gd name="T7" fmla="*/ 240 h 512"/>
              <a:gd name="T8" fmla="*/ 142 w 512"/>
              <a:gd name="T9" fmla="*/ 240 h 512"/>
              <a:gd name="T10" fmla="*/ 240 w 512"/>
              <a:gd name="T11" fmla="*/ 287 h 512"/>
              <a:gd name="T12" fmla="*/ 240 w 512"/>
              <a:gd name="T13" fmla="*/ 448 h 512"/>
              <a:gd name="T14" fmla="*/ 192 w 512"/>
              <a:gd name="T15" fmla="*/ 448 h 512"/>
              <a:gd name="T16" fmla="*/ 128 w 512"/>
              <a:gd name="T17" fmla="*/ 512 h 512"/>
              <a:gd name="T18" fmla="*/ 384 w 512"/>
              <a:gd name="T19" fmla="*/ 512 h 512"/>
              <a:gd name="T20" fmla="*/ 320 w 512"/>
              <a:gd name="T21" fmla="*/ 448 h 512"/>
              <a:gd name="T22" fmla="*/ 272 w 512"/>
              <a:gd name="T23" fmla="*/ 448 h 512"/>
              <a:gd name="T24" fmla="*/ 272 w 512"/>
              <a:gd name="T25" fmla="*/ 287 h 512"/>
              <a:gd name="T26" fmla="*/ 370 w 512"/>
              <a:gd name="T27" fmla="*/ 240 h 512"/>
              <a:gd name="T28" fmla="*/ 392 w 512"/>
              <a:gd name="T29" fmla="*/ 240 h 512"/>
              <a:gd name="T30" fmla="*/ 512 w 512"/>
              <a:gd name="T31" fmla="*/ 120 h 512"/>
              <a:gd name="T32" fmla="*/ 392 w 512"/>
              <a:gd name="T33" fmla="*/ 0 h 512"/>
              <a:gd name="T34" fmla="*/ 32 w 512"/>
              <a:gd name="T35" fmla="*/ 120 h 512"/>
              <a:gd name="T36" fmla="*/ 96 w 512"/>
              <a:gd name="T37" fmla="*/ 36 h 512"/>
              <a:gd name="T38" fmla="*/ 96 w 512"/>
              <a:gd name="T39" fmla="*/ 128 h 512"/>
              <a:gd name="T40" fmla="*/ 117 w 512"/>
              <a:gd name="T41" fmla="*/ 208 h 512"/>
              <a:gd name="T42" fmla="*/ 32 w 512"/>
              <a:gd name="T43" fmla="*/ 120 h 512"/>
              <a:gd name="T44" fmla="*/ 395 w 512"/>
              <a:gd name="T45" fmla="*/ 208 h 512"/>
              <a:gd name="T46" fmla="*/ 416 w 512"/>
              <a:gd name="T47" fmla="*/ 128 h 512"/>
              <a:gd name="T48" fmla="*/ 416 w 512"/>
              <a:gd name="T49" fmla="*/ 36 h 512"/>
              <a:gd name="T50" fmla="*/ 480 w 512"/>
              <a:gd name="T51" fmla="*/ 120 h 512"/>
              <a:gd name="T52" fmla="*/ 395 w 512"/>
              <a:gd name="T53" fmla="*/ 20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12" h="512">
                <a:moveTo>
                  <a:pt x="392" y="0"/>
                </a:moveTo>
                <a:cubicBezTo>
                  <a:pt x="120" y="0"/>
                  <a:pt x="120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ubicBezTo>
                  <a:pt x="0" y="186"/>
                  <a:pt x="54" y="240"/>
                  <a:pt x="120" y="240"/>
                </a:cubicBezTo>
                <a:cubicBezTo>
                  <a:pt x="142" y="240"/>
                  <a:pt x="142" y="240"/>
                  <a:pt x="142" y="240"/>
                </a:cubicBezTo>
                <a:cubicBezTo>
                  <a:pt x="167" y="266"/>
                  <a:pt x="202" y="283"/>
                  <a:pt x="240" y="287"/>
                </a:cubicBezTo>
                <a:cubicBezTo>
                  <a:pt x="240" y="448"/>
                  <a:pt x="240" y="448"/>
                  <a:pt x="240" y="448"/>
                </a:cubicBezTo>
                <a:cubicBezTo>
                  <a:pt x="192" y="448"/>
                  <a:pt x="192" y="448"/>
                  <a:pt x="192" y="448"/>
                </a:cubicBezTo>
                <a:cubicBezTo>
                  <a:pt x="128" y="512"/>
                  <a:pt x="128" y="512"/>
                  <a:pt x="128" y="512"/>
                </a:cubicBezTo>
                <a:cubicBezTo>
                  <a:pt x="384" y="512"/>
                  <a:pt x="384" y="512"/>
                  <a:pt x="384" y="512"/>
                </a:cubicBezTo>
                <a:cubicBezTo>
                  <a:pt x="320" y="448"/>
                  <a:pt x="320" y="448"/>
                  <a:pt x="320" y="448"/>
                </a:cubicBezTo>
                <a:cubicBezTo>
                  <a:pt x="272" y="448"/>
                  <a:pt x="272" y="448"/>
                  <a:pt x="272" y="448"/>
                </a:cubicBezTo>
                <a:cubicBezTo>
                  <a:pt x="272" y="287"/>
                  <a:pt x="272" y="287"/>
                  <a:pt x="272" y="287"/>
                </a:cubicBezTo>
                <a:cubicBezTo>
                  <a:pt x="310" y="283"/>
                  <a:pt x="345" y="266"/>
                  <a:pt x="370" y="240"/>
                </a:cubicBezTo>
                <a:cubicBezTo>
                  <a:pt x="392" y="240"/>
                  <a:pt x="392" y="240"/>
                  <a:pt x="392" y="240"/>
                </a:cubicBezTo>
                <a:cubicBezTo>
                  <a:pt x="458" y="240"/>
                  <a:pt x="512" y="186"/>
                  <a:pt x="512" y="120"/>
                </a:cubicBezTo>
                <a:cubicBezTo>
                  <a:pt x="512" y="54"/>
                  <a:pt x="458" y="0"/>
                  <a:pt x="392" y="0"/>
                </a:cubicBezTo>
                <a:close/>
                <a:moveTo>
                  <a:pt x="32" y="120"/>
                </a:moveTo>
                <a:cubicBezTo>
                  <a:pt x="32" y="80"/>
                  <a:pt x="59" y="46"/>
                  <a:pt x="96" y="36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96" y="157"/>
                  <a:pt x="104" y="184"/>
                  <a:pt x="117" y="208"/>
                </a:cubicBezTo>
                <a:cubicBezTo>
                  <a:pt x="70" y="206"/>
                  <a:pt x="32" y="168"/>
                  <a:pt x="32" y="120"/>
                </a:cubicBezTo>
                <a:close/>
                <a:moveTo>
                  <a:pt x="395" y="208"/>
                </a:moveTo>
                <a:cubicBezTo>
                  <a:pt x="408" y="184"/>
                  <a:pt x="416" y="157"/>
                  <a:pt x="416" y="128"/>
                </a:cubicBezTo>
                <a:cubicBezTo>
                  <a:pt x="416" y="36"/>
                  <a:pt x="416" y="36"/>
                  <a:pt x="416" y="36"/>
                </a:cubicBezTo>
                <a:cubicBezTo>
                  <a:pt x="453" y="46"/>
                  <a:pt x="480" y="80"/>
                  <a:pt x="480" y="120"/>
                </a:cubicBezTo>
                <a:cubicBezTo>
                  <a:pt x="480" y="168"/>
                  <a:pt x="442" y="206"/>
                  <a:pt x="395" y="2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42"/>
          <p:cNvSpPr/>
          <p:nvPr/>
        </p:nvSpPr>
        <p:spPr bwMode="auto">
          <a:xfrm>
            <a:off x="6806175" y="2677612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19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19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43"/>
          <p:cNvSpPr>
            <a:spLocks noEditPoints="1"/>
          </p:cNvSpPr>
          <p:nvPr/>
        </p:nvSpPr>
        <p:spPr bwMode="auto">
          <a:xfrm>
            <a:off x="6806175" y="2677612"/>
            <a:ext cx="2722124" cy="2444498"/>
          </a:xfrm>
          <a:custGeom>
            <a:avLst/>
            <a:gdLst>
              <a:gd name="T0" fmla="*/ 1019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19 w 1149"/>
              <a:gd name="T9" fmla="*/ 618 h 1030"/>
              <a:gd name="T10" fmla="*/ 1149 w 1149"/>
              <a:gd name="T11" fmla="*/ 515 h 1030"/>
              <a:gd name="T12" fmla="*/ 1019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19" y="412"/>
                </a:moveTo>
                <a:cubicBezTo>
                  <a:pt x="971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1" y="853"/>
                  <a:pt x="1019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B4C7E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44"/>
          <p:cNvSpPr/>
          <p:nvPr/>
        </p:nvSpPr>
        <p:spPr bwMode="auto">
          <a:xfrm>
            <a:off x="4763718" y="2677612"/>
            <a:ext cx="2719821" cy="2444498"/>
          </a:xfrm>
          <a:custGeom>
            <a:avLst/>
            <a:gdLst>
              <a:gd name="T0" fmla="*/ 1148 w 1148"/>
              <a:gd name="T1" fmla="*/ 515 h 1030"/>
              <a:gd name="T2" fmla="*/ 1019 w 1148"/>
              <a:gd name="T3" fmla="*/ 412 h 1030"/>
              <a:gd name="T4" fmla="*/ 515 w 1148"/>
              <a:gd name="T5" fmla="*/ 0 h 1030"/>
              <a:gd name="T6" fmla="*/ 0 w 1148"/>
              <a:gd name="T7" fmla="*/ 515 h 1030"/>
              <a:gd name="T8" fmla="*/ 515 w 1148"/>
              <a:gd name="T9" fmla="*/ 1030 h 1030"/>
              <a:gd name="T10" fmla="*/ 1019 w 1148"/>
              <a:gd name="T11" fmla="*/ 618 h 1030"/>
              <a:gd name="T12" fmla="*/ 1148 w 1148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8" h="1030">
                <a:moveTo>
                  <a:pt x="1148" y="515"/>
                </a:moveTo>
                <a:cubicBezTo>
                  <a:pt x="1019" y="412"/>
                  <a:pt x="1019" y="412"/>
                  <a:pt x="1019" y="412"/>
                </a:cubicBez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lnTo>
                  <a:pt x="1148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Freeform 45"/>
          <p:cNvSpPr>
            <a:spLocks noEditPoints="1"/>
          </p:cNvSpPr>
          <p:nvPr/>
        </p:nvSpPr>
        <p:spPr bwMode="auto">
          <a:xfrm>
            <a:off x="4763718" y="2677612"/>
            <a:ext cx="2719821" cy="2444498"/>
          </a:xfrm>
          <a:custGeom>
            <a:avLst/>
            <a:gdLst>
              <a:gd name="T0" fmla="*/ 1019 w 1148"/>
              <a:gd name="T1" fmla="*/ 412 h 1030"/>
              <a:gd name="T2" fmla="*/ 515 w 1148"/>
              <a:gd name="T3" fmla="*/ 0 h 1030"/>
              <a:gd name="T4" fmla="*/ 0 w 1148"/>
              <a:gd name="T5" fmla="*/ 515 h 1030"/>
              <a:gd name="T6" fmla="*/ 515 w 1148"/>
              <a:gd name="T7" fmla="*/ 1030 h 1030"/>
              <a:gd name="T8" fmla="*/ 1019 w 1148"/>
              <a:gd name="T9" fmla="*/ 618 h 1030"/>
              <a:gd name="T10" fmla="*/ 1148 w 1148"/>
              <a:gd name="T11" fmla="*/ 515 h 1030"/>
              <a:gd name="T12" fmla="*/ 1019 w 1148"/>
              <a:gd name="T13" fmla="*/ 412 h 1030"/>
              <a:gd name="T14" fmla="*/ 515 w 1148"/>
              <a:gd name="T15" fmla="*/ 979 h 1030"/>
              <a:gd name="T16" fmla="*/ 51 w 1148"/>
              <a:gd name="T17" fmla="*/ 515 h 1030"/>
              <a:gd name="T18" fmla="*/ 515 w 1148"/>
              <a:gd name="T19" fmla="*/ 51 h 1030"/>
              <a:gd name="T20" fmla="*/ 979 w 1148"/>
              <a:gd name="T21" fmla="*/ 515 h 1030"/>
              <a:gd name="T22" fmla="*/ 515 w 1148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8" h="1030">
                <a:moveTo>
                  <a:pt x="1019" y="412"/>
                </a:moveTo>
                <a:cubicBezTo>
                  <a:pt x="971" y="177"/>
                  <a:pt x="763" y="0"/>
                  <a:pt x="515" y="0"/>
                </a:cubicBezTo>
                <a:cubicBezTo>
                  <a:pt x="230" y="0"/>
                  <a:pt x="0" y="231"/>
                  <a:pt x="0" y="515"/>
                </a:cubicBezTo>
                <a:cubicBezTo>
                  <a:pt x="0" y="799"/>
                  <a:pt x="230" y="1030"/>
                  <a:pt x="515" y="1030"/>
                </a:cubicBezTo>
                <a:cubicBezTo>
                  <a:pt x="763" y="1030"/>
                  <a:pt x="971" y="853"/>
                  <a:pt x="1019" y="618"/>
                </a:cubicBezTo>
                <a:cubicBezTo>
                  <a:pt x="1148" y="515"/>
                  <a:pt x="1148" y="515"/>
                  <a:pt x="1148" y="515"/>
                </a:cubicBezTo>
                <a:lnTo>
                  <a:pt x="1019" y="412"/>
                </a:lnTo>
                <a:close/>
                <a:moveTo>
                  <a:pt x="515" y="979"/>
                </a:moveTo>
                <a:cubicBezTo>
                  <a:pt x="258" y="979"/>
                  <a:pt x="51" y="771"/>
                  <a:pt x="51" y="515"/>
                </a:cubicBezTo>
                <a:cubicBezTo>
                  <a:pt x="51" y="259"/>
                  <a:pt x="258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F26E2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46"/>
          <p:cNvSpPr/>
          <p:nvPr/>
        </p:nvSpPr>
        <p:spPr bwMode="auto">
          <a:xfrm>
            <a:off x="2668998" y="2645831"/>
            <a:ext cx="2722124" cy="2444498"/>
          </a:xfrm>
          <a:custGeom>
            <a:avLst/>
            <a:gdLst>
              <a:gd name="T0" fmla="*/ 1149 w 1149"/>
              <a:gd name="T1" fmla="*/ 515 h 1030"/>
              <a:gd name="T2" fmla="*/ 1020 w 1149"/>
              <a:gd name="T3" fmla="*/ 412 h 1030"/>
              <a:gd name="T4" fmla="*/ 515 w 1149"/>
              <a:gd name="T5" fmla="*/ 0 h 1030"/>
              <a:gd name="T6" fmla="*/ 0 w 1149"/>
              <a:gd name="T7" fmla="*/ 515 h 1030"/>
              <a:gd name="T8" fmla="*/ 515 w 1149"/>
              <a:gd name="T9" fmla="*/ 1030 h 1030"/>
              <a:gd name="T10" fmla="*/ 1020 w 1149"/>
              <a:gd name="T11" fmla="*/ 618 h 1030"/>
              <a:gd name="T12" fmla="*/ 1149 w 1149"/>
              <a:gd name="T13" fmla="*/ 515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9" h="1030">
                <a:moveTo>
                  <a:pt x="1149" y="515"/>
                </a:moveTo>
                <a:cubicBezTo>
                  <a:pt x="1020" y="412"/>
                  <a:pt x="1020" y="412"/>
                  <a:pt x="1020" y="412"/>
                </a:cubicBez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lnTo>
                  <a:pt x="1149" y="515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lumMod val="100000"/>
                </a:srgbClr>
              </a:gs>
              <a:gs pos="0">
                <a:srgbClr val="D9D9DA"/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rgbClr val="FFFFFF"/>
                </a:gs>
                <a:gs pos="0">
                  <a:srgbClr val="D9D9DA"/>
                </a:gs>
              </a:gsLst>
              <a:lin ang="135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47"/>
          <p:cNvSpPr>
            <a:spLocks noEditPoints="1"/>
          </p:cNvSpPr>
          <p:nvPr/>
        </p:nvSpPr>
        <p:spPr bwMode="auto">
          <a:xfrm>
            <a:off x="2720109" y="2677612"/>
            <a:ext cx="2722124" cy="2444498"/>
          </a:xfrm>
          <a:custGeom>
            <a:avLst/>
            <a:gdLst>
              <a:gd name="T0" fmla="*/ 1020 w 1149"/>
              <a:gd name="T1" fmla="*/ 412 h 1030"/>
              <a:gd name="T2" fmla="*/ 515 w 1149"/>
              <a:gd name="T3" fmla="*/ 0 h 1030"/>
              <a:gd name="T4" fmla="*/ 0 w 1149"/>
              <a:gd name="T5" fmla="*/ 515 h 1030"/>
              <a:gd name="T6" fmla="*/ 515 w 1149"/>
              <a:gd name="T7" fmla="*/ 1030 h 1030"/>
              <a:gd name="T8" fmla="*/ 1020 w 1149"/>
              <a:gd name="T9" fmla="*/ 618 h 1030"/>
              <a:gd name="T10" fmla="*/ 1149 w 1149"/>
              <a:gd name="T11" fmla="*/ 515 h 1030"/>
              <a:gd name="T12" fmla="*/ 1020 w 1149"/>
              <a:gd name="T13" fmla="*/ 412 h 1030"/>
              <a:gd name="T14" fmla="*/ 515 w 1149"/>
              <a:gd name="T15" fmla="*/ 979 h 1030"/>
              <a:gd name="T16" fmla="*/ 51 w 1149"/>
              <a:gd name="T17" fmla="*/ 515 h 1030"/>
              <a:gd name="T18" fmla="*/ 515 w 1149"/>
              <a:gd name="T19" fmla="*/ 51 h 1030"/>
              <a:gd name="T20" fmla="*/ 979 w 1149"/>
              <a:gd name="T21" fmla="*/ 515 h 1030"/>
              <a:gd name="T22" fmla="*/ 515 w 1149"/>
              <a:gd name="T23" fmla="*/ 979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49" h="1030">
                <a:moveTo>
                  <a:pt x="1020" y="412"/>
                </a:moveTo>
                <a:cubicBezTo>
                  <a:pt x="972" y="177"/>
                  <a:pt x="764" y="0"/>
                  <a:pt x="515" y="0"/>
                </a:cubicBezTo>
                <a:cubicBezTo>
                  <a:pt x="231" y="0"/>
                  <a:pt x="0" y="231"/>
                  <a:pt x="0" y="515"/>
                </a:cubicBezTo>
                <a:cubicBezTo>
                  <a:pt x="0" y="799"/>
                  <a:pt x="231" y="1030"/>
                  <a:pt x="515" y="1030"/>
                </a:cubicBezTo>
                <a:cubicBezTo>
                  <a:pt x="764" y="1030"/>
                  <a:pt x="972" y="853"/>
                  <a:pt x="1020" y="618"/>
                </a:cubicBezTo>
                <a:cubicBezTo>
                  <a:pt x="1149" y="515"/>
                  <a:pt x="1149" y="515"/>
                  <a:pt x="1149" y="515"/>
                </a:cubicBezTo>
                <a:lnTo>
                  <a:pt x="1020" y="412"/>
                </a:lnTo>
                <a:close/>
                <a:moveTo>
                  <a:pt x="515" y="979"/>
                </a:moveTo>
                <a:cubicBezTo>
                  <a:pt x="259" y="979"/>
                  <a:pt x="51" y="771"/>
                  <a:pt x="51" y="515"/>
                </a:cubicBezTo>
                <a:cubicBezTo>
                  <a:pt x="51" y="259"/>
                  <a:pt x="259" y="51"/>
                  <a:pt x="515" y="51"/>
                </a:cubicBezTo>
                <a:cubicBezTo>
                  <a:pt x="771" y="51"/>
                  <a:pt x="979" y="259"/>
                  <a:pt x="979" y="515"/>
                </a:cubicBezTo>
                <a:cubicBezTo>
                  <a:pt x="979" y="771"/>
                  <a:pt x="771" y="979"/>
                  <a:pt x="515" y="979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48"/>
          <p:cNvSpPr>
            <a:spLocks noEditPoints="1"/>
          </p:cNvSpPr>
          <p:nvPr/>
        </p:nvSpPr>
        <p:spPr bwMode="auto">
          <a:xfrm>
            <a:off x="5725427" y="3188272"/>
            <a:ext cx="630518" cy="630518"/>
          </a:xfrm>
          <a:custGeom>
            <a:avLst/>
            <a:gdLst>
              <a:gd name="T0" fmla="*/ 152 w 152"/>
              <a:gd name="T1" fmla="*/ 88 h 152"/>
              <a:gd name="T2" fmla="*/ 152 w 152"/>
              <a:gd name="T3" fmla="*/ 64 h 152"/>
              <a:gd name="T4" fmla="*/ 138 w 152"/>
              <a:gd name="T5" fmla="*/ 64 h 152"/>
              <a:gd name="T6" fmla="*/ 128 w 152"/>
              <a:gd name="T7" fmla="*/ 40 h 152"/>
              <a:gd name="T8" fmla="*/ 138 w 152"/>
              <a:gd name="T9" fmla="*/ 31 h 152"/>
              <a:gd name="T10" fmla="*/ 121 w 152"/>
              <a:gd name="T11" fmla="*/ 14 h 152"/>
              <a:gd name="T12" fmla="*/ 111 w 152"/>
              <a:gd name="T13" fmla="*/ 24 h 152"/>
              <a:gd name="T14" fmla="*/ 88 w 152"/>
              <a:gd name="T15" fmla="*/ 14 h 152"/>
              <a:gd name="T16" fmla="*/ 88 w 152"/>
              <a:gd name="T17" fmla="*/ 0 h 152"/>
              <a:gd name="T18" fmla="*/ 64 w 152"/>
              <a:gd name="T19" fmla="*/ 0 h 152"/>
              <a:gd name="T20" fmla="*/ 64 w 152"/>
              <a:gd name="T21" fmla="*/ 14 h 152"/>
              <a:gd name="T22" fmla="*/ 41 w 152"/>
              <a:gd name="T23" fmla="*/ 24 h 152"/>
              <a:gd name="T24" fmla="*/ 31 w 152"/>
              <a:gd name="T25" fmla="*/ 14 h 152"/>
              <a:gd name="T26" fmla="*/ 14 w 152"/>
              <a:gd name="T27" fmla="*/ 31 h 152"/>
              <a:gd name="T28" fmla="*/ 24 w 152"/>
              <a:gd name="T29" fmla="*/ 40 h 152"/>
              <a:gd name="T30" fmla="*/ 14 w 152"/>
              <a:gd name="T31" fmla="*/ 64 h 152"/>
              <a:gd name="T32" fmla="*/ 0 w 152"/>
              <a:gd name="T33" fmla="*/ 64 h 152"/>
              <a:gd name="T34" fmla="*/ 0 w 152"/>
              <a:gd name="T35" fmla="*/ 88 h 152"/>
              <a:gd name="T36" fmla="*/ 14 w 152"/>
              <a:gd name="T37" fmla="*/ 88 h 152"/>
              <a:gd name="T38" fmla="*/ 24 w 152"/>
              <a:gd name="T39" fmla="*/ 111 h 152"/>
              <a:gd name="T40" fmla="*/ 14 w 152"/>
              <a:gd name="T41" fmla="*/ 121 h 152"/>
              <a:gd name="T42" fmla="*/ 31 w 152"/>
              <a:gd name="T43" fmla="*/ 138 h 152"/>
              <a:gd name="T44" fmla="*/ 41 w 152"/>
              <a:gd name="T45" fmla="*/ 128 h 152"/>
              <a:gd name="T46" fmla="*/ 64 w 152"/>
              <a:gd name="T47" fmla="*/ 138 h 152"/>
              <a:gd name="T48" fmla="*/ 64 w 152"/>
              <a:gd name="T49" fmla="*/ 152 h 152"/>
              <a:gd name="T50" fmla="*/ 88 w 152"/>
              <a:gd name="T51" fmla="*/ 152 h 152"/>
              <a:gd name="T52" fmla="*/ 88 w 152"/>
              <a:gd name="T53" fmla="*/ 138 h 152"/>
              <a:gd name="T54" fmla="*/ 111 w 152"/>
              <a:gd name="T55" fmla="*/ 128 h 152"/>
              <a:gd name="T56" fmla="*/ 121 w 152"/>
              <a:gd name="T57" fmla="*/ 138 h 152"/>
              <a:gd name="T58" fmla="*/ 138 w 152"/>
              <a:gd name="T59" fmla="*/ 121 h 152"/>
              <a:gd name="T60" fmla="*/ 128 w 152"/>
              <a:gd name="T61" fmla="*/ 111 h 152"/>
              <a:gd name="T62" fmla="*/ 138 w 152"/>
              <a:gd name="T63" fmla="*/ 88 h 152"/>
              <a:gd name="T64" fmla="*/ 152 w 152"/>
              <a:gd name="T65" fmla="*/ 88 h 152"/>
              <a:gd name="T66" fmla="*/ 76 w 152"/>
              <a:gd name="T67" fmla="*/ 115 h 152"/>
              <a:gd name="T68" fmla="*/ 37 w 152"/>
              <a:gd name="T69" fmla="*/ 76 h 152"/>
              <a:gd name="T70" fmla="*/ 76 w 152"/>
              <a:gd name="T71" fmla="*/ 37 h 152"/>
              <a:gd name="T72" fmla="*/ 115 w 152"/>
              <a:gd name="T73" fmla="*/ 76 h 152"/>
              <a:gd name="T74" fmla="*/ 76 w 152"/>
              <a:gd name="T75" fmla="*/ 1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" h="152">
                <a:moveTo>
                  <a:pt x="152" y="88"/>
                </a:moveTo>
                <a:cubicBezTo>
                  <a:pt x="152" y="64"/>
                  <a:pt x="152" y="64"/>
                  <a:pt x="152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6" y="55"/>
                  <a:pt x="133" y="47"/>
                  <a:pt x="128" y="40"/>
                </a:cubicBezTo>
                <a:cubicBezTo>
                  <a:pt x="138" y="31"/>
                  <a:pt x="138" y="31"/>
                  <a:pt x="138" y="31"/>
                </a:cubicBezTo>
                <a:cubicBezTo>
                  <a:pt x="121" y="14"/>
                  <a:pt x="121" y="14"/>
                  <a:pt x="121" y="1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04" y="19"/>
                  <a:pt x="96" y="16"/>
                  <a:pt x="88" y="14"/>
                </a:cubicBezTo>
                <a:cubicBezTo>
                  <a:pt x="88" y="0"/>
                  <a:pt x="88" y="0"/>
                  <a:pt x="8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14"/>
                  <a:pt x="64" y="14"/>
                  <a:pt x="64" y="14"/>
                </a:cubicBezTo>
                <a:cubicBezTo>
                  <a:pt x="56" y="16"/>
                  <a:pt x="48" y="19"/>
                  <a:pt x="41" y="24"/>
                </a:cubicBezTo>
                <a:cubicBezTo>
                  <a:pt x="31" y="14"/>
                  <a:pt x="31" y="14"/>
                  <a:pt x="31" y="14"/>
                </a:cubicBezTo>
                <a:cubicBezTo>
                  <a:pt x="14" y="31"/>
                  <a:pt x="14" y="31"/>
                  <a:pt x="14" y="31"/>
                </a:cubicBezTo>
                <a:cubicBezTo>
                  <a:pt x="24" y="40"/>
                  <a:pt x="24" y="40"/>
                  <a:pt x="24" y="40"/>
                </a:cubicBezTo>
                <a:cubicBezTo>
                  <a:pt x="19" y="47"/>
                  <a:pt x="16" y="55"/>
                  <a:pt x="14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8"/>
                  <a:pt x="0" y="88"/>
                  <a:pt x="0" y="88"/>
                </a:cubicBezTo>
                <a:cubicBezTo>
                  <a:pt x="14" y="88"/>
                  <a:pt x="14" y="88"/>
                  <a:pt x="14" y="88"/>
                </a:cubicBezTo>
                <a:cubicBezTo>
                  <a:pt x="16" y="96"/>
                  <a:pt x="19" y="104"/>
                  <a:pt x="24" y="111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8" y="133"/>
                  <a:pt x="56" y="136"/>
                  <a:pt x="64" y="138"/>
                </a:cubicBezTo>
                <a:cubicBezTo>
                  <a:pt x="64" y="152"/>
                  <a:pt x="64" y="152"/>
                  <a:pt x="64" y="152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138"/>
                  <a:pt x="88" y="138"/>
                  <a:pt x="88" y="138"/>
                </a:cubicBezTo>
                <a:cubicBezTo>
                  <a:pt x="96" y="136"/>
                  <a:pt x="104" y="133"/>
                  <a:pt x="111" y="128"/>
                </a:cubicBezTo>
                <a:cubicBezTo>
                  <a:pt x="121" y="138"/>
                  <a:pt x="121" y="138"/>
                  <a:pt x="121" y="138"/>
                </a:cubicBezTo>
                <a:cubicBezTo>
                  <a:pt x="138" y="121"/>
                  <a:pt x="138" y="121"/>
                  <a:pt x="138" y="121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33" y="104"/>
                  <a:pt x="136" y="96"/>
                  <a:pt x="138" y="88"/>
                </a:cubicBezTo>
                <a:lnTo>
                  <a:pt x="152" y="88"/>
                </a:lnTo>
                <a:close/>
                <a:moveTo>
                  <a:pt x="76" y="115"/>
                </a:moveTo>
                <a:cubicBezTo>
                  <a:pt x="54" y="115"/>
                  <a:pt x="37" y="98"/>
                  <a:pt x="37" y="76"/>
                </a:cubicBezTo>
                <a:cubicBezTo>
                  <a:pt x="37" y="54"/>
                  <a:pt x="54" y="37"/>
                  <a:pt x="76" y="37"/>
                </a:cubicBezTo>
                <a:cubicBezTo>
                  <a:pt x="98" y="37"/>
                  <a:pt x="115" y="54"/>
                  <a:pt x="115" y="76"/>
                </a:cubicBezTo>
                <a:cubicBezTo>
                  <a:pt x="115" y="98"/>
                  <a:pt x="98" y="115"/>
                  <a:pt x="76" y="115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49"/>
          <p:cNvSpPr>
            <a:spLocks noEditPoints="1"/>
          </p:cNvSpPr>
          <p:nvPr/>
        </p:nvSpPr>
        <p:spPr bwMode="auto">
          <a:xfrm>
            <a:off x="7784463" y="3221784"/>
            <a:ext cx="596272" cy="527780"/>
          </a:xfrm>
          <a:custGeom>
            <a:avLst/>
            <a:gdLst>
              <a:gd name="T0" fmla="*/ 29 w 144"/>
              <a:gd name="T1" fmla="*/ 53 h 127"/>
              <a:gd name="T2" fmla="*/ 45 w 144"/>
              <a:gd name="T3" fmla="*/ 72 h 127"/>
              <a:gd name="T4" fmla="*/ 65 w 144"/>
              <a:gd name="T5" fmla="*/ 58 h 127"/>
              <a:gd name="T6" fmla="*/ 50 w 144"/>
              <a:gd name="T7" fmla="*/ 39 h 127"/>
              <a:gd name="T8" fmla="*/ 65 w 144"/>
              <a:gd name="T9" fmla="*/ 29 h 127"/>
              <a:gd name="T10" fmla="*/ 8 w 144"/>
              <a:gd name="T11" fmla="*/ 0 h 127"/>
              <a:gd name="T12" fmla="*/ 13 w 144"/>
              <a:gd name="T13" fmla="*/ 63 h 127"/>
              <a:gd name="T14" fmla="*/ 29 w 144"/>
              <a:gd name="T15" fmla="*/ 53 h 127"/>
              <a:gd name="T16" fmla="*/ 115 w 144"/>
              <a:gd name="T17" fmla="*/ 53 h 127"/>
              <a:gd name="T18" fmla="*/ 131 w 144"/>
              <a:gd name="T19" fmla="*/ 63 h 127"/>
              <a:gd name="T20" fmla="*/ 136 w 144"/>
              <a:gd name="T21" fmla="*/ 0 h 127"/>
              <a:gd name="T22" fmla="*/ 80 w 144"/>
              <a:gd name="T23" fmla="*/ 29 h 127"/>
              <a:gd name="T24" fmla="*/ 95 w 144"/>
              <a:gd name="T25" fmla="*/ 39 h 127"/>
              <a:gd name="T26" fmla="*/ 0 w 144"/>
              <a:gd name="T27" fmla="*/ 103 h 127"/>
              <a:gd name="T28" fmla="*/ 5 w 144"/>
              <a:gd name="T29" fmla="*/ 127 h 127"/>
              <a:gd name="T30" fmla="*/ 115 w 144"/>
              <a:gd name="T31" fmla="*/ 53 h 127"/>
              <a:gd name="T32" fmla="*/ 101 w 144"/>
              <a:gd name="T33" fmla="*/ 86 h 127"/>
              <a:gd name="T34" fmla="*/ 81 w 144"/>
              <a:gd name="T35" fmla="*/ 103 h 127"/>
              <a:gd name="T36" fmla="*/ 139 w 144"/>
              <a:gd name="T37" fmla="*/ 127 h 127"/>
              <a:gd name="T38" fmla="*/ 144 w 144"/>
              <a:gd name="T39" fmla="*/ 103 h 127"/>
              <a:gd name="T40" fmla="*/ 101 w 144"/>
              <a:gd name="T41" fmla="*/ 8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4" h="127">
                <a:moveTo>
                  <a:pt x="29" y="53"/>
                </a:moveTo>
                <a:cubicBezTo>
                  <a:pt x="34" y="60"/>
                  <a:pt x="39" y="66"/>
                  <a:pt x="45" y="72"/>
                </a:cubicBezTo>
                <a:cubicBezTo>
                  <a:pt x="51" y="68"/>
                  <a:pt x="58" y="63"/>
                  <a:pt x="65" y="58"/>
                </a:cubicBezTo>
                <a:cubicBezTo>
                  <a:pt x="59" y="52"/>
                  <a:pt x="54" y="46"/>
                  <a:pt x="50" y="39"/>
                </a:cubicBezTo>
                <a:cubicBezTo>
                  <a:pt x="65" y="29"/>
                  <a:pt x="65" y="29"/>
                  <a:pt x="65" y="29"/>
                </a:cubicBezTo>
                <a:cubicBezTo>
                  <a:pt x="8" y="0"/>
                  <a:pt x="8" y="0"/>
                  <a:pt x="8" y="0"/>
                </a:cubicBezTo>
                <a:cubicBezTo>
                  <a:pt x="13" y="63"/>
                  <a:pt x="13" y="63"/>
                  <a:pt x="13" y="63"/>
                </a:cubicBezTo>
                <a:lnTo>
                  <a:pt x="29" y="53"/>
                </a:lnTo>
                <a:close/>
                <a:moveTo>
                  <a:pt x="115" y="53"/>
                </a:moveTo>
                <a:cubicBezTo>
                  <a:pt x="131" y="63"/>
                  <a:pt x="131" y="63"/>
                  <a:pt x="131" y="63"/>
                </a:cubicBezTo>
                <a:cubicBezTo>
                  <a:pt x="136" y="0"/>
                  <a:pt x="136" y="0"/>
                  <a:pt x="136" y="0"/>
                </a:cubicBezTo>
                <a:cubicBezTo>
                  <a:pt x="80" y="29"/>
                  <a:pt x="80" y="29"/>
                  <a:pt x="80" y="29"/>
                </a:cubicBezTo>
                <a:cubicBezTo>
                  <a:pt x="95" y="39"/>
                  <a:pt x="95" y="39"/>
                  <a:pt x="95" y="39"/>
                </a:cubicBezTo>
                <a:cubicBezTo>
                  <a:pt x="61" y="90"/>
                  <a:pt x="1" y="103"/>
                  <a:pt x="0" y="103"/>
                </a:cubicBezTo>
                <a:cubicBezTo>
                  <a:pt x="5" y="127"/>
                  <a:pt x="5" y="127"/>
                  <a:pt x="5" y="127"/>
                </a:cubicBezTo>
                <a:cubicBezTo>
                  <a:pt x="8" y="127"/>
                  <a:pt x="75" y="112"/>
                  <a:pt x="115" y="53"/>
                </a:cubicBezTo>
                <a:close/>
                <a:moveTo>
                  <a:pt x="101" y="86"/>
                </a:moveTo>
                <a:cubicBezTo>
                  <a:pt x="95" y="92"/>
                  <a:pt x="88" y="98"/>
                  <a:pt x="81" y="103"/>
                </a:cubicBezTo>
                <a:cubicBezTo>
                  <a:pt x="111" y="121"/>
                  <a:pt x="137" y="127"/>
                  <a:pt x="139" y="127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4" y="103"/>
                  <a:pt x="124" y="99"/>
                  <a:pt x="101" y="86"/>
                </a:cubicBez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51"/>
          <p:cNvSpPr/>
          <p:nvPr/>
        </p:nvSpPr>
        <p:spPr bwMode="auto">
          <a:xfrm>
            <a:off x="3430299" y="3226403"/>
            <a:ext cx="1176430" cy="560012"/>
          </a:xfrm>
          <a:custGeom>
            <a:avLst/>
            <a:gdLst>
              <a:gd name="T0" fmla="*/ 584 w 584"/>
              <a:gd name="T1" fmla="*/ 0 h 278"/>
              <a:gd name="T2" fmla="*/ 449 w 584"/>
              <a:gd name="T3" fmla="*/ 31 h 278"/>
              <a:gd name="T4" fmla="*/ 469 w 584"/>
              <a:gd name="T5" fmla="*/ 62 h 278"/>
              <a:gd name="T6" fmla="*/ 278 w 584"/>
              <a:gd name="T7" fmla="*/ 200 h 278"/>
              <a:gd name="T8" fmla="*/ 214 w 584"/>
              <a:gd name="T9" fmla="*/ 116 h 278"/>
              <a:gd name="T10" fmla="*/ 204 w 584"/>
              <a:gd name="T11" fmla="*/ 101 h 278"/>
              <a:gd name="T12" fmla="*/ 190 w 584"/>
              <a:gd name="T13" fmla="*/ 112 h 278"/>
              <a:gd name="T14" fmla="*/ 0 w 584"/>
              <a:gd name="T15" fmla="*/ 250 h 278"/>
              <a:gd name="T16" fmla="*/ 21 w 584"/>
              <a:gd name="T17" fmla="*/ 278 h 278"/>
              <a:gd name="T18" fmla="*/ 196 w 584"/>
              <a:gd name="T19" fmla="*/ 151 h 278"/>
              <a:gd name="T20" fmla="*/ 260 w 584"/>
              <a:gd name="T21" fmla="*/ 237 h 278"/>
              <a:gd name="T22" fmla="*/ 270 w 584"/>
              <a:gd name="T23" fmla="*/ 252 h 278"/>
              <a:gd name="T24" fmla="*/ 284 w 584"/>
              <a:gd name="T25" fmla="*/ 241 h 278"/>
              <a:gd name="T26" fmla="*/ 490 w 584"/>
              <a:gd name="T27" fmla="*/ 91 h 278"/>
              <a:gd name="T28" fmla="*/ 490 w 584"/>
              <a:gd name="T29" fmla="*/ 91 h 278"/>
              <a:gd name="T30" fmla="*/ 512 w 584"/>
              <a:gd name="T31" fmla="*/ 120 h 278"/>
              <a:gd name="T32" fmla="*/ 584 w 584"/>
              <a:gd name="T33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4" h="278">
                <a:moveTo>
                  <a:pt x="584" y="0"/>
                </a:moveTo>
                <a:lnTo>
                  <a:pt x="449" y="31"/>
                </a:lnTo>
                <a:lnTo>
                  <a:pt x="469" y="62"/>
                </a:lnTo>
                <a:lnTo>
                  <a:pt x="278" y="200"/>
                </a:lnTo>
                <a:lnTo>
                  <a:pt x="214" y="116"/>
                </a:lnTo>
                <a:lnTo>
                  <a:pt x="204" y="101"/>
                </a:lnTo>
                <a:lnTo>
                  <a:pt x="190" y="112"/>
                </a:lnTo>
                <a:lnTo>
                  <a:pt x="0" y="250"/>
                </a:lnTo>
                <a:lnTo>
                  <a:pt x="21" y="278"/>
                </a:lnTo>
                <a:lnTo>
                  <a:pt x="196" y="151"/>
                </a:lnTo>
                <a:lnTo>
                  <a:pt x="260" y="237"/>
                </a:lnTo>
                <a:lnTo>
                  <a:pt x="270" y="252"/>
                </a:lnTo>
                <a:lnTo>
                  <a:pt x="284" y="241"/>
                </a:lnTo>
                <a:lnTo>
                  <a:pt x="490" y="91"/>
                </a:lnTo>
                <a:lnTo>
                  <a:pt x="490" y="91"/>
                </a:lnTo>
                <a:lnTo>
                  <a:pt x="512" y="120"/>
                </a:lnTo>
                <a:lnTo>
                  <a:pt x="584" y="0"/>
                </a:lnTo>
                <a:close/>
              </a:path>
            </a:pathLst>
          </a:custGeom>
          <a:solidFill>
            <a:srgbClr val="44444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3168682" y="3947284"/>
            <a:ext cx="17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压力传感器的灵敏性问题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452972" y="3947284"/>
            <a:ext cx="178279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违章信息的</a:t>
            </a:r>
          </a:p>
          <a:p>
            <a:r>
              <a:rPr lang="zh-CN" altLang="en-US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327035" y="3960851"/>
            <a:ext cx="1782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雷达传感器的干扰问题</a:t>
            </a:r>
            <a:endParaRPr lang="zh-CN" altLang="en-US" sz="2000" b="1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产品成果</a:t>
            </a:r>
            <a:endParaRPr lang="en-US" altLang="zh-CN" sz="48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0081.jpg"/>
          <p:cNvPicPr/>
          <p:nvPr/>
        </p:nvPicPr>
        <p:blipFill>
          <a:blip r:embed="rId2" cstate="print"/>
          <a:srcRect r="7831"/>
          <a:stretch>
            <a:fillRect/>
          </a:stretch>
        </p:blipFill>
        <p:spPr>
          <a:xfrm>
            <a:off x="1615188" y="524256"/>
            <a:ext cx="4234197" cy="60390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C:\Users\hanchao\Desktop\30副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1947" y="559559"/>
            <a:ext cx="4300353" cy="594224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>
        <p14:pan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nal 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xmlns="" r:link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-3810" y="-15240"/>
            <a:ext cx="12219305" cy="6887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715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24558" y="2434839"/>
            <a:ext cx="3957637" cy="13142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6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06650" y="3888816"/>
            <a:ext cx="40127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恳请各位老师批评指正！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9124780" y="25858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10051851" y="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558803" y="5680677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9898719" y="125963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626104" y="534309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199768" y="4512362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2033574" y="1599715"/>
            <a:ext cx="429811" cy="429811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27092" y="5343091"/>
            <a:ext cx="833012" cy="83301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355930" y="106585"/>
            <a:ext cx="540348" cy="540348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0408128" y="4739129"/>
            <a:ext cx="603962" cy="603962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86308" y="1062297"/>
            <a:ext cx="855406" cy="855406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70669" y="5256032"/>
            <a:ext cx="424645" cy="424645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84935" y="2212292"/>
            <a:ext cx="583277" cy="58327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0688212" y="3906117"/>
            <a:ext cx="382457" cy="382457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2150689" y="1548646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52100" y="413288"/>
            <a:ext cx="3730770" cy="781050"/>
            <a:chOff x="3725790" y="847725"/>
            <a:chExt cx="3730770" cy="781050"/>
          </a:xfrm>
        </p:grpSpPr>
        <p:grpSp>
          <p:nvGrpSpPr>
            <p:cNvPr id="9" name="组合 8"/>
            <p:cNvGrpSpPr/>
            <p:nvPr/>
          </p:nvGrpSpPr>
          <p:grpSpPr>
            <a:xfrm>
              <a:off x="3725790" y="1019175"/>
              <a:ext cx="627135" cy="609600"/>
              <a:chOff x="3725790" y="1019175"/>
              <a:chExt cx="627135" cy="60960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直角三角形 14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6829425" y="1019175"/>
              <a:ext cx="627135" cy="609600"/>
              <a:chOff x="3725790" y="1019175"/>
              <a:chExt cx="627135" cy="6096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3725790" y="1019175"/>
                <a:ext cx="627135" cy="609600"/>
              </a:xfrm>
              <a:custGeom>
                <a:avLst/>
                <a:gdLst>
                  <a:gd name="connsiteX0" fmla="*/ 0 w 627135"/>
                  <a:gd name="connsiteY0" fmla="*/ 0 h 609600"/>
                  <a:gd name="connsiteX1" fmla="*/ 627135 w 627135"/>
                  <a:gd name="connsiteY1" fmla="*/ 0 h 609600"/>
                  <a:gd name="connsiteX2" fmla="*/ 627135 w 627135"/>
                  <a:gd name="connsiteY2" fmla="*/ 609600 h 609600"/>
                  <a:gd name="connsiteX3" fmla="*/ 1783 w 627135"/>
                  <a:gd name="connsiteY3" fmla="*/ 609600 h 609600"/>
                  <a:gd name="connsiteX4" fmla="*/ 305666 w 627135"/>
                  <a:gd name="connsiteY4" fmla="*/ 30080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135" h="609600">
                    <a:moveTo>
                      <a:pt x="0" y="0"/>
                    </a:moveTo>
                    <a:lnTo>
                      <a:pt x="627135" y="0"/>
                    </a:lnTo>
                    <a:lnTo>
                      <a:pt x="627135" y="609600"/>
                    </a:lnTo>
                    <a:lnTo>
                      <a:pt x="1783" y="609600"/>
                    </a:lnTo>
                    <a:lnTo>
                      <a:pt x="305666" y="30080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直角三角形 12"/>
              <p:cNvSpPr/>
              <p:nvPr/>
            </p:nvSpPr>
            <p:spPr>
              <a:xfrm rot="5400000" flipV="1">
                <a:off x="4181475" y="1457325"/>
                <a:ext cx="171450" cy="171450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4181475" y="847725"/>
              <a:ext cx="2819400" cy="6096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36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圆角矩形 19"/>
          <p:cNvSpPr/>
          <p:nvPr/>
        </p:nvSpPr>
        <p:spPr>
          <a:xfrm>
            <a:off x="2980341" y="1554099"/>
            <a:ext cx="3260310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983893" y="2486725"/>
            <a:ext cx="3251592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2973559" y="3379344"/>
            <a:ext cx="3246427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2975176" y="4255756"/>
            <a:ext cx="3265476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产品创新点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958063" y="5235624"/>
            <a:ext cx="3308419" cy="685800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产品成果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2157148" y="2460961"/>
            <a:ext cx="651589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2131318" y="3378443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19372" y="4275260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2120987" y="5245822"/>
            <a:ext cx="675400" cy="675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5391"/>
          <a:stretch>
            <a:fillRect/>
          </a:stretch>
        </p:blipFill>
        <p:spPr>
          <a:xfrm flipH="1">
            <a:off x="9191625" y="0"/>
            <a:ext cx="300037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89"/>
          <p:cNvGrpSpPr/>
          <p:nvPr/>
        </p:nvGrpSpPr>
        <p:grpSpPr>
          <a:xfrm>
            <a:off x="413288" y="-386426"/>
            <a:ext cx="2794546" cy="2044745"/>
            <a:chOff x="1514195" y="209550"/>
            <a:chExt cx="3073915" cy="2298260"/>
          </a:xfrm>
        </p:grpSpPr>
        <p:sp>
          <p:nvSpPr>
            <p:cNvPr id="30" name="椭圆 29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75391"/>
          <a:stretch>
            <a:fillRect/>
          </a:stretch>
        </p:blipFill>
        <p:spPr>
          <a:xfrm flipH="1">
            <a:off x="9191625" y="0"/>
            <a:ext cx="3000375" cy="6858000"/>
          </a:xfrm>
          <a:prstGeom prst="rect">
            <a:avLst/>
          </a:prstGeom>
        </p:spPr>
      </p:pic>
      <p:sp>
        <p:nvSpPr>
          <p:cNvPr id="28" name="文本框 22"/>
          <p:cNvSpPr txBox="1"/>
          <p:nvPr/>
        </p:nvSpPr>
        <p:spPr>
          <a:xfrm>
            <a:off x="3626272" y="464818"/>
            <a:ext cx="351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事故现场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WeChat_20171209210725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xmlns="" r:link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1691640" y="1835150"/>
            <a:ext cx="7151370" cy="4652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622629" y="658020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129153" y="2149098"/>
            <a:ext cx="5667213" cy="10334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5496732" y="2050942"/>
            <a:ext cx="6560949" cy="30997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无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xmlns="" r:link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602615" y="2597150"/>
            <a:ext cx="5313276" cy="3811905"/>
          </a:xfrm>
          <a:prstGeom prst="rect">
            <a:avLst/>
          </a:prstGeom>
        </p:spPr>
      </p:pic>
      <p:pic>
        <p:nvPicPr>
          <p:cNvPr id="4" name="有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xmlns="" r:link="rId6"/>
              </p:ext>
            </p:extLst>
          </p:nvPr>
        </p:nvPicPr>
        <p:blipFill>
          <a:blip r:embed="rId7" cstate="print"/>
          <a:stretch>
            <a:fillRect/>
          </a:stretch>
        </p:blipFill>
        <p:spPr>
          <a:xfrm>
            <a:off x="6348095" y="2597150"/>
            <a:ext cx="5322570" cy="381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video>
              <p:cMediaNode>
                <p:cTn id="2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8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213008" y="1546008"/>
            <a:ext cx="3765984" cy="3765984"/>
          </a:xfrm>
          <a:prstGeom prst="ellipse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89895" y="3069059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220944" y="4901239"/>
            <a:ext cx="200025" cy="25292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761010" y="4120500"/>
            <a:ext cx="517947" cy="51794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183409" y="3855393"/>
            <a:ext cx="644545" cy="6445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0252" y="2776126"/>
            <a:ext cx="213466" cy="2134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861484" y="2843893"/>
            <a:ext cx="474961" cy="4749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278957" y="2265692"/>
            <a:ext cx="356604" cy="356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8116322" y="3522057"/>
            <a:ext cx="221243" cy="2212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80580" y="1625543"/>
            <a:ext cx="640149" cy="6401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461831" y="5306285"/>
            <a:ext cx="317090" cy="3170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flipH="1" flipV="1">
            <a:off x="7191988" y="4653224"/>
            <a:ext cx="316732" cy="3416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937149" y="2543590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417731" y="4010167"/>
            <a:ext cx="830253" cy="83025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603439" y="1236599"/>
            <a:ext cx="232696" cy="2326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315361" y="3837455"/>
            <a:ext cx="415127" cy="41512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9230707" y="5154165"/>
            <a:ext cx="486249" cy="48624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6743669" y="50420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670740" y="245619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3330264" y="5475576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170005" y="1701268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4397565" y="5137990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971229" y="4307261"/>
            <a:ext cx="1018818" cy="11828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4985849" y="547530"/>
            <a:ext cx="2465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2512424" y="992831"/>
              <a:ext cx="1174525" cy="948038"/>
            </a:xfrm>
            <a:custGeom>
              <a:avLst/>
              <a:gdLst>
                <a:gd name="T0" fmla="*/ 240 w 496"/>
                <a:gd name="T1" fmla="*/ 350 h 400"/>
                <a:gd name="T2" fmla="*/ 240 w 496"/>
                <a:gd name="T3" fmla="*/ 36 h 400"/>
                <a:gd name="T4" fmla="*/ 136 w 496"/>
                <a:gd name="T5" fmla="*/ 0 h 400"/>
                <a:gd name="T6" fmla="*/ 32 w 496"/>
                <a:gd name="T7" fmla="*/ 32 h 400"/>
                <a:gd name="T8" fmla="*/ 32 w 496"/>
                <a:gd name="T9" fmla="*/ 350 h 400"/>
                <a:gd name="T10" fmla="*/ 136 w 496"/>
                <a:gd name="T11" fmla="*/ 319 h 400"/>
                <a:gd name="T12" fmla="*/ 240 w 496"/>
                <a:gd name="T13" fmla="*/ 350 h 400"/>
                <a:gd name="T14" fmla="*/ 464 w 496"/>
                <a:gd name="T15" fmla="*/ 350 h 400"/>
                <a:gd name="T16" fmla="*/ 464 w 496"/>
                <a:gd name="T17" fmla="*/ 36 h 400"/>
                <a:gd name="T18" fmla="*/ 360 w 496"/>
                <a:gd name="T19" fmla="*/ 0 h 400"/>
                <a:gd name="T20" fmla="*/ 256 w 496"/>
                <a:gd name="T21" fmla="*/ 32 h 400"/>
                <a:gd name="T22" fmla="*/ 256 w 496"/>
                <a:gd name="T23" fmla="*/ 350 h 400"/>
                <a:gd name="T24" fmla="*/ 360 w 496"/>
                <a:gd name="T25" fmla="*/ 319 h 400"/>
                <a:gd name="T26" fmla="*/ 464 w 496"/>
                <a:gd name="T27" fmla="*/ 350 h 400"/>
                <a:gd name="T28" fmla="*/ 496 w 496"/>
                <a:gd name="T29" fmla="*/ 64 h 400"/>
                <a:gd name="T30" fmla="*/ 480 w 496"/>
                <a:gd name="T31" fmla="*/ 64 h 400"/>
                <a:gd name="T32" fmla="*/ 480 w 496"/>
                <a:gd name="T33" fmla="*/ 368 h 400"/>
                <a:gd name="T34" fmla="*/ 288 w 496"/>
                <a:gd name="T35" fmla="*/ 368 h 400"/>
                <a:gd name="T36" fmla="*/ 288 w 496"/>
                <a:gd name="T37" fmla="*/ 384 h 400"/>
                <a:gd name="T38" fmla="*/ 208 w 496"/>
                <a:gd name="T39" fmla="*/ 384 h 400"/>
                <a:gd name="T40" fmla="*/ 208 w 496"/>
                <a:gd name="T41" fmla="*/ 368 h 400"/>
                <a:gd name="T42" fmla="*/ 16 w 496"/>
                <a:gd name="T43" fmla="*/ 368 h 400"/>
                <a:gd name="T44" fmla="*/ 16 w 496"/>
                <a:gd name="T45" fmla="*/ 64 h 400"/>
                <a:gd name="T46" fmla="*/ 0 w 496"/>
                <a:gd name="T47" fmla="*/ 64 h 400"/>
                <a:gd name="T48" fmla="*/ 0 w 496"/>
                <a:gd name="T49" fmla="*/ 384 h 400"/>
                <a:gd name="T50" fmla="*/ 192 w 496"/>
                <a:gd name="T51" fmla="*/ 384 h 400"/>
                <a:gd name="T52" fmla="*/ 192 w 496"/>
                <a:gd name="T53" fmla="*/ 400 h 400"/>
                <a:gd name="T54" fmla="*/ 305 w 496"/>
                <a:gd name="T55" fmla="*/ 400 h 400"/>
                <a:gd name="T56" fmla="*/ 304 w 496"/>
                <a:gd name="T57" fmla="*/ 384 h 400"/>
                <a:gd name="T58" fmla="*/ 496 w 496"/>
                <a:gd name="T59" fmla="*/ 384 h 400"/>
                <a:gd name="T60" fmla="*/ 496 w 496"/>
                <a:gd name="T61" fmla="*/ 64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6" h="400">
                  <a:moveTo>
                    <a:pt x="240" y="350"/>
                  </a:move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197" y="0"/>
                    <a:pt x="136" y="0"/>
                  </a:cubicBezTo>
                  <a:cubicBezTo>
                    <a:pt x="75" y="0"/>
                    <a:pt x="32" y="32"/>
                    <a:pt x="32" y="32"/>
                  </a:cubicBezTo>
                  <a:cubicBezTo>
                    <a:pt x="32" y="350"/>
                    <a:pt x="32" y="350"/>
                    <a:pt x="32" y="350"/>
                  </a:cubicBezTo>
                  <a:cubicBezTo>
                    <a:pt x="32" y="350"/>
                    <a:pt x="75" y="319"/>
                    <a:pt x="136" y="319"/>
                  </a:cubicBezTo>
                  <a:cubicBezTo>
                    <a:pt x="197" y="319"/>
                    <a:pt x="240" y="350"/>
                    <a:pt x="240" y="350"/>
                  </a:cubicBezTo>
                  <a:close/>
                  <a:moveTo>
                    <a:pt x="464" y="350"/>
                  </a:moveTo>
                  <a:cubicBezTo>
                    <a:pt x="464" y="36"/>
                    <a:pt x="464" y="36"/>
                    <a:pt x="464" y="36"/>
                  </a:cubicBezTo>
                  <a:cubicBezTo>
                    <a:pt x="464" y="36"/>
                    <a:pt x="421" y="0"/>
                    <a:pt x="360" y="0"/>
                  </a:cubicBezTo>
                  <a:cubicBezTo>
                    <a:pt x="299" y="0"/>
                    <a:pt x="256" y="32"/>
                    <a:pt x="256" y="32"/>
                  </a:cubicBezTo>
                  <a:cubicBezTo>
                    <a:pt x="256" y="350"/>
                    <a:pt x="256" y="350"/>
                    <a:pt x="256" y="350"/>
                  </a:cubicBezTo>
                  <a:cubicBezTo>
                    <a:pt x="256" y="350"/>
                    <a:pt x="299" y="319"/>
                    <a:pt x="360" y="319"/>
                  </a:cubicBezTo>
                  <a:cubicBezTo>
                    <a:pt x="421" y="319"/>
                    <a:pt x="464" y="350"/>
                    <a:pt x="464" y="350"/>
                  </a:cubicBezTo>
                  <a:close/>
                  <a:moveTo>
                    <a:pt x="496" y="64"/>
                  </a:moveTo>
                  <a:cubicBezTo>
                    <a:pt x="480" y="64"/>
                    <a:pt x="480" y="64"/>
                    <a:pt x="480" y="64"/>
                  </a:cubicBezTo>
                  <a:cubicBezTo>
                    <a:pt x="480" y="368"/>
                    <a:pt x="480" y="368"/>
                    <a:pt x="480" y="368"/>
                  </a:cubicBezTo>
                  <a:cubicBezTo>
                    <a:pt x="288" y="368"/>
                    <a:pt x="288" y="368"/>
                    <a:pt x="288" y="368"/>
                  </a:cubicBezTo>
                  <a:cubicBezTo>
                    <a:pt x="288" y="384"/>
                    <a:pt x="288" y="384"/>
                    <a:pt x="288" y="384"/>
                  </a:cubicBezTo>
                  <a:cubicBezTo>
                    <a:pt x="208" y="384"/>
                    <a:pt x="208" y="384"/>
                    <a:pt x="208" y="384"/>
                  </a:cubicBezTo>
                  <a:cubicBezTo>
                    <a:pt x="208" y="368"/>
                    <a:pt x="208" y="368"/>
                    <a:pt x="208" y="368"/>
                  </a:cubicBezTo>
                  <a:cubicBezTo>
                    <a:pt x="16" y="368"/>
                    <a:pt x="16" y="368"/>
                    <a:pt x="16" y="368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384"/>
                    <a:pt x="0" y="384"/>
                    <a:pt x="0" y="384"/>
                  </a:cubicBezTo>
                  <a:cubicBezTo>
                    <a:pt x="192" y="384"/>
                    <a:pt x="192" y="384"/>
                    <a:pt x="192" y="384"/>
                  </a:cubicBezTo>
                  <a:cubicBezTo>
                    <a:pt x="192" y="400"/>
                    <a:pt x="192" y="400"/>
                    <a:pt x="192" y="400"/>
                  </a:cubicBezTo>
                  <a:cubicBezTo>
                    <a:pt x="305" y="400"/>
                    <a:pt x="305" y="400"/>
                    <a:pt x="305" y="400"/>
                  </a:cubicBezTo>
                  <a:cubicBezTo>
                    <a:pt x="304" y="384"/>
                    <a:pt x="304" y="384"/>
                    <a:pt x="304" y="384"/>
                  </a:cubicBezTo>
                  <a:cubicBezTo>
                    <a:pt x="496" y="384"/>
                    <a:pt x="496" y="384"/>
                    <a:pt x="496" y="384"/>
                  </a:cubicBezTo>
                  <a:lnTo>
                    <a:pt x="496" y="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710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56762" y="1868220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15"/>
          <p:cNvGrpSpPr/>
          <p:nvPr/>
        </p:nvGrpSpPr>
        <p:grpSpPr>
          <a:xfrm>
            <a:off x="10114638" y="3700853"/>
            <a:ext cx="1452263" cy="1413588"/>
            <a:chOff x="9090025" y="1699945"/>
            <a:chExt cx="1304925" cy="1293812"/>
          </a:xfrm>
          <a:blipFill>
            <a:blip r:embed="rId2"/>
            <a:stretch>
              <a:fillRect/>
            </a:stretch>
          </a:blipFill>
        </p:grpSpPr>
        <p:sp>
          <p:nvSpPr>
            <p:cNvPr id="61" name="Freeform 153"/>
            <p:cNvSpPr/>
            <p:nvPr/>
          </p:nvSpPr>
          <p:spPr bwMode="auto">
            <a:xfrm>
              <a:off x="9090025" y="1699945"/>
              <a:ext cx="1304925" cy="1293812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2" name="Freeform 154"/>
            <p:cNvSpPr>
              <a:spLocks noEditPoints="1"/>
            </p:cNvSpPr>
            <p:nvPr/>
          </p:nvSpPr>
          <p:spPr bwMode="auto">
            <a:xfrm>
              <a:off x="9410700" y="1980933"/>
              <a:ext cx="663575" cy="825500"/>
            </a:xfrm>
            <a:custGeom>
              <a:avLst/>
              <a:gdLst>
                <a:gd name="T0" fmla="*/ 35 w 35"/>
                <a:gd name="T1" fmla="*/ 31 h 44"/>
                <a:gd name="T2" fmla="*/ 35 w 35"/>
                <a:gd name="T3" fmla="*/ 7 h 44"/>
                <a:gd name="T4" fmla="*/ 29 w 35"/>
                <a:gd name="T5" fmla="*/ 0 h 44"/>
                <a:gd name="T6" fmla="*/ 7 w 35"/>
                <a:gd name="T7" fmla="*/ 0 h 44"/>
                <a:gd name="T8" fmla="*/ 0 w 35"/>
                <a:gd name="T9" fmla="*/ 7 h 44"/>
                <a:gd name="T10" fmla="*/ 0 w 35"/>
                <a:gd name="T11" fmla="*/ 31 h 44"/>
                <a:gd name="T12" fmla="*/ 6 w 35"/>
                <a:gd name="T13" fmla="*/ 37 h 44"/>
                <a:gd name="T14" fmla="*/ 0 w 35"/>
                <a:gd name="T15" fmla="*/ 44 h 44"/>
                <a:gd name="T16" fmla="*/ 6 w 35"/>
                <a:gd name="T17" fmla="*/ 44 h 44"/>
                <a:gd name="T18" fmla="*/ 12 w 35"/>
                <a:gd name="T19" fmla="*/ 37 h 44"/>
                <a:gd name="T20" fmla="*/ 23 w 35"/>
                <a:gd name="T21" fmla="*/ 37 h 44"/>
                <a:gd name="T22" fmla="*/ 29 w 35"/>
                <a:gd name="T23" fmla="*/ 44 h 44"/>
                <a:gd name="T24" fmla="*/ 35 w 35"/>
                <a:gd name="T25" fmla="*/ 44 h 44"/>
                <a:gd name="T26" fmla="*/ 30 w 35"/>
                <a:gd name="T27" fmla="*/ 37 h 44"/>
                <a:gd name="T28" fmla="*/ 35 w 35"/>
                <a:gd name="T29" fmla="*/ 31 h 44"/>
                <a:gd name="T30" fmla="*/ 4 w 35"/>
                <a:gd name="T31" fmla="*/ 31 h 44"/>
                <a:gd name="T32" fmla="*/ 7 w 35"/>
                <a:gd name="T33" fmla="*/ 28 h 44"/>
                <a:gd name="T34" fmla="*/ 10 w 35"/>
                <a:gd name="T35" fmla="*/ 31 h 44"/>
                <a:gd name="T36" fmla="*/ 7 w 35"/>
                <a:gd name="T37" fmla="*/ 34 h 44"/>
                <a:gd name="T38" fmla="*/ 4 w 35"/>
                <a:gd name="T39" fmla="*/ 31 h 44"/>
                <a:gd name="T40" fmla="*/ 28 w 35"/>
                <a:gd name="T41" fmla="*/ 34 h 44"/>
                <a:gd name="T42" fmla="*/ 25 w 35"/>
                <a:gd name="T43" fmla="*/ 31 h 44"/>
                <a:gd name="T44" fmla="*/ 28 w 35"/>
                <a:gd name="T45" fmla="*/ 28 h 44"/>
                <a:gd name="T46" fmla="*/ 31 w 35"/>
                <a:gd name="T47" fmla="*/ 31 h 44"/>
                <a:gd name="T48" fmla="*/ 28 w 35"/>
                <a:gd name="T49" fmla="*/ 34 h 44"/>
                <a:gd name="T50" fmla="*/ 32 w 35"/>
                <a:gd name="T51" fmla="*/ 18 h 44"/>
                <a:gd name="T52" fmla="*/ 29 w 35"/>
                <a:gd name="T53" fmla="*/ 21 h 44"/>
                <a:gd name="T54" fmla="*/ 6 w 35"/>
                <a:gd name="T55" fmla="*/ 21 h 44"/>
                <a:gd name="T56" fmla="*/ 3 w 35"/>
                <a:gd name="T57" fmla="*/ 18 h 44"/>
                <a:gd name="T58" fmla="*/ 3 w 35"/>
                <a:gd name="T59" fmla="*/ 11 h 44"/>
                <a:gd name="T60" fmla="*/ 6 w 35"/>
                <a:gd name="T61" fmla="*/ 8 h 44"/>
                <a:gd name="T62" fmla="*/ 29 w 35"/>
                <a:gd name="T63" fmla="*/ 8 h 44"/>
                <a:gd name="T64" fmla="*/ 32 w 35"/>
                <a:gd name="T65" fmla="*/ 11 h 44"/>
                <a:gd name="T66" fmla="*/ 32 w 35"/>
                <a:gd name="T67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4">
                  <a:moveTo>
                    <a:pt x="35" y="31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5" y="3"/>
                    <a:pt x="32" y="0"/>
                    <a:pt x="2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4"/>
                    <a:pt x="3" y="37"/>
                    <a:pt x="6" y="3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7"/>
                    <a:pt x="35" y="34"/>
                    <a:pt x="35" y="31"/>
                  </a:cubicBezTo>
                  <a:close/>
                  <a:moveTo>
                    <a:pt x="4" y="31"/>
                  </a:moveTo>
                  <a:cubicBezTo>
                    <a:pt x="4" y="29"/>
                    <a:pt x="5" y="28"/>
                    <a:pt x="7" y="28"/>
                  </a:cubicBezTo>
                  <a:cubicBezTo>
                    <a:pt x="9" y="28"/>
                    <a:pt x="10" y="29"/>
                    <a:pt x="10" y="31"/>
                  </a:cubicBezTo>
                  <a:cubicBezTo>
                    <a:pt x="10" y="32"/>
                    <a:pt x="9" y="34"/>
                    <a:pt x="7" y="34"/>
                  </a:cubicBezTo>
                  <a:cubicBezTo>
                    <a:pt x="5" y="34"/>
                    <a:pt x="4" y="32"/>
                    <a:pt x="4" y="31"/>
                  </a:cubicBezTo>
                  <a:close/>
                  <a:moveTo>
                    <a:pt x="28" y="34"/>
                  </a:moveTo>
                  <a:cubicBezTo>
                    <a:pt x="26" y="34"/>
                    <a:pt x="25" y="32"/>
                    <a:pt x="25" y="31"/>
                  </a:cubicBezTo>
                  <a:cubicBezTo>
                    <a:pt x="25" y="29"/>
                    <a:pt x="26" y="28"/>
                    <a:pt x="28" y="28"/>
                  </a:cubicBezTo>
                  <a:cubicBezTo>
                    <a:pt x="30" y="28"/>
                    <a:pt x="31" y="29"/>
                    <a:pt x="31" y="31"/>
                  </a:cubicBezTo>
                  <a:cubicBezTo>
                    <a:pt x="31" y="32"/>
                    <a:pt x="30" y="34"/>
                    <a:pt x="28" y="34"/>
                  </a:cubicBezTo>
                  <a:close/>
                  <a:moveTo>
                    <a:pt x="32" y="18"/>
                  </a:moveTo>
                  <a:cubicBezTo>
                    <a:pt x="32" y="20"/>
                    <a:pt x="31" y="21"/>
                    <a:pt x="29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3" y="20"/>
                    <a:pt x="3" y="1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9"/>
                    <a:pt x="5" y="8"/>
                    <a:pt x="6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2" y="9"/>
                    <a:pt x="32" y="11"/>
                  </a:cubicBezTo>
                  <a:lnTo>
                    <a:pt x="3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grpSp>
        <p:nvGrpSpPr>
          <p:cNvPr id="4" name="组合 4"/>
          <p:cNvGrpSpPr/>
          <p:nvPr/>
        </p:nvGrpSpPr>
        <p:grpSpPr>
          <a:xfrm>
            <a:off x="2614047" y="3809342"/>
            <a:ext cx="1512503" cy="1336095"/>
            <a:chOff x="570940" y="2984276"/>
            <a:chExt cx="1304925" cy="1293813"/>
          </a:xfrm>
          <a:blipFill>
            <a:blip r:embed="rId3"/>
            <a:stretch>
              <a:fillRect/>
            </a:stretch>
          </a:blipFill>
        </p:grpSpPr>
        <p:sp>
          <p:nvSpPr>
            <p:cNvPr id="65" name="Freeform 306"/>
            <p:cNvSpPr/>
            <p:nvPr/>
          </p:nvSpPr>
          <p:spPr bwMode="auto">
            <a:xfrm>
              <a:off x="570940" y="2984276"/>
              <a:ext cx="1304925" cy="1293813"/>
            </a:xfrm>
            <a:custGeom>
              <a:avLst/>
              <a:gdLst>
                <a:gd name="T0" fmla="*/ 69 w 69"/>
                <a:gd name="T1" fmla="*/ 58 h 69"/>
                <a:gd name="T2" fmla="*/ 58 w 69"/>
                <a:gd name="T3" fmla="*/ 69 h 69"/>
                <a:gd name="T4" fmla="*/ 11 w 69"/>
                <a:gd name="T5" fmla="*/ 69 h 69"/>
                <a:gd name="T6" fmla="*/ 0 w 69"/>
                <a:gd name="T7" fmla="*/ 58 h 69"/>
                <a:gd name="T8" fmla="*/ 0 w 69"/>
                <a:gd name="T9" fmla="*/ 11 h 69"/>
                <a:gd name="T10" fmla="*/ 11 w 69"/>
                <a:gd name="T11" fmla="*/ 0 h 69"/>
                <a:gd name="T12" fmla="*/ 58 w 69"/>
                <a:gd name="T13" fmla="*/ 0 h 69"/>
                <a:gd name="T14" fmla="*/ 69 w 69"/>
                <a:gd name="T15" fmla="*/ 11 h 69"/>
                <a:gd name="T16" fmla="*/ 69 w 69"/>
                <a:gd name="T17" fmla="*/ 5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69">
                  <a:moveTo>
                    <a:pt x="69" y="58"/>
                  </a:moveTo>
                  <a:cubicBezTo>
                    <a:pt x="69" y="64"/>
                    <a:pt x="64" y="69"/>
                    <a:pt x="58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1"/>
                  </a:cubicBezTo>
                  <a:lnTo>
                    <a:pt x="6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66" name="Freeform 307"/>
            <p:cNvSpPr/>
            <p:nvPr/>
          </p:nvSpPr>
          <p:spPr bwMode="auto">
            <a:xfrm>
              <a:off x="722032" y="3265047"/>
              <a:ext cx="908050" cy="693738"/>
            </a:xfrm>
            <a:custGeom>
              <a:avLst/>
              <a:gdLst>
                <a:gd name="T0" fmla="*/ 44 w 48"/>
                <a:gd name="T1" fmla="*/ 23 h 37"/>
                <a:gd name="T2" fmla="*/ 43 w 48"/>
                <a:gd name="T3" fmla="*/ 23 h 37"/>
                <a:gd name="T4" fmla="*/ 48 w 48"/>
                <a:gd name="T5" fmla="*/ 21 h 37"/>
                <a:gd name="T6" fmla="*/ 44 w 48"/>
                <a:gd name="T7" fmla="*/ 18 h 37"/>
                <a:gd name="T8" fmla="*/ 38 w 48"/>
                <a:gd name="T9" fmla="*/ 20 h 37"/>
                <a:gd name="T10" fmla="*/ 26 w 48"/>
                <a:gd name="T11" fmla="*/ 14 h 37"/>
                <a:gd name="T12" fmla="*/ 41 w 48"/>
                <a:gd name="T13" fmla="*/ 3 h 37"/>
                <a:gd name="T14" fmla="*/ 37 w 48"/>
                <a:gd name="T15" fmla="*/ 1 h 37"/>
                <a:gd name="T16" fmla="*/ 16 w 48"/>
                <a:gd name="T17" fmla="*/ 8 h 37"/>
                <a:gd name="T18" fmla="*/ 5 w 48"/>
                <a:gd name="T19" fmla="*/ 2 h 37"/>
                <a:gd name="T20" fmla="*/ 2 w 48"/>
                <a:gd name="T21" fmla="*/ 6 h 37"/>
                <a:gd name="T22" fmla="*/ 14 w 48"/>
                <a:gd name="T23" fmla="*/ 12 h 37"/>
                <a:gd name="T24" fmla="*/ 18 w 48"/>
                <a:gd name="T25" fmla="*/ 37 h 37"/>
                <a:gd name="T26" fmla="*/ 20 w 48"/>
                <a:gd name="T27" fmla="*/ 37 h 37"/>
                <a:gd name="T28" fmla="*/ 21 w 48"/>
                <a:gd name="T29" fmla="*/ 37 h 37"/>
                <a:gd name="T30" fmla="*/ 24 w 48"/>
                <a:gd name="T31" fmla="*/ 17 h 37"/>
                <a:gd name="T32" fmla="*/ 35 w 48"/>
                <a:gd name="T33" fmla="*/ 24 h 37"/>
                <a:gd name="T34" fmla="*/ 35 w 48"/>
                <a:gd name="T35" fmla="*/ 31 h 37"/>
                <a:gd name="T36" fmla="*/ 38 w 48"/>
                <a:gd name="T37" fmla="*/ 33 h 37"/>
                <a:gd name="T38" fmla="*/ 40 w 48"/>
                <a:gd name="T39" fmla="*/ 26 h 37"/>
                <a:gd name="T40" fmla="*/ 42 w 48"/>
                <a:gd name="T41" fmla="*/ 27 h 37"/>
                <a:gd name="T42" fmla="*/ 44 w 48"/>
                <a:gd name="T43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7">
                  <a:moveTo>
                    <a:pt x="44" y="23"/>
                  </a:moveTo>
                  <a:cubicBezTo>
                    <a:pt x="43" y="23"/>
                    <a:pt x="43" y="23"/>
                    <a:pt x="43" y="23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4" y="18"/>
                    <a:pt x="30" y="16"/>
                    <a:pt x="26" y="14"/>
                  </a:cubicBezTo>
                  <a:cubicBezTo>
                    <a:pt x="29" y="9"/>
                    <a:pt x="34" y="5"/>
                    <a:pt x="41" y="3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22" y="5"/>
                    <a:pt x="16" y="8"/>
                  </a:cubicBezTo>
                  <a:cubicBezTo>
                    <a:pt x="12" y="6"/>
                    <a:pt x="9" y="4"/>
                    <a:pt x="5" y="2"/>
                  </a:cubicBezTo>
                  <a:cubicBezTo>
                    <a:pt x="2" y="0"/>
                    <a:pt x="0" y="4"/>
                    <a:pt x="2" y="6"/>
                  </a:cubicBezTo>
                  <a:cubicBezTo>
                    <a:pt x="6" y="8"/>
                    <a:pt x="10" y="10"/>
                    <a:pt x="14" y="12"/>
                  </a:cubicBezTo>
                  <a:cubicBezTo>
                    <a:pt x="14" y="19"/>
                    <a:pt x="18" y="37"/>
                    <a:pt x="18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1" y="37"/>
                    <a:pt x="19" y="27"/>
                    <a:pt x="24" y="17"/>
                  </a:cubicBezTo>
                  <a:cubicBezTo>
                    <a:pt x="28" y="19"/>
                    <a:pt x="32" y="22"/>
                    <a:pt x="35" y="24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4" y="29"/>
                    <a:pt x="46" y="25"/>
                    <a:pt x="4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grpSp>
        <p:nvGrpSpPr>
          <p:cNvPr id="5" name="组合 9"/>
          <p:cNvGrpSpPr/>
          <p:nvPr/>
        </p:nvGrpSpPr>
        <p:grpSpPr>
          <a:xfrm>
            <a:off x="2912390" y="5146729"/>
            <a:ext cx="1411784" cy="1412061"/>
            <a:chOff x="3686949" y="4830211"/>
            <a:chExt cx="1304925" cy="1312862"/>
          </a:xfrm>
          <a:blipFill>
            <a:blip r:embed="rId4"/>
            <a:stretch>
              <a:fillRect/>
            </a:stretch>
          </a:blipFill>
        </p:grpSpPr>
        <p:sp>
          <p:nvSpPr>
            <p:cNvPr id="67" name="Freeform 457"/>
            <p:cNvSpPr/>
            <p:nvPr/>
          </p:nvSpPr>
          <p:spPr bwMode="auto">
            <a:xfrm>
              <a:off x="3686949" y="4830211"/>
              <a:ext cx="1304925" cy="1312862"/>
            </a:xfrm>
            <a:custGeom>
              <a:avLst/>
              <a:gdLst>
                <a:gd name="T0" fmla="*/ 69 w 69"/>
                <a:gd name="T1" fmla="*/ 58 h 70"/>
                <a:gd name="T2" fmla="*/ 58 w 69"/>
                <a:gd name="T3" fmla="*/ 70 h 70"/>
                <a:gd name="T4" fmla="*/ 11 w 69"/>
                <a:gd name="T5" fmla="*/ 70 h 70"/>
                <a:gd name="T6" fmla="*/ 0 w 69"/>
                <a:gd name="T7" fmla="*/ 58 h 70"/>
                <a:gd name="T8" fmla="*/ 0 w 69"/>
                <a:gd name="T9" fmla="*/ 12 h 70"/>
                <a:gd name="T10" fmla="*/ 11 w 69"/>
                <a:gd name="T11" fmla="*/ 0 h 70"/>
                <a:gd name="T12" fmla="*/ 58 w 69"/>
                <a:gd name="T13" fmla="*/ 0 h 70"/>
                <a:gd name="T14" fmla="*/ 69 w 69"/>
                <a:gd name="T15" fmla="*/ 12 h 70"/>
                <a:gd name="T16" fmla="*/ 69 w 69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0">
                  <a:moveTo>
                    <a:pt x="69" y="58"/>
                  </a:moveTo>
                  <a:cubicBezTo>
                    <a:pt x="69" y="65"/>
                    <a:pt x="64" y="70"/>
                    <a:pt x="58" y="70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5"/>
                    <a:pt x="69" y="12"/>
                  </a:cubicBezTo>
                  <a:lnTo>
                    <a:pt x="6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7" name="组合 2"/>
            <p:cNvGrpSpPr/>
            <p:nvPr/>
          </p:nvGrpSpPr>
          <p:grpSpPr>
            <a:xfrm>
              <a:off x="3818711" y="5266956"/>
              <a:ext cx="1041400" cy="523875"/>
              <a:chOff x="6874327" y="2877286"/>
              <a:chExt cx="1041400" cy="523875"/>
            </a:xfrm>
            <a:grpFill/>
          </p:grpSpPr>
          <p:sp>
            <p:nvSpPr>
              <p:cNvPr id="68" name="Oval 458"/>
              <p:cNvSpPr>
                <a:spLocks noChangeArrowheads="1"/>
              </p:cNvSpPr>
              <p:nvPr/>
            </p:nvSpPr>
            <p:spPr bwMode="auto">
              <a:xfrm>
                <a:off x="7555365" y="3177324"/>
                <a:ext cx="246063" cy="2238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69" name="Oval 459"/>
              <p:cNvSpPr>
                <a:spLocks noChangeArrowheads="1"/>
              </p:cNvSpPr>
              <p:nvPr/>
            </p:nvSpPr>
            <p:spPr bwMode="auto">
              <a:xfrm>
                <a:off x="7007677" y="3177324"/>
                <a:ext cx="246063" cy="22383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70" name="Freeform 460"/>
              <p:cNvSpPr/>
              <p:nvPr/>
            </p:nvSpPr>
            <p:spPr bwMode="auto">
              <a:xfrm>
                <a:off x="6874327" y="2877286"/>
                <a:ext cx="1041400" cy="374650"/>
              </a:xfrm>
              <a:custGeom>
                <a:avLst/>
                <a:gdLst>
                  <a:gd name="T0" fmla="*/ 55 w 55"/>
                  <a:gd name="T1" fmla="*/ 9 h 20"/>
                  <a:gd name="T2" fmla="*/ 46 w 55"/>
                  <a:gd name="T3" fmla="*/ 5 h 20"/>
                  <a:gd name="T4" fmla="*/ 46 w 55"/>
                  <a:gd name="T5" fmla="*/ 3 h 20"/>
                  <a:gd name="T6" fmla="*/ 46 w 55"/>
                  <a:gd name="T7" fmla="*/ 2 h 20"/>
                  <a:gd name="T8" fmla="*/ 45 w 55"/>
                  <a:gd name="T9" fmla="*/ 2 h 20"/>
                  <a:gd name="T10" fmla="*/ 45 w 55"/>
                  <a:gd name="T11" fmla="*/ 2 h 20"/>
                  <a:gd name="T12" fmla="*/ 43 w 55"/>
                  <a:gd name="T13" fmla="*/ 0 h 20"/>
                  <a:gd name="T14" fmla="*/ 19 w 55"/>
                  <a:gd name="T15" fmla="*/ 0 h 20"/>
                  <a:gd name="T16" fmla="*/ 17 w 55"/>
                  <a:gd name="T17" fmla="*/ 2 h 20"/>
                  <a:gd name="T18" fmla="*/ 17 w 55"/>
                  <a:gd name="T19" fmla="*/ 2 h 20"/>
                  <a:gd name="T20" fmla="*/ 17 w 55"/>
                  <a:gd name="T21" fmla="*/ 2 h 20"/>
                  <a:gd name="T22" fmla="*/ 17 w 55"/>
                  <a:gd name="T23" fmla="*/ 3 h 20"/>
                  <a:gd name="T24" fmla="*/ 17 w 55"/>
                  <a:gd name="T25" fmla="*/ 4 h 20"/>
                  <a:gd name="T26" fmla="*/ 0 w 55"/>
                  <a:gd name="T27" fmla="*/ 9 h 20"/>
                  <a:gd name="T28" fmla="*/ 0 w 55"/>
                  <a:gd name="T29" fmla="*/ 9 h 20"/>
                  <a:gd name="T30" fmla="*/ 0 w 55"/>
                  <a:gd name="T31" fmla="*/ 15 h 20"/>
                  <a:gd name="T32" fmla="*/ 6 w 55"/>
                  <a:gd name="T33" fmla="*/ 20 h 20"/>
                  <a:gd name="T34" fmla="*/ 7 w 55"/>
                  <a:gd name="T35" fmla="*/ 20 h 20"/>
                  <a:gd name="T36" fmla="*/ 13 w 55"/>
                  <a:gd name="T37" fmla="*/ 15 h 20"/>
                  <a:gd name="T38" fmla="*/ 20 w 55"/>
                  <a:gd name="T39" fmla="*/ 20 h 20"/>
                  <a:gd name="T40" fmla="*/ 36 w 55"/>
                  <a:gd name="T41" fmla="*/ 20 h 20"/>
                  <a:gd name="T42" fmla="*/ 42 w 55"/>
                  <a:gd name="T43" fmla="*/ 15 h 20"/>
                  <a:gd name="T44" fmla="*/ 49 w 55"/>
                  <a:gd name="T45" fmla="*/ 20 h 20"/>
                  <a:gd name="T46" fmla="*/ 49 w 55"/>
                  <a:gd name="T47" fmla="*/ 20 h 20"/>
                  <a:gd name="T48" fmla="*/ 55 w 55"/>
                  <a:gd name="T49" fmla="*/ 15 h 20"/>
                  <a:gd name="T50" fmla="*/ 55 w 55"/>
                  <a:gd name="T51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20">
                    <a:moveTo>
                      <a:pt x="55" y="9"/>
                    </a:moveTo>
                    <a:cubicBezTo>
                      <a:pt x="54" y="9"/>
                      <a:pt x="51" y="6"/>
                      <a:pt x="46" y="5"/>
                    </a:cubicBezTo>
                    <a:cubicBezTo>
                      <a:pt x="46" y="4"/>
                      <a:pt x="46" y="4"/>
                      <a:pt x="46" y="3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5" y="1"/>
                      <a:pt x="44" y="0"/>
                      <a:pt x="4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1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2" y="5"/>
                      <a:pt x="6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3" y="20"/>
                      <a:pt x="6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17"/>
                      <a:pt x="10" y="15"/>
                      <a:pt x="13" y="15"/>
                    </a:cubicBezTo>
                    <a:cubicBezTo>
                      <a:pt x="17" y="15"/>
                      <a:pt x="19" y="17"/>
                      <a:pt x="20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7" y="17"/>
                      <a:pt x="39" y="15"/>
                      <a:pt x="42" y="15"/>
                    </a:cubicBezTo>
                    <a:cubicBezTo>
                      <a:pt x="46" y="15"/>
                      <a:pt x="48" y="17"/>
                      <a:pt x="49" y="20"/>
                    </a:cubicBezTo>
                    <a:cubicBezTo>
                      <a:pt x="49" y="20"/>
                      <a:pt x="49" y="20"/>
                      <a:pt x="49" y="20"/>
                    </a:cubicBezTo>
                    <a:cubicBezTo>
                      <a:pt x="53" y="20"/>
                      <a:pt x="55" y="18"/>
                      <a:pt x="55" y="15"/>
                    </a:cubicBezTo>
                    <a:cubicBezTo>
                      <a:pt x="55" y="9"/>
                      <a:pt x="55" y="9"/>
                      <a:pt x="5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sp>
        <p:nvSpPr>
          <p:cNvPr id="71" name="TextBox 462"/>
          <p:cNvSpPr txBox="1"/>
          <p:nvPr/>
        </p:nvSpPr>
        <p:spPr>
          <a:xfrm>
            <a:off x="223162" y="3663506"/>
            <a:ext cx="2308994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地压式磁感应圈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7573" y="3193042"/>
            <a:ext cx="3302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自动检测右转弯车辆的识别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462"/>
          <p:cNvSpPr txBox="1"/>
          <p:nvPr/>
        </p:nvSpPr>
        <p:spPr>
          <a:xfrm>
            <a:off x="4401519" y="5613272"/>
            <a:ext cx="2846522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在斑马线设黄、绿灯辅助提醒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248521" y="5180502"/>
            <a:ext cx="2243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设置辅助信号灯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462"/>
          <p:cNvSpPr txBox="1"/>
          <p:nvPr/>
        </p:nvSpPr>
        <p:spPr>
          <a:xfrm>
            <a:off x="8137930" y="3662511"/>
            <a:ext cx="214821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新型雷达测速技术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105613" y="3212008"/>
            <a:ext cx="33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非机动车道车辆和行人识别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右箭头 80"/>
          <p:cNvSpPr/>
          <p:nvPr/>
        </p:nvSpPr>
        <p:spPr>
          <a:xfrm flipH="1">
            <a:off x="4275410" y="3126231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4" name="椭圆 83"/>
          <p:cNvSpPr/>
          <p:nvPr/>
        </p:nvSpPr>
        <p:spPr>
          <a:xfrm>
            <a:off x="5094932" y="2483899"/>
            <a:ext cx="2005344" cy="200534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166102" y="3073832"/>
            <a:ext cx="2025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解决问题的</a:t>
            </a:r>
            <a:endParaRPr lang="en-US" altLang="zh-CN" sz="2400" b="1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关键点</a:t>
            </a:r>
            <a:endParaRPr lang="zh-CN" alt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右箭头 85"/>
          <p:cNvSpPr/>
          <p:nvPr/>
        </p:nvSpPr>
        <p:spPr>
          <a:xfrm rot="16200000" flipH="1" flipV="1">
            <a:off x="5878774" y="4586719"/>
            <a:ext cx="445796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7" name="右箭头 86"/>
          <p:cNvSpPr/>
          <p:nvPr/>
        </p:nvSpPr>
        <p:spPr>
          <a:xfrm rot="10800000" flipH="1" flipV="1">
            <a:off x="7294315" y="3183059"/>
            <a:ext cx="6321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箭头 38"/>
          <p:cNvSpPr/>
          <p:nvPr/>
        </p:nvSpPr>
        <p:spPr>
          <a:xfrm rot="12684755" flipH="1">
            <a:off x="6816284" y="4326623"/>
            <a:ext cx="1087994" cy="4783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文本框 76"/>
          <p:cNvSpPr txBox="1"/>
          <p:nvPr/>
        </p:nvSpPr>
        <p:spPr>
          <a:xfrm>
            <a:off x="7991313" y="4850308"/>
            <a:ext cx="33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 smtClean="0"/>
              <a:t>车内声音提醒技术的实现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62"/>
          <p:cNvSpPr txBox="1"/>
          <p:nvPr/>
        </p:nvSpPr>
        <p:spPr>
          <a:xfrm>
            <a:off x="8137930" y="5319861"/>
            <a:ext cx="2148212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无线传输技术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3" name="图片 42" descr="https://gd3.alicdn.com/imgextra/i4/1906010562/TB2NvhyeXXXXXXgXpXXXXXXXXXX_!!1906010562.jpg_400x400.jpg"/>
          <p:cNvPicPr/>
          <p:nvPr/>
        </p:nvPicPr>
        <p:blipFill>
          <a:blip r:embed="rId5" cstate="print"/>
          <a:srcRect t="16000" b="15750"/>
          <a:stretch>
            <a:fillRect/>
          </a:stretch>
        </p:blipFill>
        <p:spPr bwMode="auto">
          <a:xfrm>
            <a:off x="8780878" y="5755347"/>
            <a:ext cx="1221544" cy="83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796892" y="2038702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682592" y="2038702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632005" y="2147284"/>
            <a:ext cx="4420503" cy="11220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4978" y="-303123"/>
            <a:ext cx="2652332" cy="2491741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838776" y="5530494"/>
            <a:ext cx="78057" cy="978014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 rot="16200000">
            <a:off x="1093612" y="5275658"/>
            <a:ext cx="80353" cy="590022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78290" y="5234334"/>
            <a:ext cx="78057" cy="376513"/>
          </a:xfrm>
          <a:prstGeom prst="rect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34184" y="4963428"/>
            <a:ext cx="78057" cy="57395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38776" y="4405547"/>
            <a:ext cx="78057" cy="557881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 rot="5400000">
            <a:off x="1258908" y="4054289"/>
            <a:ext cx="78057" cy="780575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607871" y="3960160"/>
            <a:ext cx="80354" cy="523444"/>
          </a:xfrm>
          <a:prstGeom prst="rect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1511447" y="3833890"/>
            <a:ext cx="273202" cy="270905"/>
          </a:xfrm>
          <a:prstGeom prst="ellipse">
            <a:avLst/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38776" y="3831595"/>
            <a:ext cx="78057" cy="580839"/>
          </a:xfrm>
          <a:prstGeom prst="rect">
            <a:avLst/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38776" y="3292079"/>
            <a:ext cx="78057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 rot="5400000">
            <a:off x="1362220" y="2812256"/>
            <a:ext cx="80353" cy="1044592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44340" y="2800776"/>
            <a:ext cx="80353" cy="539516"/>
          </a:xfrm>
          <a:prstGeom prst="rect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1747916" y="2725015"/>
            <a:ext cx="273201" cy="273200"/>
          </a:xfrm>
          <a:prstGeom prst="ellipse">
            <a:avLst/>
          </a:prstGeom>
          <a:solidFill>
            <a:srgbClr val="5D3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284163" y="5009344"/>
            <a:ext cx="273201" cy="273202"/>
          </a:xfrm>
          <a:prstGeom prst="ellipse">
            <a:avLst/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940764" y="3606606"/>
            <a:ext cx="720884" cy="718587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anose="04030905020B02020C02" pitchFamily="82" charset="0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2161162" y="2449518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689614" y="4879133"/>
            <a:ext cx="720884" cy="720884"/>
          </a:xfrm>
          <a:prstGeom prst="ellipse">
            <a:avLst/>
          </a:prstGeom>
          <a:noFill/>
          <a:ln w="19050" cap="rnd">
            <a:solidFill>
              <a:srgbClr val="18171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 sz="2800" dirty="0">
              <a:solidFill>
                <a:srgbClr val="FFFFFF"/>
              </a:solidFill>
              <a:latin typeface="Bauhaus 93" panose="04030905020B02020C02" pitchFamily="82" charset="0"/>
            </a:endParaRPr>
          </a:p>
        </p:txBody>
      </p:sp>
      <p:grpSp>
        <p:nvGrpSpPr>
          <p:cNvPr id="5" name="组合 2"/>
          <p:cNvGrpSpPr/>
          <p:nvPr/>
        </p:nvGrpSpPr>
        <p:grpSpPr bwMode="auto">
          <a:xfrm>
            <a:off x="1814735" y="5018028"/>
            <a:ext cx="472937" cy="427020"/>
            <a:chOff x="2907645" y="4890017"/>
            <a:chExt cx="723900" cy="654050"/>
          </a:xfrm>
        </p:grpSpPr>
        <p:sp>
          <p:nvSpPr>
            <p:cNvPr id="101" name="空心弧 100"/>
            <p:cNvSpPr/>
            <p:nvPr/>
          </p:nvSpPr>
          <p:spPr>
            <a:xfrm rot="1025546">
              <a:off x="2963870" y="4890017"/>
              <a:ext cx="618478" cy="618886"/>
            </a:xfrm>
            <a:prstGeom prst="blockArc">
              <a:avLst>
                <a:gd name="adj1" fmla="val 12518479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空心弧 101"/>
            <p:cNvSpPr/>
            <p:nvPr/>
          </p:nvSpPr>
          <p:spPr>
            <a:xfrm rot="11700000">
              <a:off x="2956842" y="4925181"/>
              <a:ext cx="618478" cy="618886"/>
            </a:xfrm>
            <a:prstGeom prst="blockArc">
              <a:avLst>
                <a:gd name="adj1" fmla="val 12122733"/>
                <a:gd name="adj2" fmla="val 21473458"/>
                <a:gd name="adj3" fmla="val 13337"/>
              </a:avLst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等腰三角形 102"/>
            <p:cNvSpPr/>
            <p:nvPr/>
          </p:nvSpPr>
          <p:spPr>
            <a:xfrm>
              <a:off x="2907645" y="5030673"/>
              <a:ext cx="200301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等腰三角形 103"/>
            <p:cNvSpPr/>
            <p:nvPr/>
          </p:nvSpPr>
          <p:spPr>
            <a:xfrm flipV="1">
              <a:off x="3431241" y="5213526"/>
              <a:ext cx="200304" cy="172302"/>
            </a:xfrm>
            <a:prstGeom prst="triangle">
              <a:avLst/>
            </a:pr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3"/>
          <p:cNvGrpSpPr/>
          <p:nvPr/>
        </p:nvGrpSpPr>
        <p:grpSpPr bwMode="auto">
          <a:xfrm>
            <a:off x="2367785" y="2603337"/>
            <a:ext cx="305342" cy="410950"/>
            <a:chOff x="9693076" y="2501900"/>
            <a:chExt cx="457200" cy="614363"/>
          </a:xfrm>
        </p:grpSpPr>
        <p:sp>
          <p:nvSpPr>
            <p:cNvPr id="106" name="圆角矩形 29"/>
            <p:cNvSpPr/>
            <p:nvPr/>
          </p:nvSpPr>
          <p:spPr>
            <a:xfrm>
              <a:off x="9693076" y="2724993"/>
              <a:ext cx="457200" cy="391270"/>
            </a:xfrm>
            <a:custGeom>
              <a:avLst/>
              <a:gdLst/>
              <a:ahLst/>
              <a:cxnLst/>
              <a:rect l="l" t="t" r="r" b="b"/>
              <a:pathLst>
                <a:path w="457200" h="389683">
                  <a:moveTo>
                    <a:pt x="237694" y="85725"/>
                  </a:moveTo>
                  <a:cubicBezTo>
                    <a:pt x="208761" y="85725"/>
                    <a:pt x="185306" y="109180"/>
                    <a:pt x="185306" y="138113"/>
                  </a:cubicBezTo>
                  <a:cubicBezTo>
                    <a:pt x="185306" y="161878"/>
                    <a:pt x="201131" y="181947"/>
                    <a:pt x="223057" y="187546"/>
                  </a:cubicBezTo>
                  <a:lnTo>
                    <a:pt x="223057" y="272736"/>
                  </a:lnTo>
                  <a:cubicBezTo>
                    <a:pt x="223057" y="276050"/>
                    <a:pt x="225743" y="278736"/>
                    <a:pt x="229057" y="278736"/>
                  </a:cubicBezTo>
                  <a:lnTo>
                    <a:pt x="253057" y="278736"/>
                  </a:lnTo>
                  <a:cubicBezTo>
                    <a:pt x="256371" y="278736"/>
                    <a:pt x="259057" y="276050"/>
                    <a:pt x="259057" y="272736"/>
                  </a:cubicBezTo>
                  <a:lnTo>
                    <a:pt x="259057" y="185729"/>
                  </a:lnTo>
                  <a:cubicBezTo>
                    <a:pt x="277382" y="177728"/>
                    <a:pt x="290082" y="159403"/>
                    <a:pt x="290082" y="138113"/>
                  </a:cubicBezTo>
                  <a:cubicBezTo>
                    <a:pt x="290082" y="109180"/>
                    <a:pt x="266627" y="85725"/>
                    <a:pt x="237694" y="85725"/>
                  </a:cubicBezTo>
                  <a:close/>
                  <a:moveTo>
                    <a:pt x="0" y="0"/>
                  </a:moveTo>
                  <a:lnTo>
                    <a:pt x="457200" y="0"/>
                  </a:lnTo>
                  <a:lnTo>
                    <a:pt x="457200" y="189658"/>
                  </a:lnTo>
                  <a:cubicBezTo>
                    <a:pt x="457200" y="300129"/>
                    <a:pt x="367646" y="389683"/>
                    <a:pt x="257175" y="389683"/>
                  </a:cubicBezTo>
                  <a:lnTo>
                    <a:pt x="200025" y="389683"/>
                  </a:lnTo>
                  <a:cubicBezTo>
                    <a:pt x="89554" y="389683"/>
                    <a:pt x="0" y="300129"/>
                    <a:pt x="0" y="189658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圆角矩形 29"/>
            <p:cNvSpPr/>
            <p:nvPr/>
          </p:nvSpPr>
          <p:spPr>
            <a:xfrm rot="10800000">
              <a:off x="9758389" y="2501900"/>
              <a:ext cx="336885" cy="195636"/>
            </a:xfrm>
            <a:custGeom>
              <a:avLst/>
              <a:gdLst/>
              <a:ahLst/>
              <a:cxnLst/>
              <a:rect l="l" t="t" r="r" b="b"/>
              <a:pathLst>
                <a:path w="457200" h="264639">
                  <a:moveTo>
                    <a:pt x="257175" y="264639"/>
                  </a:moveTo>
                  <a:lnTo>
                    <a:pt x="200025" y="264639"/>
                  </a:lnTo>
                  <a:cubicBezTo>
                    <a:pt x="89554" y="264639"/>
                    <a:pt x="0" y="175085"/>
                    <a:pt x="0" y="64614"/>
                  </a:cubicBezTo>
                  <a:lnTo>
                    <a:pt x="0" y="0"/>
                  </a:lnTo>
                  <a:lnTo>
                    <a:pt x="75497" y="0"/>
                  </a:lnTo>
                  <a:lnTo>
                    <a:pt x="75497" y="56885"/>
                  </a:lnTo>
                  <a:cubicBezTo>
                    <a:pt x="75497" y="129081"/>
                    <a:pt x="134023" y="187607"/>
                    <a:pt x="206220" y="187607"/>
                  </a:cubicBezTo>
                  <a:lnTo>
                    <a:pt x="243569" y="187607"/>
                  </a:lnTo>
                  <a:cubicBezTo>
                    <a:pt x="315765" y="187607"/>
                    <a:pt x="374291" y="129081"/>
                    <a:pt x="374291" y="56885"/>
                  </a:cubicBezTo>
                  <a:lnTo>
                    <a:pt x="374291" y="0"/>
                  </a:lnTo>
                  <a:lnTo>
                    <a:pt x="457200" y="0"/>
                  </a:lnTo>
                  <a:lnTo>
                    <a:pt x="457200" y="64614"/>
                  </a:lnTo>
                  <a:cubicBezTo>
                    <a:pt x="457200" y="175085"/>
                    <a:pt x="367646" y="264639"/>
                    <a:pt x="257175" y="264639"/>
                  </a:cubicBezTo>
                  <a:close/>
                </a:path>
              </a:pathLst>
            </a:custGeom>
            <a:solidFill>
              <a:srgbClr val="4141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8" name="任意多边形 107"/>
          <p:cNvSpPr/>
          <p:nvPr/>
        </p:nvSpPr>
        <p:spPr>
          <a:xfrm>
            <a:off x="2076216" y="3797157"/>
            <a:ext cx="422429" cy="348963"/>
          </a:xfrm>
          <a:custGeom>
            <a:avLst/>
            <a:gdLst>
              <a:gd name="connsiteX0" fmla="*/ 0 w 1202574"/>
              <a:gd name="connsiteY0" fmla="*/ 881149 h 991985"/>
              <a:gd name="connsiteX1" fmla="*/ 437803 w 1202574"/>
              <a:gd name="connsiteY1" fmla="*/ 266007 h 991985"/>
              <a:gd name="connsiteX2" fmla="*/ 737061 w 1202574"/>
              <a:gd name="connsiteY2" fmla="*/ 482138 h 991985"/>
              <a:gd name="connsiteX3" fmla="*/ 942109 w 1202574"/>
              <a:gd name="connsiteY3" fmla="*/ 149629 h 991985"/>
              <a:gd name="connsiteX4" fmla="*/ 847898 w 1202574"/>
              <a:gd name="connsiteY4" fmla="*/ 171796 h 991985"/>
              <a:gd name="connsiteX5" fmla="*/ 919941 w 1202574"/>
              <a:gd name="connsiteY5" fmla="*/ 49876 h 991985"/>
              <a:gd name="connsiteX6" fmla="*/ 1130531 w 1202574"/>
              <a:gd name="connsiteY6" fmla="*/ 0 h 991985"/>
              <a:gd name="connsiteX7" fmla="*/ 1202574 w 1202574"/>
              <a:gd name="connsiteY7" fmla="*/ 232756 h 991985"/>
              <a:gd name="connsiteX8" fmla="*/ 1119447 w 1202574"/>
              <a:gd name="connsiteY8" fmla="*/ 332509 h 991985"/>
              <a:gd name="connsiteX9" fmla="*/ 1091738 w 1202574"/>
              <a:gd name="connsiteY9" fmla="*/ 243840 h 991985"/>
              <a:gd name="connsiteX10" fmla="*/ 786938 w 1202574"/>
              <a:gd name="connsiteY10" fmla="*/ 725978 h 991985"/>
              <a:gd name="connsiteX11" fmla="*/ 471054 w 1202574"/>
              <a:gd name="connsiteY11" fmla="*/ 504305 h 991985"/>
              <a:gd name="connsiteX12" fmla="*/ 121920 w 1202574"/>
              <a:gd name="connsiteY12" fmla="*/ 991985 h 991985"/>
              <a:gd name="connsiteX13" fmla="*/ 0 w 1202574"/>
              <a:gd name="connsiteY13" fmla="*/ 881149 h 99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02574" h="991985">
                <a:moveTo>
                  <a:pt x="0" y="881149"/>
                </a:moveTo>
                <a:lnTo>
                  <a:pt x="437803" y="266007"/>
                </a:lnTo>
                <a:lnTo>
                  <a:pt x="737061" y="482138"/>
                </a:lnTo>
                <a:lnTo>
                  <a:pt x="942109" y="149629"/>
                </a:lnTo>
                <a:lnTo>
                  <a:pt x="847898" y="171796"/>
                </a:lnTo>
                <a:lnTo>
                  <a:pt x="919941" y="49876"/>
                </a:lnTo>
                <a:lnTo>
                  <a:pt x="1130531" y="0"/>
                </a:lnTo>
                <a:lnTo>
                  <a:pt x="1202574" y="232756"/>
                </a:lnTo>
                <a:lnTo>
                  <a:pt x="1119447" y="332509"/>
                </a:lnTo>
                <a:lnTo>
                  <a:pt x="1091738" y="243840"/>
                </a:lnTo>
                <a:lnTo>
                  <a:pt x="786938" y="725978"/>
                </a:lnTo>
                <a:lnTo>
                  <a:pt x="471054" y="504305"/>
                </a:lnTo>
                <a:lnTo>
                  <a:pt x="121920" y="991985"/>
                </a:lnTo>
                <a:lnTo>
                  <a:pt x="0" y="881149"/>
                </a:lnTo>
                <a:close/>
              </a:path>
            </a:pathLst>
          </a:custGeom>
          <a:solidFill>
            <a:srgbClr val="4141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5" name="TextBox 462"/>
          <p:cNvSpPr txBox="1"/>
          <p:nvPr/>
        </p:nvSpPr>
        <p:spPr>
          <a:xfrm>
            <a:off x="3070648" y="2432666"/>
            <a:ext cx="430137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右转弯地感线圈设置距离测算</a:t>
            </a:r>
            <a:endParaRPr lang="en-US" altLang="zh-CN" b="1" spc="3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结论：地感线圈至少安装在斑马线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距离处。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7" name="TextBox 462"/>
          <p:cNvSpPr txBox="1"/>
          <p:nvPr/>
        </p:nvSpPr>
        <p:spPr>
          <a:xfrm>
            <a:off x="2742561" y="3594210"/>
            <a:ext cx="4102524" cy="128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en-US" altLang="zh-CN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雷达测速高度设置试验</a:t>
            </a:r>
            <a:endParaRPr lang="en-US" altLang="zh-CN" b="1" spc="3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结论：雷达测速装置需要装置在斑马线右侧，且高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度至少离地面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20cm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extBox 462"/>
          <p:cNvSpPr txBox="1"/>
          <p:nvPr/>
        </p:nvSpPr>
        <p:spPr>
          <a:xfrm>
            <a:off x="2466173" y="4914149"/>
            <a:ext cx="4787034" cy="101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信号辅助灯带铺设位置和数量试验</a:t>
            </a:r>
            <a:endParaRPr lang="en-US" altLang="zh-CN" b="1" spc="300" dirty="0" smtClean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结论：灯带只需要铺设两组即可，位置更加重要。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1" name="图片 60" descr="C:\Users\hanchao\Desktop\QQ图片20170919092854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16326" y="2221424"/>
            <a:ext cx="2107642" cy="260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图片 61" descr="微信图片_201712091406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99193" y="2226592"/>
            <a:ext cx="2122297" cy="2616197"/>
          </a:xfrm>
          <a:prstGeom prst="rect">
            <a:avLst/>
          </a:prstGeom>
        </p:spPr>
      </p:pic>
      <p:pic>
        <p:nvPicPr>
          <p:cNvPr id="65" name="图片 64" descr="微信图片_201712091406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87892" y="4830306"/>
            <a:ext cx="2123267" cy="1678983"/>
          </a:xfrm>
          <a:prstGeom prst="rect">
            <a:avLst/>
          </a:prstGeom>
        </p:spPr>
      </p:pic>
      <p:pic>
        <p:nvPicPr>
          <p:cNvPr id="74" name="图片 73" descr="微信图片_2017120914064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207176" y="4830307"/>
            <a:ext cx="2116917" cy="168414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924620" y="2065194"/>
            <a:ext cx="7501180" cy="4447602"/>
            <a:chOff x="2205925" y="2108374"/>
            <a:chExt cx="7501180" cy="4447602"/>
          </a:xfrm>
        </p:grpSpPr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l="31233" t="26039" r="29392" b="22201"/>
            <a:stretch>
              <a:fillRect/>
            </a:stretch>
          </p:blipFill>
          <p:spPr bwMode="auto">
            <a:xfrm>
              <a:off x="2205925" y="2108374"/>
              <a:ext cx="7501180" cy="44476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" name="组合 9"/>
            <p:cNvGrpSpPr/>
            <p:nvPr/>
          </p:nvGrpSpPr>
          <p:grpSpPr>
            <a:xfrm>
              <a:off x="7083234" y="2725015"/>
              <a:ext cx="959509" cy="1019408"/>
              <a:chOff x="7083234" y="2725015"/>
              <a:chExt cx="959509" cy="1019408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7414338" y="2725015"/>
                <a:ext cx="118820" cy="6497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7083234" y="2733881"/>
                <a:ext cx="118820" cy="649714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7533158" y="3561837"/>
                <a:ext cx="508183" cy="45719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圆角矩形 57"/>
              <p:cNvSpPr/>
              <p:nvPr/>
            </p:nvSpPr>
            <p:spPr>
              <a:xfrm>
                <a:off x="7534560" y="3698704"/>
                <a:ext cx="508183" cy="4571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6219653" y="588805"/>
            <a:ext cx="5267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 smtClean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产品制作</a:t>
            </a:r>
            <a:endParaRPr lang="zh-CN" altLang="en-US" sz="4000" b="1" spc="300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89"/>
          <p:cNvGrpSpPr/>
          <p:nvPr/>
        </p:nvGrpSpPr>
        <p:grpSpPr>
          <a:xfrm>
            <a:off x="1208468" y="-355428"/>
            <a:ext cx="3073915" cy="2298260"/>
            <a:chOff x="1514195" y="209550"/>
            <a:chExt cx="3073915" cy="2298260"/>
          </a:xfrm>
        </p:grpSpPr>
        <p:sp>
          <p:nvSpPr>
            <p:cNvPr id="6" name="椭圆 5"/>
            <p:cNvSpPr/>
            <p:nvPr/>
          </p:nvSpPr>
          <p:spPr>
            <a:xfrm>
              <a:off x="2299587" y="666750"/>
              <a:ext cx="1600200" cy="1600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3330810" y="3308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3959460" y="2095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720244" y="15934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514195" y="205061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3811402" y="666750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1992616" y="1931056"/>
              <a:ext cx="62865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155"/>
          <p:cNvSpPr>
            <a:spLocks noChangeArrowheads="1"/>
          </p:cNvSpPr>
          <p:nvPr/>
        </p:nvSpPr>
        <p:spPr bwMode="auto">
          <a:xfrm>
            <a:off x="9559252" y="1857888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Oval 156"/>
          <p:cNvSpPr>
            <a:spLocks noChangeArrowheads="1"/>
          </p:cNvSpPr>
          <p:nvPr/>
        </p:nvSpPr>
        <p:spPr bwMode="auto">
          <a:xfrm>
            <a:off x="9444952" y="1857888"/>
            <a:ext cx="76200" cy="746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227308" y="2147284"/>
            <a:ext cx="4825200" cy="17313"/>
          </a:xfrm>
          <a:prstGeom prst="lin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V="1">
            <a:off x="4986122" y="2043746"/>
            <a:ext cx="6720451" cy="3460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8"/>
          <p:cNvCxnSpPr>
            <a:cxnSpLocks noChangeShapeType="1"/>
          </p:cNvCxnSpPr>
          <p:nvPr/>
        </p:nvCxnSpPr>
        <p:spPr bwMode="auto">
          <a:xfrm>
            <a:off x="6967682" y="3839064"/>
            <a:ext cx="2256860" cy="0"/>
          </a:xfrm>
          <a:prstGeom prst="line">
            <a:avLst/>
          </a:prstGeom>
          <a:noFill/>
          <a:ln w="19050">
            <a:solidFill>
              <a:srgbClr val="F26E22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直接连接符 8"/>
          <p:cNvCxnSpPr>
            <a:cxnSpLocks noChangeShapeType="1"/>
          </p:cNvCxnSpPr>
          <p:nvPr/>
        </p:nvCxnSpPr>
        <p:spPr bwMode="auto">
          <a:xfrm>
            <a:off x="6865098" y="5690471"/>
            <a:ext cx="2256860" cy="0"/>
          </a:xfrm>
          <a:prstGeom prst="line">
            <a:avLst/>
          </a:prstGeom>
          <a:noFill/>
          <a:ln w="19050">
            <a:solidFill>
              <a:srgbClr val="B4C7E7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" name="直接连接符 8"/>
          <p:cNvCxnSpPr>
            <a:cxnSpLocks noChangeShapeType="1"/>
          </p:cNvCxnSpPr>
          <p:nvPr/>
        </p:nvCxnSpPr>
        <p:spPr bwMode="auto">
          <a:xfrm>
            <a:off x="2899812" y="4622436"/>
            <a:ext cx="2256860" cy="0"/>
          </a:xfrm>
          <a:prstGeom prst="line">
            <a:avLst/>
          </a:prstGeom>
          <a:noFill/>
          <a:ln w="19050">
            <a:solidFill>
              <a:srgbClr val="6BBFB0"/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" name="直接连接符 8"/>
          <p:cNvCxnSpPr>
            <a:cxnSpLocks noChangeShapeType="1"/>
          </p:cNvCxnSpPr>
          <p:nvPr/>
        </p:nvCxnSpPr>
        <p:spPr bwMode="auto">
          <a:xfrm>
            <a:off x="2891167" y="2947556"/>
            <a:ext cx="2256860" cy="0"/>
          </a:xfrm>
          <a:prstGeom prst="line">
            <a:avLst/>
          </a:prstGeom>
          <a:noFill/>
          <a:ln w="19050">
            <a:solidFill>
              <a:srgbClr val="92D050"/>
            </a:solidFill>
            <a:round/>
            <a:head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" name="环形箭头 35"/>
          <p:cNvSpPr/>
          <p:nvPr/>
        </p:nvSpPr>
        <p:spPr>
          <a:xfrm rot="20563910" flipH="1">
            <a:off x="5001477" y="2107340"/>
            <a:ext cx="1643796" cy="1643795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2516529"/>
              <a:gd name="adj5" fmla="val 13011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环形箭头 36"/>
          <p:cNvSpPr/>
          <p:nvPr/>
        </p:nvSpPr>
        <p:spPr>
          <a:xfrm rot="1326258">
            <a:off x="5538825" y="3018388"/>
            <a:ext cx="1643796" cy="1641353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979516"/>
              <a:gd name="adj5" fmla="val 13011"/>
            </a:avLst>
          </a:prstGeom>
          <a:solidFill>
            <a:srgbClr val="F26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环形箭头 40"/>
          <p:cNvSpPr/>
          <p:nvPr/>
        </p:nvSpPr>
        <p:spPr>
          <a:xfrm rot="20563910" flipH="1">
            <a:off x="4933088" y="3863489"/>
            <a:ext cx="1643796" cy="1643796"/>
          </a:xfrm>
          <a:prstGeom prst="circularArrow">
            <a:avLst>
              <a:gd name="adj1" fmla="val 9784"/>
              <a:gd name="adj2" fmla="val 1321283"/>
              <a:gd name="adj3" fmla="val 3665794"/>
              <a:gd name="adj4" fmla="val 11886781"/>
              <a:gd name="adj5" fmla="val 13011"/>
            </a:avLst>
          </a:prstGeom>
          <a:solidFill>
            <a:srgbClr val="6BBF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空心弧 41"/>
          <p:cNvSpPr/>
          <p:nvPr/>
        </p:nvSpPr>
        <p:spPr>
          <a:xfrm rot="3375582">
            <a:off x="5586453" y="4932079"/>
            <a:ext cx="1411759" cy="1409317"/>
          </a:xfrm>
          <a:prstGeom prst="blockArc">
            <a:avLst>
              <a:gd name="adj1" fmla="val 10085559"/>
              <a:gd name="adj2" fmla="val 7052233"/>
              <a:gd name="adj3" fmla="val 11025"/>
            </a:avLst>
          </a:prstGeom>
          <a:solidFill>
            <a:srgbClr val="B4C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4" name="TextBox 31"/>
          <p:cNvSpPr txBox="1">
            <a:spLocks noChangeArrowheads="1"/>
          </p:cNvSpPr>
          <p:nvPr/>
        </p:nvSpPr>
        <p:spPr bwMode="auto">
          <a:xfrm>
            <a:off x="5639382" y="2563963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92D050"/>
                </a:solidFill>
                <a:latin typeface="+mn-lt"/>
              </a:rPr>
              <a:t>1</a:t>
            </a:r>
            <a:endParaRPr lang="zh-CN" altLang="en-US" sz="4000" b="1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45" name="TextBox 32"/>
          <p:cNvSpPr txBox="1">
            <a:spLocks noChangeArrowheads="1"/>
          </p:cNvSpPr>
          <p:nvPr/>
        </p:nvSpPr>
        <p:spPr bwMode="auto">
          <a:xfrm>
            <a:off x="6162075" y="3440816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26E22"/>
                </a:solidFill>
                <a:latin typeface="+mn-lt"/>
              </a:rPr>
              <a:t>2</a:t>
            </a:r>
            <a:endParaRPr lang="zh-CN" altLang="en-US" sz="4000" b="1" dirty="0">
              <a:solidFill>
                <a:srgbClr val="F26E22"/>
              </a:solidFill>
              <a:latin typeface="+mn-lt"/>
            </a:endParaRPr>
          </a:p>
        </p:txBody>
      </p:sp>
      <p:sp>
        <p:nvSpPr>
          <p:cNvPr id="46" name="TextBox 33"/>
          <p:cNvSpPr txBox="1">
            <a:spLocks noChangeArrowheads="1"/>
          </p:cNvSpPr>
          <p:nvPr/>
        </p:nvSpPr>
        <p:spPr bwMode="auto">
          <a:xfrm>
            <a:off x="5531912" y="4337210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FFC000"/>
                </a:solidFill>
                <a:latin typeface="+mn-lt"/>
              </a:rPr>
              <a:t>3</a:t>
            </a:r>
            <a:endParaRPr lang="zh-CN" altLang="en-US" sz="4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47" name="TextBox 34"/>
          <p:cNvSpPr txBox="1">
            <a:spLocks noChangeArrowheads="1"/>
          </p:cNvSpPr>
          <p:nvPr/>
        </p:nvSpPr>
        <p:spPr bwMode="auto">
          <a:xfrm>
            <a:off x="6115668" y="5301993"/>
            <a:ext cx="4443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B4C7E7"/>
                </a:solidFill>
                <a:latin typeface="+mn-lt"/>
              </a:rPr>
              <a:t>4</a:t>
            </a:r>
            <a:endParaRPr lang="zh-CN" altLang="en-US" sz="4000" b="1" dirty="0">
              <a:solidFill>
                <a:srgbClr val="B4C7E7"/>
              </a:solidFill>
              <a:latin typeface="+mn-lt"/>
            </a:endParaRPr>
          </a:p>
        </p:txBody>
      </p:sp>
      <p:sp>
        <p:nvSpPr>
          <p:cNvPr id="49" name="TextBox 15"/>
          <p:cNvSpPr txBox="1">
            <a:spLocks noChangeArrowheads="1"/>
          </p:cNvSpPr>
          <p:nvPr/>
        </p:nvSpPr>
        <p:spPr bwMode="auto">
          <a:xfrm>
            <a:off x="2891167" y="2478598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模型制作</a:t>
            </a:r>
            <a:endParaRPr lang="zh-CN" altLang="en-US" sz="24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5"/>
          <p:cNvSpPr txBox="1">
            <a:spLocks noChangeArrowheads="1"/>
          </p:cNvSpPr>
          <p:nvPr/>
        </p:nvSpPr>
        <p:spPr bwMode="auto">
          <a:xfrm>
            <a:off x="2944805" y="417539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遇到问题</a:t>
            </a:r>
            <a:endParaRPr lang="zh-CN" altLang="en-US" sz="24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5"/>
          <p:cNvSpPr txBox="1">
            <a:spLocks noChangeArrowheads="1"/>
          </p:cNvSpPr>
          <p:nvPr/>
        </p:nvSpPr>
        <p:spPr bwMode="auto">
          <a:xfrm>
            <a:off x="7263223" y="3383550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26E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整机调试</a:t>
            </a:r>
            <a:endParaRPr lang="zh-CN" altLang="en-US" sz="2400" b="1" dirty="0">
              <a:solidFill>
                <a:srgbClr val="F26E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15"/>
          <p:cNvSpPr txBox="1">
            <a:spLocks noChangeArrowheads="1"/>
          </p:cNvSpPr>
          <p:nvPr/>
        </p:nvSpPr>
        <p:spPr bwMode="auto">
          <a:xfrm>
            <a:off x="7100982" y="5230684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产品试用</a:t>
            </a:r>
            <a:endParaRPr lang="zh-CN" altLang="en-US" sz="2400" b="1" dirty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Freeform 8"/>
          <p:cNvSpPr>
            <a:spLocks noEditPoints="1"/>
          </p:cNvSpPr>
          <p:nvPr/>
        </p:nvSpPr>
        <p:spPr bwMode="auto">
          <a:xfrm>
            <a:off x="2107286" y="299784"/>
            <a:ext cx="1250331" cy="1156636"/>
          </a:xfrm>
          <a:custGeom>
            <a:avLst/>
            <a:gdLst>
              <a:gd name="T0" fmla="*/ 380 w 491"/>
              <a:gd name="T1" fmla="*/ 30 h 454"/>
              <a:gd name="T2" fmla="*/ 205 w 491"/>
              <a:gd name="T3" fmla="*/ 119 h 454"/>
              <a:gd name="T4" fmla="*/ 205 w 491"/>
              <a:gd name="T5" fmla="*/ 137 h 454"/>
              <a:gd name="T6" fmla="*/ 105 w 491"/>
              <a:gd name="T7" fmla="*/ 199 h 454"/>
              <a:gd name="T8" fmla="*/ 5 w 491"/>
              <a:gd name="T9" fmla="*/ 256 h 454"/>
              <a:gd name="T10" fmla="*/ 23 w 491"/>
              <a:gd name="T11" fmla="*/ 317 h 454"/>
              <a:gd name="T12" fmla="*/ 32 w 491"/>
              <a:gd name="T13" fmla="*/ 321 h 454"/>
              <a:gd name="T14" fmla="*/ 143 w 491"/>
              <a:gd name="T15" fmla="*/ 290 h 454"/>
              <a:gd name="T16" fmla="*/ 151 w 491"/>
              <a:gd name="T17" fmla="*/ 294 h 454"/>
              <a:gd name="T18" fmla="*/ 257 w 491"/>
              <a:gd name="T19" fmla="*/ 273 h 454"/>
              <a:gd name="T20" fmla="*/ 266 w 491"/>
              <a:gd name="T21" fmla="*/ 277 h 454"/>
              <a:gd name="T22" fmla="*/ 454 w 491"/>
              <a:gd name="T23" fmla="*/ 216 h 454"/>
              <a:gd name="T24" fmla="*/ 384 w 491"/>
              <a:gd name="T25" fmla="*/ 34 h 454"/>
              <a:gd name="T26" fmla="*/ 17 w 491"/>
              <a:gd name="T27" fmla="*/ 266 h 454"/>
              <a:gd name="T28" fmla="*/ 134 w 491"/>
              <a:gd name="T29" fmla="*/ 269 h 454"/>
              <a:gd name="T30" fmla="*/ 153 w 491"/>
              <a:gd name="T31" fmla="*/ 279 h 454"/>
              <a:gd name="T32" fmla="*/ 150 w 491"/>
              <a:gd name="T33" fmla="*/ 271 h 454"/>
              <a:gd name="T34" fmla="*/ 124 w 491"/>
              <a:gd name="T35" fmla="*/ 208 h 454"/>
              <a:gd name="T36" fmla="*/ 210 w 491"/>
              <a:gd name="T37" fmla="*/ 151 h 454"/>
              <a:gd name="T38" fmla="*/ 249 w 491"/>
              <a:gd name="T39" fmla="*/ 251 h 454"/>
              <a:gd name="T40" fmla="*/ 268 w 491"/>
              <a:gd name="T41" fmla="*/ 261 h 454"/>
              <a:gd name="T42" fmla="*/ 265 w 491"/>
              <a:gd name="T43" fmla="*/ 253 h 454"/>
              <a:gd name="T44" fmla="*/ 217 w 491"/>
              <a:gd name="T45" fmla="*/ 129 h 454"/>
              <a:gd name="T46" fmla="*/ 438 w 491"/>
              <a:gd name="T47" fmla="*/ 209 h 454"/>
              <a:gd name="T48" fmla="*/ 405 w 491"/>
              <a:gd name="T49" fmla="*/ 6 h 454"/>
              <a:gd name="T50" fmla="*/ 392 w 491"/>
              <a:gd name="T51" fmla="*/ 11 h 454"/>
              <a:gd name="T52" fmla="*/ 483 w 491"/>
              <a:gd name="T53" fmla="*/ 228 h 454"/>
              <a:gd name="T54" fmla="*/ 490 w 491"/>
              <a:gd name="T55" fmla="*/ 218 h 454"/>
              <a:gd name="T56" fmla="*/ 250 w 491"/>
              <a:gd name="T57" fmla="*/ 298 h 454"/>
              <a:gd name="T58" fmla="*/ 179 w 491"/>
              <a:gd name="T59" fmla="*/ 327 h 454"/>
              <a:gd name="T60" fmla="*/ 96 w 491"/>
              <a:gd name="T61" fmla="*/ 442 h 454"/>
              <a:gd name="T62" fmla="*/ 101 w 491"/>
              <a:gd name="T63" fmla="*/ 454 h 454"/>
              <a:gd name="T64" fmla="*/ 189 w 491"/>
              <a:gd name="T65" fmla="*/ 355 h 454"/>
              <a:gd name="T66" fmla="*/ 221 w 491"/>
              <a:gd name="T67" fmla="*/ 447 h 454"/>
              <a:gd name="T68" fmla="*/ 236 w 491"/>
              <a:gd name="T69" fmla="*/ 447 h 454"/>
              <a:gd name="T70" fmla="*/ 268 w 491"/>
              <a:gd name="T71" fmla="*/ 355 h 454"/>
              <a:gd name="T72" fmla="*/ 356 w 491"/>
              <a:gd name="T73" fmla="*/ 454 h 454"/>
              <a:gd name="T74" fmla="*/ 361 w 491"/>
              <a:gd name="T75" fmla="*/ 442 h 454"/>
              <a:gd name="T76" fmla="*/ 278 w 491"/>
              <a:gd name="T77" fmla="*/ 328 h 454"/>
              <a:gd name="T78" fmla="*/ 264 w 491"/>
              <a:gd name="T79" fmla="*/ 341 h 454"/>
              <a:gd name="T80" fmla="*/ 193 w 491"/>
              <a:gd name="T81" fmla="*/ 327 h 454"/>
              <a:gd name="T82" fmla="*/ 250 w 491"/>
              <a:gd name="T83" fmla="*/ 312 h 454"/>
              <a:gd name="T84" fmla="*/ 264 w 491"/>
              <a:gd name="T85" fmla="*/ 341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91" h="454">
                <a:moveTo>
                  <a:pt x="384" y="34"/>
                </a:moveTo>
                <a:cubicBezTo>
                  <a:pt x="383" y="32"/>
                  <a:pt x="381" y="31"/>
                  <a:pt x="380" y="30"/>
                </a:cubicBezTo>
                <a:cubicBezTo>
                  <a:pt x="378" y="29"/>
                  <a:pt x="376" y="29"/>
                  <a:pt x="374" y="30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2" y="121"/>
                  <a:pt x="201" y="125"/>
                  <a:pt x="202" y="128"/>
                </a:cubicBezTo>
                <a:cubicBezTo>
                  <a:pt x="205" y="137"/>
                  <a:pt x="205" y="137"/>
                  <a:pt x="205" y="137"/>
                </a:cubicBezTo>
                <a:cubicBezTo>
                  <a:pt x="108" y="190"/>
                  <a:pt x="108" y="190"/>
                  <a:pt x="108" y="190"/>
                </a:cubicBezTo>
                <a:cubicBezTo>
                  <a:pt x="105" y="192"/>
                  <a:pt x="104" y="196"/>
                  <a:pt x="105" y="199"/>
                </a:cubicBezTo>
                <a:cubicBezTo>
                  <a:pt x="108" y="207"/>
                  <a:pt x="108" y="207"/>
                  <a:pt x="108" y="207"/>
                </a:cubicBezTo>
                <a:cubicBezTo>
                  <a:pt x="5" y="256"/>
                  <a:pt x="5" y="256"/>
                  <a:pt x="5" y="256"/>
                </a:cubicBezTo>
                <a:cubicBezTo>
                  <a:pt x="2" y="258"/>
                  <a:pt x="0" y="262"/>
                  <a:pt x="1" y="266"/>
                </a:cubicBezTo>
                <a:cubicBezTo>
                  <a:pt x="23" y="317"/>
                  <a:pt x="23" y="317"/>
                  <a:pt x="23" y="317"/>
                </a:cubicBezTo>
                <a:cubicBezTo>
                  <a:pt x="24" y="319"/>
                  <a:pt x="26" y="321"/>
                  <a:pt x="29" y="321"/>
                </a:cubicBezTo>
                <a:cubicBezTo>
                  <a:pt x="30" y="321"/>
                  <a:pt x="31" y="321"/>
                  <a:pt x="32" y="321"/>
                </a:cubicBezTo>
                <a:cubicBezTo>
                  <a:pt x="139" y="282"/>
                  <a:pt x="139" y="282"/>
                  <a:pt x="139" y="282"/>
                </a:cubicBezTo>
                <a:cubicBezTo>
                  <a:pt x="143" y="290"/>
                  <a:pt x="143" y="290"/>
                  <a:pt x="143" y="290"/>
                </a:cubicBezTo>
                <a:cubicBezTo>
                  <a:pt x="144" y="293"/>
                  <a:pt x="146" y="294"/>
                  <a:pt x="149" y="294"/>
                </a:cubicBezTo>
                <a:cubicBezTo>
                  <a:pt x="150" y="294"/>
                  <a:pt x="151" y="294"/>
                  <a:pt x="151" y="294"/>
                </a:cubicBezTo>
                <a:cubicBezTo>
                  <a:pt x="254" y="265"/>
                  <a:pt x="254" y="265"/>
                  <a:pt x="254" y="265"/>
                </a:cubicBezTo>
                <a:cubicBezTo>
                  <a:pt x="257" y="273"/>
                  <a:pt x="257" y="273"/>
                  <a:pt x="257" y="273"/>
                </a:cubicBezTo>
                <a:cubicBezTo>
                  <a:pt x="258" y="275"/>
                  <a:pt x="261" y="277"/>
                  <a:pt x="264" y="277"/>
                </a:cubicBezTo>
                <a:cubicBezTo>
                  <a:pt x="265" y="277"/>
                  <a:pt x="265" y="277"/>
                  <a:pt x="266" y="277"/>
                </a:cubicBezTo>
                <a:cubicBezTo>
                  <a:pt x="450" y="220"/>
                  <a:pt x="450" y="220"/>
                  <a:pt x="450" y="220"/>
                </a:cubicBezTo>
                <a:cubicBezTo>
                  <a:pt x="452" y="220"/>
                  <a:pt x="453" y="218"/>
                  <a:pt x="454" y="216"/>
                </a:cubicBezTo>
                <a:cubicBezTo>
                  <a:pt x="455" y="215"/>
                  <a:pt x="455" y="213"/>
                  <a:pt x="454" y="211"/>
                </a:cubicBezTo>
                <a:cubicBezTo>
                  <a:pt x="384" y="34"/>
                  <a:pt x="384" y="34"/>
                  <a:pt x="384" y="34"/>
                </a:cubicBezTo>
                <a:close/>
                <a:moveTo>
                  <a:pt x="33" y="305"/>
                </a:moveTo>
                <a:cubicBezTo>
                  <a:pt x="17" y="266"/>
                  <a:pt x="17" y="266"/>
                  <a:pt x="17" y="266"/>
                </a:cubicBezTo>
                <a:cubicBezTo>
                  <a:pt x="114" y="220"/>
                  <a:pt x="114" y="220"/>
                  <a:pt x="114" y="220"/>
                </a:cubicBezTo>
                <a:cubicBezTo>
                  <a:pt x="134" y="269"/>
                  <a:pt x="134" y="269"/>
                  <a:pt x="134" y="269"/>
                </a:cubicBezTo>
                <a:lnTo>
                  <a:pt x="33" y="305"/>
                </a:lnTo>
                <a:close/>
                <a:moveTo>
                  <a:pt x="153" y="279"/>
                </a:moveTo>
                <a:cubicBezTo>
                  <a:pt x="150" y="271"/>
                  <a:pt x="150" y="271"/>
                  <a:pt x="150" y="271"/>
                </a:cubicBezTo>
                <a:cubicBezTo>
                  <a:pt x="150" y="271"/>
                  <a:pt x="150" y="271"/>
                  <a:pt x="150" y="271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4" y="208"/>
                  <a:pt x="124" y="208"/>
                  <a:pt x="124" y="208"/>
                </a:cubicBezTo>
                <a:cubicBezTo>
                  <a:pt x="121" y="200"/>
                  <a:pt x="121" y="200"/>
                  <a:pt x="121" y="200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44" y="237"/>
                  <a:pt x="244" y="237"/>
                  <a:pt x="244" y="237"/>
                </a:cubicBezTo>
                <a:cubicBezTo>
                  <a:pt x="249" y="251"/>
                  <a:pt x="249" y="251"/>
                  <a:pt x="249" y="251"/>
                </a:cubicBezTo>
                <a:lnTo>
                  <a:pt x="153" y="279"/>
                </a:lnTo>
                <a:close/>
                <a:moveTo>
                  <a:pt x="268" y="261"/>
                </a:moveTo>
                <a:cubicBezTo>
                  <a:pt x="265" y="254"/>
                  <a:pt x="265" y="254"/>
                  <a:pt x="265" y="254"/>
                </a:cubicBezTo>
                <a:cubicBezTo>
                  <a:pt x="265" y="254"/>
                  <a:pt x="265" y="253"/>
                  <a:pt x="265" y="253"/>
                </a:cubicBezTo>
                <a:cubicBezTo>
                  <a:pt x="256" y="231"/>
                  <a:pt x="256" y="231"/>
                  <a:pt x="256" y="231"/>
                </a:cubicBezTo>
                <a:cubicBezTo>
                  <a:pt x="217" y="129"/>
                  <a:pt x="217" y="129"/>
                  <a:pt x="217" y="129"/>
                </a:cubicBezTo>
                <a:cubicBezTo>
                  <a:pt x="373" y="46"/>
                  <a:pt x="373" y="46"/>
                  <a:pt x="373" y="46"/>
                </a:cubicBezTo>
                <a:cubicBezTo>
                  <a:pt x="438" y="209"/>
                  <a:pt x="438" y="209"/>
                  <a:pt x="438" y="209"/>
                </a:cubicBezTo>
                <a:lnTo>
                  <a:pt x="268" y="261"/>
                </a:lnTo>
                <a:close/>
                <a:moveTo>
                  <a:pt x="405" y="6"/>
                </a:moveTo>
                <a:cubicBezTo>
                  <a:pt x="403" y="2"/>
                  <a:pt x="399" y="0"/>
                  <a:pt x="396" y="2"/>
                </a:cubicBezTo>
                <a:cubicBezTo>
                  <a:pt x="392" y="3"/>
                  <a:pt x="390" y="7"/>
                  <a:pt x="392" y="11"/>
                </a:cubicBezTo>
                <a:cubicBezTo>
                  <a:pt x="477" y="223"/>
                  <a:pt x="477" y="223"/>
                  <a:pt x="477" y="223"/>
                </a:cubicBezTo>
                <a:cubicBezTo>
                  <a:pt x="478" y="226"/>
                  <a:pt x="480" y="228"/>
                  <a:pt x="483" y="228"/>
                </a:cubicBezTo>
                <a:cubicBezTo>
                  <a:pt x="484" y="228"/>
                  <a:pt x="485" y="227"/>
                  <a:pt x="486" y="227"/>
                </a:cubicBezTo>
                <a:cubicBezTo>
                  <a:pt x="489" y="226"/>
                  <a:pt x="491" y="221"/>
                  <a:pt x="490" y="218"/>
                </a:cubicBezTo>
                <a:cubicBezTo>
                  <a:pt x="405" y="6"/>
                  <a:pt x="405" y="6"/>
                  <a:pt x="405" y="6"/>
                </a:cubicBezTo>
                <a:close/>
                <a:moveTo>
                  <a:pt x="250" y="298"/>
                </a:moveTo>
                <a:cubicBezTo>
                  <a:pt x="207" y="298"/>
                  <a:pt x="207" y="298"/>
                  <a:pt x="207" y="298"/>
                </a:cubicBezTo>
                <a:cubicBezTo>
                  <a:pt x="191" y="298"/>
                  <a:pt x="179" y="311"/>
                  <a:pt x="179" y="327"/>
                </a:cubicBezTo>
                <a:cubicBezTo>
                  <a:pt x="179" y="345"/>
                  <a:pt x="179" y="345"/>
                  <a:pt x="179" y="345"/>
                </a:cubicBezTo>
                <a:cubicBezTo>
                  <a:pt x="96" y="442"/>
                  <a:pt x="96" y="442"/>
                  <a:pt x="96" y="442"/>
                </a:cubicBezTo>
                <a:cubicBezTo>
                  <a:pt x="93" y="445"/>
                  <a:pt x="94" y="450"/>
                  <a:pt x="96" y="452"/>
                </a:cubicBezTo>
                <a:cubicBezTo>
                  <a:pt x="98" y="453"/>
                  <a:pt x="99" y="454"/>
                  <a:pt x="101" y="454"/>
                </a:cubicBezTo>
                <a:cubicBezTo>
                  <a:pt x="103" y="454"/>
                  <a:pt x="105" y="453"/>
                  <a:pt x="106" y="452"/>
                </a:cubicBezTo>
                <a:cubicBezTo>
                  <a:pt x="189" y="355"/>
                  <a:pt x="189" y="355"/>
                  <a:pt x="189" y="355"/>
                </a:cubicBezTo>
                <a:cubicBezTo>
                  <a:pt x="221" y="355"/>
                  <a:pt x="221" y="355"/>
                  <a:pt x="221" y="355"/>
                </a:cubicBezTo>
                <a:cubicBezTo>
                  <a:pt x="221" y="447"/>
                  <a:pt x="221" y="447"/>
                  <a:pt x="221" y="447"/>
                </a:cubicBezTo>
                <a:cubicBezTo>
                  <a:pt x="221" y="451"/>
                  <a:pt x="225" y="454"/>
                  <a:pt x="228" y="454"/>
                </a:cubicBezTo>
                <a:cubicBezTo>
                  <a:pt x="232" y="454"/>
                  <a:pt x="236" y="451"/>
                  <a:pt x="236" y="447"/>
                </a:cubicBezTo>
                <a:cubicBezTo>
                  <a:pt x="236" y="355"/>
                  <a:pt x="236" y="355"/>
                  <a:pt x="236" y="355"/>
                </a:cubicBezTo>
                <a:cubicBezTo>
                  <a:pt x="268" y="355"/>
                  <a:pt x="268" y="355"/>
                  <a:pt x="268" y="355"/>
                </a:cubicBezTo>
                <a:cubicBezTo>
                  <a:pt x="350" y="452"/>
                  <a:pt x="350" y="452"/>
                  <a:pt x="350" y="452"/>
                </a:cubicBezTo>
                <a:cubicBezTo>
                  <a:pt x="352" y="453"/>
                  <a:pt x="354" y="454"/>
                  <a:pt x="356" y="454"/>
                </a:cubicBezTo>
                <a:cubicBezTo>
                  <a:pt x="357" y="454"/>
                  <a:pt x="359" y="453"/>
                  <a:pt x="360" y="452"/>
                </a:cubicBezTo>
                <a:cubicBezTo>
                  <a:pt x="363" y="450"/>
                  <a:pt x="364" y="445"/>
                  <a:pt x="361" y="442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328"/>
                  <a:pt x="278" y="328"/>
                  <a:pt x="278" y="328"/>
                </a:cubicBezTo>
                <a:cubicBezTo>
                  <a:pt x="278" y="311"/>
                  <a:pt x="266" y="298"/>
                  <a:pt x="250" y="298"/>
                </a:cubicBezTo>
                <a:close/>
                <a:moveTo>
                  <a:pt x="264" y="341"/>
                </a:moveTo>
                <a:cubicBezTo>
                  <a:pt x="193" y="341"/>
                  <a:pt x="193" y="341"/>
                  <a:pt x="193" y="341"/>
                </a:cubicBezTo>
                <a:cubicBezTo>
                  <a:pt x="193" y="327"/>
                  <a:pt x="193" y="327"/>
                  <a:pt x="193" y="327"/>
                </a:cubicBezTo>
                <a:cubicBezTo>
                  <a:pt x="193" y="318"/>
                  <a:pt x="199" y="312"/>
                  <a:pt x="207" y="312"/>
                </a:cubicBezTo>
                <a:cubicBezTo>
                  <a:pt x="250" y="312"/>
                  <a:pt x="250" y="312"/>
                  <a:pt x="250" y="312"/>
                </a:cubicBezTo>
                <a:cubicBezTo>
                  <a:pt x="258" y="312"/>
                  <a:pt x="264" y="319"/>
                  <a:pt x="264" y="328"/>
                </a:cubicBezTo>
                <a:lnTo>
                  <a:pt x="264" y="34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26" name="Picture 2" descr="C:\Users\appale\AppData\Local\Temp\WeChat Files\7081525597963068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400" y="2552053"/>
            <a:ext cx="2537848" cy="3383797"/>
          </a:xfrm>
          <a:prstGeom prst="rect">
            <a:avLst/>
          </a:prstGeom>
          <a:noFill/>
        </p:spPr>
      </p:pic>
      <p:pic>
        <p:nvPicPr>
          <p:cNvPr id="1027" name="Picture 3" descr="C:\Users\appale\AppData\Local\Temp\WeChat Files\52946883327498043.jpg"/>
          <p:cNvPicPr>
            <a:picLocks noChangeAspect="1" noChangeArrowheads="1"/>
          </p:cNvPicPr>
          <p:nvPr/>
        </p:nvPicPr>
        <p:blipFill>
          <a:blip r:embed="rId3" cstate="print"/>
          <a:srcRect t="4736" b="947"/>
          <a:stretch>
            <a:fillRect/>
          </a:stretch>
        </p:blipFill>
        <p:spPr bwMode="auto">
          <a:xfrm>
            <a:off x="9386807" y="2483310"/>
            <a:ext cx="2543902" cy="347449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278</Words>
  <Application>Microsoft Office PowerPoint</Application>
  <PresentationFormat>自定义</PresentationFormat>
  <Paragraphs>94</Paragraphs>
  <Slides>19</Slides>
  <Notes>6</Notes>
  <HiddenSlides>0</HiddenSlides>
  <MMClips>4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陶怡</dc:creator>
  <cp:lastModifiedBy>Administrator</cp:lastModifiedBy>
  <cp:revision>63</cp:revision>
  <dcterms:created xsi:type="dcterms:W3CDTF">2016-04-29T07:48:00Z</dcterms:created>
  <dcterms:modified xsi:type="dcterms:W3CDTF">2018-04-08T23:55:31Z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