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71" r:id="rId7"/>
    <p:sldId id="276" r:id="rId8"/>
    <p:sldId id="258" r:id="rId9"/>
    <p:sldId id="261" r:id="rId10"/>
    <p:sldId id="267" r:id="rId11"/>
    <p:sldId id="273" r:id="rId12"/>
    <p:sldId id="266" r:id="rId13"/>
    <p:sldId id="268" r:id="rId14"/>
    <p:sldId id="275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协议通讯层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二进制或可扩展的自定义协议</a:t>
          </a:r>
          <a:endParaRPr lang="zh-CN" altLang="en-US" sz="1800" dirty="0">
            <a:latin typeface="+mn-ea"/>
            <a:ea typeface="+mn-ea"/>
          </a:endParaRPr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中间件层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公告、背包、登陆、注册、渠道充值、聊天、答题，排行榜等</a:t>
          </a:r>
          <a:endParaRPr lang="zh-CN" altLang="en-US" sz="1400" dirty="0">
            <a:latin typeface="+mn-ea"/>
            <a:ea typeface="+mn-ea"/>
          </a:endParaRPr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62FFC1B8-DA65-4103-B15D-CE3AEDE3FB06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业务逻辑层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en-US" altLang="zh-CN" sz="1800" dirty="0" smtClean="0">
              <a:latin typeface="+mn-ea"/>
              <a:ea typeface="+mn-ea"/>
            </a:rPr>
            <a:t>C#/Python/</a:t>
          </a:r>
          <a:r>
            <a:rPr lang="en-US" altLang="zh-CN" sz="1800" dirty="0" err="1" smtClean="0">
              <a:latin typeface="+mn-ea"/>
              <a:ea typeface="+mn-ea"/>
            </a:rPr>
            <a:t>Lua</a:t>
          </a:r>
          <a:r>
            <a:rPr lang="zh-CN" altLang="en-US" sz="1800" dirty="0" smtClean="0">
              <a:latin typeface="+mn-ea"/>
              <a:ea typeface="+mn-ea"/>
            </a:rPr>
            <a:t>脚本，需要开发</a:t>
          </a:r>
          <a:endParaRPr lang="zh-CN" altLang="en-US" sz="1800" dirty="0">
            <a:latin typeface="+mn-ea"/>
            <a:ea typeface="+mn-ea"/>
          </a:endParaRPr>
        </a:p>
      </dgm:t>
    </dgm:pt>
    <dgm:pt modelId="{2B14F124-757D-4574-BB0B-1F8E764C3147}" type="parTrans" cxnId="{964600BF-2EA5-4EAD-B11B-C3BEE1FB8140}">
      <dgm:prSet/>
      <dgm:spPr/>
      <dgm:t>
        <a:bodyPr/>
        <a:lstStyle/>
        <a:p>
          <a:endParaRPr lang="zh-CN" altLang="en-US"/>
        </a:p>
      </dgm:t>
    </dgm:pt>
    <dgm:pt modelId="{BA302944-D803-4325-8342-A6382D4ADECA}" type="sibTrans" cxnId="{964600BF-2EA5-4EAD-B11B-C3BEE1FB8140}">
      <dgm:prSet/>
      <dgm:spPr/>
      <dgm:t>
        <a:bodyPr/>
        <a:lstStyle/>
        <a:p>
          <a:endParaRPr lang="zh-CN" altLang="en-US"/>
        </a:p>
      </dgm:t>
    </dgm:pt>
    <dgm:pt modelId="{BCF8B276-8B8D-4ACE-BBBF-B5A1C59E1184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数据库层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>
              <a:latin typeface="+mn-ea"/>
              <a:ea typeface="+mn-ea"/>
            </a:rPr>
            <a:t>多数据库支持，框架自动创表和维护</a:t>
          </a:r>
          <a:r>
            <a:rPr lang="en-US" altLang="zh-CN" sz="1800" dirty="0" smtClean="0">
              <a:latin typeface="+mn-ea"/>
              <a:ea typeface="+mn-ea"/>
            </a:rPr>
            <a:t>(</a:t>
          </a:r>
          <a:r>
            <a:rPr lang="zh-CN" altLang="en-US" sz="1800" dirty="0" smtClean="0">
              <a:latin typeface="+mn-ea"/>
              <a:ea typeface="+mn-ea"/>
            </a:rPr>
            <a:t>增册改</a:t>
          </a:r>
          <a:r>
            <a:rPr lang="en-US" altLang="zh-CN" sz="1800" dirty="0" smtClean="0">
              <a:latin typeface="+mn-ea"/>
              <a:ea typeface="+mn-ea"/>
            </a:rPr>
            <a:t>)</a:t>
          </a:r>
          <a:r>
            <a:rPr lang="zh-CN" altLang="en-US" sz="1800" dirty="0" smtClean="0">
              <a:latin typeface="+mn-ea"/>
              <a:ea typeface="+mn-ea"/>
            </a:rPr>
            <a:t>数据，无需写拼接</a:t>
          </a:r>
          <a:r>
            <a:rPr lang="en-US" altLang="zh-CN" sz="1800" dirty="0" err="1" smtClean="0">
              <a:latin typeface="+mn-ea"/>
              <a:ea typeface="+mn-ea"/>
            </a:rPr>
            <a:t>Sql</a:t>
          </a:r>
          <a:r>
            <a:rPr lang="zh-CN" altLang="en-US" sz="1800" dirty="0" smtClean="0">
              <a:latin typeface="+mn-ea"/>
              <a:ea typeface="+mn-ea"/>
            </a:rPr>
            <a:t>语句</a:t>
          </a:r>
          <a:endParaRPr lang="en-US" altLang="zh-CN" sz="1800" dirty="0" smtClean="0">
            <a:latin typeface="+mn-ea"/>
            <a:ea typeface="+mn-ea"/>
          </a:endParaRPr>
        </a:p>
      </dgm:t>
    </dgm:pt>
    <dgm:pt modelId="{B1B56FB6-520A-4549-97C1-0A5ADA538D38}" type="parTrans" cxnId="{EBC1EE29-5373-464D-AE54-D11DD470B7BE}">
      <dgm:prSet/>
      <dgm:spPr/>
      <dgm:t>
        <a:bodyPr/>
        <a:lstStyle/>
        <a:p>
          <a:endParaRPr lang="zh-CN" altLang="en-US"/>
        </a:p>
      </dgm:t>
    </dgm:pt>
    <dgm:pt modelId="{81F03C45-B6FB-4AF3-BEAA-98D2E15E69CB}" type="sibTrans" cxnId="{EBC1EE29-5373-464D-AE54-D11DD470B7BE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 custT="1"/>
      <dgm:spPr/>
      <dgm:t>
        <a:bodyPr/>
        <a:lstStyle/>
        <a:p>
          <a:pPr algn="ctr"/>
          <a:r>
            <a:rPr lang="zh-CN" altLang="en-US" sz="2400" dirty="0" smtClean="0">
              <a:latin typeface="+mn-ea"/>
              <a:ea typeface="+mn-ea"/>
            </a:rPr>
            <a:t>数据缓存层</a:t>
          </a:r>
          <a:endParaRPr lang="en-US" altLang="zh-CN" sz="2400" dirty="0" smtClean="0">
            <a:latin typeface="+mn-ea"/>
            <a:ea typeface="+mn-ea"/>
          </a:endParaRPr>
        </a:p>
        <a:p>
          <a:pPr algn="ctr"/>
          <a:r>
            <a:rPr lang="zh-CN" altLang="en-US" sz="1800" dirty="0" smtClean="0"/>
            <a:t>设计</a:t>
          </a:r>
          <a:r>
            <a:rPr lang="en-US" altLang="zh-CN" sz="1800" dirty="0" smtClean="0"/>
            <a:t>Entity</a:t>
          </a:r>
          <a:r>
            <a:rPr lang="zh-CN" altLang="en-US" sz="1800" dirty="0" smtClean="0"/>
            <a:t>模型，需要开发</a:t>
          </a:r>
          <a:endParaRPr lang="zh-CN" altLang="en-US" sz="1800" dirty="0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D292F12F-83AA-4FFD-B287-2F4D87FCEC65}" type="pres">
      <dgm:prSet presAssocID="{9AB84A98-822C-485A-9F13-719F60A445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5917A-3EF4-4175-8CD9-C7486AB2CF8A}" type="pres">
      <dgm:prSet presAssocID="{F0F2A4BD-A601-4C92-90B2-60F144FF229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C1876-13CE-40D4-8ABC-8A8D8A286828}" type="pres">
      <dgm:prSet presAssocID="{8C608AF6-6D8C-4DED-963E-EE284102E653}" presName="spacer" presStyleCnt="0"/>
      <dgm:spPr/>
    </dgm:pt>
    <dgm:pt modelId="{D9243F93-9642-4BBA-91D8-18E1D7430E29}" type="pres">
      <dgm:prSet presAssocID="{AC05360C-AE39-4E9C-A534-55588D3624F3}" presName="parentText" presStyleLbl="node1" presStyleIdx="1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A5A770-0E5D-4BA4-B1B1-8815EF64AD4F}" type="pres">
      <dgm:prSet presAssocID="{1D714821-365F-4228-B204-1C00B37217CB}" presName="spacer" presStyleCnt="0"/>
      <dgm:spPr/>
    </dgm:pt>
    <dgm:pt modelId="{BF1CE51B-0FE0-4C9B-8F2A-E2757F93D0AF}" type="pres">
      <dgm:prSet presAssocID="{97E3A7A5-4449-47F3-BC75-AB69561E378D}" presName="parentText" presStyleLbl="node1" presStyleIdx="2" presStyleCnt="5" custLinFactY="-2" custLinFactNeighborX="-3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B3E79-C6F6-4E07-899E-E96CB3AE9AA4}" type="pres">
      <dgm:prSet presAssocID="{E6CF1E6F-778E-4318-B325-2DC9D5B3F717}" presName="spacer" presStyleCnt="0"/>
      <dgm:spPr/>
    </dgm:pt>
    <dgm:pt modelId="{A94A1909-917D-4535-A785-633C5EE33D29}" type="pres">
      <dgm:prSet presAssocID="{62FFC1B8-DA65-4103-B15D-CE3AEDE3FB06}" presName="parentText" presStyleLbl="node1" presStyleIdx="3" presStyleCnt="5" custLinFactY="-200000" custLinFactNeighborX="-348" custLinFactNeighborY="-2176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3B6DB-B87D-4173-808A-2B71A67D6A36}" type="pres">
      <dgm:prSet presAssocID="{BA302944-D803-4325-8342-A6382D4ADECA}" presName="spacer" presStyleCnt="0"/>
      <dgm:spPr/>
    </dgm:pt>
    <dgm:pt modelId="{452A2ECD-3311-423D-B2D7-4C9E61F1136A}" type="pres">
      <dgm:prSet presAssocID="{BCF8B276-8B8D-4ACE-BBBF-B5A1C59E1184}" presName="parentText" presStyleLbl="node1" presStyleIdx="4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E350FF-D654-447F-8A57-475EC2FE5358}" type="presOf" srcId="{97E3A7A5-4449-47F3-BC75-AB69561E378D}" destId="{BF1CE51B-0FE0-4C9B-8F2A-E2757F93D0AF}" srcOrd="0" destOrd="0" presId="urn:microsoft.com/office/officeart/2005/8/layout/vList2"/>
    <dgm:cxn modelId="{23E1E999-020B-4F5B-A2EA-B0ADEBF9A8D6}" type="presOf" srcId="{F0F2A4BD-A601-4C92-90B2-60F144FF229A}" destId="{8F35917A-3EF4-4175-8CD9-C7486AB2CF8A}" srcOrd="0" destOrd="0" presId="urn:microsoft.com/office/officeart/2005/8/layout/vList2"/>
    <dgm:cxn modelId="{31462D0A-542F-4025-A16B-2A4F54DABEA5}" type="presOf" srcId="{BCF8B276-8B8D-4ACE-BBBF-B5A1C59E1184}" destId="{452A2ECD-3311-423D-B2D7-4C9E61F1136A}" srcOrd="0" destOrd="0" presId="urn:microsoft.com/office/officeart/2005/8/layout/vList2"/>
    <dgm:cxn modelId="{EBC1EE29-5373-464D-AE54-D11DD470B7BE}" srcId="{9AB84A98-822C-485A-9F13-719F60A44530}" destId="{BCF8B276-8B8D-4ACE-BBBF-B5A1C59E1184}" srcOrd="4" destOrd="0" parTransId="{B1B56FB6-520A-4549-97C1-0A5ADA538D38}" sibTransId="{81F03C45-B6FB-4AF3-BEAA-98D2E15E69CB}"/>
    <dgm:cxn modelId="{91F09F08-A1FE-4521-85C5-65A09EFC7ECB}" type="presOf" srcId="{62FFC1B8-DA65-4103-B15D-CE3AEDE3FB06}" destId="{A94A1909-917D-4535-A785-633C5EE33D29}" srcOrd="0" destOrd="0" presId="urn:microsoft.com/office/officeart/2005/8/layout/vList2"/>
    <dgm:cxn modelId="{B79FDE4E-B6C7-42E2-9A4E-B30DAFEB978F}" srcId="{9AB84A98-822C-485A-9F13-719F60A44530}" destId="{97E3A7A5-4449-47F3-BC75-AB69561E378D}" srcOrd="2" destOrd="0" parTransId="{882D6F43-2BAF-42D5-921B-969D11FC57E9}" sibTransId="{E6CF1E6F-778E-4318-B325-2DC9D5B3F717}"/>
    <dgm:cxn modelId="{6CB434EF-7A42-4FCE-8BC9-FAAD624074FD}" srcId="{9AB84A98-822C-485A-9F13-719F60A44530}" destId="{AC05360C-AE39-4E9C-A534-55588D3624F3}" srcOrd="1" destOrd="0" parTransId="{AEFA727D-B1D4-43B2-8A26-38122BA2F11D}" sibTransId="{1D714821-365F-4228-B204-1C00B37217CB}"/>
    <dgm:cxn modelId="{3007460C-F095-4783-A6C4-D059089160A0}" type="presOf" srcId="{AC05360C-AE39-4E9C-A534-55588D3624F3}" destId="{D9243F93-9642-4BBA-91D8-18E1D7430E29}" srcOrd="0" destOrd="0" presId="urn:microsoft.com/office/officeart/2005/8/layout/vList2"/>
    <dgm:cxn modelId="{707DAD9D-8FC9-4131-8CCA-FA43FB13FAE4}" srcId="{9AB84A98-822C-485A-9F13-719F60A44530}" destId="{F0F2A4BD-A601-4C92-90B2-60F144FF229A}" srcOrd="0" destOrd="0" parTransId="{16A6290C-ED94-44D6-AE13-D1EDAA9EE624}" sibTransId="{8C608AF6-6D8C-4DED-963E-EE284102E653}"/>
    <dgm:cxn modelId="{964600BF-2EA5-4EAD-B11B-C3BEE1FB8140}" srcId="{9AB84A98-822C-485A-9F13-719F60A44530}" destId="{62FFC1B8-DA65-4103-B15D-CE3AEDE3FB06}" srcOrd="3" destOrd="0" parTransId="{2B14F124-757D-4574-BB0B-1F8E764C3147}" sibTransId="{BA302944-D803-4325-8342-A6382D4ADECA}"/>
    <dgm:cxn modelId="{B566E4E0-DE13-41D6-92A7-17DFF7C615C4}" type="presOf" srcId="{9AB84A98-822C-485A-9F13-719F60A44530}" destId="{D292F12F-83AA-4FFD-B287-2F4D87FCEC65}" srcOrd="0" destOrd="0" presId="urn:microsoft.com/office/officeart/2005/8/layout/vList2"/>
    <dgm:cxn modelId="{BE12D594-4643-4954-A4A5-02F0265B91F5}" type="presParOf" srcId="{D292F12F-83AA-4FFD-B287-2F4D87FCEC65}" destId="{8F35917A-3EF4-4175-8CD9-C7486AB2CF8A}" srcOrd="0" destOrd="0" presId="urn:microsoft.com/office/officeart/2005/8/layout/vList2"/>
    <dgm:cxn modelId="{2A66FF0D-DE54-4782-9FE1-3810C8B92342}" type="presParOf" srcId="{D292F12F-83AA-4FFD-B287-2F4D87FCEC65}" destId="{475C1876-13CE-40D4-8ABC-8A8D8A286828}" srcOrd="1" destOrd="0" presId="urn:microsoft.com/office/officeart/2005/8/layout/vList2"/>
    <dgm:cxn modelId="{D95854A9-45BC-4F4E-8447-EA9D0B80C55A}" type="presParOf" srcId="{D292F12F-83AA-4FFD-B287-2F4D87FCEC65}" destId="{D9243F93-9642-4BBA-91D8-18E1D7430E29}" srcOrd="2" destOrd="0" presId="urn:microsoft.com/office/officeart/2005/8/layout/vList2"/>
    <dgm:cxn modelId="{2DCD4CA2-344E-43A7-896B-423163B8CC0C}" type="presParOf" srcId="{D292F12F-83AA-4FFD-B287-2F4D87FCEC65}" destId="{43A5A770-0E5D-4BA4-B1B1-8815EF64AD4F}" srcOrd="3" destOrd="0" presId="urn:microsoft.com/office/officeart/2005/8/layout/vList2"/>
    <dgm:cxn modelId="{173AB850-6442-4471-9AF0-A93B83CEBF2F}" type="presParOf" srcId="{D292F12F-83AA-4FFD-B287-2F4D87FCEC65}" destId="{BF1CE51B-0FE0-4C9B-8F2A-E2757F93D0AF}" srcOrd="4" destOrd="0" presId="urn:microsoft.com/office/officeart/2005/8/layout/vList2"/>
    <dgm:cxn modelId="{804CEC59-4330-4AA2-8242-B05FD3070D2B}" type="presParOf" srcId="{D292F12F-83AA-4FFD-B287-2F4D87FCEC65}" destId="{490B3E79-C6F6-4E07-899E-E96CB3AE9AA4}" srcOrd="5" destOrd="0" presId="urn:microsoft.com/office/officeart/2005/8/layout/vList2"/>
    <dgm:cxn modelId="{C91B9F47-B984-4B81-B86F-0CF267684E69}" type="presParOf" srcId="{D292F12F-83AA-4FFD-B287-2F4D87FCEC65}" destId="{A94A1909-917D-4535-A785-633C5EE33D29}" srcOrd="6" destOrd="0" presId="urn:microsoft.com/office/officeart/2005/8/layout/vList2"/>
    <dgm:cxn modelId="{7470E09C-A84B-4FF1-8071-28BBD60E4AA6}" type="presParOf" srcId="{D292F12F-83AA-4FFD-B287-2F4D87FCEC65}" destId="{EA43B6DB-B87D-4173-808A-2B71A67D6A36}" srcOrd="7" destOrd="0" presId="urn:microsoft.com/office/officeart/2005/8/layout/vList2"/>
    <dgm:cxn modelId="{54469CBF-3DB4-46A4-9F87-47867841E782}" type="presParOf" srcId="{D292F12F-83AA-4FFD-B287-2F4D87FCEC65}" destId="{452A2ECD-3311-423D-B2D7-4C9E61F1136A}" srcOrd="8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FDE29E-404D-4212-9CAB-1A5A05428FC0}">
      <dgm:prSet phldrT="[文本]"/>
      <dgm:spPr/>
      <dgm:t>
        <a:bodyPr/>
        <a:lstStyle/>
        <a:p>
          <a:r>
            <a:rPr lang="zh-CN" altLang="en-US" dirty="0" smtClean="0"/>
            <a:t>前端</a:t>
          </a:r>
          <a:r>
            <a:rPr lang="zh-CN" altLang="en-US" dirty="0" smtClean="0"/>
            <a:t>：选区服务器</a:t>
          </a:r>
          <a:endParaRPr lang="zh-CN" altLang="en-US" dirty="0"/>
        </a:p>
      </dgm:t>
    </dgm:pt>
    <dgm:pt modelId="{0208198C-526A-45DC-9BBF-916F33686D3B}" type="par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2D5ADFFC-4ADE-4721-83FE-AC6672080DBF}" type="sib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/>
      <dgm:spPr/>
      <dgm:t>
        <a:bodyPr/>
        <a:lstStyle/>
        <a:p>
          <a:r>
            <a:rPr lang="zh-CN" altLang="en-US" dirty="0" smtClean="0"/>
            <a:t>游戏逻辑服务器</a:t>
          </a:r>
          <a:endParaRPr lang="zh-CN" altLang="en-US" dirty="0"/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D63DC805-C3EE-4B11-8881-4001783A2E16}">
      <dgm:prSet phldrT="[文本]" custT="1"/>
      <dgm:spPr/>
      <dgm:t>
        <a:bodyPr/>
        <a:lstStyle/>
        <a:p>
          <a:r>
            <a:rPr lang="en-US" altLang="zh-CN" sz="1600" dirty="0" smtClean="0"/>
            <a:t>Http</a:t>
          </a:r>
          <a:r>
            <a:rPr lang="zh-CN" altLang="en-US" sz="1600" dirty="0" smtClean="0"/>
            <a:t>服务器</a:t>
          </a:r>
          <a:endParaRPr lang="zh-CN" altLang="en-US" sz="1600" dirty="0"/>
        </a:p>
      </dgm:t>
    </dgm:pt>
    <dgm:pt modelId="{E4C28DC7-F825-4152-BE70-0275BD743844}" type="par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BF704DE9-4600-415E-9700-54E76CB2B17F}" type="sib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 custT="1"/>
      <dgm:spPr/>
      <dgm:t>
        <a:bodyPr/>
        <a:lstStyle/>
        <a:p>
          <a:r>
            <a:rPr lang="en-US" altLang="zh-CN" sz="1600" dirty="0" err="1" smtClean="0"/>
            <a:t>WebSocket</a:t>
          </a:r>
          <a:r>
            <a:rPr lang="zh-CN" altLang="en-US" sz="1600" dirty="0" smtClean="0"/>
            <a:t>服务器</a:t>
          </a:r>
          <a:endParaRPr lang="zh-CN" altLang="en-US" sz="1600" dirty="0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416037B8-E6EA-4273-B092-24CEA5557490}">
      <dgm:prSet phldrT="[文本]"/>
      <dgm:spPr/>
      <dgm:t>
        <a:bodyPr/>
        <a:lstStyle/>
        <a:p>
          <a:r>
            <a:rPr lang="zh-CN" altLang="en-US" dirty="0" smtClean="0"/>
            <a:t>数据服务器</a:t>
          </a:r>
          <a:endParaRPr lang="zh-CN" altLang="en-US" dirty="0"/>
        </a:p>
      </dgm:t>
    </dgm:pt>
    <dgm:pt modelId="{49F4DFB8-B841-43A8-B452-1A2571D581B7}" type="par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2B8B7103-1AF0-47B6-866D-25D7719CC590}" type="sib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6CFBF5BB-5177-46F8-9343-3C0EE3D3ED86}">
      <dgm:prSet phldrT="[文本]" custT="1"/>
      <dgm:spPr/>
      <dgm:t>
        <a:bodyPr/>
        <a:lstStyle/>
        <a:p>
          <a:r>
            <a:rPr lang="en-US" altLang="zh-CN" sz="1600" dirty="0" err="1" smtClean="0"/>
            <a:t>NoSql</a:t>
          </a:r>
          <a:r>
            <a:rPr lang="en-US" altLang="zh-CN" sz="1600" dirty="0" smtClean="0"/>
            <a:t> (</a:t>
          </a:r>
          <a:r>
            <a:rPr lang="en-US" altLang="zh-CN" sz="1600" dirty="0" err="1" smtClean="0"/>
            <a:t>Redis</a:t>
          </a:r>
          <a:r>
            <a:rPr lang="en-US" altLang="zh-CN" sz="1600" dirty="0" smtClean="0"/>
            <a:t>)</a:t>
          </a:r>
          <a:endParaRPr lang="zh-CN" altLang="en-US" sz="1600" dirty="0"/>
        </a:p>
      </dgm:t>
    </dgm:pt>
    <dgm:pt modelId="{3176EE73-B4C7-49EC-9F4F-0BD3DEEB038C}" type="par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B28E1B40-0138-482A-A9EB-4799AE35E455}" type="sib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56E82AFC-74A9-4FDF-9F62-739ABF44DED7}">
      <dgm:prSet phldrT="[文本]" custT="1"/>
      <dgm:spPr/>
      <dgm:t>
        <a:bodyPr/>
        <a:lstStyle/>
        <a:p>
          <a:r>
            <a:rPr lang="zh-CN" altLang="en-US" sz="1600" dirty="0" smtClean="0"/>
            <a:t>关系型数据库</a:t>
          </a:r>
          <a:r>
            <a:rPr lang="en-US" altLang="zh-CN" sz="1600" dirty="0" smtClean="0"/>
            <a:t>(</a:t>
          </a:r>
          <a:r>
            <a:rPr lang="en-US" altLang="zh-CN" sz="1600" dirty="0" err="1" smtClean="0"/>
            <a:t>MSSql</a:t>
          </a:r>
          <a:r>
            <a:rPr lang="en-US" altLang="zh-CN" sz="1600" dirty="0" smtClean="0"/>
            <a:t>/</a:t>
          </a:r>
          <a:r>
            <a:rPr lang="en-US" altLang="zh-CN" sz="1600" dirty="0" err="1" smtClean="0"/>
            <a:t>MySql</a:t>
          </a:r>
          <a:r>
            <a:rPr lang="en-US" altLang="zh-CN" sz="1600" dirty="0" smtClean="0"/>
            <a:t>)</a:t>
          </a:r>
          <a:endParaRPr lang="zh-CN" altLang="en-US" sz="1600" dirty="0"/>
        </a:p>
      </dgm:t>
    </dgm:pt>
    <dgm:pt modelId="{3CFDFF39-70F5-4986-8E51-6B034BCFB6FA}" type="par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E42536CC-345C-4A4E-BA45-973AAF1A3CA8}" type="sib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 custT="1"/>
      <dgm:spPr/>
      <dgm:t>
        <a:bodyPr/>
        <a:lstStyle/>
        <a:p>
          <a:r>
            <a:rPr lang="en-US" altLang="zh-CN" sz="1800" dirty="0" smtClean="0"/>
            <a:t>Socket</a:t>
          </a:r>
          <a:r>
            <a:rPr lang="zh-CN" altLang="en-US" sz="1800" dirty="0" smtClean="0"/>
            <a:t>服务器</a:t>
          </a:r>
          <a:endParaRPr lang="zh-CN" altLang="en-US" sz="1800" dirty="0"/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9B7FA402-6A05-4A54-B412-EBF4675B74C2}">
      <dgm:prSet phldrT="[文本]" custT="1"/>
      <dgm:spPr/>
      <dgm:t>
        <a:bodyPr/>
        <a:lstStyle/>
        <a:p>
          <a:r>
            <a:rPr lang="zh-CN" altLang="en-US" sz="1600" dirty="0" smtClean="0"/>
            <a:t>提供游戏和区服信息和状态</a:t>
          </a:r>
          <a:endParaRPr lang="zh-CN" altLang="en-US" sz="1600" dirty="0"/>
        </a:p>
      </dgm:t>
    </dgm:pt>
    <dgm:pt modelId="{13387BA9-3D58-4EC7-A086-68DACD729173}" type="par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6EC0897-CBFC-4AC6-9C9A-65658DD52045}" type="sib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D5ED094-ADF5-4678-BF6D-67F81A5852B0}" type="pres">
      <dgm:prSet presAssocID="{9AB84A98-822C-485A-9F13-719F60A44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FD5D2E-E887-4B18-AC86-0BA45832146E}" type="pres">
      <dgm:prSet presAssocID="{416037B8-E6EA-4273-B092-24CEA5557490}" presName="boxAndChildren" presStyleCnt="0"/>
      <dgm:spPr/>
    </dgm:pt>
    <dgm:pt modelId="{1622FEFC-D97A-4D14-A5B5-FE36A4E506B7}" type="pres">
      <dgm:prSet presAssocID="{416037B8-E6EA-4273-B092-24CEA55574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0F99A46-48E1-452A-91B4-E4CCFA3943B3}" type="pres">
      <dgm:prSet presAssocID="{416037B8-E6EA-4273-B092-24CEA55574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1CE661C-B6D4-4139-BE6D-640A51F8FFAF}" type="pres">
      <dgm:prSet presAssocID="{416037B8-E6EA-4273-B092-24CEA5557490}" presName="descendantBox" presStyleCnt="0"/>
      <dgm:spPr/>
    </dgm:pt>
    <dgm:pt modelId="{EAC13C04-2491-4B7A-A31C-A8F782E07BF6}" type="pres">
      <dgm:prSet presAssocID="{6CFBF5BB-5177-46F8-9343-3C0EE3D3ED86}" presName="childTextBox" presStyleLbl="fgAccFollowNode1" presStyleIdx="0" presStyleCnt="6" custLinFactNeighborY="32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E49AF-E532-48A0-9395-A5688853BE03}" type="pres">
      <dgm:prSet presAssocID="{56E82AFC-74A9-4FDF-9F62-739ABF44DED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83268-38B6-44E4-B282-23C1DB15A621}" type="pres">
      <dgm:prSet presAssocID="{8C608AF6-6D8C-4DED-963E-EE284102E653}" presName="sp" presStyleCnt="0"/>
      <dgm:spPr/>
    </dgm:pt>
    <dgm:pt modelId="{262BD9FB-7F33-400E-9B11-0608D2E1D317}" type="pres">
      <dgm:prSet presAssocID="{F0F2A4BD-A601-4C92-90B2-60F144FF229A}" presName="arrowAndChildren" presStyleCnt="0"/>
      <dgm:spPr/>
    </dgm:pt>
    <dgm:pt modelId="{8E08A89A-5024-44DF-8529-E539FD213376}" type="pres">
      <dgm:prSet presAssocID="{F0F2A4BD-A601-4C92-90B2-60F144FF229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FD475967-362C-45AC-9636-D85E36A563DB}" type="pres">
      <dgm:prSet presAssocID="{F0F2A4BD-A601-4C92-90B2-60F144FF229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907487E-7B60-4E3B-A1A9-86A09892BD0B}" type="pres">
      <dgm:prSet presAssocID="{F0F2A4BD-A601-4C92-90B2-60F144FF229A}" presName="descendantArrow" presStyleCnt="0"/>
      <dgm:spPr/>
    </dgm:pt>
    <dgm:pt modelId="{86D8250B-2477-4601-AC16-826D3348F9FE}" type="pres">
      <dgm:prSet presAssocID="{D63DC805-C3EE-4B11-8881-4001783A2E16}" presName="childTextArrow" presStyleLbl="fgAccFollowNode1" presStyleIdx="2" presStyleCnt="6" custScaleX="99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9F815-60FF-4C72-B31C-CDB08855BE82}" type="pres">
      <dgm:prSet presAssocID="{AC05360C-AE39-4E9C-A534-55588D3624F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958E8-37E2-4FE7-B993-BDAE077D76AD}" type="pres">
      <dgm:prSet presAssocID="{97E3A7A5-4449-47F3-BC75-AB69561E378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1B66B-697D-40E8-8838-1AB5E2685304}" type="pres">
      <dgm:prSet presAssocID="{2D5ADFFC-4ADE-4721-83FE-AC6672080DBF}" presName="sp" presStyleCnt="0"/>
      <dgm:spPr/>
    </dgm:pt>
    <dgm:pt modelId="{A5EF3265-19F4-46AD-ABEE-72ACBB7C77CE}" type="pres">
      <dgm:prSet presAssocID="{B6FDE29E-404D-4212-9CAB-1A5A05428FC0}" presName="arrowAndChildren" presStyleCnt="0"/>
      <dgm:spPr/>
    </dgm:pt>
    <dgm:pt modelId="{CF8EF303-A930-42C7-83F7-527F5DA5EE1D}" type="pres">
      <dgm:prSet presAssocID="{B6FDE29E-404D-4212-9CAB-1A5A05428FC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3963DDB-1E05-47D3-AF9A-D1CBB32F00EC}" type="pres">
      <dgm:prSet presAssocID="{B6FDE29E-404D-4212-9CAB-1A5A05428FC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CBA179-9679-4FFC-BC49-1793917C0699}" type="pres">
      <dgm:prSet presAssocID="{B6FDE29E-404D-4212-9CAB-1A5A05428FC0}" presName="descendantArrow" presStyleCnt="0"/>
      <dgm:spPr/>
    </dgm:pt>
    <dgm:pt modelId="{7D2915AA-C62A-4EFC-A521-068341D6F3A1}" type="pres">
      <dgm:prSet presAssocID="{9B7FA402-6A05-4A54-B412-EBF4675B74C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AA0C3-68B0-4E6A-BAB4-DF89C3771736}" type="presOf" srcId="{6CFBF5BB-5177-46F8-9343-3C0EE3D3ED86}" destId="{EAC13C04-2491-4B7A-A31C-A8F782E07BF6}" srcOrd="0" destOrd="0" presId="urn:microsoft.com/office/officeart/2005/8/layout/process4"/>
    <dgm:cxn modelId="{B2125AA9-F0CA-4979-A579-4152FF82755B}" type="presOf" srcId="{B6FDE29E-404D-4212-9CAB-1A5A05428FC0}" destId="{E3963DDB-1E05-47D3-AF9A-D1CBB32F00EC}" srcOrd="1" destOrd="0" presId="urn:microsoft.com/office/officeart/2005/8/layout/process4"/>
    <dgm:cxn modelId="{A944FE27-4696-408F-8204-C5A4731C9758}" srcId="{9AB84A98-822C-485A-9F13-719F60A44530}" destId="{B6FDE29E-404D-4212-9CAB-1A5A05428FC0}" srcOrd="0" destOrd="0" parTransId="{0208198C-526A-45DC-9BBF-916F33686D3B}" sibTransId="{2D5ADFFC-4ADE-4721-83FE-AC6672080DBF}"/>
    <dgm:cxn modelId="{24DA8826-1799-46EA-A602-81108DDED376}" type="presOf" srcId="{AC05360C-AE39-4E9C-A534-55588D3624F3}" destId="{F389F815-60FF-4C72-B31C-CDB08855BE82}" srcOrd="0" destOrd="0" presId="urn:microsoft.com/office/officeart/2005/8/layout/process4"/>
    <dgm:cxn modelId="{93BAC368-F33C-485F-8BE9-0278282CFDBA}" type="presOf" srcId="{416037B8-E6EA-4273-B092-24CEA5557490}" destId="{00F99A46-48E1-452A-91B4-E4CCFA3943B3}" srcOrd="1" destOrd="0" presId="urn:microsoft.com/office/officeart/2005/8/layout/process4"/>
    <dgm:cxn modelId="{6CB434EF-7A42-4FCE-8BC9-FAAD624074FD}" srcId="{F0F2A4BD-A601-4C92-90B2-60F144FF229A}" destId="{AC05360C-AE39-4E9C-A534-55588D3624F3}" srcOrd="1" destOrd="0" parTransId="{AEFA727D-B1D4-43B2-8A26-38122BA2F11D}" sibTransId="{1D714821-365F-4228-B204-1C00B37217CB}"/>
    <dgm:cxn modelId="{B79FDE4E-B6C7-42E2-9A4E-B30DAFEB978F}" srcId="{F0F2A4BD-A601-4C92-90B2-60F144FF229A}" destId="{97E3A7A5-4449-47F3-BC75-AB69561E378D}" srcOrd="2" destOrd="0" parTransId="{882D6F43-2BAF-42D5-921B-969D11FC57E9}" sibTransId="{E6CF1E6F-778E-4318-B325-2DC9D5B3F717}"/>
    <dgm:cxn modelId="{707DAD9D-8FC9-4131-8CCA-FA43FB13FAE4}" srcId="{9AB84A98-822C-485A-9F13-719F60A44530}" destId="{F0F2A4BD-A601-4C92-90B2-60F144FF229A}" srcOrd="1" destOrd="0" parTransId="{16A6290C-ED94-44D6-AE13-D1EDAA9EE624}" sibTransId="{8C608AF6-6D8C-4DED-963E-EE284102E653}"/>
    <dgm:cxn modelId="{24F4BEBE-9686-4420-83E1-A3925245BDCA}" srcId="{416037B8-E6EA-4273-B092-24CEA5557490}" destId="{6CFBF5BB-5177-46F8-9343-3C0EE3D3ED86}" srcOrd="0" destOrd="0" parTransId="{3176EE73-B4C7-49EC-9F4F-0BD3DEEB038C}" sibTransId="{B28E1B40-0138-482A-A9EB-4799AE35E455}"/>
    <dgm:cxn modelId="{333BAA4F-8BC5-47DA-B9FC-F333C4A0EC56}" type="presOf" srcId="{D63DC805-C3EE-4B11-8881-4001783A2E16}" destId="{86D8250B-2477-4601-AC16-826D3348F9FE}" srcOrd="0" destOrd="0" presId="urn:microsoft.com/office/officeart/2005/8/layout/process4"/>
    <dgm:cxn modelId="{FA2E6658-6107-42FA-8821-BB1A72D39D59}" type="presOf" srcId="{416037B8-E6EA-4273-B092-24CEA5557490}" destId="{1622FEFC-D97A-4D14-A5B5-FE36A4E506B7}" srcOrd="0" destOrd="0" presId="urn:microsoft.com/office/officeart/2005/8/layout/process4"/>
    <dgm:cxn modelId="{9352D70E-A50B-41B3-8C19-9F36AA9CE160}" type="presOf" srcId="{9B7FA402-6A05-4A54-B412-EBF4675B74C2}" destId="{7D2915AA-C62A-4EFC-A521-068341D6F3A1}" srcOrd="0" destOrd="0" presId="urn:microsoft.com/office/officeart/2005/8/layout/process4"/>
    <dgm:cxn modelId="{77197172-A372-4359-9C37-80B2D2056B3B}" srcId="{416037B8-E6EA-4273-B092-24CEA5557490}" destId="{56E82AFC-74A9-4FDF-9F62-739ABF44DED7}" srcOrd="1" destOrd="0" parTransId="{3CFDFF39-70F5-4986-8E51-6B034BCFB6FA}" sibTransId="{E42536CC-345C-4A4E-BA45-973AAF1A3CA8}"/>
    <dgm:cxn modelId="{29FE24DE-7061-4509-B921-EED1E0CD3772}" srcId="{F0F2A4BD-A601-4C92-90B2-60F144FF229A}" destId="{D63DC805-C3EE-4B11-8881-4001783A2E16}" srcOrd="0" destOrd="0" parTransId="{E4C28DC7-F825-4152-BE70-0275BD743844}" sibTransId="{BF704DE9-4600-415E-9700-54E76CB2B17F}"/>
    <dgm:cxn modelId="{A112B7A6-2119-43F9-A97C-172980247CC1}" srcId="{9AB84A98-822C-485A-9F13-719F60A44530}" destId="{416037B8-E6EA-4273-B092-24CEA5557490}" srcOrd="2" destOrd="0" parTransId="{49F4DFB8-B841-43A8-B452-1A2571D581B7}" sibTransId="{2B8B7103-1AF0-47B6-866D-25D7719CC590}"/>
    <dgm:cxn modelId="{F91B6FF1-07C8-40B6-A1FB-DD5CABCE4657}" type="presOf" srcId="{56E82AFC-74A9-4FDF-9F62-739ABF44DED7}" destId="{FCFE49AF-E532-48A0-9395-A5688853BE03}" srcOrd="0" destOrd="0" presId="urn:microsoft.com/office/officeart/2005/8/layout/process4"/>
    <dgm:cxn modelId="{6F787342-624C-49A8-B346-DAFC2AF10056}" type="presOf" srcId="{F0F2A4BD-A601-4C92-90B2-60F144FF229A}" destId="{8E08A89A-5024-44DF-8529-E539FD213376}" srcOrd="0" destOrd="0" presId="urn:microsoft.com/office/officeart/2005/8/layout/process4"/>
    <dgm:cxn modelId="{7FB37E39-1427-4414-8D31-4A3E6641C89D}" type="presOf" srcId="{F0F2A4BD-A601-4C92-90B2-60F144FF229A}" destId="{FD475967-362C-45AC-9636-D85E36A563DB}" srcOrd="1" destOrd="0" presId="urn:microsoft.com/office/officeart/2005/8/layout/process4"/>
    <dgm:cxn modelId="{E7F62588-F951-44CE-808A-CD634C8DB350}" type="presOf" srcId="{B6FDE29E-404D-4212-9CAB-1A5A05428FC0}" destId="{CF8EF303-A930-42C7-83F7-527F5DA5EE1D}" srcOrd="0" destOrd="0" presId="urn:microsoft.com/office/officeart/2005/8/layout/process4"/>
    <dgm:cxn modelId="{AFC24E84-FA04-49EC-AA8C-39B803FBD6C2}" type="presOf" srcId="{97E3A7A5-4449-47F3-BC75-AB69561E378D}" destId="{2F9958E8-37E2-4FE7-B993-BDAE077D76AD}" srcOrd="0" destOrd="0" presId="urn:microsoft.com/office/officeart/2005/8/layout/process4"/>
    <dgm:cxn modelId="{479E6D5C-7F45-40A4-8905-34ED601A1B52}" srcId="{B6FDE29E-404D-4212-9CAB-1A5A05428FC0}" destId="{9B7FA402-6A05-4A54-B412-EBF4675B74C2}" srcOrd="0" destOrd="0" parTransId="{13387BA9-3D58-4EC7-A086-68DACD729173}" sibTransId="{06EC0897-CBFC-4AC6-9C9A-65658DD52045}"/>
    <dgm:cxn modelId="{922AE05D-FD8E-47AD-9A24-D6B20350F784}" type="presOf" srcId="{9AB84A98-822C-485A-9F13-719F60A44530}" destId="{0D5ED094-ADF5-4678-BF6D-67F81A5852B0}" srcOrd="0" destOrd="0" presId="urn:microsoft.com/office/officeart/2005/8/layout/process4"/>
    <dgm:cxn modelId="{5C213562-52CE-4CFF-BAEC-C9AF47187CD2}" type="presParOf" srcId="{0D5ED094-ADF5-4678-BF6D-67F81A5852B0}" destId="{22FD5D2E-E887-4B18-AC86-0BA45832146E}" srcOrd="0" destOrd="0" presId="urn:microsoft.com/office/officeart/2005/8/layout/process4"/>
    <dgm:cxn modelId="{9CB01173-C328-4CFA-8E97-54D02A598E7B}" type="presParOf" srcId="{22FD5D2E-E887-4B18-AC86-0BA45832146E}" destId="{1622FEFC-D97A-4D14-A5B5-FE36A4E506B7}" srcOrd="0" destOrd="0" presId="urn:microsoft.com/office/officeart/2005/8/layout/process4"/>
    <dgm:cxn modelId="{3D49D962-C6C7-4464-A838-A82EA23234DB}" type="presParOf" srcId="{22FD5D2E-E887-4B18-AC86-0BA45832146E}" destId="{00F99A46-48E1-452A-91B4-E4CCFA3943B3}" srcOrd="1" destOrd="0" presId="urn:microsoft.com/office/officeart/2005/8/layout/process4"/>
    <dgm:cxn modelId="{EAB2C48B-6613-488E-B7D3-F53D9361ECF0}" type="presParOf" srcId="{22FD5D2E-E887-4B18-AC86-0BA45832146E}" destId="{41CE661C-B6D4-4139-BE6D-640A51F8FFAF}" srcOrd="2" destOrd="0" presId="urn:microsoft.com/office/officeart/2005/8/layout/process4"/>
    <dgm:cxn modelId="{36FEFF2E-85F3-4A20-BD4F-44A30635EF4F}" type="presParOf" srcId="{41CE661C-B6D4-4139-BE6D-640A51F8FFAF}" destId="{EAC13C04-2491-4B7A-A31C-A8F782E07BF6}" srcOrd="0" destOrd="0" presId="urn:microsoft.com/office/officeart/2005/8/layout/process4"/>
    <dgm:cxn modelId="{46863303-1C1D-4459-9C34-D037247ABFA3}" type="presParOf" srcId="{41CE661C-B6D4-4139-BE6D-640A51F8FFAF}" destId="{FCFE49AF-E532-48A0-9395-A5688853BE03}" srcOrd="1" destOrd="0" presId="urn:microsoft.com/office/officeart/2005/8/layout/process4"/>
    <dgm:cxn modelId="{2429F94F-B686-4CB7-B93F-4B7C86A9168F}" type="presParOf" srcId="{0D5ED094-ADF5-4678-BF6D-67F81A5852B0}" destId="{53583268-38B6-44E4-B282-23C1DB15A621}" srcOrd="1" destOrd="0" presId="urn:microsoft.com/office/officeart/2005/8/layout/process4"/>
    <dgm:cxn modelId="{62BA537D-15A1-45A9-A822-D8E319DFB18A}" type="presParOf" srcId="{0D5ED094-ADF5-4678-BF6D-67F81A5852B0}" destId="{262BD9FB-7F33-400E-9B11-0608D2E1D317}" srcOrd="2" destOrd="0" presId="urn:microsoft.com/office/officeart/2005/8/layout/process4"/>
    <dgm:cxn modelId="{5EEB85CD-144A-4230-9B25-F714D006D167}" type="presParOf" srcId="{262BD9FB-7F33-400E-9B11-0608D2E1D317}" destId="{8E08A89A-5024-44DF-8529-E539FD213376}" srcOrd="0" destOrd="0" presId="urn:microsoft.com/office/officeart/2005/8/layout/process4"/>
    <dgm:cxn modelId="{32C6DE10-C1DE-483E-B603-4E979094CBD6}" type="presParOf" srcId="{262BD9FB-7F33-400E-9B11-0608D2E1D317}" destId="{FD475967-362C-45AC-9636-D85E36A563DB}" srcOrd="1" destOrd="0" presId="urn:microsoft.com/office/officeart/2005/8/layout/process4"/>
    <dgm:cxn modelId="{38131405-1864-47F7-B531-370EBEC546CC}" type="presParOf" srcId="{262BD9FB-7F33-400E-9B11-0608D2E1D317}" destId="{4907487E-7B60-4E3B-A1A9-86A09892BD0B}" srcOrd="2" destOrd="0" presId="urn:microsoft.com/office/officeart/2005/8/layout/process4"/>
    <dgm:cxn modelId="{D8DDA247-6B7F-4D9D-8364-1D9B2714AC4A}" type="presParOf" srcId="{4907487E-7B60-4E3B-A1A9-86A09892BD0B}" destId="{86D8250B-2477-4601-AC16-826D3348F9FE}" srcOrd="0" destOrd="0" presId="urn:microsoft.com/office/officeart/2005/8/layout/process4"/>
    <dgm:cxn modelId="{17ED2393-0C57-49C8-949C-92F990361A8E}" type="presParOf" srcId="{4907487E-7B60-4E3B-A1A9-86A09892BD0B}" destId="{F389F815-60FF-4C72-B31C-CDB08855BE82}" srcOrd="1" destOrd="0" presId="urn:microsoft.com/office/officeart/2005/8/layout/process4"/>
    <dgm:cxn modelId="{D732E882-DB0F-4B79-AD57-8247A6F5D09E}" type="presParOf" srcId="{4907487E-7B60-4E3B-A1A9-86A09892BD0B}" destId="{2F9958E8-37E2-4FE7-B993-BDAE077D76AD}" srcOrd="2" destOrd="0" presId="urn:microsoft.com/office/officeart/2005/8/layout/process4"/>
    <dgm:cxn modelId="{589094D4-7F00-4261-A925-251A15E5932B}" type="presParOf" srcId="{0D5ED094-ADF5-4678-BF6D-67F81A5852B0}" destId="{2831B66B-697D-40E8-8838-1AB5E2685304}" srcOrd="3" destOrd="0" presId="urn:microsoft.com/office/officeart/2005/8/layout/process4"/>
    <dgm:cxn modelId="{FEEAFAE1-8C39-41A2-955F-A32CFA589972}" type="presParOf" srcId="{0D5ED094-ADF5-4678-BF6D-67F81A5852B0}" destId="{A5EF3265-19F4-46AD-ABEE-72ACBB7C77CE}" srcOrd="4" destOrd="0" presId="urn:microsoft.com/office/officeart/2005/8/layout/process4"/>
    <dgm:cxn modelId="{9B9236B5-2103-4CD5-ADFA-3412558DB5FD}" type="presParOf" srcId="{A5EF3265-19F4-46AD-ABEE-72ACBB7C77CE}" destId="{CF8EF303-A930-42C7-83F7-527F5DA5EE1D}" srcOrd="0" destOrd="0" presId="urn:microsoft.com/office/officeart/2005/8/layout/process4"/>
    <dgm:cxn modelId="{B9B6E6D9-F80C-497B-8A06-2F221604CBC2}" type="presParOf" srcId="{A5EF3265-19F4-46AD-ABEE-72ACBB7C77CE}" destId="{E3963DDB-1E05-47D3-AF9A-D1CBB32F00EC}" srcOrd="1" destOrd="0" presId="urn:microsoft.com/office/officeart/2005/8/layout/process4"/>
    <dgm:cxn modelId="{3057F468-043C-4447-BFE9-B695F53AFE61}" type="presParOf" srcId="{A5EF3265-19F4-46AD-ABEE-72ACBB7C77CE}" destId="{52CBA179-9679-4FFC-BC49-1793917C0699}" srcOrd="2" destOrd="0" presId="urn:microsoft.com/office/officeart/2005/8/layout/process4"/>
    <dgm:cxn modelId="{2CE7EE91-60DB-4CBC-A36D-69190C05E2D8}" type="presParOf" srcId="{52CBA179-9679-4FFC-BC49-1793917C0699}" destId="{7D2915AA-C62A-4EFC-A521-068341D6F3A1}" srcOrd="0" destOrd="0" presId="urn:microsoft.com/office/officeart/2005/8/layout/process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62C8B-CFCE-4F50-82DA-ABF64BAD87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D52FD0-5B0E-47EF-87C6-88A2A84588BA}">
      <dgm:prSet phldrT="[文本]"/>
      <dgm:spPr/>
      <dgm:t>
        <a:bodyPr/>
        <a:lstStyle/>
        <a:p>
          <a:r>
            <a:rPr lang="zh-CN" altLang="en-US" dirty="0" smtClean="0"/>
            <a:t>选区服务器</a:t>
          </a:r>
          <a:endParaRPr lang="zh-CN" altLang="en-US" dirty="0"/>
        </a:p>
      </dgm:t>
    </dgm:pt>
    <dgm:pt modelId="{D1EAAF2F-A3B9-4374-8271-13CBFA778FA5}" type="par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1BB2288-82EF-4D0C-A788-6A4252F1F904}" type="sib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5FE6867-67D0-417D-801F-0FF61EF93049}">
      <dgm:prSet phldrT="[文本]"/>
      <dgm:spPr/>
      <dgm:t>
        <a:bodyPr/>
        <a:lstStyle/>
        <a:p>
          <a:r>
            <a:rPr lang="zh-CN" altLang="en-US" dirty="0" smtClean="0"/>
            <a:t>游戏逻辑服务器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F1BA3223-4DE3-41EC-B872-4D18014205AD}" type="par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929F1729-2FC1-42AB-8CC2-6D69B9B811B7}" type="sib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FB8E3BFB-13D9-4E51-84D3-919FD5FCC56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6379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7CBDF1FE-ABCF-4788-990C-4425FE9D507F}" type="par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241EB0DE-AAD1-4BEB-B08C-75388C8BC622}" type="sib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E1932240-FC19-4C13-8764-1679989C7100}">
      <dgm:prSet phldrT="[文本]"/>
      <dgm:spPr/>
      <dgm:t>
        <a:bodyPr/>
        <a:lstStyle/>
        <a:p>
          <a:r>
            <a:rPr lang="zh-CN" altLang="en-US" dirty="0" smtClean="0"/>
            <a:t>游戏逻辑服务器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7D15664F-E47C-401C-9189-26103489CEA3}" type="sib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56A1B60D-7F22-45E5-8BE0-8F19A5EE1082}" type="par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1F20E6AF-4D50-4A28-93BF-11A3F60E49A2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en-US" altLang="zh-CN" dirty="0" smtClean="0"/>
        </a:p>
      </dgm:t>
    </dgm:pt>
    <dgm:pt modelId="{55AA8C8D-F769-4D8E-9E8A-C7AD6E0A4263}" type="par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E26AC24B-60CB-4519-AB81-A69287A18AC9}" type="sib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884BE7D2-EFD6-469C-8B37-1433CE299DEA}">
      <dgm:prSet phldrT="[文本]"/>
      <dgm:spPr/>
      <dgm:t>
        <a:bodyPr/>
        <a:lstStyle/>
        <a:p>
          <a:r>
            <a:rPr lang="zh-CN" altLang="en-US" dirty="0" smtClean="0"/>
            <a:t>游戏逻辑服务器</a:t>
          </a:r>
          <a:r>
            <a:rPr lang="en-US" altLang="zh-CN" dirty="0" smtClean="0"/>
            <a:t>N</a:t>
          </a:r>
        </a:p>
      </dgm:t>
    </dgm:pt>
    <dgm:pt modelId="{0C95E35C-E026-4011-B251-BCD19932D986}" type="par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1279D112-1F55-4747-A91A-0C6528C38092}" type="sib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5545FDD0-53AC-4C73-8F5D-A0117993C3B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6381</a:t>
          </a:r>
          <a:r>
            <a:rPr lang="zh-CN" altLang="en-US" dirty="0" smtClean="0"/>
            <a:t>端口</a:t>
          </a:r>
          <a:endParaRPr lang="en-US" altLang="zh-CN" dirty="0" smtClean="0"/>
        </a:p>
      </dgm:t>
    </dgm:pt>
    <dgm:pt modelId="{481CDC51-B578-45AB-865D-42EE6ADFA2BD}" type="par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9EDD636B-C6EA-4138-BF3D-ECA998E4E640}" type="sib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D59C8C74-6744-476F-AD2F-8773CE92621B}">
      <dgm:prSet phldrT="[文本]"/>
      <dgm:spPr/>
      <dgm:t>
        <a:bodyPr/>
        <a:lstStyle/>
        <a:p>
          <a:r>
            <a:rPr lang="en-US" altLang="zh-CN" dirty="0" smtClean="0"/>
            <a:t>DB</a:t>
          </a:r>
        </a:p>
      </dgm:t>
    </dgm:pt>
    <dgm:pt modelId="{AC6F8055-F963-4003-914D-3707656568F1}" type="sib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10039898-A987-48F0-8B54-7282E76E2DBD}" type="par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4447AC0D-FBAD-4B96-9980-F70D6BABED0E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zh-CN" altLang="en-US" dirty="0"/>
        </a:p>
      </dgm:t>
    </dgm:pt>
    <dgm:pt modelId="{511E3DA1-05E2-460A-B1C2-2453769A77C9}" type="sib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15E75B52-4F41-4C6D-B5B0-8E701627990F}" type="par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8723DEF7-BD1E-49C7-B7A2-F869B04BD51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实例</a:t>
          </a:r>
          <a:endParaRPr lang="en-US" altLang="zh-CN" dirty="0" smtClean="0"/>
        </a:p>
        <a:p>
          <a:r>
            <a:rPr lang="en-US" altLang="zh-CN" dirty="0" smtClean="0"/>
            <a:t>6380</a:t>
          </a:r>
          <a:r>
            <a:rPr lang="zh-CN" altLang="en-US" dirty="0" smtClean="0"/>
            <a:t>端口</a:t>
          </a:r>
          <a:endParaRPr lang="en-US" altLang="zh-CN" dirty="0" smtClean="0"/>
        </a:p>
      </dgm:t>
    </dgm:pt>
    <dgm:pt modelId="{03ECD2C7-9818-4423-8BA7-35AFE148D7F5}" type="sib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A3EE334F-6B5E-4F1A-8E0D-FA27B385DEE8}" type="par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7FC3EE68-1797-4B6E-A2CF-8106934100FD}" type="pres">
      <dgm:prSet presAssocID="{61062C8B-CFCE-4F50-82DA-ABF64BAD87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21EFF6-3C02-4759-8071-692E30F767C9}" type="pres">
      <dgm:prSet presAssocID="{61062C8B-CFCE-4F50-82DA-ABF64BAD8741}" presName="hierFlow" presStyleCnt="0"/>
      <dgm:spPr/>
    </dgm:pt>
    <dgm:pt modelId="{61FFF49C-634F-410E-A68C-0C0C77E4BF43}" type="pres">
      <dgm:prSet presAssocID="{61062C8B-CFCE-4F50-82DA-ABF64BAD87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A59E13-EA11-460F-8DC1-AE23B5A426B7}" type="pres">
      <dgm:prSet presAssocID="{06D52FD0-5B0E-47EF-87C6-88A2A84588BA}" presName="Name14" presStyleCnt="0"/>
      <dgm:spPr/>
    </dgm:pt>
    <dgm:pt modelId="{18C231D2-C5E8-4C78-B147-8DB4F667C525}" type="pres">
      <dgm:prSet presAssocID="{06D52FD0-5B0E-47EF-87C6-88A2A84588BA}" presName="level1Shape" presStyleLbl="node0" presStyleIdx="0" presStyleCnt="1" custScaleX="143265" custLinFactNeighborY="-87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7454C-ACCD-46D0-862C-988F865DA887}" type="pres">
      <dgm:prSet presAssocID="{06D52FD0-5B0E-47EF-87C6-88A2A84588BA}" presName="hierChild2" presStyleCnt="0"/>
      <dgm:spPr/>
    </dgm:pt>
    <dgm:pt modelId="{ADB267C5-4EBE-47BA-803E-E6B910151F1E}" type="pres">
      <dgm:prSet presAssocID="{F1BA3223-4DE3-41EC-B872-4D18014205A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166E7A52-A6A7-4F0D-889A-31E7F33629BB}" type="pres">
      <dgm:prSet presAssocID="{45FE6867-67D0-417D-801F-0FF61EF93049}" presName="Name21" presStyleCnt="0"/>
      <dgm:spPr/>
    </dgm:pt>
    <dgm:pt modelId="{31BFB085-1E80-45B0-80E9-4D50E4764DBF}" type="pres">
      <dgm:prSet presAssocID="{45FE6867-67D0-417D-801F-0FF61EF93049}" presName="level2Shape" presStyleLbl="node2" presStyleIdx="0" presStyleCnt="3" custScaleX="134433" custLinFactNeighborX="-2578" custLinFactNeighborY="-41928"/>
      <dgm:spPr/>
      <dgm:t>
        <a:bodyPr/>
        <a:lstStyle/>
        <a:p>
          <a:endParaRPr lang="zh-CN" altLang="en-US"/>
        </a:p>
      </dgm:t>
    </dgm:pt>
    <dgm:pt modelId="{1D75BEF7-71A6-4B26-9E60-AF2E3F4B0D12}" type="pres">
      <dgm:prSet presAssocID="{45FE6867-67D0-417D-801F-0FF61EF93049}" presName="hierChild3" presStyleCnt="0"/>
      <dgm:spPr/>
    </dgm:pt>
    <dgm:pt modelId="{EF34C4E6-DE2A-401A-B80D-F0B095DE5E97}" type="pres">
      <dgm:prSet presAssocID="{7CBDF1FE-ABCF-4788-990C-4425FE9D507F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F34D65F2-6570-4876-94FE-B69B14ED857C}" type="pres">
      <dgm:prSet presAssocID="{FB8E3BFB-13D9-4E51-84D3-919FD5FCC564}" presName="Name21" presStyleCnt="0"/>
      <dgm:spPr/>
    </dgm:pt>
    <dgm:pt modelId="{83DAFFFC-5666-4B3E-8A2A-5F2566562FAA}" type="pres">
      <dgm:prSet presAssocID="{FB8E3BFB-13D9-4E51-84D3-919FD5FCC564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422C594-0FBA-46E8-8AA6-168CBF02AF42}" type="pres">
      <dgm:prSet presAssocID="{FB8E3BFB-13D9-4E51-84D3-919FD5FCC564}" presName="hierChild3" presStyleCnt="0"/>
      <dgm:spPr/>
    </dgm:pt>
    <dgm:pt modelId="{1EA851B5-74DD-4D9E-A91D-F41747F239D7}" type="pres">
      <dgm:prSet presAssocID="{15E75B52-4F41-4C6D-B5B0-8E701627990F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421E707B-F0D9-42A0-9FE7-9221C6F8D393}" type="pres">
      <dgm:prSet presAssocID="{4447AC0D-FBAD-4B96-9980-F70D6BABED0E}" presName="Name21" presStyleCnt="0"/>
      <dgm:spPr/>
    </dgm:pt>
    <dgm:pt modelId="{4B71AF9F-3178-4D8F-8923-DAACB4D95A38}" type="pres">
      <dgm:prSet presAssocID="{4447AC0D-FBAD-4B96-9980-F70D6BABED0E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F0030CD2-0000-47C7-8A0E-AA9D7D4E2966}" type="pres">
      <dgm:prSet presAssocID="{4447AC0D-FBAD-4B96-9980-F70D6BABED0E}" presName="hierChild3" presStyleCnt="0"/>
      <dgm:spPr/>
    </dgm:pt>
    <dgm:pt modelId="{8AD45C60-5F01-4AE8-B019-C28DDD8F8B6D}" type="pres">
      <dgm:prSet presAssocID="{56A1B60D-7F22-45E5-8BE0-8F19A5EE108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6D7447D-A8F6-40A4-90F2-0E02764D6EB9}" type="pres">
      <dgm:prSet presAssocID="{E1932240-FC19-4C13-8764-1679989C7100}" presName="Name21" presStyleCnt="0"/>
      <dgm:spPr/>
    </dgm:pt>
    <dgm:pt modelId="{AB6F2366-CE62-4DBD-B25F-AED60C063009}" type="pres">
      <dgm:prSet presAssocID="{E1932240-FC19-4C13-8764-1679989C7100}" presName="level2Shape" presStyleLbl="node2" presStyleIdx="1" presStyleCnt="3" custScaleX="160481" custLinFactNeighborX="-2096" custLinFactNeighborY="-41928"/>
      <dgm:spPr/>
      <dgm:t>
        <a:bodyPr/>
        <a:lstStyle/>
        <a:p>
          <a:endParaRPr lang="zh-CN" altLang="en-US"/>
        </a:p>
      </dgm:t>
    </dgm:pt>
    <dgm:pt modelId="{E1249678-08A8-4207-82B4-EDC4A06B645B}" type="pres">
      <dgm:prSet presAssocID="{E1932240-FC19-4C13-8764-1679989C7100}" presName="hierChild3" presStyleCnt="0"/>
      <dgm:spPr/>
    </dgm:pt>
    <dgm:pt modelId="{B3240585-1DDF-4EC8-B111-DAB9E056C3E4}" type="pres">
      <dgm:prSet presAssocID="{A3EE334F-6B5E-4F1A-8E0D-FA27B385DEE8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4EEF6313-C81B-4CBD-A59E-C7DBECB8B6CD}" type="pres">
      <dgm:prSet presAssocID="{8723DEF7-BD1E-49C7-B7A2-F869B04BD51A}" presName="Name21" presStyleCnt="0"/>
      <dgm:spPr/>
    </dgm:pt>
    <dgm:pt modelId="{B711E036-3916-4BF3-86E5-1CEDB3FADA76}" type="pres">
      <dgm:prSet presAssocID="{8723DEF7-BD1E-49C7-B7A2-F869B04BD51A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BF789C4B-772D-4F3F-A790-F775C5E6B546}" type="pres">
      <dgm:prSet presAssocID="{8723DEF7-BD1E-49C7-B7A2-F869B04BD51A}" presName="hierChild3" presStyleCnt="0"/>
      <dgm:spPr/>
    </dgm:pt>
    <dgm:pt modelId="{D265B462-C6B7-4CD5-ACF2-EA17C2D06F06}" type="pres">
      <dgm:prSet presAssocID="{55AA8C8D-F769-4D8E-9E8A-C7AD6E0A4263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064E0243-F8B6-4B39-82C8-0DBDE1A2CDB3}" type="pres">
      <dgm:prSet presAssocID="{1F20E6AF-4D50-4A28-93BF-11A3F60E49A2}" presName="Name21" presStyleCnt="0"/>
      <dgm:spPr/>
    </dgm:pt>
    <dgm:pt modelId="{FBC5DF6C-4BDE-4334-832C-F39364989BD7}" type="pres">
      <dgm:prSet presAssocID="{1F20E6AF-4D50-4A28-93BF-11A3F60E49A2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1479E41B-15CE-4A66-A5F1-90BF7A886182}" type="pres">
      <dgm:prSet presAssocID="{1F20E6AF-4D50-4A28-93BF-11A3F60E49A2}" presName="hierChild3" presStyleCnt="0"/>
      <dgm:spPr/>
    </dgm:pt>
    <dgm:pt modelId="{DB760F71-6DD1-4756-973F-D5FBDF559061}" type="pres">
      <dgm:prSet presAssocID="{0C95E35C-E026-4011-B251-BCD19932D98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7C5616DB-E95D-4FCC-B200-66C4FCF317DE}" type="pres">
      <dgm:prSet presAssocID="{884BE7D2-EFD6-469C-8B37-1433CE299DEA}" presName="Name21" presStyleCnt="0"/>
      <dgm:spPr/>
    </dgm:pt>
    <dgm:pt modelId="{A26ACD9D-5DD4-49C7-BF8F-5A4503357DDE}" type="pres">
      <dgm:prSet presAssocID="{884BE7D2-EFD6-469C-8B37-1433CE299DEA}" presName="level2Shape" presStyleLbl="node2" presStyleIdx="2" presStyleCnt="3" custScaleX="134433" custLinFactNeighborX="4898" custLinFactNeighborY="-41928"/>
      <dgm:spPr/>
      <dgm:t>
        <a:bodyPr/>
        <a:lstStyle/>
        <a:p>
          <a:endParaRPr lang="zh-CN" altLang="en-US"/>
        </a:p>
      </dgm:t>
    </dgm:pt>
    <dgm:pt modelId="{09481408-2E77-4E33-9665-E0CC6A46F2B3}" type="pres">
      <dgm:prSet presAssocID="{884BE7D2-EFD6-469C-8B37-1433CE299DEA}" presName="hierChild3" presStyleCnt="0"/>
      <dgm:spPr/>
    </dgm:pt>
    <dgm:pt modelId="{5335D7BC-B986-423F-B133-3AE98132C8A1}" type="pres">
      <dgm:prSet presAssocID="{481CDC51-B578-45AB-865D-42EE6ADFA2BD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D9C2AC7-02E2-4A06-967F-67B6E89F8F6E}" type="pres">
      <dgm:prSet presAssocID="{5545FDD0-53AC-4C73-8F5D-A0117993C3B3}" presName="Name21" presStyleCnt="0"/>
      <dgm:spPr/>
    </dgm:pt>
    <dgm:pt modelId="{9C85C0D0-5BFE-4CCE-BADC-A355390D6E82}" type="pres">
      <dgm:prSet presAssocID="{5545FDD0-53AC-4C73-8F5D-A0117993C3B3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CDF0BB71-35A5-44FA-9979-4756070537FF}" type="pres">
      <dgm:prSet presAssocID="{5545FDD0-53AC-4C73-8F5D-A0117993C3B3}" presName="hierChild3" presStyleCnt="0"/>
      <dgm:spPr/>
    </dgm:pt>
    <dgm:pt modelId="{2AA94BFF-5E3F-40C4-860B-4D2202C3B12A}" type="pres">
      <dgm:prSet presAssocID="{10039898-A987-48F0-8B54-7282E76E2DBD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F0AA6992-1009-44A5-9857-DD1DEC84155A}" type="pres">
      <dgm:prSet presAssocID="{D59C8C74-6744-476F-AD2F-8773CE92621B}" presName="Name21" presStyleCnt="0"/>
      <dgm:spPr/>
    </dgm:pt>
    <dgm:pt modelId="{3761A1C0-AAF8-4156-B304-9CC2B5BD301C}" type="pres">
      <dgm:prSet presAssocID="{D59C8C74-6744-476F-AD2F-8773CE92621B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429E77BE-A5BE-42E2-B17B-B83D455A82CA}" type="pres">
      <dgm:prSet presAssocID="{D59C8C74-6744-476F-AD2F-8773CE92621B}" presName="hierChild3" presStyleCnt="0"/>
      <dgm:spPr/>
    </dgm:pt>
    <dgm:pt modelId="{BC4E65C4-E12E-4E4A-82C7-DECF0683AC3D}" type="pres">
      <dgm:prSet presAssocID="{61062C8B-CFCE-4F50-82DA-ABF64BAD8741}" presName="bgShapesFlow" presStyleCnt="0"/>
      <dgm:spPr/>
    </dgm:pt>
  </dgm:ptLst>
  <dgm:cxnLst>
    <dgm:cxn modelId="{9CBA9B21-6189-4BAA-961E-582A34A587C8}" type="presOf" srcId="{4447AC0D-FBAD-4B96-9980-F70D6BABED0E}" destId="{4B71AF9F-3178-4D8F-8923-DAACB4D95A38}" srcOrd="0" destOrd="0" presId="urn:microsoft.com/office/officeart/2005/8/layout/hierarchy6"/>
    <dgm:cxn modelId="{A30299EC-F599-4097-8F2E-851F89943241}" srcId="{45FE6867-67D0-417D-801F-0FF61EF93049}" destId="{FB8E3BFB-13D9-4E51-84D3-919FD5FCC564}" srcOrd="0" destOrd="0" parTransId="{7CBDF1FE-ABCF-4788-990C-4425FE9D507F}" sibTransId="{241EB0DE-AAD1-4BEB-B08C-75388C8BC622}"/>
    <dgm:cxn modelId="{DB66CD74-24B6-4A00-B31F-37BD4DE25C1D}" type="presOf" srcId="{10039898-A987-48F0-8B54-7282E76E2DBD}" destId="{2AA94BFF-5E3F-40C4-860B-4D2202C3B12A}" srcOrd="0" destOrd="0" presId="urn:microsoft.com/office/officeart/2005/8/layout/hierarchy6"/>
    <dgm:cxn modelId="{9194AACC-8640-4252-B454-6AEDA5BF5C5D}" type="presOf" srcId="{0C95E35C-E026-4011-B251-BCD19932D986}" destId="{DB760F71-6DD1-4756-973F-D5FBDF559061}" srcOrd="0" destOrd="0" presId="urn:microsoft.com/office/officeart/2005/8/layout/hierarchy6"/>
    <dgm:cxn modelId="{37FB5DC5-1099-4463-900C-4822C4F5952C}" srcId="{884BE7D2-EFD6-469C-8B37-1433CE299DEA}" destId="{5545FDD0-53AC-4C73-8F5D-A0117993C3B3}" srcOrd="0" destOrd="0" parTransId="{481CDC51-B578-45AB-865D-42EE6ADFA2BD}" sibTransId="{9EDD636B-C6EA-4138-BF3D-ECA998E4E640}"/>
    <dgm:cxn modelId="{B51FF75C-1A97-439D-82C5-F464110C22DD}" type="presOf" srcId="{56A1B60D-7F22-45E5-8BE0-8F19A5EE1082}" destId="{8AD45C60-5F01-4AE8-B019-C28DDD8F8B6D}" srcOrd="0" destOrd="0" presId="urn:microsoft.com/office/officeart/2005/8/layout/hierarchy6"/>
    <dgm:cxn modelId="{657BA6A5-6D75-4C88-9C0A-F70BECD119E6}" srcId="{06D52FD0-5B0E-47EF-87C6-88A2A84588BA}" destId="{884BE7D2-EFD6-469C-8B37-1433CE299DEA}" srcOrd="2" destOrd="0" parTransId="{0C95E35C-E026-4011-B251-BCD19932D986}" sibTransId="{1279D112-1F55-4747-A91A-0C6528C38092}"/>
    <dgm:cxn modelId="{25B9519A-8B4D-46DF-BD7A-A325B9E7C9E3}" type="presOf" srcId="{8723DEF7-BD1E-49C7-B7A2-F869B04BD51A}" destId="{B711E036-3916-4BF3-86E5-1CEDB3FADA76}" srcOrd="0" destOrd="0" presId="urn:microsoft.com/office/officeart/2005/8/layout/hierarchy6"/>
    <dgm:cxn modelId="{8F0ECC2D-75E0-4A25-B4B7-ACD93CB6D89F}" type="presOf" srcId="{481CDC51-B578-45AB-865D-42EE6ADFA2BD}" destId="{5335D7BC-B986-423F-B133-3AE98132C8A1}" srcOrd="0" destOrd="0" presId="urn:microsoft.com/office/officeart/2005/8/layout/hierarchy6"/>
    <dgm:cxn modelId="{DEDF2711-2D3D-417D-A689-396D68F7551B}" srcId="{E1932240-FC19-4C13-8764-1679989C7100}" destId="{1F20E6AF-4D50-4A28-93BF-11A3F60E49A2}" srcOrd="1" destOrd="0" parTransId="{55AA8C8D-F769-4D8E-9E8A-C7AD6E0A4263}" sibTransId="{E26AC24B-60CB-4519-AB81-A69287A18AC9}"/>
    <dgm:cxn modelId="{A5AC6111-A898-4E3E-A1CE-DBE238DBCDD2}" srcId="{06D52FD0-5B0E-47EF-87C6-88A2A84588BA}" destId="{E1932240-FC19-4C13-8764-1679989C7100}" srcOrd="1" destOrd="0" parTransId="{56A1B60D-7F22-45E5-8BE0-8F19A5EE1082}" sibTransId="{7D15664F-E47C-401C-9189-26103489CEA3}"/>
    <dgm:cxn modelId="{080AA656-4F08-4A2A-AE33-C5411E07B26C}" type="presOf" srcId="{1F20E6AF-4D50-4A28-93BF-11A3F60E49A2}" destId="{FBC5DF6C-4BDE-4334-832C-F39364989BD7}" srcOrd="0" destOrd="0" presId="urn:microsoft.com/office/officeart/2005/8/layout/hierarchy6"/>
    <dgm:cxn modelId="{7B2012D1-488D-41B8-BD38-2C587FB6A4EC}" srcId="{06D52FD0-5B0E-47EF-87C6-88A2A84588BA}" destId="{45FE6867-67D0-417D-801F-0FF61EF93049}" srcOrd="0" destOrd="0" parTransId="{F1BA3223-4DE3-41EC-B872-4D18014205AD}" sibTransId="{929F1729-2FC1-42AB-8CC2-6D69B9B811B7}"/>
    <dgm:cxn modelId="{07C2CD43-5E76-4263-A8C6-AFBB5F11E626}" srcId="{884BE7D2-EFD6-469C-8B37-1433CE299DEA}" destId="{D59C8C74-6744-476F-AD2F-8773CE92621B}" srcOrd="1" destOrd="0" parTransId="{10039898-A987-48F0-8B54-7282E76E2DBD}" sibTransId="{AC6F8055-F963-4003-914D-3707656568F1}"/>
    <dgm:cxn modelId="{FE071835-70C6-4528-9C54-ED6FBCF4F69C}" type="presOf" srcId="{45FE6867-67D0-417D-801F-0FF61EF93049}" destId="{31BFB085-1E80-45B0-80E9-4D50E4764DBF}" srcOrd="0" destOrd="0" presId="urn:microsoft.com/office/officeart/2005/8/layout/hierarchy6"/>
    <dgm:cxn modelId="{6BF26790-C7A6-406A-898E-025EE8225397}" type="presOf" srcId="{884BE7D2-EFD6-469C-8B37-1433CE299DEA}" destId="{A26ACD9D-5DD4-49C7-BF8F-5A4503357DDE}" srcOrd="0" destOrd="0" presId="urn:microsoft.com/office/officeart/2005/8/layout/hierarchy6"/>
    <dgm:cxn modelId="{E679AAC5-0A38-4F53-BE24-516559EF7909}" srcId="{E1932240-FC19-4C13-8764-1679989C7100}" destId="{8723DEF7-BD1E-49C7-B7A2-F869B04BD51A}" srcOrd="0" destOrd="0" parTransId="{A3EE334F-6B5E-4F1A-8E0D-FA27B385DEE8}" sibTransId="{03ECD2C7-9818-4423-8BA7-35AFE148D7F5}"/>
    <dgm:cxn modelId="{685B598C-6F03-4048-9AC0-79DD0F925C02}" srcId="{45FE6867-67D0-417D-801F-0FF61EF93049}" destId="{4447AC0D-FBAD-4B96-9980-F70D6BABED0E}" srcOrd="1" destOrd="0" parTransId="{15E75B52-4F41-4C6D-B5B0-8E701627990F}" sibTransId="{511E3DA1-05E2-460A-B1C2-2453769A77C9}"/>
    <dgm:cxn modelId="{AB2D7783-57B3-4FD6-9EAB-09BD02BF3076}" type="presOf" srcId="{5545FDD0-53AC-4C73-8F5D-A0117993C3B3}" destId="{9C85C0D0-5BFE-4CCE-BADC-A355390D6E82}" srcOrd="0" destOrd="0" presId="urn:microsoft.com/office/officeart/2005/8/layout/hierarchy6"/>
    <dgm:cxn modelId="{97428A2E-7627-44A3-A94C-9BFCBA043A6B}" type="presOf" srcId="{06D52FD0-5B0E-47EF-87C6-88A2A84588BA}" destId="{18C231D2-C5E8-4C78-B147-8DB4F667C525}" srcOrd="0" destOrd="0" presId="urn:microsoft.com/office/officeart/2005/8/layout/hierarchy6"/>
    <dgm:cxn modelId="{CEC1DA3E-AE9C-4642-9A1A-78E615BE3EDB}" type="presOf" srcId="{61062C8B-CFCE-4F50-82DA-ABF64BAD8741}" destId="{7FC3EE68-1797-4B6E-A2CF-8106934100FD}" srcOrd="0" destOrd="0" presId="urn:microsoft.com/office/officeart/2005/8/layout/hierarchy6"/>
    <dgm:cxn modelId="{40F01162-3644-4622-90BC-B74D3E838C5A}" type="presOf" srcId="{FB8E3BFB-13D9-4E51-84D3-919FD5FCC564}" destId="{83DAFFFC-5666-4B3E-8A2A-5F2566562FAA}" srcOrd="0" destOrd="0" presId="urn:microsoft.com/office/officeart/2005/8/layout/hierarchy6"/>
    <dgm:cxn modelId="{861828FB-7E05-47FF-B260-0B860D3B4CD8}" type="presOf" srcId="{7CBDF1FE-ABCF-4788-990C-4425FE9D507F}" destId="{EF34C4E6-DE2A-401A-B80D-F0B095DE5E97}" srcOrd="0" destOrd="0" presId="urn:microsoft.com/office/officeart/2005/8/layout/hierarchy6"/>
    <dgm:cxn modelId="{7A376E2E-1E8A-42BB-A436-B84DDF7C02D8}" srcId="{61062C8B-CFCE-4F50-82DA-ABF64BAD8741}" destId="{06D52FD0-5B0E-47EF-87C6-88A2A84588BA}" srcOrd="0" destOrd="0" parTransId="{D1EAAF2F-A3B9-4374-8271-13CBFA778FA5}" sibTransId="{41BB2288-82EF-4D0C-A788-6A4252F1F904}"/>
    <dgm:cxn modelId="{F9E8C832-CB8D-4B20-AD4F-87D302B377D6}" type="presOf" srcId="{E1932240-FC19-4C13-8764-1679989C7100}" destId="{AB6F2366-CE62-4DBD-B25F-AED60C063009}" srcOrd="0" destOrd="0" presId="urn:microsoft.com/office/officeart/2005/8/layout/hierarchy6"/>
    <dgm:cxn modelId="{D06A4045-7C2A-4397-B055-478BE06FCD46}" type="presOf" srcId="{15E75B52-4F41-4C6D-B5B0-8E701627990F}" destId="{1EA851B5-74DD-4D9E-A91D-F41747F239D7}" srcOrd="0" destOrd="0" presId="urn:microsoft.com/office/officeart/2005/8/layout/hierarchy6"/>
    <dgm:cxn modelId="{743F3D8E-0A53-4DEE-9A3F-B917395ABCED}" type="presOf" srcId="{D59C8C74-6744-476F-AD2F-8773CE92621B}" destId="{3761A1C0-AAF8-4156-B304-9CC2B5BD301C}" srcOrd="0" destOrd="0" presId="urn:microsoft.com/office/officeart/2005/8/layout/hierarchy6"/>
    <dgm:cxn modelId="{599D12E3-8B29-4B76-8B29-13310EFAC1E9}" type="presOf" srcId="{A3EE334F-6B5E-4F1A-8E0D-FA27B385DEE8}" destId="{B3240585-1DDF-4EC8-B111-DAB9E056C3E4}" srcOrd="0" destOrd="0" presId="urn:microsoft.com/office/officeart/2005/8/layout/hierarchy6"/>
    <dgm:cxn modelId="{39870ED6-4D07-49D2-9197-F0D541A3F12C}" type="presOf" srcId="{F1BA3223-4DE3-41EC-B872-4D18014205AD}" destId="{ADB267C5-4EBE-47BA-803E-E6B910151F1E}" srcOrd="0" destOrd="0" presId="urn:microsoft.com/office/officeart/2005/8/layout/hierarchy6"/>
    <dgm:cxn modelId="{CF544962-857F-41D9-8E22-363B8A59B806}" type="presOf" srcId="{55AA8C8D-F769-4D8E-9E8A-C7AD6E0A4263}" destId="{D265B462-C6B7-4CD5-ACF2-EA17C2D06F06}" srcOrd="0" destOrd="0" presId="urn:microsoft.com/office/officeart/2005/8/layout/hierarchy6"/>
    <dgm:cxn modelId="{F4723C58-E9F1-4C4E-AFE5-DC99A8E428A4}" type="presParOf" srcId="{7FC3EE68-1797-4B6E-A2CF-8106934100FD}" destId="{2321EFF6-3C02-4759-8071-692E30F767C9}" srcOrd="0" destOrd="0" presId="urn:microsoft.com/office/officeart/2005/8/layout/hierarchy6"/>
    <dgm:cxn modelId="{CB98909B-6AD3-4E64-85EA-33FA2B0F018D}" type="presParOf" srcId="{2321EFF6-3C02-4759-8071-692E30F767C9}" destId="{61FFF49C-634F-410E-A68C-0C0C77E4BF43}" srcOrd="0" destOrd="0" presId="urn:microsoft.com/office/officeart/2005/8/layout/hierarchy6"/>
    <dgm:cxn modelId="{10CBA087-7C26-41FD-AF72-9CF5720D0793}" type="presParOf" srcId="{61FFF49C-634F-410E-A68C-0C0C77E4BF43}" destId="{B1A59E13-EA11-460F-8DC1-AE23B5A426B7}" srcOrd="0" destOrd="0" presId="urn:microsoft.com/office/officeart/2005/8/layout/hierarchy6"/>
    <dgm:cxn modelId="{3404B4A3-C005-4204-8130-24702D2369F1}" type="presParOf" srcId="{B1A59E13-EA11-460F-8DC1-AE23B5A426B7}" destId="{18C231D2-C5E8-4C78-B147-8DB4F667C525}" srcOrd="0" destOrd="0" presId="urn:microsoft.com/office/officeart/2005/8/layout/hierarchy6"/>
    <dgm:cxn modelId="{BF427E8A-BEC0-45DD-ACF8-9F320AEDF45D}" type="presParOf" srcId="{B1A59E13-EA11-460F-8DC1-AE23B5A426B7}" destId="{69B7454C-ACCD-46D0-862C-988F865DA887}" srcOrd="1" destOrd="0" presId="urn:microsoft.com/office/officeart/2005/8/layout/hierarchy6"/>
    <dgm:cxn modelId="{A89153B5-8686-4E58-B8A6-5AAC1D9DD9F8}" type="presParOf" srcId="{69B7454C-ACCD-46D0-862C-988F865DA887}" destId="{ADB267C5-4EBE-47BA-803E-E6B910151F1E}" srcOrd="0" destOrd="0" presId="urn:microsoft.com/office/officeart/2005/8/layout/hierarchy6"/>
    <dgm:cxn modelId="{8ACCDC26-38CC-4417-992A-7664EEA007BB}" type="presParOf" srcId="{69B7454C-ACCD-46D0-862C-988F865DA887}" destId="{166E7A52-A6A7-4F0D-889A-31E7F33629BB}" srcOrd="1" destOrd="0" presId="urn:microsoft.com/office/officeart/2005/8/layout/hierarchy6"/>
    <dgm:cxn modelId="{0F936978-4D77-44F8-B515-A536BEA0A2A0}" type="presParOf" srcId="{166E7A52-A6A7-4F0D-889A-31E7F33629BB}" destId="{31BFB085-1E80-45B0-80E9-4D50E4764DBF}" srcOrd="0" destOrd="0" presId="urn:microsoft.com/office/officeart/2005/8/layout/hierarchy6"/>
    <dgm:cxn modelId="{E0D36E2D-FEF1-4140-BFC3-3705AEFBC23A}" type="presParOf" srcId="{166E7A52-A6A7-4F0D-889A-31E7F33629BB}" destId="{1D75BEF7-71A6-4B26-9E60-AF2E3F4B0D12}" srcOrd="1" destOrd="0" presId="urn:microsoft.com/office/officeart/2005/8/layout/hierarchy6"/>
    <dgm:cxn modelId="{965EFF5F-A26A-4032-850C-D8BC18F92DFE}" type="presParOf" srcId="{1D75BEF7-71A6-4B26-9E60-AF2E3F4B0D12}" destId="{EF34C4E6-DE2A-401A-B80D-F0B095DE5E97}" srcOrd="0" destOrd="0" presId="urn:microsoft.com/office/officeart/2005/8/layout/hierarchy6"/>
    <dgm:cxn modelId="{509B5FB6-6536-47B1-825A-71757F4480BA}" type="presParOf" srcId="{1D75BEF7-71A6-4B26-9E60-AF2E3F4B0D12}" destId="{F34D65F2-6570-4876-94FE-B69B14ED857C}" srcOrd="1" destOrd="0" presId="urn:microsoft.com/office/officeart/2005/8/layout/hierarchy6"/>
    <dgm:cxn modelId="{E5FFAB1E-0F0E-456A-A841-7784BEA2016B}" type="presParOf" srcId="{F34D65F2-6570-4876-94FE-B69B14ED857C}" destId="{83DAFFFC-5666-4B3E-8A2A-5F2566562FAA}" srcOrd="0" destOrd="0" presId="urn:microsoft.com/office/officeart/2005/8/layout/hierarchy6"/>
    <dgm:cxn modelId="{1EE46F8C-CEFC-45FF-AD49-43FCA74CF46B}" type="presParOf" srcId="{F34D65F2-6570-4876-94FE-B69B14ED857C}" destId="{A422C594-0FBA-46E8-8AA6-168CBF02AF42}" srcOrd="1" destOrd="0" presId="urn:microsoft.com/office/officeart/2005/8/layout/hierarchy6"/>
    <dgm:cxn modelId="{46C9D53B-11A7-4ED2-83CC-3217A8417EC0}" type="presParOf" srcId="{1D75BEF7-71A6-4B26-9E60-AF2E3F4B0D12}" destId="{1EA851B5-74DD-4D9E-A91D-F41747F239D7}" srcOrd="2" destOrd="0" presId="urn:microsoft.com/office/officeart/2005/8/layout/hierarchy6"/>
    <dgm:cxn modelId="{7F983F5F-F8B0-48BB-8DE7-5119411B98A3}" type="presParOf" srcId="{1D75BEF7-71A6-4B26-9E60-AF2E3F4B0D12}" destId="{421E707B-F0D9-42A0-9FE7-9221C6F8D393}" srcOrd="3" destOrd="0" presId="urn:microsoft.com/office/officeart/2005/8/layout/hierarchy6"/>
    <dgm:cxn modelId="{DC157A3D-A4FA-48D0-91B1-6D08F8C68DA4}" type="presParOf" srcId="{421E707B-F0D9-42A0-9FE7-9221C6F8D393}" destId="{4B71AF9F-3178-4D8F-8923-DAACB4D95A38}" srcOrd="0" destOrd="0" presId="urn:microsoft.com/office/officeart/2005/8/layout/hierarchy6"/>
    <dgm:cxn modelId="{4DF669C9-9B5C-466F-94E9-A63E9EA494C0}" type="presParOf" srcId="{421E707B-F0D9-42A0-9FE7-9221C6F8D393}" destId="{F0030CD2-0000-47C7-8A0E-AA9D7D4E2966}" srcOrd="1" destOrd="0" presId="urn:microsoft.com/office/officeart/2005/8/layout/hierarchy6"/>
    <dgm:cxn modelId="{09DDDC1F-F023-4C06-BD3A-070AE1808F10}" type="presParOf" srcId="{69B7454C-ACCD-46D0-862C-988F865DA887}" destId="{8AD45C60-5F01-4AE8-B019-C28DDD8F8B6D}" srcOrd="2" destOrd="0" presId="urn:microsoft.com/office/officeart/2005/8/layout/hierarchy6"/>
    <dgm:cxn modelId="{4AD05636-8086-4AB8-AC15-8FC7693045E4}" type="presParOf" srcId="{69B7454C-ACCD-46D0-862C-988F865DA887}" destId="{E6D7447D-A8F6-40A4-90F2-0E02764D6EB9}" srcOrd="3" destOrd="0" presId="urn:microsoft.com/office/officeart/2005/8/layout/hierarchy6"/>
    <dgm:cxn modelId="{DE1FF31B-7244-48BC-9E9F-093DF222253B}" type="presParOf" srcId="{E6D7447D-A8F6-40A4-90F2-0E02764D6EB9}" destId="{AB6F2366-CE62-4DBD-B25F-AED60C063009}" srcOrd="0" destOrd="0" presId="urn:microsoft.com/office/officeart/2005/8/layout/hierarchy6"/>
    <dgm:cxn modelId="{09AAC99A-8914-412A-831A-E5F9F07A22FB}" type="presParOf" srcId="{E6D7447D-A8F6-40A4-90F2-0E02764D6EB9}" destId="{E1249678-08A8-4207-82B4-EDC4A06B645B}" srcOrd="1" destOrd="0" presId="urn:microsoft.com/office/officeart/2005/8/layout/hierarchy6"/>
    <dgm:cxn modelId="{C075BE4F-9BB3-4498-9D35-9A5DEF2610B9}" type="presParOf" srcId="{E1249678-08A8-4207-82B4-EDC4A06B645B}" destId="{B3240585-1DDF-4EC8-B111-DAB9E056C3E4}" srcOrd="0" destOrd="0" presId="urn:microsoft.com/office/officeart/2005/8/layout/hierarchy6"/>
    <dgm:cxn modelId="{8EE14B65-58A1-4B5B-9180-9F1775F070B1}" type="presParOf" srcId="{E1249678-08A8-4207-82B4-EDC4A06B645B}" destId="{4EEF6313-C81B-4CBD-A59E-C7DBECB8B6CD}" srcOrd="1" destOrd="0" presId="urn:microsoft.com/office/officeart/2005/8/layout/hierarchy6"/>
    <dgm:cxn modelId="{8AEB31D9-C22C-4607-81B3-DF2681EA89F3}" type="presParOf" srcId="{4EEF6313-C81B-4CBD-A59E-C7DBECB8B6CD}" destId="{B711E036-3916-4BF3-86E5-1CEDB3FADA76}" srcOrd="0" destOrd="0" presId="urn:microsoft.com/office/officeart/2005/8/layout/hierarchy6"/>
    <dgm:cxn modelId="{F0DD92A1-6751-4D46-B193-13CED2F704C4}" type="presParOf" srcId="{4EEF6313-C81B-4CBD-A59E-C7DBECB8B6CD}" destId="{BF789C4B-772D-4F3F-A790-F775C5E6B546}" srcOrd="1" destOrd="0" presId="urn:microsoft.com/office/officeart/2005/8/layout/hierarchy6"/>
    <dgm:cxn modelId="{4C8F4AB9-10EB-4153-B1B0-AD03BF5E0DEE}" type="presParOf" srcId="{E1249678-08A8-4207-82B4-EDC4A06B645B}" destId="{D265B462-C6B7-4CD5-ACF2-EA17C2D06F06}" srcOrd="2" destOrd="0" presId="urn:microsoft.com/office/officeart/2005/8/layout/hierarchy6"/>
    <dgm:cxn modelId="{35AE21DF-B11D-4F5B-8218-32F1923132B0}" type="presParOf" srcId="{E1249678-08A8-4207-82B4-EDC4A06B645B}" destId="{064E0243-F8B6-4B39-82C8-0DBDE1A2CDB3}" srcOrd="3" destOrd="0" presId="urn:microsoft.com/office/officeart/2005/8/layout/hierarchy6"/>
    <dgm:cxn modelId="{4ADFE58A-AB7F-4841-A3CC-D53187A8E9DB}" type="presParOf" srcId="{064E0243-F8B6-4B39-82C8-0DBDE1A2CDB3}" destId="{FBC5DF6C-4BDE-4334-832C-F39364989BD7}" srcOrd="0" destOrd="0" presId="urn:microsoft.com/office/officeart/2005/8/layout/hierarchy6"/>
    <dgm:cxn modelId="{65839479-9C9C-43D0-8EF3-ADF655D40B2C}" type="presParOf" srcId="{064E0243-F8B6-4B39-82C8-0DBDE1A2CDB3}" destId="{1479E41B-15CE-4A66-A5F1-90BF7A886182}" srcOrd="1" destOrd="0" presId="urn:microsoft.com/office/officeart/2005/8/layout/hierarchy6"/>
    <dgm:cxn modelId="{B2CBAC66-88AB-432C-9682-3CDE356C4B12}" type="presParOf" srcId="{69B7454C-ACCD-46D0-862C-988F865DA887}" destId="{DB760F71-6DD1-4756-973F-D5FBDF559061}" srcOrd="4" destOrd="0" presId="urn:microsoft.com/office/officeart/2005/8/layout/hierarchy6"/>
    <dgm:cxn modelId="{6F24DB7B-C6FF-4C15-94F8-0B5DBBC36792}" type="presParOf" srcId="{69B7454C-ACCD-46D0-862C-988F865DA887}" destId="{7C5616DB-E95D-4FCC-B200-66C4FCF317DE}" srcOrd="5" destOrd="0" presId="urn:microsoft.com/office/officeart/2005/8/layout/hierarchy6"/>
    <dgm:cxn modelId="{3A33F443-033C-4B28-BB9B-D2D995C1B57B}" type="presParOf" srcId="{7C5616DB-E95D-4FCC-B200-66C4FCF317DE}" destId="{A26ACD9D-5DD4-49C7-BF8F-5A4503357DDE}" srcOrd="0" destOrd="0" presId="urn:microsoft.com/office/officeart/2005/8/layout/hierarchy6"/>
    <dgm:cxn modelId="{5BC96CF1-C55B-427B-BAA5-8686F23FBFF1}" type="presParOf" srcId="{7C5616DB-E95D-4FCC-B200-66C4FCF317DE}" destId="{09481408-2E77-4E33-9665-E0CC6A46F2B3}" srcOrd="1" destOrd="0" presId="urn:microsoft.com/office/officeart/2005/8/layout/hierarchy6"/>
    <dgm:cxn modelId="{301EF9AC-69A6-418F-8FF9-70E2E0CB0510}" type="presParOf" srcId="{09481408-2E77-4E33-9665-E0CC6A46F2B3}" destId="{5335D7BC-B986-423F-B133-3AE98132C8A1}" srcOrd="0" destOrd="0" presId="urn:microsoft.com/office/officeart/2005/8/layout/hierarchy6"/>
    <dgm:cxn modelId="{D755C508-DCBD-4682-BFC0-3D247A711560}" type="presParOf" srcId="{09481408-2E77-4E33-9665-E0CC6A46F2B3}" destId="{CD9C2AC7-02E2-4A06-967F-67B6E89F8F6E}" srcOrd="1" destOrd="0" presId="urn:microsoft.com/office/officeart/2005/8/layout/hierarchy6"/>
    <dgm:cxn modelId="{809F5EFC-BD2B-4FCF-B2E4-7EF451238EB3}" type="presParOf" srcId="{CD9C2AC7-02E2-4A06-967F-67B6E89F8F6E}" destId="{9C85C0D0-5BFE-4CCE-BADC-A355390D6E82}" srcOrd="0" destOrd="0" presId="urn:microsoft.com/office/officeart/2005/8/layout/hierarchy6"/>
    <dgm:cxn modelId="{870D8DAE-531F-494D-8F6A-8ADA3842E5E5}" type="presParOf" srcId="{CD9C2AC7-02E2-4A06-967F-67B6E89F8F6E}" destId="{CDF0BB71-35A5-44FA-9979-4756070537FF}" srcOrd="1" destOrd="0" presId="urn:microsoft.com/office/officeart/2005/8/layout/hierarchy6"/>
    <dgm:cxn modelId="{758D42AD-5AFB-4936-9D92-D4C6CFD93D2B}" type="presParOf" srcId="{09481408-2E77-4E33-9665-E0CC6A46F2B3}" destId="{2AA94BFF-5E3F-40C4-860B-4D2202C3B12A}" srcOrd="2" destOrd="0" presId="urn:microsoft.com/office/officeart/2005/8/layout/hierarchy6"/>
    <dgm:cxn modelId="{379B2239-B40D-471E-832E-11D0359501F5}" type="presParOf" srcId="{09481408-2E77-4E33-9665-E0CC6A46F2B3}" destId="{F0AA6992-1009-44A5-9857-DD1DEC84155A}" srcOrd="3" destOrd="0" presId="urn:microsoft.com/office/officeart/2005/8/layout/hierarchy6"/>
    <dgm:cxn modelId="{5FF61FE2-E6C8-471F-BC61-C40CD06C7CD3}" type="presParOf" srcId="{F0AA6992-1009-44A5-9857-DD1DEC84155A}" destId="{3761A1C0-AAF8-4156-B304-9CC2B5BD301C}" srcOrd="0" destOrd="0" presId="urn:microsoft.com/office/officeart/2005/8/layout/hierarchy6"/>
    <dgm:cxn modelId="{2E9941B2-7427-43C2-9E6F-9288919E59E6}" type="presParOf" srcId="{F0AA6992-1009-44A5-9857-DD1DEC84155A}" destId="{429E77BE-A5BE-42E2-B17B-B83D455A82CA}" srcOrd="1" destOrd="0" presId="urn:microsoft.com/office/officeart/2005/8/layout/hierarchy6"/>
    <dgm:cxn modelId="{FB834436-F4F1-4779-97C3-86896FC0B071}" type="presParOf" srcId="{7FC3EE68-1797-4B6E-A2CF-8106934100FD}" destId="{BC4E65C4-E12E-4E4A-82C7-DECF0683AC3D}" srcOrd="1" destOrd="0" presId="urn:microsoft.com/office/officeart/2005/8/layout/hierarchy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35917A-3EF4-4175-8CD9-C7486AB2CF8A}">
      <dsp:nvSpPr>
        <dsp:cNvPr id="0" name=""/>
        <dsp:cNvSpPr/>
      </dsp:nvSpPr>
      <dsp:spPr>
        <a:xfrm>
          <a:off x="0" y="7467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通讯协议层（提供默认二进制协议，无须开发）</a:t>
          </a:r>
          <a:endParaRPr lang="zh-CN" altLang="en-US" sz="2800" kern="1200" dirty="0"/>
        </a:p>
      </dsp:txBody>
      <dsp:txXfrm>
        <a:off x="0" y="74676"/>
        <a:ext cx="8229600" cy="810809"/>
      </dsp:txXfrm>
    </dsp:sp>
    <dsp:sp modelId="{D9243F93-9642-4BBA-91D8-18E1D7430E29}">
      <dsp:nvSpPr>
        <dsp:cNvPr id="0" name=""/>
        <dsp:cNvSpPr/>
      </dsp:nvSpPr>
      <dsp:spPr>
        <a:xfrm>
          <a:off x="0" y="2786612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数据模型类（</a:t>
          </a:r>
          <a:r>
            <a:rPr lang="en-US" altLang="zh-CN" sz="2800" kern="1200" dirty="0" smtClean="0"/>
            <a:t>C#</a:t>
          </a:r>
          <a:r>
            <a:rPr lang="zh-CN" altLang="en-US" sz="2800" kern="1200" dirty="0" smtClean="0"/>
            <a:t>）</a:t>
          </a:r>
          <a:endParaRPr lang="zh-CN" altLang="en-US" sz="2800" kern="1200" dirty="0"/>
        </a:p>
      </dsp:txBody>
      <dsp:txXfrm>
        <a:off x="0" y="2786612"/>
        <a:ext cx="8229600" cy="810809"/>
      </dsp:txXfrm>
    </dsp:sp>
    <dsp:sp modelId="{BF1CE51B-0FE0-4C9B-8F2A-E2757F93D0AF}">
      <dsp:nvSpPr>
        <dsp:cNvPr id="0" name=""/>
        <dsp:cNvSpPr/>
      </dsp:nvSpPr>
      <dsp:spPr>
        <a:xfrm>
          <a:off x="0" y="185757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中间件</a:t>
          </a:r>
          <a:r>
            <a:rPr lang="zh-CN" altLang="en-US" sz="1800" kern="1200" dirty="0" smtClean="0"/>
            <a:t>（公告、背包、登陆、注册、渠道充值、聊天、答题，排行榜等）</a:t>
          </a:r>
          <a:endParaRPr lang="zh-CN" altLang="en-US" sz="1400" kern="1200" dirty="0"/>
        </a:p>
      </dsp:txBody>
      <dsp:txXfrm>
        <a:off x="0" y="1857576"/>
        <a:ext cx="8229600" cy="810809"/>
      </dsp:txXfrm>
    </dsp:sp>
    <dsp:sp modelId="{A94A1909-917D-4535-A785-633C5EE33D29}">
      <dsp:nvSpPr>
        <dsp:cNvPr id="0" name=""/>
        <dsp:cNvSpPr/>
      </dsp:nvSpPr>
      <dsp:spPr>
        <a:xfrm>
          <a:off x="0" y="951911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业务逻辑（</a:t>
          </a:r>
          <a:r>
            <a:rPr lang="en-US" altLang="zh-CN" sz="2800" kern="1200" dirty="0" smtClean="0"/>
            <a:t>C#/Python</a:t>
          </a:r>
          <a:r>
            <a:rPr lang="zh-CN" altLang="en-US" sz="2800" kern="1200" dirty="0" smtClean="0"/>
            <a:t>脚本，需要开发）</a:t>
          </a:r>
          <a:endParaRPr lang="zh-CN" altLang="en-US" sz="2800" kern="1200" dirty="0"/>
        </a:p>
      </dsp:txBody>
      <dsp:txXfrm>
        <a:off x="0" y="951911"/>
        <a:ext cx="8229600" cy="810809"/>
      </dsp:txXfrm>
    </dsp:sp>
    <dsp:sp modelId="{452A2ECD-3311-423D-B2D7-4C9E61F1136A}">
      <dsp:nvSpPr>
        <dsp:cNvPr id="0" name=""/>
        <dsp:cNvSpPr/>
      </dsp:nvSpPr>
      <dsp:spPr>
        <a:xfrm>
          <a:off x="0" y="3715152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数据缓存（柜架提供，无须开发）</a:t>
          </a:r>
          <a:endParaRPr lang="zh-CN" altLang="en-US" sz="2800" kern="1200" dirty="0"/>
        </a:p>
      </dsp:txBody>
      <dsp:txXfrm>
        <a:off x="0" y="3715152"/>
        <a:ext cx="8229600" cy="8108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F99A46-48E1-452A-91B4-E4CCFA3943B3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</a:t>
          </a:r>
          <a:endParaRPr lang="zh-CN" altLang="en-US" sz="1800" kern="1200" dirty="0"/>
        </a:p>
      </dsp:txBody>
      <dsp:txXfrm>
        <a:off x="0" y="3406931"/>
        <a:ext cx="8229600" cy="603844"/>
      </dsp:txXfrm>
    </dsp:sp>
    <dsp:sp modelId="{EAC13C04-2491-4B7A-A31C-A8F782E07BF6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NoSql</a:t>
          </a:r>
          <a:endParaRPr lang="zh-CN" altLang="en-US" sz="1900" kern="1200" dirty="0"/>
        </a:p>
      </dsp:txBody>
      <dsp:txXfrm>
        <a:off x="0" y="3988411"/>
        <a:ext cx="4114799" cy="514386"/>
      </dsp:txXfrm>
    </dsp:sp>
    <dsp:sp modelId="{FCFE49AF-E532-48A0-9395-A5688853BE03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关系型数据库</a:t>
          </a:r>
          <a:endParaRPr lang="zh-CN" altLang="en-US" sz="1900" kern="1200" dirty="0"/>
        </a:p>
      </dsp:txBody>
      <dsp:txXfrm>
        <a:off x="4114800" y="3988411"/>
        <a:ext cx="4114799" cy="514386"/>
      </dsp:txXfrm>
    </dsp:sp>
    <dsp:sp modelId="{FD475967-362C-45AC-9636-D85E36A563DB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游戏服务器</a:t>
          </a:r>
          <a:endParaRPr lang="zh-CN" altLang="en-US" sz="1800" kern="1200" dirty="0"/>
        </a:p>
      </dsp:txBody>
      <dsp:txXfrm>
        <a:off x="0" y="1703865"/>
        <a:ext cx="8229600" cy="603663"/>
      </dsp:txXfrm>
    </dsp:sp>
    <dsp:sp modelId="{86D8250B-2477-4601-AC16-826D3348F9FE}">
      <dsp:nvSpPr>
        <dsp:cNvPr id="0" name=""/>
        <dsp:cNvSpPr/>
      </dsp:nvSpPr>
      <dsp:spPr>
        <a:xfrm>
          <a:off x="5112" y="2307529"/>
          <a:ext cx="2047174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通讯协议层</a:t>
          </a:r>
          <a:endParaRPr lang="zh-CN" altLang="en-US" sz="1900" kern="1200" dirty="0"/>
        </a:p>
      </dsp:txBody>
      <dsp:txXfrm>
        <a:off x="5112" y="2307529"/>
        <a:ext cx="2047174" cy="514231"/>
      </dsp:txXfrm>
    </dsp:sp>
    <dsp:sp modelId="{F389F815-60FF-4C72-B31C-CDB08855BE82}">
      <dsp:nvSpPr>
        <dsp:cNvPr id="0" name=""/>
        <dsp:cNvSpPr/>
      </dsp:nvSpPr>
      <dsp:spPr>
        <a:xfrm>
          <a:off x="20522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数据模型库</a:t>
          </a:r>
          <a:endParaRPr lang="zh-CN" altLang="en-US" sz="1900" kern="1200" dirty="0"/>
        </a:p>
      </dsp:txBody>
      <dsp:txXfrm>
        <a:off x="2052287" y="2307529"/>
        <a:ext cx="2057399" cy="514231"/>
      </dsp:txXfrm>
    </dsp:sp>
    <dsp:sp modelId="{2F9958E8-37E2-4FE7-B993-BDAE077D76AD}">
      <dsp:nvSpPr>
        <dsp:cNvPr id="0" name=""/>
        <dsp:cNvSpPr/>
      </dsp:nvSpPr>
      <dsp:spPr>
        <a:xfrm>
          <a:off x="41096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中间件</a:t>
          </a:r>
          <a:endParaRPr lang="zh-CN" altLang="en-US" sz="1900" kern="1200" dirty="0"/>
        </a:p>
      </dsp:txBody>
      <dsp:txXfrm>
        <a:off x="4109687" y="2307529"/>
        <a:ext cx="2057399" cy="514231"/>
      </dsp:txXfrm>
    </dsp:sp>
    <dsp:sp modelId="{C6F11D2C-E924-4C7B-BEFC-6F0F0AEA57E3}">
      <dsp:nvSpPr>
        <dsp:cNvPr id="0" name=""/>
        <dsp:cNvSpPr/>
      </dsp:nvSpPr>
      <dsp:spPr>
        <a:xfrm>
          <a:off x="6167087" y="2307529"/>
          <a:ext cx="20573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业务逻辑（脚本）</a:t>
          </a:r>
          <a:endParaRPr lang="zh-CN" altLang="en-US" sz="1900" kern="1200" dirty="0"/>
        </a:p>
      </dsp:txBody>
      <dsp:txXfrm>
        <a:off x="6167087" y="2307529"/>
        <a:ext cx="2057399" cy="514231"/>
      </dsp:txXfrm>
    </dsp:sp>
    <dsp:sp modelId="{E3963DDB-1E05-47D3-AF9A-D1CBB32F00E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前端：分发器</a:t>
          </a:r>
          <a:endParaRPr lang="zh-CN" altLang="en-US" sz="1800" kern="1200" dirty="0"/>
        </a:p>
      </dsp:txBody>
      <dsp:txXfrm>
        <a:off x="0" y="799"/>
        <a:ext cx="8229600" cy="603663"/>
      </dsp:txXfrm>
    </dsp:sp>
    <dsp:sp modelId="{BFDCD17C-484B-4589-B011-5CC2AC971F4A}">
      <dsp:nvSpPr>
        <dsp:cNvPr id="0" name=""/>
        <dsp:cNvSpPr/>
      </dsp:nvSpPr>
      <dsp:spPr>
        <a:xfrm>
          <a:off x="0" y="604463"/>
          <a:ext cx="41147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Web</a:t>
          </a:r>
          <a:r>
            <a:rPr lang="zh-CN" altLang="en-US" sz="1900" kern="1200" dirty="0" smtClean="0"/>
            <a:t>服务器</a:t>
          </a:r>
          <a:endParaRPr lang="zh-CN" altLang="en-US" sz="1900" kern="1200" dirty="0"/>
        </a:p>
      </dsp:txBody>
      <dsp:txXfrm>
        <a:off x="0" y="604463"/>
        <a:ext cx="4114799" cy="514231"/>
      </dsp:txXfrm>
    </dsp:sp>
    <dsp:sp modelId="{58742FE0-B4BD-4E49-9E86-C2C90626EA49}">
      <dsp:nvSpPr>
        <dsp:cNvPr id="0" name=""/>
        <dsp:cNvSpPr/>
      </dsp:nvSpPr>
      <dsp:spPr>
        <a:xfrm>
          <a:off x="4114800" y="604463"/>
          <a:ext cx="41147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Socket</a:t>
          </a:r>
          <a:r>
            <a:rPr lang="zh-CN" altLang="en-US" sz="1900" kern="1200" dirty="0" smtClean="0"/>
            <a:t>服务器</a:t>
          </a:r>
          <a:endParaRPr lang="zh-CN" altLang="en-US" sz="1900" kern="1200" dirty="0"/>
        </a:p>
      </dsp:txBody>
      <dsp:txXfrm>
        <a:off x="4114800" y="604463"/>
        <a:ext cx="4114799" cy="51423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C231D2-C5E8-4C78-B147-8DB4F667C525}">
      <dsp:nvSpPr>
        <dsp:cNvPr id="0" name=""/>
        <dsp:cNvSpPr/>
      </dsp:nvSpPr>
      <dsp:spPr>
        <a:xfrm>
          <a:off x="3566293" y="873432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分发器</a:t>
          </a:r>
          <a:endParaRPr lang="zh-CN" altLang="en-US" sz="1600" kern="1200" dirty="0"/>
        </a:p>
      </dsp:txBody>
      <dsp:txXfrm>
        <a:off x="3566293" y="873432"/>
        <a:ext cx="1097012" cy="731341"/>
      </dsp:txXfrm>
    </dsp:sp>
    <dsp:sp modelId="{ADB267C5-4EBE-47BA-803E-E6B910151F1E}">
      <dsp:nvSpPr>
        <dsp:cNvPr id="0" name=""/>
        <dsp:cNvSpPr/>
      </dsp:nvSpPr>
      <dsp:spPr>
        <a:xfrm>
          <a:off x="1262568" y="1604773"/>
          <a:ext cx="2852231" cy="292536"/>
        </a:xfrm>
        <a:custGeom>
          <a:avLst/>
          <a:gdLst/>
          <a:ahLst/>
          <a:cxnLst/>
          <a:rect l="0" t="0" r="0" b="0"/>
          <a:pathLst>
            <a:path>
              <a:moveTo>
                <a:pt x="2852231" y="0"/>
              </a:moveTo>
              <a:lnTo>
                <a:pt x="2852231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B085-1E80-45B0-80E9-4D50E4764DBF}">
      <dsp:nvSpPr>
        <dsp:cNvPr id="0" name=""/>
        <dsp:cNvSpPr/>
      </dsp:nvSpPr>
      <dsp:spPr>
        <a:xfrm>
          <a:off x="714062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714062" y="1897310"/>
        <a:ext cx="1097012" cy="731341"/>
      </dsp:txXfrm>
    </dsp:sp>
    <dsp:sp modelId="{EF34C4E6-DE2A-401A-B80D-F0B095DE5E97}">
      <dsp:nvSpPr>
        <dsp:cNvPr id="0" name=""/>
        <dsp:cNvSpPr/>
      </dsp:nvSpPr>
      <dsp:spPr>
        <a:xfrm>
          <a:off x="549510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FFFC-5666-4B3E-8A2A-5F2566562FAA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Redis</a:t>
          </a:r>
          <a:endParaRPr lang="zh-CN" altLang="en-US" sz="1600" kern="1200" dirty="0"/>
        </a:p>
      </dsp:txBody>
      <dsp:txXfrm>
        <a:off x="1004" y="2921188"/>
        <a:ext cx="1097012" cy="731341"/>
      </dsp:txXfrm>
    </dsp:sp>
    <dsp:sp modelId="{1EA851B5-74DD-4D9E-A91D-F41747F239D7}">
      <dsp:nvSpPr>
        <dsp:cNvPr id="0" name=""/>
        <dsp:cNvSpPr/>
      </dsp:nvSpPr>
      <dsp:spPr>
        <a:xfrm>
          <a:off x="1262568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1AF9F-3178-4D8F-8923-DAACB4D95A38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DB</a:t>
          </a:r>
          <a:endParaRPr lang="zh-CN" altLang="en-US" sz="1600" kern="1200" dirty="0"/>
        </a:p>
      </dsp:txBody>
      <dsp:txXfrm>
        <a:off x="1427120" y="2921188"/>
        <a:ext cx="1097012" cy="731341"/>
      </dsp:txXfrm>
    </dsp:sp>
    <dsp:sp modelId="{8AD45C60-5F01-4AE8-B019-C28DDD8F8B6D}">
      <dsp:nvSpPr>
        <dsp:cNvPr id="0" name=""/>
        <dsp:cNvSpPr/>
      </dsp:nvSpPr>
      <dsp:spPr>
        <a:xfrm>
          <a:off x="4069080" y="1604773"/>
          <a:ext cx="91440" cy="292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F2366-CE62-4DBD-B25F-AED60C063009}">
      <dsp:nvSpPr>
        <dsp:cNvPr id="0" name=""/>
        <dsp:cNvSpPr/>
      </dsp:nvSpPr>
      <dsp:spPr>
        <a:xfrm>
          <a:off x="3566293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2</a:t>
          </a:r>
          <a:endParaRPr lang="zh-CN" altLang="en-US" sz="1600" kern="1200" dirty="0"/>
        </a:p>
      </dsp:txBody>
      <dsp:txXfrm>
        <a:off x="3566293" y="1897310"/>
        <a:ext cx="1097012" cy="731341"/>
      </dsp:txXfrm>
    </dsp:sp>
    <dsp:sp modelId="{B3240585-1DDF-4EC8-B111-DAB9E056C3E4}">
      <dsp:nvSpPr>
        <dsp:cNvPr id="0" name=""/>
        <dsp:cNvSpPr/>
      </dsp:nvSpPr>
      <dsp:spPr>
        <a:xfrm>
          <a:off x="3401742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036-3916-4BF3-86E5-1CEDB3FADA76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Redis</a:t>
          </a:r>
          <a:endParaRPr lang="en-US" altLang="zh-CN" sz="1600" kern="1200" dirty="0" smtClean="0"/>
        </a:p>
      </dsp:txBody>
      <dsp:txXfrm>
        <a:off x="2853236" y="2921188"/>
        <a:ext cx="1097012" cy="731341"/>
      </dsp:txXfrm>
    </dsp:sp>
    <dsp:sp modelId="{D265B462-C6B7-4CD5-ACF2-EA17C2D06F06}">
      <dsp:nvSpPr>
        <dsp:cNvPr id="0" name=""/>
        <dsp:cNvSpPr/>
      </dsp:nvSpPr>
      <dsp:spPr>
        <a:xfrm>
          <a:off x="4114800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5DF6C-4BDE-4334-832C-F39364989BD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/>
            <a:t>DB</a:t>
          </a:r>
          <a:endParaRPr lang="en-US" altLang="zh-CN" sz="1600" kern="1200" dirty="0" smtClean="0"/>
        </a:p>
      </dsp:txBody>
      <dsp:txXfrm>
        <a:off x="4279351" y="2921188"/>
        <a:ext cx="1097012" cy="731341"/>
      </dsp:txXfrm>
    </dsp:sp>
    <dsp:sp modelId="{DB760F71-6DD1-4756-973F-D5FBDF559061}">
      <dsp:nvSpPr>
        <dsp:cNvPr id="0" name=""/>
        <dsp:cNvSpPr/>
      </dsp:nvSpPr>
      <dsp:spPr>
        <a:xfrm>
          <a:off x="4114800" y="1604773"/>
          <a:ext cx="2852231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2852231" y="146268"/>
              </a:lnTo>
              <a:lnTo>
                <a:pt x="2852231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ACD9D-5DD4-49C7-BF8F-5A4503357DDE}">
      <dsp:nvSpPr>
        <dsp:cNvPr id="0" name=""/>
        <dsp:cNvSpPr/>
      </dsp:nvSpPr>
      <dsp:spPr>
        <a:xfrm>
          <a:off x="6418525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游戏服务器</a:t>
          </a:r>
          <a:r>
            <a:rPr lang="en-US" altLang="zh-CN" sz="1600" kern="1200" dirty="0" smtClean="0"/>
            <a:t>N</a:t>
          </a:r>
        </a:p>
      </dsp:txBody>
      <dsp:txXfrm>
        <a:off x="6418525" y="1897310"/>
        <a:ext cx="1097012" cy="731341"/>
      </dsp:txXfrm>
    </dsp:sp>
    <dsp:sp modelId="{5335D7BC-B986-423F-B133-3AE98132C8A1}">
      <dsp:nvSpPr>
        <dsp:cNvPr id="0" name=""/>
        <dsp:cNvSpPr/>
      </dsp:nvSpPr>
      <dsp:spPr>
        <a:xfrm>
          <a:off x="6253973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0D0-5BFE-4CCE-BADC-A355390D6E82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Redis</a:t>
          </a:r>
          <a:endParaRPr lang="en-US" altLang="zh-CN" sz="1600" kern="1200" dirty="0" smtClean="0"/>
        </a:p>
      </dsp:txBody>
      <dsp:txXfrm>
        <a:off x="5705467" y="2921188"/>
        <a:ext cx="1097012" cy="731341"/>
      </dsp:txXfrm>
    </dsp:sp>
    <dsp:sp modelId="{2AA94BFF-5E3F-40C4-860B-4D2202C3B12A}">
      <dsp:nvSpPr>
        <dsp:cNvPr id="0" name=""/>
        <dsp:cNvSpPr/>
      </dsp:nvSpPr>
      <dsp:spPr>
        <a:xfrm>
          <a:off x="6967031" y="2628651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A1C0-AAF8-4156-B304-9CC2B5BD301C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DB</a:t>
          </a:r>
        </a:p>
      </dsp:txBody>
      <dsp:txXfrm>
        <a:off x="7131583" y="2921188"/>
        <a:ext cx="1097012" cy="73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Scut</a:t>
            </a:r>
            <a:r>
              <a:rPr lang="zh-CN" altLang="en-US" dirty="0" smtClean="0">
                <a:latin typeface="+mj-ea"/>
              </a:rPr>
              <a:t>游戏服务器开源框架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作者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伍张发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最新框架</a:t>
            </a:r>
            <a:r>
              <a:rPr lang="en-US" altLang="zh-CN" sz="3200" dirty="0" smtClean="0"/>
              <a:t>6.0</a:t>
            </a:r>
            <a:r>
              <a:rPr lang="zh-CN" altLang="en-US" sz="3200" dirty="0" smtClean="0"/>
              <a:t>已经在多个游戏上进行公测验证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3000" dirty="0" smtClean="0"/>
              <a:t>游戏类型丰富：</a:t>
            </a:r>
            <a:r>
              <a:rPr lang="en-US" altLang="zh-CN" sz="3000" dirty="0" smtClean="0"/>
              <a:t>SLG</a:t>
            </a:r>
            <a:r>
              <a:rPr lang="zh-CN" altLang="en-US" sz="3000" dirty="0" smtClean="0"/>
              <a:t>类型、卡牌类型、</a:t>
            </a:r>
            <a:r>
              <a:rPr lang="en-US" altLang="zh-CN" sz="3000" dirty="0" smtClean="0"/>
              <a:t>RPG</a:t>
            </a:r>
            <a:r>
              <a:rPr lang="zh-CN" altLang="en-US" sz="3000" dirty="0" smtClean="0"/>
              <a:t>类型、棋牌类型，</a:t>
            </a:r>
            <a:r>
              <a:rPr lang="en-US" altLang="zh-CN" sz="3000" dirty="0" smtClean="0"/>
              <a:t>MMO RPG</a:t>
            </a:r>
            <a:r>
              <a:rPr lang="zh-CN" altLang="en-US" sz="3000" dirty="0" smtClean="0"/>
              <a:t>类型游戏</a:t>
            </a:r>
            <a:endParaRPr lang="en-US" altLang="zh-CN" sz="3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3000" dirty="0" smtClean="0"/>
              <a:t>运行时长：超过</a:t>
            </a:r>
            <a:r>
              <a:rPr lang="en-US" altLang="zh-CN" sz="3000" dirty="0" smtClean="0"/>
              <a:t>1000</a:t>
            </a:r>
            <a:r>
              <a:rPr lang="zh-CN" altLang="en-US" sz="3000" dirty="0" smtClean="0"/>
              <a:t>小时无须进行任何维护</a:t>
            </a:r>
            <a:endParaRPr lang="en-US" altLang="zh-CN" sz="30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不断结合自己团队的游戏开发需求和社区的游戏开发需求，改进和增加相应的中间件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我们的优势（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有丰富的整套游戏研发解决方案，可以提供从策划、美术、研发到测试及团队管理和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部署的完整咨询服务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有完备的测试和压力测试方案，发布的底层可以保证质量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我们的优势（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提供客户端接入方案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zh-CN" altLang="en-US" sz="2800" dirty="0" smtClean="0"/>
              <a:t>打通了</a:t>
            </a:r>
            <a:r>
              <a:rPr lang="en-US" altLang="zh-CN" sz="2800" dirty="0" err="1" smtClean="0"/>
              <a:t>Scut</a:t>
            </a:r>
            <a:r>
              <a:rPr lang="zh-CN" altLang="en-US" sz="2800" dirty="0" smtClean="0"/>
              <a:t>开源游戏服务器引擎与客户端引擎项目间的通信，进而实现整套的网络游戏解决方案。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 smtClean="0"/>
              <a:t>支持多服务器分布式架构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可以分离业务到不同服务器，以提升在线人数，如战斗服务器、聊天服务器分别部署至不同物理服务器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将现有的</a:t>
            </a:r>
            <a:r>
              <a:rPr lang="en-US" altLang="zh-CN" sz="3200" dirty="0" smtClean="0"/>
              <a:t>Request-Response</a:t>
            </a:r>
            <a:r>
              <a:rPr lang="zh-CN" altLang="en-US" sz="3200" dirty="0" smtClean="0"/>
              <a:t>改进为</a:t>
            </a:r>
            <a:r>
              <a:rPr lang="en-US" altLang="zh-CN" sz="3200" dirty="0" smtClean="0"/>
              <a:t>Sync</a:t>
            </a:r>
            <a:r>
              <a:rPr lang="zh-CN" altLang="en-US" sz="3200" dirty="0" smtClean="0"/>
              <a:t>模型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实现服务器对象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客户端对象的全自动编码</a:t>
            </a:r>
            <a:endParaRPr lang="en-US" altLang="zh-CN" sz="2800" dirty="0" smtClean="0">
              <a:sym typeface="Wingdings" pitchFamily="2" charset="2"/>
            </a:endParaRP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服务器对象改动的差分数据自动同步到客户端对象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客户端交互性能将会如虎添翼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官网地址：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zh-CN" altLang="en-US" sz="3200" dirty="0" smtClean="0"/>
              <a:t>代码库：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技术交流</a:t>
            </a:r>
            <a:r>
              <a:rPr lang="en-US" altLang="zh-CN" sz="3200" dirty="0" smtClean="0"/>
              <a:t>QQ</a:t>
            </a:r>
            <a:r>
              <a:rPr lang="zh-CN" altLang="en-US" sz="3200" dirty="0" smtClean="0"/>
              <a:t>群：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我们的网址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 smtClean="0"/>
              <a:t>具有自主知识产权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开源</a:t>
            </a:r>
            <a:r>
              <a:rPr lang="zh-CN" altLang="en-US" sz="3200" dirty="0" smtClean="0"/>
              <a:t>游戏</a:t>
            </a:r>
            <a:r>
              <a:rPr lang="zh-CN" altLang="en-US" sz="3200" dirty="0" smtClean="0"/>
              <a:t>服务器引擎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开发宗旨：让网游开发和单机一样简单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引擎特点：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多协议：支持</a:t>
            </a:r>
            <a:r>
              <a:rPr lang="en-US" altLang="zh-CN" sz="2800" dirty="0" smtClean="0"/>
              <a:t>Http/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/Socket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脚本化：支持</a:t>
            </a:r>
            <a:r>
              <a:rPr lang="en-US" altLang="zh-CN" sz="2800" dirty="0" smtClean="0"/>
              <a:t>C#/Python/</a:t>
            </a:r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脚本开发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多平台：</a:t>
            </a:r>
            <a:r>
              <a:rPr lang="en-US" altLang="zh-CN" sz="2800" dirty="0" smtClean="0"/>
              <a:t>Windows/Linux</a:t>
            </a:r>
            <a:r>
              <a:rPr lang="en-US" altLang="zh-CN" sz="2800" dirty="0" smtClean="0"/>
              <a:t>/Mac</a:t>
            </a:r>
            <a:r>
              <a:rPr lang="zh-CN" altLang="en-US" sz="2800" dirty="0" smtClean="0"/>
              <a:t>平台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多数据库：</a:t>
            </a:r>
            <a:r>
              <a:rPr lang="en-US" altLang="zh-CN" sz="2800" dirty="0" smtClean="0"/>
              <a:t>MS 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Mysql及NoSql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Scut</a:t>
            </a:r>
            <a:r>
              <a:rPr lang="zh-CN" altLang="en-US" dirty="0" smtClean="0">
                <a:latin typeface="+mj-ea"/>
              </a:rPr>
              <a:t>服务器引擎介绍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游戏服务器层次图</a:t>
            </a:r>
            <a:endParaRPr lang="zh-CN" altLang="en-US" dirty="0"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29124" y="228599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4429124" y="321468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429124" y="407194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429124" y="507207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服务器架构示意图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服务器拓扑结构示意图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多协议的快速接入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继承相应的</a:t>
            </a:r>
            <a:r>
              <a:rPr lang="en-US" altLang="zh-CN" sz="2000" dirty="0" err="1" smtClean="0">
                <a:latin typeface="+mn-ea"/>
              </a:rPr>
              <a:t>GameHost</a:t>
            </a:r>
            <a:r>
              <a:rPr lang="zh-CN" altLang="en-US" sz="2000" dirty="0" smtClean="0">
                <a:latin typeface="+mn-ea"/>
              </a:rPr>
              <a:t>父类，即可支持</a:t>
            </a:r>
            <a:r>
              <a:rPr lang="en-US" altLang="zh-CN" sz="2000" dirty="0" smtClean="0">
                <a:latin typeface="+mn-ea"/>
              </a:rPr>
              <a:t>Http/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/Socket</a:t>
            </a:r>
            <a:r>
              <a:rPr lang="zh-CN" altLang="en-US" sz="2000" dirty="0" smtClean="0">
                <a:latin typeface="+mn-ea"/>
              </a:rPr>
              <a:t>协议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err="1" smtClean="0">
                <a:latin typeface="+mn-ea"/>
              </a:rPr>
              <a:t>Scut</a:t>
            </a:r>
            <a:r>
              <a:rPr lang="zh-CN" altLang="en-US" sz="2000" dirty="0" smtClean="0">
                <a:latin typeface="+mn-ea"/>
              </a:rPr>
              <a:t>二进制协议，提供协议工具，生成服务端与客户端的通讯协议，协议快速对接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另外可扩展自定通讯协议，快速与</a:t>
            </a:r>
            <a:r>
              <a:rPr lang="en-US" altLang="zh-CN" sz="2000" dirty="0" err="1" smtClean="0">
                <a:latin typeface="+mn-ea"/>
              </a:rPr>
              <a:t>Cocos</a:t>
            </a:r>
            <a:r>
              <a:rPr lang="en-US" altLang="zh-CN" sz="2000" dirty="0" smtClean="0">
                <a:latin typeface="+mn-ea"/>
              </a:rPr>
              <a:t>/U3d</a:t>
            </a:r>
            <a:r>
              <a:rPr lang="zh-CN" altLang="en-US" sz="2000" dirty="0" smtClean="0">
                <a:latin typeface="+mn-ea"/>
              </a:rPr>
              <a:t>等客户端引擎接入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3200" dirty="0" smtClean="0"/>
          </a:p>
          <a:p>
            <a:r>
              <a:rPr lang="zh-CN" altLang="en-US" sz="2800" dirty="0" smtClean="0"/>
              <a:t>脚本化的开发模式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C#/Python/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多脚本开发，支持热更新，不需要停服可方便快速发布部署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+mn-ea"/>
              </a:rPr>
              <a:t>提供中间件，快速构建子系统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开发简单，快速（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“无”数据库的开发模式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无需关注数据库表结构，关注实体模型设计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无需写</a:t>
            </a: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操作数据库，关注实体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增册改操作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smtClean="0"/>
              <a:t>缓存</a:t>
            </a:r>
            <a:r>
              <a:rPr lang="zh-CN" altLang="en-US" sz="2800" dirty="0" smtClean="0"/>
              <a:t>数据自动持久化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缓存数据自动更新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间隔</a:t>
            </a:r>
            <a:r>
              <a:rPr lang="en-US" altLang="zh-CN" sz="2000" dirty="0" smtClean="0"/>
              <a:t>100ms</a:t>
            </a:r>
            <a:r>
              <a:rPr lang="zh-CN" altLang="en-US" sz="2000" dirty="0" smtClean="0"/>
              <a:t>同步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，数据不易丢失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为主存储，降低对数据库的依赖，提高读写性能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数据库间隔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分钟同步，降低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，提供离线统计数据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开发简单，快速（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多数据库部署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不需维护数据库表，服务器启动后根据实体模型自动效验数据库表，生成语句更新表结构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providerName</a:t>
            </a:r>
            <a:r>
              <a:rPr lang="zh-CN" altLang="en-US" sz="2000" dirty="0" smtClean="0"/>
              <a:t>键，快速转换使用</a:t>
            </a:r>
            <a:r>
              <a:rPr lang="en-US" altLang="zh-CN" sz="2000" dirty="0" smtClean="0"/>
              <a:t>MSSQL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3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800" dirty="0" smtClean="0"/>
              <a:t>多平台部署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可选择在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服务器平台部署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Azure</a:t>
            </a:r>
            <a:r>
              <a:rPr lang="zh-CN" altLang="en-US" sz="2000" dirty="0" smtClean="0"/>
              <a:t>云服务平台快速部署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AWS</a:t>
            </a:r>
            <a:r>
              <a:rPr lang="zh-CN" altLang="en-US" sz="2000" dirty="0" smtClean="0"/>
              <a:t>云服务平台快速部署</a:t>
            </a:r>
            <a:endParaRPr lang="en-US" altLang="zh-CN" sz="2000" dirty="0" smtClean="0"/>
          </a:p>
          <a:p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部署简单，快速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/>
            <a:r>
              <a:rPr lang="zh-CN" altLang="en-US" sz="3000" dirty="0" smtClean="0">
                <a:latin typeface="+mn-ea"/>
              </a:rPr>
              <a:t>运行稳定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游戏服超过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小时无须进行任何维护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/>
              <a:t>数据自动同步，减少因开发者技能问题造成数据丢失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endParaRPr lang="en-US" altLang="zh-CN" sz="3000" dirty="0" smtClean="0">
              <a:latin typeface="+mn-ea"/>
            </a:endParaRPr>
          </a:p>
          <a:p>
            <a:pPr marL="109728"/>
            <a:r>
              <a:rPr lang="zh-CN" altLang="en-US" sz="3000" dirty="0" smtClean="0">
                <a:latin typeface="+mn-ea"/>
              </a:rPr>
              <a:t>内存占用低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zh-CN" altLang="en-US" sz="2000" dirty="0" smtClean="0">
                <a:solidFill>
                  <a:prstClr val="black"/>
                </a:solidFill>
              </a:rPr>
              <a:t>玩家不在线，在指定时间</a:t>
            </a:r>
            <a:r>
              <a:rPr lang="en-US" altLang="zh-CN" sz="2000" dirty="0" smtClean="0">
                <a:solidFill>
                  <a:prstClr val="black"/>
                </a:solidFill>
              </a:rPr>
              <a:t>(24H)</a:t>
            </a:r>
            <a:r>
              <a:rPr lang="zh-CN" altLang="en-US" sz="2000" dirty="0" smtClean="0">
                <a:solidFill>
                  <a:prstClr val="black"/>
                </a:solidFill>
              </a:rPr>
              <a:t>内将数据从</a:t>
            </a:r>
            <a:r>
              <a:rPr lang="en-US" altLang="zh-CN" sz="2000" dirty="0" smtClean="0">
                <a:solidFill>
                  <a:prstClr val="black"/>
                </a:solidFill>
              </a:rPr>
              <a:t>Cache</a:t>
            </a:r>
            <a:r>
              <a:rPr lang="zh-CN" altLang="en-US" sz="2000" dirty="0" smtClean="0">
                <a:solidFill>
                  <a:prstClr val="black"/>
                </a:solidFill>
              </a:rPr>
              <a:t>中移除，释放内存使用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109728"/>
            <a:endParaRPr lang="en-US" altLang="zh-CN" sz="3000" dirty="0" smtClean="0">
              <a:latin typeface="+mn-ea"/>
            </a:endParaRPr>
          </a:p>
          <a:p>
            <a:pPr marL="109728"/>
            <a:r>
              <a:rPr lang="en-US" altLang="zh-CN" sz="3000" dirty="0" smtClean="0">
                <a:latin typeface="+mn-ea"/>
              </a:rPr>
              <a:t>CPU</a:t>
            </a:r>
            <a:r>
              <a:rPr lang="zh-CN" altLang="en-US" sz="3000" dirty="0" smtClean="0">
                <a:latin typeface="+mn-ea"/>
              </a:rPr>
              <a:t>占用低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16</a:t>
            </a:r>
            <a:r>
              <a:rPr lang="zh-CN" altLang="en-US" sz="2000" dirty="0" smtClean="0"/>
              <a:t>核服务器，部署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个游服平均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低于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，峰值低于</a:t>
            </a:r>
            <a:r>
              <a:rPr lang="en-US" altLang="zh-CN" sz="2000" dirty="0" smtClean="0"/>
              <a:t>30%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/>
              <a:t>压力在</a:t>
            </a:r>
            <a:r>
              <a:rPr lang="en-US" altLang="zh-CN" sz="2000" dirty="0" smtClean="0"/>
              <a:t>2500</a:t>
            </a:r>
            <a:r>
              <a:rPr lang="zh-CN" altLang="en-US" sz="2000" dirty="0" smtClean="0"/>
              <a:t>个玩家并发，响应时间平均</a:t>
            </a:r>
            <a:r>
              <a:rPr lang="en-US" altLang="zh-CN" sz="2000" dirty="0" smtClean="0"/>
              <a:t>20ms</a:t>
            </a:r>
          </a:p>
          <a:p>
            <a:pPr lvl="1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引擎特色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稳定，性能高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799</Words>
  <Application>Microsoft Office PowerPoint</Application>
  <PresentationFormat>全屏显示(4:3)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Scut游戏服务器开源框架</vt:lpstr>
      <vt:lpstr>Scut服务器引擎介绍</vt:lpstr>
      <vt:lpstr>游戏服务器层次图</vt:lpstr>
      <vt:lpstr>服务器架构示意图</vt:lpstr>
      <vt:lpstr>服务器拓扑结构示意图</vt:lpstr>
      <vt:lpstr>引擎特色-开发简单，快速（1）</vt:lpstr>
      <vt:lpstr>引擎特色-开发简单，快速（2）</vt:lpstr>
      <vt:lpstr>引擎特色-部署简单，快速</vt:lpstr>
      <vt:lpstr>引擎特色-稳定，性能高</vt:lpstr>
      <vt:lpstr>我们的优势（1）</vt:lpstr>
      <vt:lpstr>我们的优势（2）</vt:lpstr>
      <vt:lpstr>Roadmap（1）</vt:lpstr>
      <vt:lpstr>Roadmap （2）</vt:lpstr>
      <vt:lpstr>我们的网址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wuzf</cp:lastModifiedBy>
  <cp:revision>171</cp:revision>
  <dcterms:created xsi:type="dcterms:W3CDTF">2013-07-13T07:31:22Z</dcterms:created>
  <dcterms:modified xsi:type="dcterms:W3CDTF">2015-06-09T10:24:50Z</dcterms:modified>
</cp:coreProperties>
</file>