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8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9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0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1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6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56" r:id="rId3"/>
    <p:sldId id="264" r:id="rId4"/>
    <p:sldId id="290" r:id="rId5"/>
    <p:sldId id="288" r:id="rId6"/>
    <p:sldId id="289" r:id="rId7"/>
    <p:sldId id="297" r:id="rId8"/>
    <p:sldId id="298" r:id="rId9"/>
    <p:sldId id="299" r:id="rId10"/>
    <p:sldId id="291" r:id="rId11"/>
    <p:sldId id="292" r:id="rId12"/>
    <p:sldId id="293" r:id="rId13"/>
    <p:sldId id="294" r:id="rId14"/>
    <p:sldId id="295" r:id="rId15"/>
    <p:sldId id="296" r:id="rId16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1" autoAdjust="0"/>
    <p:restoredTop sz="94434" autoAdjust="0"/>
  </p:normalViewPr>
  <p:slideViewPr>
    <p:cSldViewPr snapToGrid="0" snapToObjects="1">
      <p:cViewPr varScale="1">
        <p:scale>
          <a:sx n="74" d="100"/>
          <a:sy n="74" d="100"/>
        </p:scale>
        <p:origin x="136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image" Target="../media/image190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8D2F77-F6F4-421A-809D-E4B6EE48860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6C6DFA3-0AD1-4BBE-93B9-FCFA09BB7913}" type="pres">
      <dgm:prSet presAssocID="{3B8D2F77-F6F4-421A-809D-E4B6EE48860C}" presName="Name0" presStyleCnt="0">
        <dgm:presLayoutVars>
          <dgm:dir/>
          <dgm:resizeHandles val="exact"/>
        </dgm:presLayoutVars>
      </dgm:prSet>
      <dgm:spPr/>
    </dgm:pt>
  </dgm:ptLst>
  <dgm:cxnLst>
    <dgm:cxn modelId="{55807B45-84E6-408A-B1D8-1CFA0FFEF50B}" type="presOf" srcId="{3B8D2F77-F6F4-421A-809D-E4B6EE48860C}" destId="{26C6DFA3-0AD1-4BBE-93B9-FCFA09BB7913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83953B0-4921-4E80-BD73-38B49A187D83}" type="doc">
      <dgm:prSet loTypeId="urn:microsoft.com/office/officeart/2005/8/layout/vList4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s-CO"/>
        </a:p>
      </dgm:t>
    </dgm:pt>
    <dgm:pt modelId="{3DBEBDF2-C16D-480D-AEB6-43B18C4B30F2}" type="pres">
      <dgm:prSet presAssocID="{B83953B0-4921-4E80-BD73-38B49A187D83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</dgm:ptLst>
  <dgm:cxnLst>
    <dgm:cxn modelId="{1210098C-70BB-4DA8-8072-21881DA4BE19}" type="presOf" srcId="{B83953B0-4921-4E80-BD73-38B49A187D83}" destId="{3DBEBDF2-C16D-480D-AEB6-43B18C4B30F2}" srcOrd="0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4C4B203-114A-416F-B147-6D32AEFECF3F}" type="doc">
      <dgm:prSet loTypeId="urn:microsoft.com/office/officeart/2005/8/layout/hProcess7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s-CO"/>
        </a:p>
      </dgm:t>
    </dgm:pt>
    <dgm:pt modelId="{C851B906-AF4A-4163-9F6A-F46092FE6A64}">
      <dgm:prSet phldrT="[Texto]"/>
      <dgm:spPr/>
      <dgm:t>
        <a:bodyPr/>
        <a:lstStyle/>
        <a:p>
          <a:r>
            <a:rPr lang="es-CO" dirty="0" smtClean="0"/>
            <a:t>NFV</a:t>
          </a:r>
          <a:endParaRPr lang="es-CO" dirty="0"/>
        </a:p>
      </dgm:t>
    </dgm:pt>
    <dgm:pt modelId="{5C484912-8C16-4645-B31A-149620497A73}" type="parTrans" cxnId="{93942181-437A-4765-86D7-2EC7EDE3B423}">
      <dgm:prSet/>
      <dgm:spPr/>
      <dgm:t>
        <a:bodyPr/>
        <a:lstStyle/>
        <a:p>
          <a:endParaRPr lang="es-CO"/>
        </a:p>
      </dgm:t>
    </dgm:pt>
    <dgm:pt modelId="{EE31718E-0FE3-49C0-ABF6-04ACF3FCA9C2}" type="sibTrans" cxnId="{93942181-437A-4765-86D7-2EC7EDE3B423}">
      <dgm:prSet/>
      <dgm:spPr/>
      <dgm:t>
        <a:bodyPr/>
        <a:lstStyle/>
        <a:p>
          <a:endParaRPr lang="es-CO"/>
        </a:p>
      </dgm:t>
    </dgm:pt>
    <dgm:pt modelId="{96EF3854-26B5-4289-8A84-15786BCB742C}">
      <dgm:prSet phldrT="[Texto]"/>
      <dgm:spPr/>
      <dgm:t>
        <a:bodyPr/>
        <a:lstStyle/>
        <a:p>
          <a:r>
            <a:rPr lang="es-CO" dirty="0" smtClean="0"/>
            <a:t>Virtualización de las funciones de red.</a:t>
          </a:r>
          <a:endParaRPr lang="es-CO" dirty="0"/>
        </a:p>
      </dgm:t>
    </dgm:pt>
    <dgm:pt modelId="{84207787-6172-49F9-864C-7F9C49963F04}" type="parTrans" cxnId="{D5CAF590-9666-486B-9265-F4415881A963}">
      <dgm:prSet/>
      <dgm:spPr/>
      <dgm:t>
        <a:bodyPr/>
        <a:lstStyle/>
        <a:p>
          <a:endParaRPr lang="es-CO"/>
        </a:p>
      </dgm:t>
    </dgm:pt>
    <dgm:pt modelId="{9A436EA4-3C17-48B1-BAD0-2190EA897939}" type="sibTrans" cxnId="{D5CAF590-9666-486B-9265-F4415881A963}">
      <dgm:prSet/>
      <dgm:spPr/>
      <dgm:t>
        <a:bodyPr/>
        <a:lstStyle/>
        <a:p>
          <a:endParaRPr lang="es-CO"/>
        </a:p>
      </dgm:t>
    </dgm:pt>
    <dgm:pt modelId="{F57B40B2-A0E5-493F-9BC9-EAAF6744F81A}">
      <dgm:prSet phldrT="[Texto]"/>
      <dgm:spPr/>
      <dgm:t>
        <a:bodyPr/>
        <a:lstStyle/>
        <a:p>
          <a:r>
            <a:rPr lang="es-CO" dirty="0" smtClean="0"/>
            <a:t>SDN</a:t>
          </a:r>
          <a:endParaRPr lang="es-CO" dirty="0"/>
        </a:p>
      </dgm:t>
    </dgm:pt>
    <dgm:pt modelId="{0547BA24-014B-43C4-87D4-3DE2A100B001}" type="parTrans" cxnId="{46008DBB-60B0-42A0-9A1E-5BF57153DCE5}">
      <dgm:prSet/>
      <dgm:spPr/>
      <dgm:t>
        <a:bodyPr/>
        <a:lstStyle/>
        <a:p>
          <a:endParaRPr lang="es-CO"/>
        </a:p>
      </dgm:t>
    </dgm:pt>
    <dgm:pt modelId="{733E2A81-9985-4B75-9151-006AE21D1278}" type="sibTrans" cxnId="{46008DBB-60B0-42A0-9A1E-5BF57153DCE5}">
      <dgm:prSet/>
      <dgm:spPr/>
      <dgm:t>
        <a:bodyPr/>
        <a:lstStyle/>
        <a:p>
          <a:endParaRPr lang="es-CO"/>
        </a:p>
      </dgm:t>
    </dgm:pt>
    <dgm:pt modelId="{B39645B4-AA93-482D-9925-729D08C73F4B}">
      <dgm:prSet phldrT="[Texto]"/>
      <dgm:spPr/>
      <dgm:t>
        <a:bodyPr/>
        <a:lstStyle/>
        <a:p>
          <a:r>
            <a:rPr lang="es-CO" dirty="0" smtClean="0"/>
            <a:t>Redes definidas por software.</a:t>
          </a:r>
          <a:endParaRPr lang="es-CO" dirty="0"/>
        </a:p>
      </dgm:t>
    </dgm:pt>
    <dgm:pt modelId="{FDB7F3DB-B4C2-4B7B-B8EB-2383FDB89770}" type="parTrans" cxnId="{6D187E5F-6CFF-46EB-9B24-028351880AC5}">
      <dgm:prSet/>
      <dgm:spPr/>
      <dgm:t>
        <a:bodyPr/>
        <a:lstStyle/>
        <a:p>
          <a:endParaRPr lang="es-CO"/>
        </a:p>
      </dgm:t>
    </dgm:pt>
    <dgm:pt modelId="{00B79053-D219-4628-8773-C02113C41B76}" type="sibTrans" cxnId="{6D187E5F-6CFF-46EB-9B24-028351880AC5}">
      <dgm:prSet/>
      <dgm:spPr/>
      <dgm:t>
        <a:bodyPr/>
        <a:lstStyle/>
        <a:p>
          <a:endParaRPr lang="es-CO"/>
        </a:p>
      </dgm:t>
    </dgm:pt>
    <dgm:pt modelId="{5E242C60-FED9-418D-A4CB-F9161E0DFF20}">
      <dgm:prSet phldrT="[Texto]"/>
      <dgm:spPr/>
      <dgm:t>
        <a:bodyPr/>
        <a:lstStyle/>
        <a:p>
          <a:r>
            <a:rPr lang="es-CO" dirty="0" smtClean="0"/>
            <a:t>Segmentación de la red</a:t>
          </a:r>
          <a:endParaRPr lang="es-CO" dirty="0"/>
        </a:p>
      </dgm:t>
    </dgm:pt>
    <dgm:pt modelId="{3132B150-EFB3-40B6-839A-CE5F29429B1B}" type="parTrans" cxnId="{84688C22-400E-4770-9D56-11C31B6EA591}">
      <dgm:prSet/>
      <dgm:spPr/>
      <dgm:t>
        <a:bodyPr/>
        <a:lstStyle/>
        <a:p>
          <a:endParaRPr lang="es-CO"/>
        </a:p>
      </dgm:t>
    </dgm:pt>
    <dgm:pt modelId="{878039D5-C27E-4DA9-B427-A4D5C662F4C4}" type="sibTrans" cxnId="{84688C22-400E-4770-9D56-11C31B6EA591}">
      <dgm:prSet/>
      <dgm:spPr/>
      <dgm:t>
        <a:bodyPr/>
        <a:lstStyle/>
        <a:p>
          <a:endParaRPr lang="es-CO"/>
        </a:p>
      </dgm:t>
    </dgm:pt>
    <dgm:pt modelId="{DA10632F-FD64-4BA2-90C1-37C0694A3378}">
      <dgm:prSet phldrT="[Texto]"/>
      <dgm:spPr/>
      <dgm:t>
        <a:bodyPr/>
        <a:lstStyle/>
        <a:p>
          <a:r>
            <a:rPr lang="es-CO" dirty="0" smtClean="0"/>
            <a:t>Múltiples redes virtuales.</a:t>
          </a:r>
          <a:endParaRPr lang="es-CO" dirty="0"/>
        </a:p>
      </dgm:t>
    </dgm:pt>
    <dgm:pt modelId="{1F12BBE0-A5F3-423A-97D8-0017819E3D9E}" type="parTrans" cxnId="{DFC05311-CEDD-4933-8664-794953BFBCC9}">
      <dgm:prSet/>
      <dgm:spPr/>
      <dgm:t>
        <a:bodyPr/>
        <a:lstStyle/>
        <a:p>
          <a:endParaRPr lang="es-CO"/>
        </a:p>
      </dgm:t>
    </dgm:pt>
    <dgm:pt modelId="{6DCC58E2-BBC8-4C93-BB7E-5AD5312DC916}" type="sibTrans" cxnId="{DFC05311-CEDD-4933-8664-794953BFBCC9}">
      <dgm:prSet/>
      <dgm:spPr/>
      <dgm:t>
        <a:bodyPr/>
        <a:lstStyle/>
        <a:p>
          <a:endParaRPr lang="es-CO"/>
        </a:p>
      </dgm:t>
    </dgm:pt>
    <dgm:pt modelId="{EC6B0145-3679-4E38-9DD3-FDABAB0659E2}">
      <dgm:prSet phldrT="[Texto]"/>
      <dgm:spPr/>
      <dgm:t>
        <a:bodyPr/>
        <a:lstStyle/>
        <a:p>
          <a:r>
            <a:rPr lang="es-CO" dirty="0" smtClean="0"/>
            <a:t>C-RAN</a:t>
          </a:r>
          <a:endParaRPr lang="es-CO" dirty="0"/>
        </a:p>
      </dgm:t>
    </dgm:pt>
    <dgm:pt modelId="{4434A300-8F48-4B20-807B-6850A9C8A543}" type="parTrans" cxnId="{3313C217-9906-426C-8952-1F679F0E06BE}">
      <dgm:prSet/>
      <dgm:spPr/>
      <dgm:t>
        <a:bodyPr/>
        <a:lstStyle/>
        <a:p>
          <a:endParaRPr lang="es-CO"/>
        </a:p>
      </dgm:t>
    </dgm:pt>
    <dgm:pt modelId="{A2DFABE8-E9AD-4414-9125-17D05D96EA9E}" type="sibTrans" cxnId="{3313C217-9906-426C-8952-1F679F0E06BE}">
      <dgm:prSet/>
      <dgm:spPr/>
      <dgm:t>
        <a:bodyPr/>
        <a:lstStyle/>
        <a:p>
          <a:endParaRPr lang="es-CO"/>
        </a:p>
      </dgm:t>
    </dgm:pt>
    <dgm:pt modelId="{26AD8E1A-1CEA-4574-A857-5D0BE6EDC0A8}">
      <dgm:prSet phldrT="[Texto]"/>
      <dgm:spPr/>
      <dgm:t>
        <a:bodyPr/>
        <a:lstStyle/>
        <a:p>
          <a:r>
            <a:rPr lang="es-CO" dirty="0" smtClean="0"/>
            <a:t>Red radioeléctrica basada en la nube</a:t>
          </a:r>
          <a:endParaRPr lang="es-CO" dirty="0"/>
        </a:p>
      </dgm:t>
    </dgm:pt>
    <dgm:pt modelId="{6D318340-96F1-4B07-8914-8B5978EE59B7}" type="parTrans" cxnId="{6F5BFC0C-4BC2-4FB0-9214-5C1AAEFC5DBE}">
      <dgm:prSet/>
      <dgm:spPr/>
      <dgm:t>
        <a:bodyPr/>
        <a:lstStyle/>
        <a:p>
          <a:endParaRPr lang="es-CO"/>
        </a:p>
      </dgm:t>
    </dgm:pt>
    <dgm:pt modelId="{45577055-F585-4515-A0EF-6CC8A4BF93F7}" type="sibTrans" cxnId="{6F5BFC0C-4BC2-4FB0-9214-5C1AAEFC5DBE}">
      <dgm:prSet/>
      <dgm:spPr/>
      <dgm:t>
        <a:bodyPr/>
        <a:lstStyle/>
        <a:p>
          <a:endParaRPr lang="es-CO"/>
        </a:p>
      </dgm:t>
    </dgm:pt>
    <dgm:pt modelId="{36CBA3C7-DAB5-42DB-BEBE-EB70CA3FF6CF}">
      <dgm:prSet phldrT="[Texto]"/>
      <dgm:spPr/>
      <dgm:t>
        <a:bodyPr/>
        <a:lstStyle/>
        <a:p>
          <a:r>
            <a:rPr lang="es-CO" dirty="0" smtClean="0"/>
            <a:t>Soportar diferentes RAN.</a:t>
          </a:r>
          <a:endParaRPr lang="es-CO" dirty="0"/>
        </a:p>
      </dgm:t>
    </dgm:pt>
    <dgm:pt modelId="{393E042B-470D-429B-8430-9EBEB066C6D8}" type="parTrans" cxnId="{66AF6742-77CB-4232-BDCE-F08A09CEC37C}">
      <dgm:prSet/>
      <dgm:spPr/>
      <dgm:t>
        <a:bodyPr/>
        <a:lstStyle/>
        <a:p>
          <a:endParaRPr lang="es-CO"/>
        </a:p>
      </dgm:t>
    </dgm:pt>
    <dgm:pt modelId="{74121495-74B9-4A79-9DCD-729199FBDED6}" type="sibTrans" cxnId="{66AF6742-77CB-4232-BDCE-F08A09CEC37C}">
      <dgm:prSet/>
      <dgm:spPr/>
      <dgm:t>
        <a:bodyPr/>
        <a:lstStyle/>
        <a:p>
          <a:endParaRPr lang="es-CO"/>
        </a:p>
      </dgm:t>
    </dgm:pt>
    <dgm:pt modelId="{99B53A98-207B-4B48-90B9-5A56C1B50DC8}">
      <dgm:prSet phldrT="[Texto]"/>
      <dgm:spPr/>
      <dgm:t>
        <a:bodyPr/>
        <a:lstStyle/>
        <a:p>
          <a:r>
            <a:rPr lang="es-CO" dirty="0" smtClean="0"/>
            <a:t>Reducción de costos de construcción.</a:t>
          </a:r>
          <a:endParaRPr lang="es-CO" dirty="0"/>
        </a:p>
      </dgm:t>
    </dgm:pt>
    <dgm:pt modelId="{AD7DBBC8-72DE-4EFC-AF8D-45E6772E9752}" type="parTrans" cxnId="{754F3744-C630-4B15-88B1-57E45558E3D9}">
      <dgm:prSet/>
      <dgm:spPr/>
      <dgm:t>
        <a:bodyPr/>
        <a:lstStyle/>
        <a:p>
          <a:endParaRPr lang="es-CO"/>
        </a:p>
      </dgm:t>
    </dgm:pt>
    <dgm:pt modelId="{2386B5B0-1FD1-4A51-ABAC-B00732E64189}" type="sibTrans" cxnId="{754F3744-C630-4B15-88B1-57E45558E3D9}">
      <dgm:prSet/>
      <dgm:spPr/>
      <dgm:t>
        <a:bodyPr/>
        <a:lstStyle/>
        <a:p>
          <a:endParaRPr lang="es-CO"/>
        </a:p>
      </dgm:t>
    </dgm:pt>
    <dgm:pt modelId="{0AA67F18-5AB9-41F2-9BF5-4FBB925594E5}">
      <dgm:prSet phldrT="[Texto]"/>
      <dgm:spPr/>
      <dgm:t>
        <a:bodyPr/>
        <a:lstStyle/>
        <a:p>
          <a:r>
            <a:rPr lang="es-CO" dirty="0" smtClean="0"/>
            <a:t>Técnicas de virtualización combinadas con unidades de procesamiento arquitectura</a:t>
          </a:r>
          <a:endParaRPr lang="es-CO" dirty="0"/>
        </a:p>
      </dgm:t>
    </dgm:pt>
    <dgm:pt modelId="{DC960B1B-892A-4BB3-B751-7736837670A6}" type="parTrans" cxnId="{E9DFF6DF-4E58-40A2-B08B-59CFB9743C4E}">
      <dgm:prSet/>
      <dgm:spPr/>
      <dgm:t>
        <a:bodyPr/>
        <a:lstStyle/>
        <a:p>
          <a:endParaRPr lang="es-CO"/>
        </a:p>
      </dgm:t>
    </dgm:pt>
    <dgm:pt modelId="{EAA8E3BD-5096-4936-896B-BDBC44F37FD4}" type="sibTrans" cxnId="{E9DFF6DF-4E58-40A2-B08B-59CFB9743C4E}">
      <dgm:prSet/>
      <dgm:spPr/>
      <dgm:t>
        <a:bodyPr/>
        <a:lstStyle/>
        <a:p>
          <a:endParaRPr lang="es-CO"/>
        </a:p>
      </dgm:t>
    </dgm:pt>
    <dgm:pt modelId="{F56BF9F5-76DB-4328-967E-44575B8BFDB5}">
      <dgm:prSet/>
      <dgm:spPr/>
      <dgm:t>
        <a:bodyPr/>
        <a:lstStyle/>
        <a:p>
          <a:r>
            <a:rPr lang="es-CO" dirty="0" smtClean="0"/>
            <a:t>Adicionalmente puede soportar sistemas 2G, 3G, 4G y otros sistemas inalámbricos.</a:t>
          </a:r>
        </a:p>
      </dgm:t>
    </dgm:pt>
    <dgm:pt modelId="{5C154A5C-C9CE-4F7C-871F-7714701DA377}" type="parTrans" cxnId="{9E1EFC5F-D2E9-4097-9D6B-F6A776C5C8EB}">
      <dgm:prSet/>
      <dgm:spPr/>
      <dgm:t>
        <a:bodyPr/>
        <a:lstStyle/>
        <a:p>
          <a:endParaRPr lang="es-CO"/>
        </a:p>
      </dgm:t>
    </dgm:pt>
    <dgm:pt modelId="{1D043CBC-9179-42A3-8570-F819F1DF4438}" type="sibTrans" cxnId="{9E1EFC5F-D2E9-4097-9D6B-F6A776C5C8EB}">
      <dgm:prSet/>
      <dgm:spPr/>
      <dgm:t>
        <a:bodyPr/>
        <a:lstStyle/>
        <a:p>
          <a:endParaRPr lang="es-CO"/>
        </a:p>
      </dgm:t>
    </dgm:pt>
    <dgm:pt modelId="{5F7EFB19-50AE-4C15-A936-EE7FDA08CAA0}">
      <dgm:prSet phldrT="[Texto]"/>
      <dgm:spPr/>
      <dgm:t>
        <a:bodyPr/>
        <a:lstStyle/>
        <a:p>
          <a:r>
            <a:rPr lang="es-CO" dirty="0" smtClean="0"/>
            <a:t>reconfiguración dinámica de los elementos de red en tiempo real.</a:t>
          </a:r>
          <a:endParaRPr lang="es-CO" dirty="0"/>
        </a:p>
      </dgm:t>
    </dgm:pt>
    <dgm:pt modelId="{9DBA0F44-52FF-4EE5-9135-0D33469AD478}" type="parTrans" cxnId="{907701A5-8F02-4479-8E0A-B61E46576988}">
      <dgm:prSet/>
      <dgm:spPr/>
      <dgm:t>
        <a:bodyPr/>
        <a:lstStyle/>
        <a:p>
          <a:endParaRPr lang="es-CO"/>
        </a:p>
      </dgm:t>
    </dgm:pt>
    <dgm:pt modelId="{0559307A-7F7A-4898-A212-5EB72CF638E4}" type="sibTrans" cxnId="{907701A5-8F02-4479-8E0A-B61E46576988}">
      <dgm:prSet/>
      <dgm:spPr/>
      <dgm:t>
        <a:bodyPr/>
        <a:lstStyle/>
        <a:p>
          <a:endParaRPr lang="es-CO"/>
        </a:p>
      </dgm:t>
    </dgm:pt>
    <dgm:pt modelId="{A17DB36D-1F6A-4D54-8613-D51BC98A0E4A}">
      <dgm:prSet phldrT="[Texto]"/>
      <dgm:spPr/>
      <dgm:t>
        <a:bodyPr/>
        <a:lstStyle/>
        <a:p>
          <a:r>
            <a:rPr lang="es-CO" dirty="0" smtClean="0"/>
            <a:t>Soporte lógico en lugar de un soporte físico.</a:t>
          </a:r>
          <a:endParaRPr lang="es-CO" dirty="0"/>
        </a:p>
      </dgm:t>
    </dgm:pt>
    <dgm:pt modelId="{B9AC56DC-9D92-46AC-AD8B-6AEEBE180195}" type="parTrans" cxnId="{766069BF-9353-45B0-9F98-9C025BE42BF4}">
      <dgm:prSet/>
      <dgm:spPr/>
      <dgm:t>
        <a:bodyPr/>
        <a:lstStyle/>
        <a:p>
          <a:endParaRPr lang="es-CO"/>
        </a:p>
      </dgm:t>
    </dgm:pt>
    <dgm:pt modelId="{91EB94E2-69FA-494B-A6EB-3D67618FBABB}" type="sibTrans" cxnId="{766069BF-9353-45B0-9F98-9C025BE42BF4}">
      <dgm:prSet/>
      <dgm:spPr/>
      <dgm:t>
        <a:bodyPr/>
        <a:lstStyle/>
        <a:p>
          <a:endParaRPr lang="es-CO"/>
        </a:p>
      </dgm:t>
    </dgm:pt>
    <dgm:pt modelId="{48E64FB5-6BEE-4018-A65F-70A67CDF3AE7}">
      <dgm:prSet phldrT="[Texto]"/>
      <dgm:spPr/>
      <dgm:t>
        <a:bodyPr/>
        <a:lstStyle/>
        <a:p>
          <a:r>
            <a:rPr lang="es-CO" dirty="0" smtClean="0"/>
            <a:t>Calidad de servicio de la red.</a:t>
          </a:r>
          <a:endParaRPr lang="es-CO" dirty="0"/>
        </a:p>
      </dgm:t>
    </dgm:pt>
    <dgm:pt modelId="{4C48666B-5FF2-461B-B83E-E7109C553EAF}" type="parTrans" cxnId="{87013220-6783-425D-B050-772AEB93CD0B}">
      <dgm:prSet/>
      <dgm:spPr/>
      <dgm:t>
        <a:bodyPr/>
        <a:lstStyle/>
        <a:p>
          <a:endParaRPr lang="es-CO"/>
        </a:p>
      </dgm:t>
    </dgm:pt>
    <dgm:pt modelId="{16AB9739-DCD7-4873-BAD2-F6B01C077D34}" type="sibTrans" cxnId="{87013220-6783-425D-B050-772AEB93CD0B}">
      <dgm:prSet/>
      <dgm:spPr/>
      <dgm:t>
        <a:bodyPr/>
        <a:lstStyle/>
        <a:p>
          <a:endParaRPr lang="es-CO"/>
        </a:p>
      </dgm:t>
    </dgm:pt>
    <dgm:pt modelId="{5C8D467E-E318-4353-84AF-C486E15E0BD7}">
      <dgm:prSet phldrT="[Texto]"/>
      <dgm:spPr/>
      <dgm:t>
        <a:bodyPr/>
        <a:lstStyle/>
        <a:p>
          <a:r>
            <a:rPr lang="es-CO" dirty="0" smtClean="0"/>
            <a:t>Reemplaza las funciones de red en dispositivos específicos.</a:t>
          </a:r>
          <a:endParaRPr lang="es-CO" dirty="0"/>
        </a:p>
      </dgm:t>
    </dgm:pt>
    <dgm:pt modelId="{2858D0D2-F6E1-4798-A3FB-E42F0245D187}" type="parTrans" cxnId="{4725A627-7B1A-49FD-9BFF-539DA25891FF}">
      <dgm:prSet/>
      <dgm:spPr/>
      <dgm:t>
        <a:bodyPr/>
        <a:lstStyle/>
        <a:p>
          <a:endParaRPr lang="es-CO"/>
        </a:p>
      </dgm:t>
    </dgm:pt>
    <dgm:pt modelId="{DDAF83A0-F93C-4478-967D-688BDE81194E}" type="sibTrans" cxnId="{4725A627-7B1A-49FD-9BFF-539DA25891FF}">
      <dgm:prSet/>
      <dgm:spPr/>
      <dgm:t>
        <a:bodyPr/>
        <a:lstStyle/>
        <a:p>
          <a:endParaRPr lang="es-CO"/>
        </a:p>
      </dgm:t>
    </dgm:pt>
    <dgm:pt modelId="{2369B036-3D83-45F3-9278-929648197673}">
      <dgm:prSet phldrT="[Texto]"/>
      <dgm:spPr/>
      <dgm:t>
        <a:bodyPr/>
        <a:lstStyle/>
        <a:p>
          <a:r>
            <a:rPr lang="es-CO" b="0" i="0" dirty="0" smtClean="0"/>
            <a:t>Menor dependencia de fabricantes, estándares abiertos.</a:t>
          </a:r>
          <a:endParaRPr lang="es-CO" dirty="0"/>
        </a:p>
      </dgm:t>
    </dgm:pt>
    <dgm:pt modelId="{F8F76258-02A9-45E3-B5EA-755B2223207F}" type="parTrans" cxnId="{3F3D066E-B735-48DE-8F89-919BCAF1E00C}">
      <dgm:prSet/>
      <dgm:spPr/>
      <dgm:t>
        <a:bodyPr/>
        <a:lstStyle/>
        <a:p>
          <a:endParaRPr lang="es-CO"/>
        </a:p>
      </dgm:t>
    </dgm:pt>
    <dgm:pt modelId="{BA5FBCA9-D466-4A28-973C-62E99CF9AA5C}" type="sibTrans" cxnId="{3F3D066E-B735-48DE-8F89-919BCAF1E00C}">
      <dgm:prSet/>
      <dgm:spPr/>
      <dgm:t>
        <a:bodyPr/>
        <a:lstStyle/>
        <a:p>
          <a:endParaRPr lang="es-CO"/>
        </a:p>
      </dgm:t>
    </dgm:pt>
    <dgm:pt modelId="{2BADB9FC-F5B6-4144-A98D-3FF705B01144}" type="pres">
      <dgm:prSet presAssocID="{44C4B203-114A-416F-B147-6D32AEFECF3F}" presName="Name0" presStyleCnt="0">
        <dgm:presLayoutVars>
          <dgm:dir/>
          <dgm:animLvl val="lvl"/>
          <dgm:resizeHandles val="exact"/>
        </dgm:presLayoutVars>
      </dgm:prSet>
      <dgm:spPr/>
    </dgm:pt>
    <dgm:pt modelId="{762D20D8-51BF-470D-B765-4A90DF60E479}" type="pres">
      <dgm:prSet presAssocID="{C851B906-AF4A-4163-9F6A-F46092FE6A64}" presName="compositeNode" presStyleCnt="0">
        <dgm:presLayoutVars>
          <dgm:bulletEnabled val="1"/>
        </dgm:presLayoutVars>
      </dgm:prSet>
      <dgm:spPr/>
    </dgm:pt>
    <dgm:pt modelId="{E07212AF-F2A9-458E-9D7D-0703DD2B3321}" type="pres">
      <dgm:prSet presAssocID="{C851B906-AF4A-4163-9F6A-F46092FE6A64}" presName="bgRect" presStyleLbl="node1" presStyleIdx="0" presStyleCnt="4"/>
      <dgm:spPr/>
    </dgm:pt>
    <dgm:pt modelId="{05E749B2-0835-43FF-B7AF-C9E29F45A0A6}" type="pres">
      <dgm:prSet presAssocID="{C851B906-AF4A-4163-9F6A-F46092FE6A64}" presName="parentNode" presStyleLbl="node1" presStyleIdx="0" presStyleCnt="4">
        <dgm:presLayoutVars>
          <dgm:chMax val="0"/>
          <dgm:bulletEnabled val="1"/>
        </dgm:presLayoutVars>
      </dgm:prSet>
      <dgm:spPr/>
    </dgm:pt>
    <dgm:pt modelId="{C7780B83-4319-4B4A-ABBF-73A38DF43529}" type="pres">
      <dgm:prSet presAssocID="{C851B906-AF4A-4163-9F6A-F46092FE6A64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6A2E1C7-F898-411C-B6DA-B2E423046463}" type="pres">
      <dgm:prSet presAssocID="{EE31718E-0FE3-49C0-ABF6-04ACF3FCA9C2}" presName="hSp" presStyleCnt="0"/>
      <dgm:spPr/>
    </dgm:pt>
    <dgm:pt modelId="{D849D4E5-D4B1-4183-9D89-E3A00AF9FEE3}" type="pres">
      <dgm:prSet presAssocID="{EE31718E-0FE3-49C0-ABF6-04ACF3FCA9C2}" presName="vProcSp" presStyleCnt="0"/>
      <dgm:spPr/>
    </dgm:pt>
    <dgm:pt modelId="{CD6ED958-05B4-4435-9A57-32109D2E07A6}" type="pres">
      <dgm:prSet presAssocID="{EE31718E-0FE3-49C0-ABF6-04ACF3FCA9C2}" presName="vSp1" presStyleCnt="0"/>
      <dgm:spPr/>
    </dgm:pt>
    <dgm:pt modelId="{98567901-A157-467D-90AA-A1CAE0B36B28}" type="pres">
      <dgm:prSet presAssocID="{EE31718E-0FE3-49C0-ABF6-04ACF3FCA9C2}" presName="simulatedConn" presStyleLbl="solidFgAcc1" presStyleIdx="0" presStyleCnt="3"/>
      <dgm:spPr/>
    </dgm:pt>
    <dgm:pt modelId="{62ECEF42-46DF-45B5-94E7-BB485D47EDDB}" type="pres">
      <dgm:prSet presAssocID="{EE31718E-0FE3-49C0-ABF6-04ACF3FCA9C2}" presName="vSp2" presStyleCnt="0"/>
      <dgm:spPr/>
    </dgm:pt>
    <dgm:pt modelId="{D0A6C9DB-D841-4DC8-9D17-F57993938DB7}" type="pres">
      <dgm:prSet presAssocID="{EE31718E-0FE3-49C0-ABF6-04ACF3FCA9C2}" presName="sibTrans" presStyleCnt="0"/>
      <dgm:spPr/>
    </dgm:pt>
    <dgm:pt modelId="{27ABDC3D-640B-4842-9AF3-4A6138FF7295}" type="pres">
      <dgm:prSet presAssocID="{F57B40B2-A0E5-493F-9BC9-EAAF6744F81A}" presName="compositeNode" presStyleCnt="0">
        <dgm:presLayoutVars>
          <dgm:bulletEnabled val="1"/>
        </dgm:presLayoutVars>
      </dgm:prSet>
      <dgm:spPr/>
    </dgm:pt>
    <dgm:pt modelId="{69CDE83A-7314-4A97-B2B3-FC54644C9472}" type="pres">
      <dgm:prSet presAssocID="{F57B40B2-A0E5-493F-9BC9-EAAF6744F81A}" presName="bgRect" presStyleLbl="node1" presStyleIdx="1" presStyleCnt="4"/>
      <dgm:spPr/>
      <dgm:t>
        <a:bodyPr/>
        <a:lstStyle/>
        <a:p>
          <a:endParaRPr lang="es-CO"/>
        </a:p>
      </dgm:t>
    </dgm:pt>
    <dgm:pt modelId="{F00EA254-D0FD-426B-856B-82A542C5433F}" type="pres">
      <dgm:prSet presAssocID="{F57B40B2-A0E5-493F-9BC9-EAAF6744F81A}" presName="parentNode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7EF1DF4-632D-45C5-9496-DB52FDDA76E6}" type="pres">
      <dgm:prSet presAssocID="{F57B40B2-A0E5-493F-9BC9-EAAF6744F81A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B104D92-A322-466C-999B-B3F8578083DD}" type="pres">
      <dgm:prSet presAssocID="{733E2A81-9985-4B75-9151-006AE21D1278}" presName="hSp" presStyleCnt="0"/>
      <dgm:spPr/>
    </dgm:pt>
    <dgm:pt modelId="{D04A2090-D839-4DCE-835D-63E1425867B0}" type="pres">
      <dgm:prSet presAssocID="{733E2A81-9985-4B75-9151-006AE21D1278}" presName="vProcSp" presStyleCnt="0"/>
      <dgm:spPr/>
    </dgm:pt>
    <dgm:pt modelId="{0BFD91E5-801F-4853-8A07-5AF379A7E82A}" type="pres">
      <dgm:prSet presAssocID="{733E2A81-9985-4B75-9151-006AE21D1278}" presName="vSp1" presStyleCnt="0"/>
      <dgm:spPr/>
    </dgm:pt>
    <dgm:pt modelId="{B2F169BE-D24F-4699-ADF0-2375B94933B0}" type="pres">
      <dgm:prSet presAssocID="{733E2A81-9985-4B75-9151-006AE21D1278}" presName="simulatedConn" presStyleLbl="solidFgAcc1" presStyleIdx="1" presStyleCnt="3"/>
      <dgm:spPr/>
    </dgm:pt>
    <dgm:pt modelId="{06E349A8-1EBF-4C99-A6B7-947D7C15C821}" type="pres">
      <dgm:prSet presAssocID="{733E2A81-9985-4B75-9151-006AE21D1278}" presName="vSp2" presStyleCnt="0"/>
      <dgm:spPr/>
    </dgm:pt>
    <dgm:pt modelId="{D5E5719A-80C3-4921-A439-96B455050C59}" type="pres">
      <dgm:prSet presAssocID="{733E2A81-9985-4B75-9151-006AE21D1278}" presName="sibTrans" presStyleCnt="0"/>
      <dgm:spPr/>
    </dgm:pt>
    <dgm:pt modelId="{4863B3D4-AC93-43C4-9BB9-C92FBF67C608}" type="pres">
      <dgm:prSet presAssocID="{5E242C60-FED9-418D-A4CB-F9161E0DFF20}" presName="compositeNode" presStyleCnt="0">
        <dgm:presLayoutVars>
          <dgm:bulletEnabled val="1"/>
        </dgm:presLayoutVars>
      </dgm:prSet>
      <dgm:spPr/>
    </dgm:pt>
    <dgm:pt modelId="{67FEB79B-D551-44B1-B9A6-258BDC87FAE4}" type="pres">
      <dgm:prSet presAssocID="{5E242C60-FED9-418D-A4CB-F9161E0DFF20}" presName="bgRect" presStyleLbl="node1" presStyleIdx="2" presStyleCnt="4"/>
      <dgm:spPr/>
      <dgm:t>
        <a:bodyPr/>
        <a:lstStyle/>
        <a:p>
          <a:endParaRPr lang="es-CO"/>
        </a:p>
      </dgm:t>
    </dgm:pt>
    <dgm:pt modelId="{35AEBBE5-6709-4AF1-A682-44E17A1521A8}" type="pres">
      <dgm:prSet presAssocID="{5E242C60-FED9-418D-A4CB-F9161E0DFF20}" presName="parentNode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6F2955D-81B5-49A8-9667-BFA943CAFD66}" type="pres">
      <dgm:prSet presAssocID="{5E242C60-FED9-418D-A4CB-F9161E0DFF20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5B9B3AA-DE13-4624-97A8-1DB0786DB887}" type="pres">
      <dgm:prSet presAssocID="{878039D5-C27E-4DA9-B427-A4D5C662F4C4}" presName="hSp" presStyleCnt="0"/>
      <dgm:spPr/>
    </dgm:pt>
    <dgm:pt modelId="{B107D7F0-603A-41E6-8F05-40F750E858EF}" type="pres">
      <dgm:prSet presAssocID="{878039D5-C27E-4DA9-B427-A4D5C662F4C4}" presName="vProcSp" presStyleCnt="0"/>
      <dgm:spPr/>
    </dgm:pt>
    <dgm:pt modelId="{437AD958-C497-4358-9B13-348DA303F785}" type="pres">
      <dgm:prSet presAssocID="{878039D5-C27E-4DA9-B427-A4D5C662F4C4}" presName="vSp1" presStyleCnt="0"/>
      <dgm:spPr/>
    </dgm:pt>
    <dgm:pt modelId="{F29D713A-06FF-414F-A21B-BA3E6C83A686}" type="pres">
      <dgm:prSet presAssocID="{878039D5-C27E-4DA9-B427-A4D5C662F4C4}" presName="simulatedConn" presStyleLbl="solidFgAcc1" presStyleIdx="2" presStyleCnt="3"/>
      <dgm:spPr/>
    </dgm:pt>
    <dgm:pt modelId="{22735CCC-76D0-4AF5-AFE4-A71F826E2D24}" type="pres">
      <dgm:prSet presAssocID="{878039D5-C27E-4DA9-B427-A4D5C662F4C4}" presName="vSp2" presStyleCnt="0"/>
      <dgm:spPr/>
    </dgm:pt>
    <dgm:pt modelId="{43703F15-8440-4B13-B867-32E3680F562D}" type="pres">
      <dgm:prSet presAssocID="{878039D5-C27E-4DA9-B427-A4D5C662F4C4}" presName="sibTrans" presStyleCnt="0"/>
      <dgm:spPr/>
    </dgm:pt>
    <dgm:pt modelId="{A388886D-2847-40FF-A536-CD5F45A3697D}" type="pres">
      <dgm:prSet presAssocID="{EC6B0145-3679-4E38-9DD3-FDABAB0659E2}" presName="compositeNode" presStyleCnt="0">
        <dgm:presLayoutVars>
          <dgm:bulletEnabled val="1"/>
        </dgm:presLayoutVars>
      </dgm:prSet>
      <dgm:spPr/>
    </dgm:pt>
    <dgm:pt modelId="{6AA067C8-D33B-4F85-B5E8-F48C52F8E4A5}" type="pres">
      <dgm:prSet presAssocID="{EC6B0145-3679-4E38-9DD3-FDABAB0659E2}" presName="bgRect" presStyleLbl="node1" presStyleIdx="3" presStyleCnt="4"/>
      <dgm:spPr/>
      <dgm:t>
        <a:bodyPr/>
        <a:lstStyle/>
        <a:p>
          <a:endParaRPr lang="es-CO"/>
        </a:p>
      </dgm:t>
    </dgm:pt>
    <dgm:pt modelId="{3990C564-7425-443E-A927-EDDF8944CAB2}" type="pres">
      <dgm:prSet presAssocID="{EC6B0145-3679-4E38-9DD3-FDABAB0659E2}" presName="parentNode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77C25C5-91C9-4D05-93B5-431B6193D853}" type="pres">
      <dgm:prSet presAssocID="{EC6B0145-3679-4E38-9DD3-FDABAB0659E2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C34203CB-5D10-42A0-9640-42687A68E56A}" type="presOf" srcId="{0AA67F18-5AB9-41F2-9BF5-4FBB925594E5}" destId="{577C25C5-91C9-4D05-93B5-431B6193D853}" srcOrd="0" destOrd="1" presId="urn:microsoft.com/office/officeart/2005/8/layout/hProcess7"/>
    <dgm:cxn modelId="{4A6E7EF1-EADA-44B1-8DFF-056B42FD64B0}" type="presOf" srcId="{48E64FB5-6BEE-4018-A65F-70A67CDF3AE7}" destId="{47EF1DF4-632D-45C5-9496-DB52FDDA76E6}" srcOrd="0" destOrd="3" presId="urn:microsoft.com/office/officeart/2005/8/layout/hProcess7"/>
    <dgm:cxn modelId="{25BC229F-3E53-4094-AEB3-36B6E9863EAB}" type="presOf" srcId="{F57B40B2-A0E5-493F-9BC9-EAAF6744F81A}" destId="{69CDE83A-7314-4A97-B2B3-FC54644C9472}" srcOrd="0" destOrd="0" presId="urn:microsoft.com/office/officeart/2005/8/layout/hProcess7"/>
    <dgm:cxn modelId="{5525E17C-D595-467B-AA3E-936F249DF5EE}" type="presOf" srcId="{2369B036-3D83-45F3-9278-929648197673}" destId="{C7780B83-4319-4B4A-ABBF-73A38DF43529}" srcOrd="0" destOrd="2" presId="urn:microsoft.com/office/officeart/2005/8/layout/hProcess7"/>
    <dgm:cxn modelId="{3313C217-9906-426C-8952-1F679F0E06BE}" srcId="{44C4B203-114A-416F-B147-6D32AEFECF3F}" destId="{EC6B0145-3679-4E38-9DD3-FDABAB0659E2}" srcOrd="3" destOrd="0" parTransId="{4434A300-8F48-4B20-807B-6850A9C8A543}" sibTransId="{A2DFABE8-E9AD-4414-9125-17D05D96EA9E}"/>
    <dgm:cxn modelId="{84688C22-400E-4770-9D56-11C31B6EA591}" srcId="{44C4B203-114A-416F-B147-6D32AEFECF3F}" destId="{5E242C60-FED9-418D-A4CB-F9161E0DFF20}" srcOrd="2" destOrd="0" parTransId="{3132B150-EFB3-40B6-839A-CE5F29429B1B}" sibTransId="{878039D5-C27E-4DA9-B427-A4D5C662F4C4}"/>
    <dgm:cxn modelId="{66AF6742-77CB-4232-BDCE-F08A09CEC37C}" srcId="{5E242C60-FED9-418D-A4CB-F9161E0DFF20}" destId="{36CBA3C7-DAB5-42DB-BEBE-EB70CA3FF6CF}" srcOrd="1" destOrd="0" parTransId="{393E042B-470D-429B-8430-9EBEB066C6D8}" sibTransId="{74121495-74B9-4A79-9DCD-729199FBDED6}"/>
    <dgm:cxn modelId="{46008DBB-60B0-42A0-9A1E-5BF57153DCE5}" srcId="{44C4B203-114A-416F-B147-6D32AEFECF3F}" destId="{F57B40B2-A0E5-493F-9BC9-EAAF6744F81A}" srcOrd="1" destOrd="0" parTransId="{0547BA24-014B-43C4-87D4-3DE2A100B001}" sibTransId="{733E2A81-9985-4B75-9151-006AE21D1278}"/>
    <dgm:cxn modelId="{7ABA939F-391A-4419-8EFA-E9FD4E879C76}" type="presOf" srcId="{44C4B203-114A-416F-B147-6D32AEFECF3F}" destId="{2BADB9FC-F5B6-4144-A98D-3FF705B01144}" srcOrd="0" destOrd="0" presId="urn:microsoft.com/office/officeart/2005/8/layout/hProcess7"/>
    <dgm:cxn modelId="{38BACFBC-C415-4D63-9F9D-20E4607DC466}" type="presOf" srcId="{C851B906-AF4A-4163-9F6A-F46092FE6A64}" destId="{05E749B2-0835-43FF-B7AF-C9E29F45A0A6}" srcOrd="1" destOrd="0" presId="urn:microsoft.com/office/officeart/2005/8/layout/hProcess7"/>
    <dgm:cxn modelId="{162D469C-5E32-4ADD-9DC6-AFA52D53A4F4}" type="presOf" srcId="{26AD8E1A-1CEA-4574-A857-5D0BE6EDC0A8}" destId="{577C25C5-91C9-4D05-93B5-431B6193D853}" srcOrd="0" destOrd="0" presId="urn:microsoft.com/office/officeart/2005/8/layout/hProcess7"/>
    <dgm:cxn modelId="{907701A5-8F02-4479-8E0A-B61E46576988}" srcId="{F57B40B2-A0E5-493F-9BC9-EAAF6744F81A}" destId="{5F7EFB19-50AE-4C15-A936-EE7FDA08CAA0}" srcOrd="1" destOrd="0" parTransId="{9DBA0F44-52FF-4EE5-9135-0D33469AD478}" sibTransId="{0559307A-7F7A-4898-A212-5EB72CF638E4}"/>
    <dgm:cxn modelId="{8E87E9A3-04CC-4E28-9FFC-CCDCA62727BE}" type="presOf" srcId="{F57B40B2-A0E5-493F-9BC9-EAAF6744F81A}" destId="{F00EA254-D0FD-426B-856B-82A542C5433F}" srcOrd="1" destOrd="0" presId="urn:microsoft.com/office/officeart/2005/8/layout/hProcess7"/>
    <dgm:cxn modelId="{0E98D513-F2F7-41D9-B89C-0E387FDFD052}" type="presOf" srcId="{B39645B4-AA93-482D-9925-729D08C73F4B}" destId="{47EF1DF4-632D-45C5-9496-DB52FDDA76E6}" srcOrd="0" destOrd="0" presId="urn:microsoft.com/office/officeart/2005/8/layout/hProcess7"/>
    <dgm:cxn modelId="{4C9F3A3E-9199-4759-8FE6-DAB36D069F17}" type="presOf" srcId="{C851B906-AF4A-4163-9F6A-F46092FE6A64}" destId="{E07212AF-F2A9-458E-9D7D-0703DD2B3321}" srcOrd="0" destOrd="0" presId="urn:microsoft.com/office/officeart/2005/8/layout/hProcess7"/>
    <dgm:cxn modelId="{508E0353-CCEC-432C-8A40-A21F3ACE4213}" type="presOf" srcId="{A17DB36D-1F6A-4D54-8613-D51BC98A0E4A}" destId="{47EF1DF4-632D-45C5-9496-DB52FDDA76E6}" srcOrd="0" destOrd="2" presId="urn:microsoft.com/office/officeart/2005/8/layout/hProcess7"/>
    <dgm:cxn modelId="{573A456B-6A23-4138-9FFC-EF83F1012DD8}" type="presOf" srcId="{5C8D467E-E318-4353-84AF-C486E15E0BD7}" destId="{C7780B83-4319-4B4A-ABBF-73A38DF43529}" srcOrd="0" destOrd="1" presId="urn:microsoft.com/office/officeart/2005/8/layout/hProcess7"/>
    <dgm:cxn modelId="{754F3744-C630-4B15-88B1-57E45558E3D9}" srcId="{5E242C60-FED9-418D-A4CB-F9161E0DFF20}" destId="{99B53A98-207B-4B48-90B9-5A56C1B50DC8}" srcOrd="2" destOrd="0" parTransId="{AD7DBBC8-72DE-4EFC-AF8D-45E6772E9752}" sibTransId="{2386B5B0-1FD1-4A51-ABAC-B00732E64189}"/>
    <dgm:cxn modelId="{6BC1A471-2BAD-46FA-A912-A23E5C4DF0AD}" type="presOf" srcId="{EC6B0145-3679-4E38-9DD3-FDABAB0659E2}" destId="{6AA067C8-D33B-4F85-B5E8-F48C52F8E4A5}" srcOrd="0" destOrd="0" presId="urn:microsoft.com/office/officeart/2005/8/layout/hProcess7"/>
    <dgm:cxn modelId="{E9DFF6DF-4E58-40A2-B08B-59CFB9743C4E}" srcId="{EC6B0145-3679-4E38-9DD3-FDABAB0659E2}" destId="{0AA67F18-5AB9-41F2-9BF5-4FBB925594E5}" srcOrd="1" destOrd="0" parTransId="{DC960B1B-892A-4BB3-B751-7736837670A6}" sibTransId="{EAA8E3BD-5096-4936-896B-BDBC44F37FD4}"/>
    <dgm:cxn modelId="{6D187E5F-6CFF-46EB-9B24-028351880AC5}" srcId="{F57B40B2-A0E5-493F-9BC9-EAAF6744F81A}" destId="{B39645B4-AA93-482D-9925-729D08C73F4B}" srcOrd="0" destOrd="0" parTransId="{FDB7F3DB-B4C2-4B7B-B8EB-2383FDB89770}" sibTransId="{00B79053-D219-4628-8773-C02113C41B76}"/>
    <dgm:cxn modelId="{FDA373BB-2302-41A1-B679-BA9C396663A2}" type="presOf" srcId="{36CBA3C7-DAB5-42DB-BEBE-EB70CA3FF6CF}" destId="{36F2955D-81B5-49A8-9667-BFA943CAFD66}" srcOrd="0" destOrd="1" presId="urn:microsoft.com/office/officeart/2005/8/layout/hProcess7"/>
    <dgm:cxn modelId="{C56936E9-9DCB-4BBE-A3E3-9C85D17AC2D6}" type="presOf" srcId="{5E242C60-FED9-418D-A4CB-F9161E0DFF20}" destId="{35AEBBE5-6709-4AF1-A682-44E17A1521A8}" srcOrd="1" destOrd="0" presId="urn:microsoft.com/office/officeart/2005/8/layout/hProcess7"/>
    <dgm:cxn modelId="{8B6A002B-4250-4DCA-BE45-A070EF7DF3A5}" type="presOf" srcId="{5F7EFB19-50AE-4C15-A936-EE7FDA08CAA0}" destId="{47EF1DF4-632D-45C5-9496-DB52FDDA76E6}" srcOrd="0" destOrd="1" presId="urn:microsoft.com/office/officeart/2005/8/layout/hProcess7"/>
    <dgm:cxn modelId="{93942181-437A-4765-86D7-2EC7EDE3B423}" srcId="{44C4B203-114A-416F-B147-6D32AEFECF3F}" destId="{C851B906-AF4A-4163-9F6A-F46092FE6A64}" srcOrd="0" destOrd="0" parTransId="{5C484912-8C16-4645-B31A-149620497A73}" sibTransId="{EE31718E-0FE3-49C0-ABF6-04ACF3FCA9C2}"/>
    <dgm:cxn modelId="{95DD0BFD-3032-4EB0-8965-B7AEFF836AE8}" type="presOf" srcId="{F56BF9F5-76DB-4328-967E-44575B8BFDB5}" destId="{577C25C5-91C9-4D05-93B5-431B6193D853}" srcOrd="0" destOrd="2" presId="urn:microsoft.com/office/officeart/2005/8/layout/hProcess7"/>
    <dgm:cxn modelId="{DFC05311-CEDD-4933-8664-794953BFBCC9}" srcId="{5E242C60-FED9-418D-A4CB-F9161E0DFF20}" destId="{DA10632F-FD64-4BA2-90C1-37C0694A3378}" srcOrd="0" destOrd="0" parTransId="{1F12BBE0-A5F3-423A-97D8-0017819E3D9E}" sibTransId="{6DCC58E2-BBC8-4C93-BB7E-5AD5312DC916}"/>
    <dgm:cxn modelId="{4725A627-7B1A-49FD-9BFF-539DA25891FF}" srcId="{C851B906-AF4A-4163-9F6A-F46092FE6A64}" destId="{5C8D467E-E318-4353-84AF-C486E15E0BD7}" srcOrd="1" destOrd="0" parTransId="{2858D0D2-F6E1-4798-A3FB-E42F0245D187}" sibTransId="{DDAF83A0-F93C-4478-967D-688BDE81194E}"/>
    <dgm:cxn modelId="{87013220-6783-425D-B050-772AEB93CD0B}" srcId="{F57B40B2-A0E5-493F-9BC9-EAAF6744F81A}" destId="{48E64FB5-6BEE-4018-A65F-70A67CDF3AE7}" srcOrd="3" destOrd="0" parTransId="{4C48666B-5FF2-461B-B83E-E7109C553EAF}" sibTransId="{16AB9739-DCD7-4873-BAD2-F6B01C077D34}"/>
    <dgm:cxn modelId="{9E1EFC5F-D2E9-4097-9D6B-F6A776C5C8EB}" srcId="{EC6B0145-3679-4E38-9DD3-FDABAB0659E2}" destId="{F56BF9F5-76DB-4328-967E-44575B8BFDB5}" srcOrd="2" destOrd="0" parTransId="{5C154A5C-C9CE-4F7C-871F-7714701DA377}" sibTransId="{1D043CBC-9179-42A3-8570-F819F1DF4438}"/>
    <dgm:cxn modelId="{766069BF-9353-45B0-9F98-9C025BE42BF4}" srcId="{F57B40B2-A0E5-493F-9BC9-EAAF6744F81A}" destId="{A17DB36D-1F6A-4D54-8613-D51BC98A0E4A}" srcOrd="2" destOrd="0" parTransId="{B9AC56DC-9D92-46AC-AD8B-6AEEBE180195}" sibTransId="{91EB94E2-69FA-494B-A6EB-3D67618FBABB}"/>
    <dgm:cxn modelId="{DC9DFF6C-C4DA-4EB4-BD6D-CDDBFC26956C}" type="presOf" srcId="{DA10632F-FD64-4BA2-90C1-37C0694A3378}" destId="{36F2955D-81B5-49A8-9667-BFA943CAFD66}" srcOrd="0" destOrd="0" presId="urn:microsoft.com/office/officeart/2005/8/layout/hProcess7"/>
    <dgm:cxn modelId="{10E5AA68-6952-4795-9371-ABB9830EC45B}" type="presOf" srcId="{99B53A98-207B-4B48-90B9-5A56C1B50DC8}" destId="{36F2955D-81B5-49A8-9667-BFA943CAFD66}" srcOrd="0" destOrd="2" presId="urn:microsoft.com/office/officeart/2005/8/layout/hProcess7"/>
    <dgm:cxn modelId="{9F812111-663A-458F-82E3-61E2A161723E}" type="presOf" srcId="{5E242C60-FED9-418D-A4CB-F9161E0DFF20}" destId="{67FEB79B-D551-44B1-B9A6-258BDC87FAE4}" srcOrd="0" destOrd="0" presId="urn:microsoft.com/office/officeart/2005/8/layout/hProcess7"/>
    <dgm:cxn modelId="{59786ECD-C151-45DC-BC3B-24C0FC9D6C63}" type="presOf" srcId="{96EF3854-26B5-4289-8A84-15786BCB742C}" destId="{C7780B83-4319-4B4A-ABBF-73A38DF43529}" srcOrd="0" destOrd="0" presId="urn:microsoft.com/office/officeart/2005/8/layout/hProcess7"/>
    <dgm:cxn modelId="{D5CAF590-9666-486B-9265-F4415881A963}" srcId="{C851B906-AF4A-4163-9F6A-F46092FE6A64}" destId="{96EF3854-26B5-4289-8A84-15786BCB742C}" srcOrd="0" destOrd="0" parTransId="{84207787-6172-49F9-864C-7F9C49963F04}" sibTransId="{9A436EA4-3C17-48B1-BAD0-2190EA897939}"/>
    <dgm:cxn modelId="{3F3D066E-B735-48DE-8F89-919BCAF1E00C}" srcId="{C851B906-AF4A-4163-9F6A-F46092FE6A64}" destId="{2369B036-3D83-45F3-9278-929648197673}" srcOrd="2" destOrd="0" parTransId="{F8F76258-02A9-45E3-B5EA-755B2223207F}" sibTransId="{BA5FBCA9-D466-4A28-973C-62E99CF9AA5C}"/>
    <dgm:cxn modelId="{6F5BFC0C-4BC2-4FB0-9214-5C1AAEFC5DBE}" srcId="{EC6B0145-3679-4E38-9DD3-FDABAB0659E2}" destId="{26AD8E1A-1CEA-4574-A857-5D0BE6EDC0A8}" srcOrd="0" destOrd="0" parTransId="{6D318340-96F1-4B07-8914-8B5978EE59B7}" sibTransId="{45577055-F585-4515-A0EF-6CC8A4BF93F7}"/>
    <dgm:cxn modelId="{7ABCEFC8-2C6F-4FEF-BA91-AF9263F759FE}" type="presOf" srcId="{EC6B0145-3679-4E38-9DD3-FDABAB0659E2}" destId="{3990C564-7425-443E-A927-EDDF8944CAB2}" srcOrd="1" destOrd="0" presId="urn:microsoft.com/office/officeart/2005/8/layout/hProcess7"/>
    <dgm:cxn modelId="{37AFFB6C-5C6E-4553-8EE0-DCAEE31C1ECB}" type="presParOf" srcId="{2BADB9FC-F5B6-4144-A98D-3FF705B01144}" destId="{762D20D8-51BF-470D-B765-4A90DF60E479}" srcOrd="0" destOrd="0" presId="urn:microsoft.com/office/officeart/2005/8/layout/hProcess7"/>
    <dgm:cxn modelId="{77624443-3C60-4F35-9FC4-D5DD2130896D}" type="presParOf" srcId="{762D20D8-51BF-470D-B765-4A90DF60E479}" destId="{E07212AF-F2A9-458E-9D7D-0703DD2B3321}" srcOrd="0" destOrd="0" presId="urn:microsoft.com/office/officeart/2005/8/layout/hProcess7"/>
    <dgm:cxn modelId="{ED5B9FD1-A003-4E2E-AE38-039E0C2CC54D}" type="presParOf" srcId="{762D20D8-51BF-470D-B765-4A90DF60E479}" destId="{05E749B2-0835-43FF-B7AF-C9E29F45A0A6}" srcOrd="1" destOrd="0" presId="urn:microsoft.com/office/officeart/2005/8/layout/hProcess7"/>
    <dgm:cxn modelId="{1E6E7E4A-6B9B-46C3-84A8-2D427389DD41}" type="presParOf" srcId="{762D20D8-51BF-470D-B765-4A90DF60E479}" destId="{C7780B83-4319-4B4A-ABBF-73A38DF43529}" srcOrd="2" destOrd="0" presId="urn:microsoft.com/office/officeart/2005/8/layout/hProcess7"/>
    <dgm:cxn modelId="{28ED3137-BFAC-446A-895A-86E6463A5835}" type="presParOf" srcId="{2BADB9FC-F5B6-4144-A98D-3FF705B01144}" destId="{26A2E1C7-F898-411C-B6DA-B2E423046463}" srcOrd="1" destOrd="0" presId="urn:microsoft.com/office/officeart/2005/8/layout/hProcess7"/>
    <dgm:cxn modelId="{BFC55D5C-3A0D-4893-89B2-B3DD8BD36100}" type="presParOf" srcId="{2BADB9FC-F5B6-4144-A98D-3FF705B01144}" destId="{D849D4E5-D4B1-4183-9D89-E3A00AF9FEE3}" srcOrd="2" destOrd="0" presId="urn:microsoft.com/office/officeart/2005/8/layout/hProcess7"/>
    <dgm:cxn modelId="{48FECDF7-60E6-459A-8EE1-70B2217B69BC}" type="presParOf" srcId="{D849D4E5-D4B1-4183-9D89-E3A00AF9FEE3}" destId="{CD6ED958-05B4-4435-9A57-32109D2E07A6}" srcOrd="0" destOrd="0" presId="urn:microsoft.com/office/officeart/2005/8/layout/hProcess7"/>
    <dgm:cxn modelId="{52187ED6-4681-4858-8C73-54871AEC43C8}" type="presParOf" srcId="{D849D4E5-D4B1-4183-9D89-E3A00AF9FEE3}" destId="{98567901-A157-467D-90AA-A1CAE0B36B28}" srcOrd="1" destOrd="0" presId="urn:microsoft.com/office/officeart/2005/8/layout/hProcess7"/>
    <dgm:cxn modelId="{C5B3672E-0030-4567-B478-D8A85B383C6D}" type="presParOf" srcId="{D849D4E5-D4B1-4183-9D89-E3A00AF9FEE3}" destId="{62ECEF42-46DF-45B5-94E7-BB485D47EDDB}" srcOrd="2" destOrd="0" presId="urn:microsoft.com/office/officeart/2005/8/layout/hProcess7"/>
    <dgm:cxn modelId="{6DC62C95-AAA4-4EEF-BEAF-B3CECC383025}" type="presParOf" srcId="{2BADB9FC-F5B6-4144-A98D-3FF705B01144}" destId="{D0A6C9DB-D841-4DC8-9D17-F57993938DB7}" srcOrd="3" destOrd="0" presId="urn:microsoft.com/office/officeart/2005/8/layout/hProcess7"/>
    <dgm:cxn modelId="{13AFBF28-2942-4787-A65C-0B9C96A730CB}" type="presParOf" srcId="{2BADB9FC-F5B6-4144-A98D-3FF705B01144}" destId="{27ABDC3D-640B-4842-9AF3-4A6138FF7295}" srcOrd="4" destOrd="0" presId="urn:microsoft.com/office/officeart/2005/8/layout/hProcess7"/>
    <dgm:cxn modelId="{BF3EF462-CBB5-45FB-9E1A-41271F5ECA05}" type="presParOf" srcId="{27ABDC3D-640B-4842-9AF3-4A6138FF7295}" destId="{69CDE83A-7314-4A97-B2B3-FC54644C9472}" srcOrd="0" destOrd="0" presId="urn:microsoft.com/office/officeart/2005/8/layout/hProcess7"/>
    <dgm:cxn modelId="{9655B874-15C1-4B1F-A97B-8D81158D05F5}" type="presParOf" srcId="{27ABDC3D-640B-4842-9AF3-4A6138FF7295}" destId="{F00EA254-D0FD-426B-856B-82A542C5433F}" srcOrd="1" destOrd="0" presId="urn:microsoft.com/office/officeart/2005/8/layout/hProcess7"/>
    <dgm:cxn modelId="{D68D9ACE-4A1A-476B-B45B-FB8412A68159}" type="presParOf" srcId="{27ABDC3D-640B-4842-9AF3-4A6138FF7295}" destId="{47EF1DF4-632D-45C5-9496-DB52FDDA76E6}" srcOrd="2" destOrd="0" presId="urn:microsoft.com/office/officeart/2005/8/layout/hProcess7"/>
    <dgm:cxn modelId="{24A8CC50-69F6-4E99-9C87-48429956C278}" type="presParOf" srcId="{2BADB9FC-F5B6-4144-A98D-3FF705B01144}" destId="{4B104D92-A322-466C-999B-B3F8578083DD}" srcOrd="5" destOrd="0" presId="urn:microsoft.com/office/officeart/2005/8/layout/hProcess7"/>
    <dgm:cxn modelId="{DBFF4072-6D46-4980-8A04-0892A1EE1816}" type="presParOf" srcId="{2BADB9FC-F5B6-4144-A98D-3FF705B01144}" destId="{D04A2090-D839-4DCE-835D-63E1425867B0}" srcOrd="6" destOrd="0" presId="urn:microsoft.com/office/officeart/2005/8/layout/hProcess7"/>
    <dgm:cxn modelId="{42F11CEA-4573-4FCA-AA3A-479421B5DBA3}" type="presParOf" srcId="{D04A2090-D839-4DCE-835D-63E1425867B0}" destId="{0BFD91E5-801F-4853-8A07-5AF379A7E82A}" srcOrd="0" destOrd="0" presId="urn:microsoft.com/office/officeart/2005/8/layout/hProcess7"/>
    <dgm:cxn modelId="{76A630DF-103E-4EC9-BF8E-370F11F2F678}" type="presParOf" srcId="{D04A2090-D839-4DCE-835D-63E1425867B0}" destId="{B2F169BE-D24F-4699-ADF0-2375B94933B0}" srcOrd="1" destOrd="0" presId="urn:microsoft.com/office/officeart/2005/8/layout/hProcess7"/>
    <dgm:cxn modelId="{9A79AD2F-3121-47B8-BE32-1D07B580F262}" type="presParOf" srcId="{D04A2090-D839-4DCE-835D-63E1425867B0}" destId="{06E349A8-1EBF-4C99-A6B7-947D7C15C821}" srcOrd="2" destOrd="0" presId="urn:microsoft.com/office/officeart/2005/8/layout/hProcess7"/>
    <dgm:cxn modelId="{36B2C5D4-A89E-4595-AFBD-7C3210778C7B}" type="presParOf" srcId="{2BADB9FC-F5B6-4144-A98D-3FF705B01144}" destId="{D5E5719A-80C3-4921-A439-96B455050C59}" srcOrd="7" destOrd="0" presId="urn:microsoft.com/office/officeart/2005/8/layout/hProcess7"/>
    <dgm:cxn modelId="{D92BA667-380E-45B3-BB14-BE1AB39C0EC3}" type="presParOf" srcId="{2BADB9FC-F5B6-4144-A98D-3FF705B01144}" destId="{4863B3D4-AC93-43C4-9BB9-C92FBF67C608}" srcOrd="8" destOrd="0" presId="urn:microsoft.com/office/officeart/2005/8/layout/hProcess7"/>
    <dgm:cxn modelId="{4339F556-B45A-401F-BD35-527CE9B0ECA3}" type="presParOf" srcId="{4863B3D4-AC93-43C4-9BB9-C92FBF67C608}" destId="{67FEB79B-D551-44B1-B9A6-258BDC87FAE4}" srcOrd="0" destOrd="0" presId="urn:microsoft.com/office/officeart/2005/8/layout/hProcess7"/>
    <dgm:cxn modelId="{4B60E52C-684B-49C7-8C7A-32319C9DD439}" type="presParOf" srcId="{4863B3D4-AC93-43C4-9BB9-C92FBF67C608}" destId="{35AEBBE5-6709-4AF1-A682-44E17A1521A8}" srcOrd="1" destOrd="0" presId="urn:microsoft.com/office/officeart/2005/8/layout/hProcess7"/>
    <dgm:cxn modelId="{DECEE2A0-85DB-4819-B2AA-21C909AE1053}" type="presParOf" srcId="{4863B3D4-AC93-43C4-9BB9-C92FBF67C608}" destId="{36F2955D-81B5-49A8-9667-BFA943CAFD66}" srcOrd="2" destOrd="0" presId="urn:microsoft.com/office/officeart/2005/8/layout/hProcess7"/>
    <dgm:cxn modelId="{6E11B42B-602A-48A2-9431-4250FBC3051E}" type="presParOf" srcId="{2BADB9FC-F5B6-4144-A98D-3FF705B01144}" destId="{B5B9B3AA-DE13-4624-97A8-1DB0786DB887}" srcOrd="9" destOrd="0" presId="urn:microsoft.com/office/officeart/2005/8/layout/hProcess7"/>
    <dgm:cxn modelId="{8DC67FEA-FB20-46DA-91C8-32A78A6A3A42}" type="presParOf" srcId="{2BADB9FC-F5B6-4144-A98D-3FF705B01144}" destId="{B107D7F0-603A-41E6-8F05-40F750E858EF}" srcOrd="10" destOrd="0" presId="urn:microsoft.com/office/officeart/2005/8/layout/hProcess7"/>
    <dgm:cxn modelId="{A0DEB549-8775-4ACB-8801-6BC843250F6D}" type="presParOf" srcId="{B107D7F0-603A-41E6-8F05-40F750E858EF}" destId="{437AD958-C497-4358-9B13-348DA303F785}" srcOrd="0" destOrd="0" presId="urn:microsoft.com/office/officeart/2005/8/layout/hProcess7"/>
    <dgm:cxn modelId="{69A3F1A2-B572-49A3-BE8A-167D5D3B276D}" type="presParOf" srcId="{B107D7F0-603A-41E6-8F05-40F750E858EF}" destId="{F29D713A-06FF-414F-A21B-BA3E6C83A686}" srcOrd="1" destOrd="0" presId="urn:microsoft.com/office/officeart/2005/8/layout/hProcess7"/>
    <dgm:cxn modelId="{4180C66B-A2CF-4761-A517-5384E8C6B47F}" type="presParOf" srcId="{B107D7F0-603A-41E6-8F05-40F750E858EF}" destId="{22735CCC-76D0-4AF5-AFE4-A71F826E2D24}" srcOrd="2" destOrd="0" presId="urn:microsoft.com/office/officeart/2005/8/layout/hProcess7"/>
    <dgm:cxn modelId="{EB99517F-ADA9-4A6A-852E-152DE6480A3F}" type="presParOf" srcId="{2BADB9FC-F5B6-4144-A98D-3FF705B01144}" destId="{43703F15-8440-4B13-B867-32E3680F562D}" srcOrd="11" destOrd="0" presId="urn:microsoft.com/office/officeart/2005/8/layout/hProcess7"/>
    <dgm:cxn modelId="{DCE21076-BED9-44F7-9263-019ED288A959}" type="presParOf" srcId="{2BADB9FC-F5B6-4144-A98D-3FF705B01144}" destId="{A388886D-2847-40FF-A536-CD5F45A3697D}" srcOrd="12" destOrd="0" presId="urn:microsoft.com/office/officeart/2005/8/layout/hProcess7"/>
    <dgm:cxn modelId="{A3716B41-0251-4E0B-8D92-A31328F38D50}" type="presParOf" srcId="{A388886D-2847-40FF-A536-CD5F45A3697D}" destId="{6AA067C8-D33B-4F85-B5E8-F48C52F8E4A5}" srcOrd="0" destOrd="0" presId="urn:microsoft.com/office/officeart/2005/8/layout/hProcess7"/>
    <dgm:cxn modelId="{92D6E414-FB06-474E-8364-3084A1E0F2AE}" type="presParOf" srcId="{A388886D-2847-40FF-A536-CD5F45A3697D}" destId="{3990C564-7425-443E-A927-EDDF8944CAB2}" srcOrd="1" destOrd="0" presId="urn:microsoft.com/office/officeart/2005/8/layout/hProcess7"/>
    <dgm:cxn modelId="{A8A5615D-2DED-4B99-A82B-F33E931FDACA}" type="presParOf" srcId="{A388886D-2847-40FF-A536-CD5F45A3697D}" destId="{577C25C5-91C9-4D05-93B5-431B6193D853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8D2F77-F6F4-421A-809D-E4B6EE48860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6C6DFA3-0AD1-4BBE-93B9-FCFA09BB7913}" type="pres">
      <dgm:prSet presAssocID="{3B8D2F77-F6F4-421A-809D-E4B6EE48860C}" presName="Name0" presStyleCnt="0">
        <dgm:presLayoutVars>
          <dgm:dir/>
          <dgm:resizeHandles val="exact"/>
        </dgm:presLayoutVars>
      </dgm:prSet>
      <dgm:spPr/>
    </dgm:pt>
  </dgm:ptLst>
  <dgm:cxnLst>
    <dgm:cxn modelId="{758A3FB1-1AA1-44DF-A3D5-28B3EC5648E8}" type="presOf" srcId="{3B8D2F77-F6F4-421A-809D-E4B6EE48860C}" destId="{26C6DFA3-0AD1-4BBE-93B9-FCFA09BB7913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427D01-B847-4FDB-9947-F07A89C22A8B}" type="doc">
      <dgm:prSet loTypeId="urn:microsoft.com/office/officeart/2005/8/layout/lProcess3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s-CO"/>
        </a:p>
      </dgm:t>
    </dgm:pt>
    <dgm:pt modelId="{5B1BD4C6-E3D9-4533-A812-ADD951BA2701}">
      <dgm:prSet phldrT="[Texto]"/>
      <dgm:spPr/>
      <dgm:t>
        <a:bodyPr/>
        <a:lstStyle/>
        <a:p>
          <a:r>
            <a:rPr lang="es-ES" dirty="0" smtClean="0"/>
            <a:t>¿Produce Cáncer?</a:t>
          </a:r>
          <a:endParaRPr lang="es-CO" dirty="0"/>
        </a:p>
      </dgm:t>
    </dgm:pt>
    <dgm:pt modelId="{139B8137-6DC4-4A8F-B881-BF84E347A1A3}" type="parTrans" cxnId="{33AB9EFE-20DC-40C6-8B3F-81DEA4D8E28F}">
      <dgm:prSet/>
      <dgm:spPr/>
      <dgm:t>
        <a:bodyPr/>
        <a:lstStyle/>
        <a:p>
          <a:endParaRPr lang="es-CO"/>
        </a:p>
      </dgm:t>
    </dgm:pt>
    <dgm:pt modelId="{6F6DD8AF-A9D8-4066-8610-BB114BF30D27}" type="sibTrans" cxnId="{33AB9EFE-20DC-40C6-8B3F-81DEA4D8E28F}">
      <dgm:prSet/>
      <dgm:spPr/>
      <dgm:t>
        <a:bodyPr/>
        <a:lstStyle/>
        <a:p>
          <a:endParaRPr lang="es-CO"/>
        </a:p>
      </dgm:t>
    </dgm:pt>
    <dgm:pt modelId="{30E91078-96F5-4CBF-B411-A2EE2427D8C6}">
      <dgm:prSet phldrT="[Texto]" custT="1"/>
      <dgm:spPr/>
      <dgm:t>
        <a:bodyPr/>
        <a:lstStyle/>
        <a:p>
          <a:r>
            <a:rPr lang="es-ES" sz="2800" b="1" dirty="0" smtClean="0"/>
            <a:t>Falso</a:t>
          </a:r>
          <a:endParaRPr lang="es-CO" sz="2800" b="1" dirty="0"/>
        </a:p>
      </dgm:t>
    </dgm:pt>
    <dgm:pt modelId="{C2DA98F3-5D66-4062-B76B-C38D4C37C643}" type="parTrans" cxnId="{37B1286F-98EE-474E-9510-0B0201767FA4}">
      <dgm:prSet/>
      <dgm:spPr/>
      <dgm:t>
        <a:bodyPr/>
        <a:lstStyle/>
        <a:p>
          <a:endParaRPr lang="es-CO"/>
        </a:p>
      </dgm:t>
    </dgm:pt>
    <dgm:pt modelId="{8F2818CD-8472-4355-B8E6-EC64EED694D7}" type="sibTrans" cxnId="{37B1286F-98EE-474E-9510-0B0201767FA4}">
      <dgm:prSet/>
      <dgm:spPr/>
      <dgm:t>
        <a:bodyPr/>
        <a:lstStyle/>
        <a:p>
          <a:endParaRPr lang="es-CO"/>
        </a:p>
      </dgm:t>
    </dgm:pt>
    <dgm:pt modelId="{9169CE1D-FB80-448B-B274-1B2759926262}">
      <dgm:prSet phldrT="[Texto]"/>
      <dgm:spPr/>
      <dgm:t>
        <a:bodyPr/>
        <a:lstStyle/>
        <a:p>
          <a:r>
            <a:rPr lang="es-CO" dirty="0" smtClean="0"/>
            <a:t>Rango de exposición electromagnético seguro 100 kHz a 300 GHz - ICNIRP</a:t>
          </a:r>
          <a:endParaRPr lang="es-CO" dirty="0"/>
        </a:p>
      </dgm:t>
    </dgm:pt>
    <dgm:pt modelId="{AE23C101-0A77-477D-A11B-589DEFCE582E}" type="parTrans" cxnId="{97A028DF-3BA8-405F-8963-558BC30D1FA0}">
      <dgm:prSet/>
      <dgm:spPr/>
      <dgm:t>
        <a:bodyPr/>
        <a:lstStyle/>
        <a:p>
          <a:endParaRPr lang="es-CO"/>
        </a:p>
      </dgm:t>
    </dgm:pt>
    <dgm:pt modelId="{5D7DAFDA-4400-41B1-9888-23F874A80545}" type="sibTrans" cxnId="{97A028DF-3BA8-405F-8963-558BC30D1FA0}">
      <dgm:prSet/>
      <dgm:spPr/>
      <dgm:t>
        <a:bodyPr/>
        <a:lstStyle/>
        <a:p>
          <a:endParaRPr lang="es-CO"/>
        </a:p>
      </dgm:t>
    </dgm:pt>
    <dgm:pt modelId="{9FDA0F03-8B2C-4EEF-BFA5-BB11B4FEC452}">
      <dgm:prSet phldrT="[Texto]"/>
      <dgm:spPr/>
      <dgm:t>
        <a:bodyPr/>
        <a:lstStyle/>
        <a:p>
          <a:r>
            <a:rPr lang="es-ES" dirty="0" smtClean="0"/>
            <a:t>¿No existe tecnología compatible?</a:t>
          </a:r>
          <a:endParaRPr lang="es-CO" dirty="0"/>
        </a:p>
      </dgm:t>
    </dgm:pt>
    <dgm:pt modelId="{DBC5B182-9049-4E74-A5D7-AD41ACDB61D7}" type="parTrans" cxnId="{EC953A1E-0AAE-4433-A4F8-64F50945F4AC}">
      <dgm:prSet/>
      <dgm:spPr/>
      <dgm:t>
        <a:bodyPr/>
        <a:lstStyle/>
        <a:p>
          <a:endParaRPr lang="es-CO"/>
        </a:p>
      </dgm:t>
    </dgm:pt>
    <dgm:pt modelId="{111ADB2F-C4CD-467D-AB76-7732F9100C33}" type="sibTrans" cxnId="{EC953A1E-0AAE-4433-A4F8-64F50945F4AC}">
      <dgm:prSet/>
      <dgm:spPr/>
      <dgm:t>
        <a:bodyPr/>
        <a:lstStyle/>
        <a:p>
          <a:endParaRPr lang="es-CO"/>
        </a:p>
      </dgm:t>
    </dgm:pt>
    <dgm:pt modelId="{A7BB6B60-2745-465C-9CF4-8ED2F06459FA}">
      <dgm:prSet phldrT="[Texto]" custT="1"/>
      <dgm:spPr/>
      <dgm:t>
        <a:bodyPr/>
        <a:lstStyle/>
        <a:p>
          <a:r>
            <a:rPr lang="es-ES" sz="2800" b="1" dirty="0" smtClean="0"/>
            <a:t>Falso</a:t>
          </a:r>
          <a:endParaRPr lang="es-CO" sz="2800" b="1" dirty="0"/>
        </a:p>
      </dgm:t>
    </dgm:pt>
    <dgm:pt modelId="{7F708FE8-A5F7-4262-950B-8EEE7C913BC4}" type="parTrans" cxnId="{E4C682E9-7280-4E32-A9D1-973C61C579A9}">
      <dgm:prSet/>
      <dgm:spPr/>
      <dgm:t>
        <a:bodyPr/>
        <a:lstStyle/>
        <a:p>
          <a:endParaRPr lang="es-CO"/>
        </a:p>
      </dgm:t>
    </dgm:pt>
    <dgm:pt modelId="{3CE4BA09-7119-4658-A419-F521E3052827}" type="sibTrans" cxnId="{E4C682E9-7280-4E32-A9D1-973C61C579A9}">
      <dgm:prSet/>
      <dgm:spPr/>
      <dgm:t>
        <a:bodyPr/>
        <a:lstStyle/>
        <a:p>
          <a:endParaRPr lang="es-CO"/>
        </a:p>
      </dgm:t>
    </dgm:pt>
    <dgm:pt modelId="{A860F68E-F42A-4DED-BE0F-6DB7793C7C6A}">
      <dgm:prSet phldrT="[Texto]"/>
      <dgm:spPr/>
      <dgm:t>
        <a:bodyPr/>
        <a:lstStyle/>
        <a:p>
          <a:r>
            <a:rPr lang="es-ES" dirty="0" smtClean="0"/>
            <a:t>¿Se inventaron el coronavirus por 5G?</a:t>
          </a:r>
        </a:p>
      </dgm:t>
    </dgm:pt>
    <dgm:pt modelId="{82ADEE4F-75BB-47FD-9D1C-31326AC5ABF3}" type="parTrans" cxnId="{F7D0B1AB-AEED-41E3-A76D-99348FF36812}">
      <dgm:prSet/>
      <dgm:spPr/>
      <dgm:t>
        <a:bodyPr/>
        <a:lstStyle/>
        <a:p>
          <a:endParaRPr lang="es-CO"/>
        </a:p>
      </dgm:t>
    </dgm:pt>
    <dgm:pt modelId="{A2E49D60-11F5-4769-A4D4-8E818CAEF9F4}" type="sibTrans" cxnId="{F7D0B1AB-AEED-41E3-A76D-99348FF36812}">
      <dgm:prSet/>
      <dgm:spPr/>
      <dgm:t>
        <a:bodyPr/>
        <a:lstStyle/>
        <a:p>
          <a:endParaRPr lang="es-CO"/>
        </a:p>
      </dgm:t>
    </dgm:pt>
    <dgm:pt modelId="{F3F81538-8A1B-4A66-8DB8-8E1873B7532B}">
      <dgm:prSet phldrT="[Texto]" custT="1"/>
      <dgm:spPr/>
      <dgm:t>
        <a:bodyPr/>
        <a:lstStyle/>
        <a:p>
          <a:r>
            <a:rPr lang="es-ES" sz="2800" b="1" dirty="0" smtClean="0"/>
            <a:t>Falso</a:t>
          </a:r>
          <a:endParaRPr lang="es-CO" sz="2800" b="1" dirty="0"/>
        </a:p>
      </dgm:t>
    </dgm:pt>
    <dgm:pt modelId="{F9BF7F3C-AF78-4BFC-8ABB-309047842FC2}" type="parTrans" cxnId="{C35F4DEA-EAFA-4E39-9090-8308BDEAE820}">
      <dgm:prSet/>
      <dgm:spPr/>
      <dgm:t>
        <a:bodyPr/>
        <a:lstStyle/>
        <a:p>
          <a:endParaRPr lang="es-CO"/>
        </a:p>
      </dgm:t>
    </dgm:pt>
    <dgm:pt modelId="{FF7159A1-44D1-46F2-9EFB-6036D43770B3}" type="sibTrans" cxnId="{C35F4DEA-EAFA-4E39-9090-8308BDEAE820}">
      <dgm:prSet/>
      <dgm:spPr/>
      <dgm:t>
        <a:bodyPr/>
        <a:lstStyle/>
        <a:p>
          <a:endParaRPr lang="es-CO"/>
        </a:p>
      </dgm:t>
    </dgm:pt>
    <dgm:pt modelId="{08B889E5-1143-4A8C-9BD3-3A655D1D47F2}">
      <dgm:prSet phldrT="[Texto]"/>
      <dgm:spPr/>
      <dgm:t>
        <a:bodyPr/>
        <a:lstStyle/>
        <a:p>
          <a:r>
            <a:rPr lang="es-ES" dirty="0" smtClean="0"/>
            <a:t>¿Tramite el coronavirus?</a:t>
          </a:r>
        </a:p>
      </dgm:t>
    </dgm:pt>
    <dgm:pt modelId="{AD3FEA51-8265-4C4F-8CAD-D5B87054D920}" type="parTrans" cxnId="{5481BECF-1C4C-44CB-B84C-1CBEA2602965}">
      <dgm:prSet/>
      <dgm:spPr/>
      <dgm:t>
        <a:bodyPr/>
        <a:lstStyle/>
        <a:p>
          <a:endParaRPr lang="es-CO"/>
        </a:p>
      </dgm:t>
    </dgm:pt>
    <dgm:pt modelId="{F98C6BB9-065A-44F1-983A-E7CFE9F41EFB}" type="sibTrans" cxnId="{5481BECF-1C4C-44CB-B84C-1CBEA2602965}">
      <dgm:prSet/>
      <dgm:spPr/>
      <dgm:t>
        <a:bodyPr/>
        <a:lstStyle/>
        <a:p>
          <a:endParaRPr lang="es-CO"/>
        </a:p>
      </dgm:t>
    </dgm:pt>
    <dgm:pt modelId="{83D13C5D-7A5C-4E59-9836-EC4D38273077}">
      <dgm:prSet phldrT="[Texto]" custT="1"/>
      <dgm:spPr/>
      <dgm:t>
        <a:bodyPr/>
        <a:lstStyle/>
        <a:p>
          <a:r>
            <a:rPr lang="es-ES" sz="2800" b="1" dirty="0" smtClean="0"/>
            <a:t>Falso</a:t>
          </a:r>
          <a:endParaRPr lang="es-CO" sz="2800" b="1" dirty="0"/>
        </a:p>
      </dgm:t>
    </dgm:pt>
    <dgm:pt modelId="{8ABD180C-B5B9-4698-B66C-474F151935A4}" type="parTrans" cxnId="{D845887D-3C00-434C-8CBD-59311CEE39EB}">
      <dgm:prSet/>
      <dgm:spPr/>
      <dgm:t>
        <a:bodyPr/>
        <a:lstStyle/>
        <a:p>
          <a:endParaRPr lang="es-CO"/>
        </a:p>
      </dgm:t>
    </dgm:pt>
    <dgm:pt modelId="{E2BA4237-EA77-4DBA-B426-D429B87CA7BB}" type="sibTrans" cxnId="{D845887D-3C00-434C-8CBD-59311CEE39EB}">
      <dgm:prSet/>
      <dgm:spPr/>
      <dgm:t>
        <a:bodyPr/>
        <a:lstStyle/>
        <a:p>
          <a:endParaRPr lang="es-CO"/>
        </a:p>
      </dgm:t>
    </dgm:pt>
    <dgm:pt modelId="{0B79E838-7E3F-4B02-B021-5AECB862E13F}">
      <dgm:prSet phldrT="[Texto]"/>
      <dgm:spPr/>
      <dgm:t>
        <a:bodyPr/>
        <a:lstStyle/>
        <a:p>
          <a:r>
            <a:rPr lang="es-ES" dirty="0" smtClean="0"/>
            <a:t>¿</a:t>
          </a:r>
          <a:r>
            <a:rPr lang="es-CO" dirty="0" smtClean="0"/>
            <a:t>provoca la muerte masiva de aves</a:t>
          </a:r>
          <a:r>
            <a:rPr lang="es-ES" dirty="0" smtClean="0"/>
            <a:t>?</a:t>
          </a:r>
        </a:p>
      </dgm:t>
    </dgm:pt>
    <dgm:pt modelId="{6DD737D7-5933-4D49-90C6-D22CFD7DFA9B}" type="parTrans" cxnId="{6CAF8643-7A93-4A57-A5EB-E3E582002BFD}">
      <dgm:prSet/>
      <dgm:spPr/>
      <dgm:t>
        <a:bodyPr/>
        <a:lstStyle/>
        <a:p>
          <a:endParaRPr lang="es-CO"/>
        </a:p>
      </dgm:t>
    </dgm:pt>
    <dgm:pt modelId="{B9FBC4EF-262B-4F1D-94FE-D17906B037AC}" type="sibTrans" cxnId="{6CAF8643-7A93-4A57-A5EB-E3E582002BFD}">
      <dgm:prSet/>
      <dgm:spPr/>
      <dgm:t>
        <a:bodyPr/>
        <a:lstStyle/>
        <a:p>
          <a:endParaRPr lang="es-CO"/>
        </a:p>
      </dgm:t>
    </dgm:pt>
    <dgm:pt modelId="{1AC0A39B-7794-4230-B6D5-CA0A4FEFC6EF}">
      <dgm:prSet phldrT="[Texto]" custT="1"/>
      <dgm:spPr/>
      <dgm:t>
        <a:bodyPr/>
        <a:lstStyle/>
        <a:p>
          <a:r>
            <a:rPr lang="es-ES" sz="2800" b="1" dirty="0" smtClean="0"/>
            <a:t>Falso</a:t>
          </a:r>
          <a:endParaRPr lang="es-CO" sz="2800" b="1" dirty="0"/>
        </a:p>
      </dgm:t>
    </dgm:pt>
    <dgm:pt modelId="{3FE33DD1-3F97-4DD3-9533-D46A0E67D393}" type="parTrans" cxnId="{A34E5BB8-E508-4F05-B5FB-5B2562595934}">
      <dgm:prSet/>
      <dgm:spPr/>
      <dgm:t>
        <a:bodyPr/>
        <a:lstStyle/>
        <a:p>
          <a:endParaRPr lang="es-CO"/>
        </a:p>
      </dgm:t>
    </dgm:pt>
    <dgm:pt modelId="{D299F899-C69C-4A9F-A457-109123DB2A9C}" type="sibTrans" cxnId="{A34E5BB8-E508-4F05-B5FB-5B2562595934}">
      <dgm:prSet/>
      <dgm:spPr/>
      <dgm:t>
        <a:bodyPr/>
        <a:lstStyle/>
        <a:p>
          <a:endParaRPr lang="es-CO"/>
        </a:p>
      </dgm:t>
    </dgm:pt>
    <dgm:pt modelId="{1AD17F70-2B4B-4AFE-AB72-51C010FC49AF}">
      <dgm:prSet phldrT="[Texto]"/>
      <dgm:spPr/>
      <dgm:t>
        <a:bodyPr/>
        <a:lstStyle/>
        <a:p>
          <a:r>
            <a:rPr lang="es-ES" dirty="0" smtClean="0"/>
            <a:t>Ejemplo de teléfonos móviles compatibles: Samsung Galaxy S10, </a:t>
          </a:r>
          <a:r>
            <a:rPr lang="es-ES" dirty="0" smtClean="0"/>
            <a:t>Note 10+, </a:t>
          </a:r>
          <a:r>
            <a:rPr lang="es-ES" dirty="0" smtClean="0"/>
            <a:t>Huawei Mate 20X… </a:t>
          </a:r>
          <a:r>
            <a:rPr lang="es-ES" dirty="0" smtClean="0"/>
            <a:t>etc.</a:t>
          </a:r>
          <a:endParaRPr lang="es-CO" dirty="0"/>
        </a:p>
      </dgm:t>
    </dgm:pt>
    <dgm:pt modelId="{DC119EB8-860B-4706-841E-E7157B3DE601}" type="parTrans" cxnId="{8EF264F9-093C-4B30-9590-3945F9116F14}">
      <dgm:prSet/>
      <dgm:spPr/>
      <dgm:t>
        <a:bodyPr/>
        <a:lstStyle/>
        <a:p>
          <a:endParaRPr lang="es-CO"/>
        </a:p>
      </dgm:t>
    </dgm:pt>
    <dgm:pt modelId="{3D4C3E5C-15DD-4453-9661-166C256AFA04}" type="sibTrans" cxnId="{8EF264F9-093C-4B30-9590-3945F9116F14}">
      <dgm:prSet/>
      <dgm:spPr/>
      <dgm:t>
        <a:bodyPr/>
        <a:lstStyle/>
        <a:p>
          <a:endParaRPr lang="es-CO"/>
        </a:p>
      </dgm:t>
    </dgm:pt>
    <dgm:pt modelId="{9A22D02D-D68D-4A2C-A5E4-F57FDAE6C440}">
      <dgm:prSet phldrT="[Texto]"/>
      <dgm:spPr/>
      <dgm:t>
        <a:bodyPr/>
        <a:lstStyle/>
        <a:p>
          <a:r>
            <a:rPr lang="es-CO" dirty="0" smtClean="0"/>
            <a:t>Proyecto de cambio de nivel de tensión de 34,5 kilovoltios, kV, a 115 kV- Autopista Sur- Cali Valle del Cauca.</a:t>
          </a:r>
          <a:endParaRPr lang="es-CO" dirty="0"/>
        </a:p>
      </dgm:t>
    </dgm:pt>
    <dgm:pt modelId="{1B3BF8A1-CC09-43E6-9B07-8E8962747FBB}" type="parTrans" cxnId="{2580C320-5EFF-4B4C-A935-8FC0AD6211E3}">
      <dgm:prSet/>
      <dgm:spPr/>
      <dgm:t>
        <a:bodyPr/>
        <a:lstStyle/>
        <a:p>
          <a:endParaRPr lang="es-CO"/>
        </a:p>
      </dgm:t>
    </dgm:pt>
    <dgm:pt modelId="{401196A3-26FC-41DD-8346-D27E4FEB6F0D}" type="sibTrans" cxnId="{2580C320-5EFF-4B4C-A935-8FC0AD6211E3}">
      <dgm:prSet/>
      <dgm:spPr/>
      <dgm:t>
        <a:bodyPr/>
        <a:lstStyle/>
        <a:p>
          <a:endParaRPr lang="es-CO"/>
        </a:p>
      </dgm:t>
    </dgm:pt>
    <dgm:pt modelId="{C090B3F6-DFD9-4A6B-A662-3525B0358248}">
      <dgm:prSet phldrT="[Texto]"/>
      <dgm:spPr/>
      <dgm:t>
        <a:bodyPr/>
        <a:lstStyle/>
        <a:p>
          <a:r>
            <a:rPr lang="es-CO" dirty="0" smtClean="0"/>
            <a:t>“Microscópicos, son incapaces de ser transportados en ondas electromagnéticas”- UNAM</a:t>
          </a:r>
          <a:endParaRPr lang="es-CO" dirty="0"/>
        </a:p>
      </dgm:t>
    </dgm:pt>
    <dgm:pt modelId="{D3A6F5F9-E4B5-4DA5-A48E-DC373D9E06F7}" type="parTrans" cxnId="{43FABF10-14C1-4CA5-B8A1-29CFE153A0F3}">
      <dgm:prSet/>
      <dgm:spPr/>
      <dgm:t>
        <a:bodyPr/>
        <a:lstStyle/>
        <a:p>
          <a:endParaRPr lang="es-CO"/>
        </a:p>
      </dgm:t>
    </dgm:pt>
    <dgm:pt modelId="{4EF44844-41D1-456D-9EC7-6D19F1E0AE5F}" type="sibTrans" cxnId="{43FABF10-14C1-4CA5-B8A1-29CFE153A0F3}">
      <dgm:prSet/>
      <dgm:spPr/>
      <dgm:t>
        <a:bodyPr/>
        <a:lstStyle/>
        <a:p>
          <a:endParaRPr lang="es-CO"/>
        </a:p>
      </dgm:t>
    </dgm:pt>
    <dgm:pt modelId="{F09DF9C7-A70D-4B61-A929-521CCC630977}">
      <dgm:prSet phldrT="[Texto]"/>
      <dgm:spPr/>
      <dgm:t>
        <a:bodyPr/>
        <a:lstStyle/>
        <a:p>
          <a:r>
            <a:rPr lang="es-CO" dirty="0" smtClean="0"/>
            <a:t>No hay ninguna evidencia de que las emisiones de radio que emiten las torres y los teléfonos celulares dañen a las aves.</a:t>
          </a:r>
          <a:endParaRPr lang="es-CO" dirty="0"/>
        </a:p>
      </dgm:t>
    </dgm:pt>
    <dgm:pt modelId="{CF76199F-B2E7-45E0-A8FB-E9AD534E9F05}" type="parTrans" cxnId="{7A187D27-BAEC-4E5C-8A95-04F1C1C38D9F}">
      <dgm:prSet/>
      <dgm:spPr/>
      <dgm:t>
        <a:bodyPr/>
        <a:lstStyle/>
        <a:p>
          <a:endParaRPr lang="es-CO"/>
        </a:p>
      </dgm:t>
    </dgm:pt>
    <dgm:pt modelId="{F3D439EA-FF4E-40B4-B375-6592B74EC1E6}" type="sibTrans" cxnId="{7A187D27-BAEC-4E5C-8A95-04F1C1C38D9F}">
      <dgm:prSet/>
      <dgm:spPr/>
      <dgm:t>
        <a:bodyPr/>
        <a:lstStyle/>
        <a:p>
          <a:endParaRPr lang="es-CO"/>
        </a:p>
      </dgm:t>
    </dgm:pt>
    <dgm:pt modelId="{3B4077BB-2D06-4D72-87B0-0150A9F30986}" type="pres">
      <dgm:prSet presAssocID="{78427D01-B847-4FDB-9947-F07A89C22A8B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s-CO"/>
        </a:p>
      </dgm:t>
    </dgm:pt>
    <dgm:pt modelId="{1DCFD043-9BFC-4DF1-9AAA-463ECFC297F9}" type="pres">
      <dgm:prSet presAssocID="{5B1BD4C6-E3D9-4533-A812-ADD951BA2701}" presName="horFlow" presStyleCnt="0"/>
      <dgm:spPr/>
    </dgm:pt>
    <dgm:pt modelId="{2DE11A80-D78D-4D14-967F-0F0C7D804DE4}" type="pres">
      <dgm:prSet presAssocID="{5B1BD4C6-E3D9-4533-A812-ADD951BA2701}" presName="bigChev" presStyleLbl="node1" presStyleIdx="0" presStyleCnt="5"/>
      <dgm:spPr/>
      <dgm:t>
        <a:bodyPr/>
        <a:lstStyle/>
        <a:p>
          <a:endParaRPr lang="es-CO"/>
        </a:p>
      </dgm:t>
    </dgm:pt>
    <dgm:pt modelId="{0D59B18E-5F17-41E4-BFA7-F7F3F9D7FF82}" type="pres">
      <dgm:prSet presAssocID="{C2DA98F3-5D66-4062-B76B-C38D4C37C643}" presName="parTrans" presStyleCnt="0"/>
      <dgm:spPr/>
    </dgm:pt>
    <dgm:pt modelId="{5266FA8C-DF8E-4FDA-B5E1-13B58329EB50}" type="pres">
      <dgm:prSet presAssocID="{30E91078-96F5-4CBF-B411-A2EE2427D8C6}" presName="node" presStyleLbl="alignAccFollowNode1" presStyleIdx="0" presStyleCnt="1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4B96008-42A6-4A9D-81CD-18C4EA9B4A11}" type="pres">
      <dgm:prSet presAssocID="{8F2818CD-8472-4355-B8E6-EC64EED694D7}" presName="sibTrans" presStyleCnt="0"/>
      <dgm:spPr/>
    </dgm:pt>
    <dgm:pt modelId="{9D68084C-B86F-4E34-88CA-46E237C12A2D}" type="pres">
      <dgm:prSet presAssocID="{9169CE1D-FB80-448B-B274-1B2759926262}" presName="node" presStyleLbl="alignAccFollowNode1" presStyleIdx="1" presStyleCnt="10" custScaleX="23643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ADACF03-1EBE-4294-AC13-CD270C8CCFE9}" type="pres">
      <dgm:prSet presAssocID="{5B1BD4C6-E3D9-4533-A812-ADD951BA2701}" presName="vSp" presStyleCnt="0"/>
      <dgm:spPr/>
    </dgm:pt>
    <dgm:pt modelId="{182755F3-B43B-4E20-B4C7-36F69837D80E}" type="pres">
      <dgm:prSet presAssocID="{9FDA0F03-8B2C-4EEF-BFA5-BB11B4FEC452}" presName="horFlow" presStyleCnt="0"/>
      <dgm:spPr/>
    </dgm:pt>
    <dgm:pt modelId="{B9F4AD68-B80A-4233-8006-D9028886333E}" type="pres">
      <dgm:prSet presAssocID="{9FDA0F03-8B2C-4EEF-BFA5-BB11B4FEC452}" presName="bigChev" presStyleLbl="node1" presStyleIdx="1" presStyleCnt="5"/>
      <dgm:spPr/>
      <dgm:t>
        <a:bodyPr/>
        <a:lstStyle/>
        <a:p>
          <a:endParaRPr lang="es-CO"/>
        </a:p>
      </dgm:t>
    </dgm:pt>
    <dgm:pt modelId="{8A482113-81A5-4339-B167-12FC553037E3}" type="pres">
      <dgm:prSet presAssocID="{7F708FE8-A5F7-4262-950B-8EEE7C913BC4}" presName="parTrans" presStyleCnt="0"/>
      <dgm:spPr/>
    </dgm:pt>
    <dgm:pt modelId="{DB323536-B870-49C9-A160-F84C4E61B3E5}" type="pres">
      <dgm:prSet presAssocID="{A7BB6B60-2745-465C-9CF4-8ED2F06459FA}" presName="node" presStyleLbl="alignAccFollowNode1" presStyleIdx="2" presStyleCnt="1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1588D19-4FC1-4656-829E-942CFDBB2CE5}" type="pres">
      <dgm:prSet presAssocID="{3CE4BA09-7119-4658-A419-F521E3052827}" presName="sibTrans" presStyleCnt="0"/>
      <dgm:spPr/>
    </dgm:pt>
    <dgm:pt modelId="{58CF05CD-ECDA-417C-8016-2288F4947517}" type="pres">
      <dgm:prSet presAssocID="{1AD17F70-2B4B-4AFE-AB72-51C010FC49AF}" presName="node" presStyleLbl="alignAccFollowNode1" presStyleIdx="3" presStyleCnt="10" custScaleX="23643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BB946DD-DC0A-42E2-BE4C-4F0D5BCA3F2B}" type="pres">
      <dgm:prSet presAssocID="{9FDA0F03-8B2C-4EEF-BFA5-BB11B4FEC452}" presName="vSp" presStyleCnt="0"/>
      <dgm:spPr/>
    </dgm:pt>
    <dgm:pt modelId="{D2866ADC-4725-4759-9895-6F8A41D0AB70}" type="pres">
      <dgm:prSet presAssocID="{A860F68E-F42A-4DED-BE0F-6DB7793C7C6A}" presName="horFlow" presStyleCnt="0"/>
      <dgm:spPr/>
    </dgm:pt>
    <dgm:pt modelId="{DE4F707C-8AFD-4B0E-9F16-2E3A16E2234C}" type="pres">
      <dgm:prSet presAssocID="{A860F68E-F42A-4DED-BE0F-6DB7793C7C6A}" presName="bigChev" presStyleLbl="node1" presStyleIdx="2" presStyleCnt="5"/>
      <dgm:spPr/>
      <dgm:t>
        <a:bodyPr/>
        <a:lstStyle/>
        <a:p>
          <a:endParaRPr lang="es-CO"/>
        </a:p>
      </dgm:t>
    </dgm:pt>
    <dgm:pt modelId="{DC2BB8DC-1931-4425-99DB-0BBB1BEEE338}" type="pres">
      <dgm:prSet presAssocID="{F9BF7F3C-AF78-4BFC-8ABB-309047842FC2}" presName="parTrans" presStyleCnt="0"/>
      <dgm:spPr/>
    </dgm:pt>
    <dgm:pt modelId="{3FAADC74-6AD3-4E6F-9C41-3E7F1A732F00}" type="pres">
      <dgm:prSet presAssocID="{F3F81538-8A1B-4A66-8DB8-8E1873B7532B}" presName="node" presStyleLbl="alignAccFollowNode1" presStyleIdx="4" presStyleCnt="1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A840AFC-CDC8-46E4-A5E8-45224037ECB1}" type="pres">
      <dgm:prSet presAssocID="{FF7159A1-44D1-46F2-9EFB-6036D43770B3}" presName="sibTrans" presStyleCnt="0"/>
      <dgm:spPr/>
    </dgm:pt>
    <dgm:pt modelId="{B4666331-FB49-48F3-9D62-3F5503796F84}" type="pres">
      <dgm:prSet presAssocID="{9A22D02D-D68D-4A2C-A5E4-F57FDAE6C440}" presName="node" presStyleLbl="alignAccFollowNode1" presStyleIdx="5" presStyleCnt="10" custScaleX="23643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AF2BF0F-2C7A-419B-947C-E8C5CFDA6A25}" type="pres">
      <dgm:prSet presAssocID="{A860F68E-F42A-4DED-BE0F-6DB7793C7C6A}" presName="vSp" presStyleCnt="0"/>
      <dgm:spPr/>
    </dgm:pt>
    <dgm:pt modelId="{4EEF4381-27B3-48B5-97D2-7E4994F53D82}" type="pres">
      <dgm:prSet presAssocID="{08B889E5-1143-4A8C-9BD3-3A655D1D47F2}" presName="horFlow" presStyleCnt="0"/>
      <dgm:spPr/>
    </dgm:pt>
    <dgm:pt modelId="{1716513B-48A2-42A2-8B27-016758AB2F22}" type="pres">
      <dgm:prSet presAssocID="{08B889E5-1143-4A8C-9BD3-3A655D1D47F2}" presName="bigChev" presStyleLbl="node1" presStyleIdx="3" presStyleCnt="5"/>
      <dgm:spPr/>
      <dgm:t>
        <a:bodyPr/>
        <a:lstStyle/>
        <a:p>
          <a:endParaRPr lang="es-CO"/>
        </a:p>
      </dgm:t>
    </dgm:pt>
    <dgm:pt modelId="{72C77A26-3729-4DA6-8756-7FD7CE4A1D6F}" type="pres">
      <dgm:prSet presAssocID="{8ABD180C-B5B9-4698-B66C-474F151935A4}" presName="parTrans" presStyleCnt="0"/>
      <dgm:spPr/>
    </dgm:pt>
    <dgm:pt modelId="{8CCB0F6E-C28C-43FB-9AB7-C3F109A9A757}" type="pres">
      <dgm:prSet presAssocID="{83D13C5D-7A5C-4E59-9836-EC4D38273077}" presName="node" presStyleLbl="alignAccFollowNode1" presStyleIdx="6" presStyleCnt="1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BF904DF-C9A1-4DDB-B920-27E727DA14F7}" type="pres">
      <dgm:prSet presAssocID="{E2BA4237-EA77-4DBA-B426-D429B87CA7BB}" presName="sibTrans" presStyleCnt="0"/>
      <dgm:spPr/>
    </dgm:pt>
    <dgm:pt modelId="{9547723B-2B9C-4923-A4BD-15A2238919CD}" type="pres">
      <dgm:prSet presAssocID="{C090B3F6-DFD9-4A6B-A662-3525B0358248}" presName="node" presStyleLbl="alignAccFollowNode1" presStyleIdx="7" presStyleCnt="10" custScaleX="23643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ACA83EB-2E35-4AB4-A5AC-D96D1AB6B28B}" type="pres">
      <dgm:prSet presAssocID="{08B889E5-1143-4A8C-9BD3-3A655D1D47F2}" presName="vSp" presStyleCnt="0"/>
      <dgm:spPr/>
    </dgm:pt>
    <dgm:pt modelId="{A33375ED-2403-497A-A078-BC050B188989}" type="pres">
      <dgm:prSet presAssocID="{0B79E838-7E3F-4B02-B021-5AECB862E13F}" presName="horFlow" presStyleCnt="0"/>
      <dgm:spPr/>
    </dgm:pt>
    <dgm:pt modelId="{0CD171E2-74AD-41C1-9349-EAD375947E36}" type="pres">
      <dgm:prSet presAssocID="{0B79E838-7E3F-4B02-B021-5AECB862E13F}" presName="bigChev" presStyleLbl="node1" presStyleIdx="4" presStyleCnt="5"/>
      <dgm:spPr/>
      <dgm:t>
        <a:bodyPr/>
        <a:lstStyle/>
        <a:p>
          <a:endParaRPr lang="es-CO"/>
        </a:p>
      </dgm:t>
    </dgm:pt>
    <dgm:pt modelId="{5B0A5FDE-C21C-4850-9FCA-8F048D81C6E2}" type="pres">
      <dgm:prSet presAssocID="{3FE33DD1-3F97-4DD3-9533-D46A0E67D393}" presName="parTrans" presStyleCnt="0"/>
      <dgm:spPr/>
    </dgm:pt>
    <dgm:pt modelId="{91051422-6093-4CA1-B540-78BD3826E7EB}" type="pres">
      <dgm:prSet presAssocID="{1AC0A39B-7794-4230-B6D5-CA0A4FEFC6EF}" presName="node" presStyleLbl="alignAccFollowNode1" presStyleIdx="8" presStyleCnt="1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218778F-4EC1-4C20-8A38-6277442FEED9}" type="pres">
      <dgm:prSet presAssocID="{D299F899-C69C-4A9F-A457-109123DB2A9C}" presName="sibTrans" presStyleCnt="0"/>
      <dgm:spPr/>
    </dgm:pt>
    <dgm:pt modelId="{9BB15A26-FF2D-496A-9703-19914CF07776}" type="pres">
      <dgm:prSet presAssocID="{F09DF9C7-A70D-4B61-A929-521CCC630977}" presName="node" presStyleLbl="alignAccFollowNode1" presStyleIdx="9" presStyleCnt="10" custScaleX="23643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1D800C74-7951-43BC-890F-71DA84FBAC46}" type="presOf" srcId="{0B79E838-7E3F-4B02-B021-5AECB862E13F}" destId="{0CD171E2-74AD-41C1-9349-EAD375947E36}" srcOrd="0" destOrd="0" presId="urn:microsoft.com/office/officeart/2005/8/layout/lProcess3"/>
    <dgm:cxn modelId="{5481BECF-1C4C-44CB-B84C-1CBEA2602965}" srcId="{78427D01-B847-4FDB-9947-F07A89C22A8B}" destId="{08B889E5-1143-4A8C-9BD3-3A655D1D47F2}" srcOrd="3" destOrd="0" parTransId="{AD3FEA51-8265-4C4F-8CAD-D5B87054D920}" sibTransId="{F98C6BB9-065A-44F1-983A-E7CFE9F41EFB}"/>
    <dgm:cxn modelId="{86EE0BD2-2E28-4852-8ABE-15CE8B36581C}" type="presOf" srcId="{F3F81538-8A1B-4A66-8DB8-8E1873B7532B}" destId="{3FAADC74-6AD3-4E6F-9C41-3E7F1A732F00}" srcOrd="0" destOrd="0" presId="urn:microsoft.com/office/officeart/2005/8/layout/lProcess3"/>
    <dgm:cxn modelId="{33AB9EFE-20DC-40C6-8B3F-81DEA4D8E28F}" srcId="{78427D01-B847-4FDB-9947-F07A89C22A8B}" destId="{5B1BD4C6-E3D9-4533-A812-ADD951BA2701}" srcOrd="0" destOrd="0" parTransId="{139B8137-6DC4-4A8F-B881-BF84E347A1A3}" sibTransId="{6F6DD8AF-A9D8-4066-8610-BB114BF30D27}"/>
    <dgm:cxn modelId="{A34E5BB8-E508-4F05-B5FB-5B2562595934}" srcId="{0B79E838-7E3F-4B02-B021-5AECB862E13F}" destId="{1AC0A39B-7794-4230-B6D5-CA0A4FEFC6EF}" srcOrd="0" destOrd="0" parTransId="{3FE33DD1-3F97-4DD3-9533-D46A0E67D393}" sibTransId="{D299F899-C69C-4A9F-A457-109123DB2A9C}"/>
    <dgm:cxn modelId="{F7D0B1AB-AEED-41E3-A76D-99348FF36812}" srcId="{78427D01-B847-4FDB-9947-F07A89C22A8B}" destId="{A860F68E-F42A-4DED-BE0F-6DB7793C7C6A}" srcOrd="2" destOrd="0" parTransId="{82ADEE4F-75BB-47FD-9D1C-31326AC5ABF3}" sibTransId="{A2E49D60-11F5-4769-A4D4-8E818CAEF9F4}"/>
    <dgm:cxn modelId="{B4AB7121-6E78-4EB7-882E-355114674951}" type="presOf" srcId="{A860F68E-F42A-4DED-BE0F-6DB7793C7C6A}" destId="{DE4F707C-8AFD-4B0E-9F16-2E3A16E2234C}" srcOrd="0" destOrd="0" presId="urn:microsoft.com/office/officeart/2005/8/layout/lProcess3"/>
    <dgm:cxn modelId="{57CEEC69-3095-461B-9F0B-9CEE02CFF310}" type="presOf" srcId="{A7BB6B60-2745-465C-9CF4-8ED2F06459FA}" destId="{DB323536-B870-49C9-A160-F84C4E61B3E5}" srcOrd="0" destOrd="0" presId="urn:microsoft.com/office/officeart/2005/8/layout/lProcess3"/>
    <dgm:cxn modelId="{2580C320-5EFF-4B4C-A935-8FC0AD6211E3}" srcId="{A860F68E-F42A-4DED-BE0F-6DB7793C7C6A}" destId="{9A22D02D-D68D-4A2C-A5E4-F57FDAE6C440}" srcOrd="1" destOrd="0" parTransId="{1B3BF8A1-CC09-43E6-9B07-8E8962747FBB}" sibTransId="{401196A3-26FC-41DD-8346-D27E4FEB6F0D}"/>
    <dgm:cxn modelId="{43FABF10-14C1-4CA5-B8A1-29CFE153A0F3}" srcId="{08B889E5-1143-4A8C-9BD3-3A655D1D47F2}" destId="{C090B3F6-DFD9-4A6B-A662-3525B0358248}" srcOrd="1" destOrd="0" parTransId="{D3A6F5F9-E4B5-4DA5-A48E-DC373D9E06F7}" sibTransId="{4EF44844-41D1-456D-9EC7-6D19F1E0AE5F}"/>
    <dgm:cxn modelId="{37B1286F-98EE-474E-9510-0B0201767FA4}" srcId="{5B1BD4C6-E3D9-4533-A812-ADD951BA2701}" destId="{30E91078-96F5-4CBF-B411-A2EE2427D8C6}" srcOrd="0" destOrd="0" parTransId="{C2DA98F3-5D66-4062-B76B-C38D4C37C643}" sibTransId="{8F2818CD-8472-4355-B8E6-EC64EED694D7}"/>
    <dgm:cxn modelId="{C35F4DEA-EAFA-4E39-9090-8308BDEAE820}" srcId="{A860F68E-F42A-4DED-BE0F-6DB7793C7C6A}" destId="{F3F81538-8A1B-4A66-8DB8-8E1873B7532B}" srcOrd="0" destOrd="0" parTransId="{F9BF7F3C-AF78-4BFC-8ABB-309047842FC2}" sibTransId="{FF7159A1-44D1-46F2-9EFB-6036D43770B3}"/>
    <dgm:cxn modelId="{BF9CF62D-070F-4FCB-9772-6577005F33FE}" type="presOf" srcId="{9FDA0F03-8B2C-4EEF-BFA5-BB11B4FEC452}" destId="{B9F4AD68-B80A-4233-8006-D9028886333E}" srcOrd="0" destOrd="0" presId="urn:microsoft.com/office/officeart/2005/8/layout/lProcess3"/>
    <dgm:cxn modelId="{ABDDBD7E-DA3A-4F7D-BAB1-F543EDE6A086}" type="presOf" srcId="{9A22D02D-D68D-4A2C-A5E4-F57FDAE6C440}" destId="{B4666331-FB49-48F3-9D62-3F5503796F84}" srcOrd="0" destOrd="0" presId="urn:microsoft.com/office/officeart/2005/8/layout/lProcess3"/>
    <dgm:cxn modelId="{8EF264F9-093C-4B30-9590-3945F9116F14}" srcId="{9FDA0F03-8B2C-4EEF-BFA5-BB11B4FEC452}" destId="{1AD17F70-2B4B-4AFE-AB72-51C010FC49AF}" srcOrd="1" destOrd="0" parTransId="{DC119EB8-860B-4706-841E-E7157B3DE601}" sibTransId="{3D4C3E5C-15DD-4453-9661-166C256AFA04}"/>
    <dgm:cxn modelId="{9D9DBF7E-3C67-49C5-B2DB-7D633B4BD5C9}" type="presOf" srcId="{30E91078-96F5-4CBF-B411-A2EE2427D8C6}" destId="{5266FA8C-DF8E-4FDA-B5E1-13B58329EB50}" srcOrd="0" destOrd="0" presId="urn:microsoft.com/office/officeart/2005/8/layout/lProcess3"/>
    <dgm:cxn modelId="{6F567670-888A-4C6A-A17B-818E07CB8DF2}" type="presOf" srcId="{1AC0A39B-7794-4230-B6D5-CA0A4FEFC6EF}" destId="{91051422-6093-4CA1-B540-78BD3826E7EB}" srcOrd="0" destOrd="0" presId="urn:microsoft.com/office/officeart/2005/8/layout/lProcess3"/>
    <dgm:cxn modelId="{32FB19C7-665B-4D5B-9F71-60C7AFF7FD63}" type="presOf" srcId="{1AD17F70-2B4B-4AFE-AB72-51C010FC49AF}" destId="{58CF05CD-ECDA-417C-8016-2288F4947517}" srcOrd="0" destOrd="0" presId="urn:microsoft.com/office/officeart/2005/8/layout/lProcess3"/>
    <dgm:cxn modelId="{97A028DF-3BA8-405F-8963-558BC30D1FA0}" srcId="{5B1BD4C6-E3D9-4533-A812-ADD951BA2701}" destId="{9169CE1D-FB80-448B-B274-1B2759926262}" srcOrd="1" destOrd="0" parTransId="{AE23C101-0A77-477D-A11B-589DEFCE582E}" sibTransId="{5D7DAFDA-4400-41B1-9888-23F874A80545}"/>
    <dgm:cxn modelId="{B21C09AE-F126-419C-8A57-C78E8ED23C90}" type="presOf" srcId="{F09DF9C7-A70D-4B61-A929-521CCC630977}" destId="{9BB15A26-FF2D-496A-9703-19914CF07776}" srcOrd="0" destOrd="0" presId="urn:microsoft.com/office/officeart/2005/8/layout/lProcess3"/>
    <dgm:cxn modelId="{D845887D-3C00-434C-8CBD-59311CEE39EB}" srcId="{08B889E5-1143-4A8C-9BD3-3A655D1D47F2}" destId="{83D13C5D-7A5C-4E59-9836-EC4D38273077}" srcOrd="0" destOrd="0" parTransId="{8ABD180C-B5B9-4698-B66C-474F151935A4}" sibTransId="{E2BA4237-EA77-4DBA-B426-D429B87CA7BB}"/>
    <dgm:cxn modelId="{E4C682E9-7280-4E32-A9D1-973C61C579A9}" srcId="{9FDA0F03-8B2C-4EEF-BFA5-BB11B4FEC452}" destId="{A7BB6B60-2745-465C-9CF4-8ED2F06459FA}" srcOrd="0" destOrd="0" parTransId="{7F708FE8-A5F7-4262-950B-8EEE7C913BC4}" sibTransId="{3CE4BA09-7119-4658-A419-F521E3052827}"/>
    <dgm:cxn modelId="{EC953A1E-0AAE-4433-A4F8-64F50945F4AC}" srcId="{78427D01-B847-4FDB-9947-F07A89C22A8B}" destId="{9FDA0F03-8B2C-4EEF-BFA5-BB11B4FEC452}" srcOrd="1" destOrd="0" parTransId="{DBC5B182-9049-4E74-A5D7-AD41ACDB61D7}" sibTransId="{111ADB2F-C4CD-467D-AB76-7732F9100C33}"/>
    <dgm:cxn modelId="{5CBA5C42-85C1-4F10-91AB-F72992EEDA78}" type="presOf" srcId="{C090B3F6-DFD9-4A6B-A662-3525B0358248}" destId="{9547723B-2B9C-4923-A4BD-15A2238919CD}" srcOrd="0" destOrd="0" presId="urn:microsoft.com/office/officeart/2005/8/layout/lProcess3"/>
    <dgm:cxn modelId="{DAD6F3AB-7801-4AA0-8FDF-7697CDCDE896}" type="presOf" srcId="{08B889E5-1143-4A8C-9BD3-3A655D1D47F2}" destId="{1716513B-48A2-42A2-8B27-016758AB2F22}" srcOrd="0" destOrd="0" presId="urn:microsoft.com/office/officeart/2005/8/layout/lProcess3"/>
    <dgm:cxn modelId="{6CAF8643-7A93-4A57-A5EB-E3E582002BFD}" srcId="{78427D01-B847-4FDB-9947-F07A89C22A8B}" destId="{0B79E838-7E3F-4B02-B021-5AECB862E13F}" srcOrd="4" destOrd="0" parTransId="{6DD737D7-5933-4D49-90C6-D22CFD7DFA9B}" sibTransId="{B9FBC4EF-262B-4F1D-94FE-D17906B037AC}"/>
    <dgm:cxn modelId="{1DBB2D40-ACA8-4496-8833-DBAFDDEB1C40}" type="presOf" srcId="{9169CE1D-FB80-448B-B274-1B2759926262}" destId="{9D68084C-B86F-4E34-88CA-46E237C12A2D}" srcOrd="0" destOrd="0" presId="urn:microsoft.com/office/officeart/2005/8/layout/lProcess3"/>
    <dgm:cxn modelId="{0B82D488-BBA5-400B-9C4A-67B6D64CA294}" type="presOf" srcId="{83D13C5D-7A5C-4E59-9836-EC4D38273077}" destId="{8CCB0F6E-C28C-43FB-9AB7-C3F109A9A757}" srcOrd="0" destOrd="0" presId="urn:microsoft.com/office/officeart/2005/8/layout/lProcess3"/>
    <dgm:cxn modelId="{7A34848F-DB3A-4C46-ABAC-68CA4ACC09F5}" type="presOf" srcId="{5B1BD4C6-E3D9-4533-A812-ADD951BA2701}" destId="{2DE11A80-D78D-4D14-967F-0F0C7D804DE4}" srcOrd="0" destOrd="0" presId="urn:microsoft.com/office/officeart/2005/8/layout/lProcess3"/>
    <dgm:cxn modelId="{02D6D3AD-C0E6-4C01-85BE-412B8C0616D9}" type="presOf" srcId="{78427D01-B847-4FDB-9947-F07A89C22A8B}" destId="{3B4077BB-2D06-4D72-87B0-0150A9F30986}" srcOrd="0" destOrd="0" presId="urn:microsoft.com/office/officeart/2005/8/layout/lProcess3"/>
    <dgm:cxn modelId="{7A187D27-BAEC-4E5C-8A95-04F1C1C38D9F}" srcId="{0B79E838-7E3F-4B02-B021-5AECB862E13F}" destId="{F09DF9C7-A70D-4B61-A929-521CCC630977}" srcOrd="1" destOrd="0" parTransId="{CF76199F-B2E7-45E0-A8FB-E9AD534E9F05}" sibTransId="{F3D439EA-FF4E-40B4-B375-6592B74EC1E6}"/>
    <dgm:cxn modelId="{805AB130-C244-4494-95DE-7C55CDAC6838}" type="presParOf" srcId="{3B4077BB-2D06-4D72-87B0-0150A9F30986}" destId="{1DCFD043-9BFC-4DF1-9AAA-463ECFC297F9}" srcOrd="0" destOrd="0" presId="urn:microsoft.com/office/officeart/2005/8/layout/lProcess3"/>
    <dgm:cxn modelId="{75189FD0-90F2-47AC-8D68-7DACB4AEE59F}" type="presParOf" srcId="{1DCFD043-9BFC-4DF1-9AAA-463ECFC297F9}" destId="{2DE11A80-D78D-4D14-967F-0F0C7D804DE4}" srcOrd="0" destOrd="0" presId="urn:microsoft.com/office/officeart/2005/8/layout/lProcess3"/>
    <dgm:cxn modelId="{78FE7C92-CAE5-43BD-9481-5A73C3631EBE}" type="presParOf" srcId="{1DCFD043-9BFC-4DF1-9AAA-463ECFC297F9}" destId="{0D59B18E-5F17-41E4-BFA7-F7F3F9D7FF82}" srcOrd="1" destOrd="0" presId="urn:microsoft.com/office/officeart/2005/8/layout/lProcess3"/>
    <dgm:cxn modelId="{40A6EA1C-C2DD-4518-8281-C9C2AEEBFABF}" type="presParOf" srcId="{1DCFD043-9BFC-4DF1-9AAA-463ECFC297F9}" destId="{5266FA8C-DF8E-4FDA-B5E1-13B58329EB50}" srcOrd="2" destOrd="0" presId="urn:microsoft.com/office/officeart/2005/8/layout/lProcess3"/>
    <dgm:cxn modelId="{976CB35F-0643-44F6-897E-8A9D8CCB3C22}" type="presParOf" srcId="{1DCFD043-9BFC-4DF1-9AAA-463ECFC297F9}" destId="{A4B96008-42A6-4A9D-81CD-18C4EA9B4A11}" srcOrd="3" destOrd="0" presId="urn:microsoft.com/office/officeart/2005/8/layout/lProcess3"/>
    <dgm:cxn modelId="{68BC0E79-7377-4A30-B8C3-2BCE9C5B4F3F}" type="presParOf" srcId="{1DCFD043-9BFC-4DF1-9AAA-463ECFC297F9}" destId="{9D68084C-B86F-4E34-88CA-46E237C12A2D}" srcOrd="4" destOrd="0" presId="urn:microsoft.com/office/officeart/2005/8/layout/lProcess3"/>
    <dgm:cxn modelId="{7CAA6850-3559-4F6A-A2C0-9CBF96C8F32D}" type="presParOf" srcId="{3B4077BB-2D06-4D72-87B0-0150A9F30986}" destId="{4ADACF03-1EBE-4294-AC13-CD270C8CCFE9}" srcOrd="1" destOrd="0" presId="urn:microsoft.com/office/officeart/2005/8/layout/lProcess3"/>
    <dgm:cxn modelId="{F3705E28-9464-4D91-AAA5-01F7FA534747}" type="presParOf" srcId="{3B4077BB-2D06-4D72-87B0-0150A9F30986}" destId="{182755F3-B43B-4E20-B4C7-36F69837D80E}" srcOrd="2" destOrd="0" presId="urn:microsoft.com/office/officeart/2005/8/layout/lProcess3"/>
    <dgm:cxn modelId="{17981D12-9A0A-4C79-BC22-4FB178436C21}" type="presParOf" srcId="{182755F3-B43B-4E20-B4C7-36F69837D80E}" destId="{B9F4AD68-B80A-4233-8006-D9028886333E}" srcOrd="0" destOrd="0" presId="urn:microsoft.com/office/officeart/2005/8/layout/lProcess3"/>
    <dgm:cxn modelId="{497D2D8B-39B7-4F80-97B7-F29615CDB937}" type="presParOf" srcId="{182755F3-B43B-4E20-B4C7-36F69837D80E}" destId="{8A482113-81A5-4339-B167-12FC553037E3}" srcOrd="1" destOrd="0" presId="urn:microsoft.com/office/officeart/2005/8/layout/lProcess3"/>
    <dgm:cxn modelId="{176BDC30-F2B3-4311-B81D-6893A5040E60}" type="presParOf" srcId="{182755F3-B43B-4E20-B4C7-36F69837D80E}" destId="{DB323536-B870-49C9-A160-F84C4E61B3E5}" srcOrd="2" destOrd="0" presId="urn:microsoft.com/office/officeart/2005/8/layout/lProcess3"/>
    <dgm:cxn modelId="{22F4B2C2-F805-4530-BB28-136B2C22530A}" type="presParOf" srcId="{182755F3-B43B-4E20-B4C7-36F69837D80E}" destId="{C1588D19-4FC1-4656-829E-942CFDBB2CE5}" srcOrd="3" destOrd="0" presId="urn:microsoft.com/office/officeart/2005/8/layout/lProcess3"/>
    <dgm:cxn modelId="{3FC7D9B5-CFDF-43D6-8B01-A959076C2681}" type="presParOf" srcId="{182755F3-B43B-4E20-B4C7-36F69837D80E}" destId="{58CF05CD-ECDA-417C-8016-2288F4947517}" srcOrd="4" destOrd="0" presId="urn:microsoft.com/office/officeart/2005/8/layout/lProcess3"/>
    <dgm:cxn modelId="{6D362574-02FB-4ACB-B88D-286310F9F19C}" type="presParOf" srcId="{3B4077BB-2D06-4D72-87B0-0150A9F30986}" destId="{ABB946DD-DC0A-42E2-BE4C-4F0D5BCA3F2B}" srcOrd="3" destOrd="0" presId="urn:microsoft.com/office/officeart/2005/8/layout/lProcess3"/>
    <dgm:cxn modelId="{B2BA2548-1B2B-4FAF-AC51-86E0C3552506}" type="presParOf" srcId="{3B4077BB-2D06-4D72-87B0-0150A9F30986}" destId="{D2866ADC-4725-4759-9895-6F8A41D0AB70}" srcOrd="4" destOrd="0" presId="urn:microsoft.com/office/officeart/2005/8/layout/lProcess3"/>
    <dgm:cxn modelId="{46ACA8F2-BE59-45CF-8330-25CF7AF0FC48}" type="presParOf" srcId="{D2866ADC-4725-4759-9895-6F8A41D0AB70}" destId="{DE4F707C-8AFD-4B0E-9F16-2E3A16E2234C}" srcOrd="0" destOrd="0" presId="urn:microsoft.com/office/officeart/2005/8/layout/lProcess3"/>
    <dgm:cxn modelId="{A1C11C2D-22D2-48AC-ABC7-7AFFC9F7A447}" type="presParOf" srcId="{D2866ADC-4725-4759-9895-6F8A41D0AB70}" destId="{DC2BB8DC-1931-4425-99DB-0BBB1BEEE338}" srcOrd="1" destOrd="0" presId="urn:microsoft.com/office/officeart/2005/8/layout/lProcess3"/>
    <dgm:cxn modelId="{A6409D2D-D4B5-4B3B-93EF-B1ABB98A6413}" type="presParOf" srcId="{D2866ADC-4725-4759-9895-6F8A41D0AB70}" destId="{3FAADC74-6AD3-4E6F-9C41-3E7F1A732F00}" srcOrd="2" destOrd="0" presId="urn:microsoft.com/office/officeart/2005/8/layout/lProcess3"/>
    <dgm:cxn modelId="{58633A60-ABD5-47CC-AB81-AEFE5E5C8757}" type="presParOf" srcId="{D2866ADC-4725-4759-9895-6F8A41D0AB70}" destId="{2A840AFC-CDC8-46E4-A5E8-45224037ECB1}" srcOrd="3" destOrd="0" presId="urn:microsoft.com/office/officeart/2005/8/layout/lProcess3"/>
    <dgm:cxn modelId="{2C3B9DFF-1C3E-441D-8C44-B9D5D4798475}" type="presParOf" srcId="{D2866ADC-4725-4759-9895-6F8A41D0AB70}" destId="{B4666331-FB49-48F3-9D62-3F5503796F84}" srcOrd="4" destOrd="0" presId="urn:microsoft.com/office/officeart/2005/8/layout/lProcess3"/>
    <dgm:cxn modelId="{0CE1FA68-CE0B-44A1-88D2-E36826887903}" type="presParOf" srcId="{3B4077BB-2D06-4D72-87B0-0150A9F30986}" destId="{BAF2BF0F-2C7A-419B-947C-E8C5CFDA6A25}" srcOrd="5" destOrd="0" presId="urn:microsoft.com/office/officeart/2005/8/layout/lProcess3"/>
    <dgm:cxn modelId="{37D99306-264F-4F16-B3AC-0CC463EB44A9}" type="presParOf" srcId="{3B4077BB-2D06-4D72-87B0-0150A9F30986}" destId="{4EEF4381-27B3-48B5-97D2-7E4994F53D82}" srcOrd="6" destOrd="0" presId="urn:microsoft.com/office/officeart/2005/8/layout/lProcess3"/>
    <dgm:cxn modelId="{1CB2274F-72B3-4DE6-900B-BC80C1368B33}" type="presParOf" srcId="{4EEF4381-27B3-48B5-97D2-7E4994F53D82}" destId="{1716513B-48A2-42A2-8B27-016758AB2F22}" srcOrd="0" destOrd="0" presId="urn:microsoft.com/office/officeart/2005/8/layout/lProcess3"/>
    <dgm:cxn modelId="{E904E420-7D88-40E2-9D5E-81E1A9E60998}" type="presParOf" srcId="{4EEF4381-27B3-48B5-97D2-7E4994F53D82}" destId="{72C77A26-3729-4DA6-8756-7FD7CE4A1D6F}" srcOrd="1" destOrd="0" presId="urn:microsoft.com/office/officeart/2005/8/layout/lProcess3"/>
    <dgm:cxn modelId="{33C2EF5C-DDD6-45D3-BA06-4884CA280373}" type="presParOf" srcId="{4EEF4381-27B3-48B5-97D2-7E4994F53D82}" destId="{8CCB0F6E-C28C-43FB-9AB7-C3F109A9A757}" srcOrd="2" destOrd="0" presId="urn:microsoft.com/office/officeart/2005/8/layout/lProcess3"/>
    <dgm:cxn modelId="{17398954-14A5-42E4-B6FE-8C069DF03A08}" type="presParOf" srcId="{4EEF4381-27B3-48B5-97D2-7E4994F53D82}" destId="{ABF904DF-C9A1-4DDB-B920-27E727DA14F7}" srcOrd="3" destOrd="0" presId="urn:microsoft.com/office/officeart/2005/8/layout/lProcess3"/>
    <dgm:cxn modelId="{8094D452-F82D-4B1C-8C73-30A21D89A9DA}" type="presParOf" srcId="{4EEF4381-27B3-48B5-97D2-7E4994F53D82}" destId="{9547723B-2B9C-4923-A4BD-15A2238919CD}" srcOrd="4" destOrd="0" presId="urn:microsoft.com/office/officeart/2005/8/layout/lProcess3"/>
    <dgm:cxn modelId="{4B511E19-C9E4-4E9D-B809-1EA5FEEB7B1E}" type="presParOf" srcId="{3B4077BB-2D06-4D72-87B0-0150A9F30986}" destId="{8ACA83EB-2E35-4AB4-A5AC-D96D1AB6B28B}" srcOrd="7" destOrd="0" presId="urn:microsoft.com/office/officeart/2005/8/layout/lProcess3"/>
    <dgm:cxn modelId="{E55EB682-8C46-4952-AE27-D24CAE81CF18}" type="presParOf" srcId="{3B4077BB-2D06-4D72-87B0-0150A9F30986}" destId="{A33375ED-2403-497A-A078-BC050B188989}" srcOrd="8" destOrd="0" presId="urn:microsoft.com/office/officeart/2005/8/layout/lProcess3"/>
    <dgm:cxn modelId="{3B488624-7623-4335-B605-3E254ABBC1D2}" type="presParOf" srcId="{A33375ED-2403-497A-A078-BC050B188989}" destId="{0CD171E2-74AD-41C1-9349-EAD375947E36}" srcOrd="0" destOrd="0" presId="urn:microsoft.com/office/officeart/2005/8/layout/lProcess3"/>
    <dgm:cxn modelId="{C4CF4BCE-5A86-4EA1-BF96-E0D5C2F2608E}" type="presParOf" srcId="{A33375ED-2403-497A-A078-BC050B188989}" destId="{5B0A5FDE-C21C-4850-9FCA-8F048D81C6E2}" srcOrd="1" destOrd="0" presId="urn:microsoft.com/office/officeart/2005/8/layout/lProcess3"/>
    <dgm:cxn modelId="{A83254EB-20AC-48A5-8B02-40ADEFEFCC62}" type="presParOf" srcId="{A33375ED-2403-497A-A078-BC050B188989}" destId="{91051422-6093-4CA1-B540-78BD3826E7EB}" srcOrd="2" destOrd="0" presId="urn:microsoft.com/office/officeart/2005/8/layout/lProcess3"/>
    <dgm:cxn modelId="{974ED8AA-615F-45FB-A604-70B1154D4A61}" type="presParOf" srcId="{A33375ED-2403-497A-A078-BC050B188989}" destId="{7218778F-4EC1-4C20-8A38-6277442FEED9}" srcOrd="3" destOrd="0" presId="urn:microsoft.com/office/officeart/2005/8/layout/lProcess3"/>
    <dgm:cxn modelId="{C887319A-C3F8-4753-A599-5BDD5705B2FF}" type="presParOf" srcId="{A33375ED-2403-497A-A078-BC050B188989}" destId="{9BB15A26-FF2D-496A-9703-19914CF07776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3953B0-4921-4E80-BD73-38B49A187D83}" type="doc">
      <dgm:prSet loTypeId="urn:microsoft.com/office/officeart/2005/8/layout/vList4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s-CO"/>
        </a:p>
      </dgm:t>
    </dgm:pt>
    <dgm:pt modelId="{3DBEBDF2-C16D-480D-AEB6-43B18C4B30F2}" type="pres">
      <dgm:prSet presAssocID="{B83953B0-4921-4E80-BD73-38B49A187D83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</dgm:ptLst>
  <dgm:cxnLst>
    <dgm:cxn modelId="{6A0E3CE4-45EA-47E7-B3A9-89790B5D158D}" type="presOf" srcId="{B83953B0-4921-4E80-BD73-38B49A187D83}" destId="{3DBEBDF2-C16D-480D-AEB6-43B18C4B30F2}" srcOrd="0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AED79D-1C10-4319-8BE6-8D321F6FF7CA}" type="doc">
      <dgm:prSet loTypeId="urn:microsoft.com/office/officeart/2008/layout/PictureStrips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CO"/>
        </a:p>
      </dgm:t>
    </dgm:pt>
    <dgm:pt modelId="{AC63DD5E-FE6A-4939-AFE3-3D30B29015F9}">
      <dgm:prSet phldrT="[Texto]"/>
      <dgm:spPr/>
      <dgm:t>
        <a:bodyPr/>
        <a:lstStyle/>
        <a:p>
          <a:r>
            <a:rPr lang="es-CO" dirty="0" smtClean="0"/>
            <a:t>5G NR (5G New radio).</a:t>
          </a:r>
          <a:endParaRPr lang="es-CO" dirty="0"/>
        </a:p>
      </dgm:t>
    </dgm:pt>
    <dgm:pt modelId="{70787CC0-2014-41C7-A37B-4D8202FADEC6}" type="parTrans" cxnId="{C1C1B29F-1DDD-46F5-BC36-D62B6C30A580}">
      <dgm:prSet/>
      <dgm:spPr/>
      <dgm:t>
        <a:bodyPr/>
        <a:lstStyle/>
        <a:p>
          <a:endParaRPr lang="es-CO"/>
        </a:p>
      </dgm:t>
    </dgm:pt>
    <dgm:pt modelId="{753A5C66-707F-40BA-A037-B019635AB49D}" type="sibTrans" cxnId="{C1C1B29F-1DDD-46F5-BC36-D62B6C30A580}">
      <dgm:prSet/>
      <dgm:spPr/>
      <dgm:t>
        <a:bodyPr/>
        <a:lstStyle/>
        <a:p>
          <a:endParaRPr lang="es-CO"/>
        </a:p>
      </dgm:t>
    </dgm:pt>
    <dgm:pt modelId="{BE13CB98-7901-4C1D-A24E-00A3F857A0C6}">
      <dgm:prSet phldrT="[Texto]"/>
      <dgm:spPr/>
      <dgm:t>
        <a:bodyPr/>
        <a:lstStyle/>
        <a:p>
          <a:r>
            <a:rPr lang="es-CO" b="0" i="0" dirty="0" smtClean="0"/>
            <a:t>Estándar desarrollado por 3GPP para la quinta generación de redes móviles 5G.</a:t>
          </a:r>
          <a:endParaRPr lang="es-CO" dirty="0"/>
        </a:p>
      </dgm:t>
    </dgm:pt>
    <dgm:pt modelId="{BBEABF90-E02C-46EB-B5A2-5E03B26A88F2}" type="parTrans" cxnId="{06B1CDD2-A257-479F-87F1-A68D4633AF4F}">
      <dgm:prSet/>
      <dgm:spPr/>
      <dgm:t>
        <a:bodyPr/>
        <a:lstStyle/>
        <a:p>
          <a:endParaRPr lang="es-CO"/>
        </a:p>
      </dgm:t>
    </dgm:pt>
    <dgm:pt modelId="{DECEEB6C-2465-4ADA-929C-68AE93371934}" type="sibTrans" cxnId="{06B1CDD2-A257-479F-87F1-A68D4633AF4F}">
      <dgm:prSet/>
      <dgm:spPr/>
      <dgm:t>
        <a:bodyPr/>
        <a:lstStyle/>
        <a:p>
          <a:endParaRPr lang="es-CO"/>
        </a:p>
      </dgm:t>
    </dgm:pt>
    <dgm:pt modelId="{0122B9CB-41CD-4586-B3DA-EF687500F312}">
      <dgm:prSet phldrT="[Texto]"/>
      <dgm:spPr/>
      <dgm:t>
        <a:bodyPr/>
        <a:lstStyle/>
        <a:p>
          <a:r>
            <a:rPr lang="es-CO" b="0" i="0" dirty="0" smtClean="0"/>
            <a:t>Aprovechamiento del espectro electromagnético, por debajo de los 6 GHz y en la onda milimétrica, más allá de los 24 GHz</a:t>
          </a:r>
          <a:endParaRPr lang="es-CO" dirty="0"/>
        </a:p>
      </dgm:t>
    </dgm:pt>
    <dgm:pt modelId="{5B5828D4-FD2C-4077-9F47-2DBCB2EB65E6}" type="parTrans" cxnId="{61BF5521-8793-4804-83FF-DF0B0A482FEA}">
      <dgm:prSet/>
      <dgm:spPr/>
      <dgm:t>
        <a:bodyPr/>
        <a:lstStyle/>
        <a:p>
          <a:endParaRPr lang="es-CO"/>
        </a:p>
      </dgm:t>
    </dgm:pt>
    <dgm:pt modelId="{D4C29ED4-0FF6-4162-9DE8-2A31DE506E6E}" type="sibTrans" cxnId="{61BF5521-8793-4804-83FF-DF0B0A482FEA}">
      <dgm:prSet/>
      <dgm:spPr/>
      <dgm:t>
        <a:bodyPr/>
        <a:lstStyle/>
        <a:p>
          <a:endParaRPr lang="es-CO"/>
        </a:p>
      </dgm:t>
    </dgm:pt>
    <mc:AlternateContent xmlns:mc="http://schemas.openxmlformats.org/markup-compatibility/2006" xmlns:a14="http://schemas.microsoft.com/office/drawing/2010/main">
      <mc:Choice Requires="a14">
        <dgm:pt modelId="{C93AEC0C-AD50-44C8-9DDA-BCBE8D8FA506}">
          <dgm:prSet phldrT="[Texto]"/>
          <dgm:spPr/>
          <dgm:t>
            <a:bodyPr/>
            <a:lstStyle/>
            <a:p>
              <a:r>
                <a:rPr lang="es-CO" dirty="0" smtClean="0"/>
                <a:t>SCS (Ancho de banda de la subportadora). En LTE es fijo de 15 KHz, en 5G es </a:t>
              </a:r>
              <a14:m>
                <m:oMath xmlns:m="http://schemas.openxmlformats.org/officeDocument/2006/math">
                  <m:sSup>
                    <m:sSupPr>
                      <m:ctrlPr>
                        <a:rPr lang="es-CO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𝑢</m:t>
                      </m:r>
                    </m:sup>
                  </m:sSup>
                  <m:r>
                    <a:rPr lang="es-CO" b="0" i="1" smtClean="0">
                      <a:latin typeface="Cambria Math" panose="02040503050406030204" pitchFamily="18" charset="0"/>
                    </a:rPr>
                    <m:t>∗15 </m:t>
                  </m:r>
                  <m:r>
                    <a:rPr lang="es-CO" b="0" i="1" smtClean="0">
                      <a:latin typeface="Cambria Math" panose="02040503050406030204" pitchFamily="18" charset="0"/>
                    </a:rPr>
                    <m:t>𝐾𝐻𝑧</m:t>
                  </m:r>
                </m:oMath>
              </a14:m>
              <a:r>
                <a:rPr lang="es-CO" dirty="0" smtClean="0"/>
                <a:t>, donde u puede ser 1, 2, 3, 4 o 5.</a:t>
              </a:r>
              <a:endParaRPr lang="es-CO" dirty="0"/>
            </a:p>
          </dgm:t>
        </dgm:pt>
      </mc:Choice>
      <mc:Fallback xmlns="">
        <dgm:pt modelId="{C93AEC0C-AD50-44C8-9DDA-BCBE8D8FA506}">
          <dgm:prSet phldrT="[Texto]"/>
          <dgm:spPr/>
          <dgm:t>
            <a:bodyPr/>
            <a:lstStyle/>
            <a:p>
              <a:r>
                <a:rPr lang="es-CO" dirty="0" smtClean="0"/>
                <a:t>SCS (Ancho de banda de la subportadora). En LTE es fijo de 15 KHz, en 5G es </a:t>
              </a:r>
              <a:r>
                <a:rPr lang="es-CO" b="0" i="0" smtClean="0">
                  <a:latin typeface="Cambria Math" panose="02040503050406030204" pitchFamily="18" charset="0"/>
                </a:rPr>
                <a:t>2^𝑢∗15 𝐾𝐻𝑧</a:t>
              </a:r>
              <a:r>
                <a:rPr lang="es-CO" dirty="0" smtClean="0"/>
                <a:t>, donde u puede ser 1, 2, </a:t>
              </a:r>
              <a:r>
                <a:rPr lang="es-CO" dirty="0" smtClean="0"/>
                <a:t>3, 4 o 5.</a:t>
              </a:r>
              <a:endParaRPr lang="es-CO" dirty="0"/>
            </a:p>
          </dgm:t>
        </dgm:pt>
      </mc:Fallback>
    </mc:AlternateContent>
    <dgm:pt modelId="{60585767-C059-4CB4-8D98-FB2B1E31DE9A}" type="parTrans" cxnId="{A4166C43-F335-4541-862D-DEEE079F0373}">
      <dgm:prSet/>
      <dgm:spPr/>
      <dgm:t>
        <a:bodyPr/>
        <a:lstStyle/>
        <a:p>
          <a:endParaRPr lang="es-CO"/>
        </a:p>
      </dgm:t>
    </dgm:pt>
    <dgm:pt modelId="{3DEEB4D9-6AA8-4B9F-833D-0CBEC26BADAB}" type="sibTrans" cxnId="{A4166C43-F335-4541-862D-DEEE079F0373}">
      <dgm:prSet/>
      <dgm:spPr/>
      <dgm:t>
        <a:bodyPr/>
        <a:lstStyle/>
        <a:p>
          <a:endParaRPr lang="es-CO"/>
        </a:p>
      </dgm:t>
    </dgm:pt>
    <dgm:pt modelId="{9F4F15C3-EE70-45F3-86F7-FCB11FBCC006}">
      <dgm:prSet/>
      <dgm:spPr/>
      <dgm:t>
        <a:bodyPr/>
        <a:lstStyle/>
        <a:p>
          <a:r>
            <a:rPr lang="es-CO" dirty="0" smtClean="0"/>
            <a:t>Longitud de slot o ranura de tiempo, en LTE de 7 símbolos en 0.5ms, en 5G de 14 símbolos en (la duración depende de SCS).</a:t>
          </a:r>
          <a:endParaRPr lang="es-CO" dirty="0"/>
        </a:p>
      </dgm:t>
    </dgm:pt>
    <dgm:pt modelId="{589B90E8-FE53-427E-8B11-9112652E2A9D}" type="parTrans" cxnId="{829F6D58-8AD5-4839-BA10-897763810FA9}">
      <dgm:prSet/>
      <dgm:spPr/>
      <dgm:t>
        <a:bodyPr/>
        <a:lstStyle/>
        <a:p>
          <a:endParaRPr lang="es-CO"/>
        </a:p>
      </dgm:t>
    </dgm:pt>
    <dgm:pt modelId="{FD19FB36-8D40-4409-AA1E-4570060A3F0A}" type="sibTrans" cxnId="{829F6D58-8AD5-4839-BA10-897763810FA9}">
      <dgm:prSet/>
      <dgm:spPr/>
      <dgm:t>
        <a:bodyPr/>
        <a:lstStyle/>
        <a:p>
          <a:endParaRPr lang="es-CO"/>
        </a:p>
      </dgm:t>
    </dgm:pt>
    <dgm:pt modelId="{4C18B8A5-530A-4D3E-8BD3-9294C2B3EE5B}">
      <dgm:prSet/>
      <dgm:spPr/>
      <dgm:t>
        <a:bodyPr/>
        <a:lstStyle/>
        <a:p>
          <a:r>
            <a:rPr lang="es-CO" b="0" i="0" dirty="0" smtClean="0"/>
            <a:t>Redes dúplex por división de tiempo (TDD, por sus siglas en inglés).</a:t>
          </a:r>
          <a:endParaRPr lang="es-CO" dirty="0"/>
        </a:p>
      </dgm:t>
    </dgm:pt>
    <dgm:pt modelId="{A7C69284-E643-41FA-85EC-647459BDC6BD}" type="parTrans" cxnId="{EC2FEBF5-2512-4902-A021-4C6FCBD767A3}">
      <dgm:prSet/>
      <dgm:spPr/>
      <dgm:t>
        <a:bodyPr/>
        <a:lstStyle/>
        <a:p>
          <a:endParaRPr lang="es-CO"/>
        </a:p>
      </dgm:t>
    </dgm:pt>
    <dgm:pt modelId="{F1398536-9159-4A2E-9867-3028269EF20A}" type="sibTrans" cxnId="{EC2FEBF5-2512-4902-A021-4C6FCBD767A3}">
      <dgm:prSet/>
      <dgm:spPr/>
      <dgm:t>
        <a:bodyPr/>
        <a:lstStyle/>
        <a:p>
          <a:endParaRPr lang="es-CO"/>
        </a:p>
      </dgm:t>
    </dgm:pt>
    <dgm:pt modelId="{776BE96F-0325-472A-B629-98C6AE82B2D9}" type="pres">
      <dgm:prSet presAssocID="{17AED79D-1C10-4319-8BE6-8D321F6FF7C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39D042DE-7D30-4812-A249-252533F51697}" type="pres">
      <dgm:prSet presAssocID="{AC63DD5E-FE6A-4939-AFE3-3D30B29015F9}" presName="composite" presStyleCnt="0"/>
      <dgm:spPr/>
    </dgm:pt>
    <dgm:pt modelId="{7838B06E-B5AB-473B-8FD6-C1B8EEE1A6B9}" type="pres">
      <dgm:prSet presAssocID="{AC63DD5E-FE6A-4939-AFE3-3D30B29015F9}" presName="rect1" presStyleLbl="trAlignAcc1" presStyleIdx="0" presStyleCnt="6" custScaleX="80017" custScaleY="61308" custLinFactNeighborX="3470" custLinFactNeighborY="-100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FA6D14D-A4D4-4117-891F-1D072A0A19B2}" type="pres">
      <dgm:prSet presAssocID="{AC63DD5E-FE6A-4939-AFE3-3D30B29015F9}" presName="rect2" presStyleLbl="fgImgPlace1" presStyleIdx="0" presStyleCnt="6" custScaleX="218900" custScaleY="118811" custLinFactNeighborX="9676" custLinFactNeighborY="903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74DADD41-FD05-4910-8D68-1FD951875BFA}" type="pres">
      <dgm:prSet presAssocID="{753A5C66-707F-40BA-A037-B019635AB49D}" presName="sibTrans" presStyleCnt="0"/>
      <dgm:spPr/>
    </dgm:pt>
    <dgm:pt modelId="{DE42AFAB-CA7B-451F-B7AB-B28636C393B8}" type="pres">
      <dgm:prSet presAssocID="{BE13CB98-7901-4C1D-A24E-00A3F857A0C6}" presName="composite" presStyleCnt="0"/>
      <dgm:spPr/>
    </dgm:pt>
    <dgm:pt modelId="{ED4B3AB6-4146-4D0C-BF81-D2F2386F1321}" type="pres">
      <dgm:prSet presAssocID="{BE13CB98-7901-4C1D-A24E-00A3F857A0C6}" presName="rect1" presStyleLbl="trAlignAcc1" presStyleIdx="1" presStyleCnt="6" custScaleX="80017" custScaleY="6130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92AFABC-EFEB-475A-9C0F-7B6D047FB4D2}" type="pres">
      <dgm:prSet presAssocID="{BE13CB98-7901-4C1D-A24E-00A3F857A0C6}" presName="rect2" presStyleLbl="fgImgPlace1" presStyleIdx="1" presStyleCnt="6" custScaleX="218900" custScaleY="118811" custLinFactNeighborX="-7186" custLinFactNeighborY="9031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1938152A-0601-4DFB-94B5-F63AC3F5B62A}" type="pres">
      <dgm:prSet presAssocID="{DECEEB6C-2465-4ADA-929C-68AE93371934}" presName="sibTrans" presStyleCnt="0"/>
      <dgm:spPr/>
    </dgm:pt>
    <dgm:pt modelId="{72B5FEB5-14C9-4864-BF9D-FCCDB08425C5}" type="pres">
      <dgm:prSet presAssocID="{0122B9CB-41CD-4586-B3DA-EF687500F312}" presName="composite" presStyleCnt="0"/>
      <dgm:spPr/>
    </dgm:pt>
    <dgm:pt modelId="{46675AE5-69F2-44AD-9B2B-707BB2AF6C61}" type="pres">
      <dgm:prSet presAssocID="{0122B9CB-41CD-4586-B3DA-EF687500F312}" presName="rect1" presStyleLbl="trAlignAcc1" presStyleIdx="2" presStyleCnt="6" custScaleX="80017" custScaleY="61308" custLinFactNeighborX="3470" custLinFactNeighborY="-100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BCEC56D-0687-4865-AB16-F78D417F4069}" type="pres">
      <dgm:prSet presAssocID="{0122B9CB-41CD-4586-B3DA-EF687500F312}" presName="rect2" presStyleLbl="fgImgPlace1" presStyleIdx="2" presStyleCnt="6" custScaleX="218900" custScaleY="118811" custLinFactNeighborX="9676" custLinFactNeighborY="9031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AD7AAD5D-C94F-40FF-A2F8-29A1E3417266}" type="pres">
      <dgm:prSet presAssocID="{D4C29ED4-0FF6-4162-9DE8-2A31DE506E6E}" presName="sibTrans" presStyleCnt="0"/>
      <dgm:spPr/>
    </dgm:pt>
    <dgm:pt modelId="{8F62AC11-6EA6-4935-B295-DA73BBA98475}" type="pres">
      <dgm:prSet presAssocID="{C93AEC0C-AD50-44C8-9DDA-BCBE8D8FA506}" presName="composite" presStyleCnt="0"/>
      <dgm:spPr/>
    </dgm:pt>
    <dgm:pt modelId="{329CA077-5F5C-4668-AF2C-919AE80D32AD}" type="pres">
      <dgm:prSet presAssocID="{C93AEC0C-AD50-44C8-9DDA-BCBE8D8FA506}" presName="rect1" presStyleLbl="trAlignAcc1" presStyleIdx="3" presStyleCnt="6" custScaleX="80017" custScaleY="6130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B052657-5288-4ED4-942F-5F279547A5A0}" type="pres">
      <dgm:prSet presAssocID="{C93AEC0C-AD50-44C8-9DDA-BCBE8D8FA506}" presName="rect2" presStyleLbl="fgImgPlace1" presStyleIdx="3" presStyleCnt="6" custScaleX="218900" custScaleY="118811" custLinFactNeighborX="-7186" custLinFactNeighborY="9992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A43CCBE0-9B2F-4533-8428-9BE9AFA7AB21}" type="pres">
      <dgm:prSet presAssocID="{3DEEB4D9-6AA8-4B9F-833D-0CBEC26BADAB}" presName="sibTrans" presStyleCnt="0"/>
      <dgm:spPr/>
    </dgm:pt>
    <dgm:pt modelId="{71DC61F0-6BE9-415F-88DC-BAA1445E16BF}" type="pres">
      <dgm:prSet presAssocID="{9F4F15C3-EE70-45F3-86F7-FCB11FBCC006}" presName="composite" presStyleCnt="0"/>
      <dgm:spPr/>
    </dgm:pt>
    <dgm:pt modelId="{2F239820-D061-496B-ACFD-C917A938662E}" type="pres">
      <dgm:prSet presAssocID="{9F4F15C3-EE70-45F3-86F7-FCB11FBCC006}" presName="rect1" presStyleLbl="trAlignAcc1" presStyleIdx="4" presStyleCnt="6" custScaleX="80017" custScaleY="61308" custLinFactNeighborX="3420" custLinFactNeighborY="-384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A4E17A2-4FBD-4B65-B66D-6E0E2FA14385}" type="pres">
      <dgm:prSet presAssocID="{9F4F15C3-EE70-45F3-86F7-FCB11FBCC006}" presName="rect2" presStyleLbl="fgImgPlace1" presStyleIdx="4" presStyleCnt="6" custScaleX="218900" custScaleY="118811" custLinFactNeighborX="8533" custLinFactNeighborY="9396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</dgm:pt>
    <dgm:pt modelId="{CBAAB436-27E2-4E72-88D2-F01238921F50}" type="pres">
      <dgm:prSet presAssocID="{FD19FB36-8D40-4409-AA1E-4570060A3F0A}" presName="sibTrans" presStyleCnt="0"/>
      <dgm:spPr/>
    </dgm:pt>
    <dgm:pt modelId="{EEBE8EBC-6210-46EC-B1EC-14383A30BB5B}" type="pres">
      <dgm:prSet presAssocID="{4C18B8A5-530A-4D3E-8BD3-9294C2B3EE5B}" presName="composite" presStyleCnt="0"/>
      <dgm:spPr/>
    </dgm:pt>
    <dgm:pt modelId="{4C6789A3-041A-4943-8ACB-26A73D078967}" type="pres">
      <dgm:prSet presAssocID="{4C18B8A5-530A-4D3E-8BD3-9294C2B3EE5B}" presName="rect1" presStyleLbl="trAlignAcc1" presStyleIdx="5" presStyleCnt="6" custScaleX="80017" custScaleY="61308" custLinFactNeighborX="92" custLinFactNeighborY="-522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5696E1B-2FA1-4F68-B34B-D5485E48CA55}" type="pres">
      <dgm:prSet presAssocID="{4C18B8A5-530A-4D3E-8BD3-9294C2B3EE5B}" presName="rect2" presStyleLbl="fgImgPlace1" presStyleIdx="5" presStyleCnt="6" custScaleX="218900" custScaleY="118811" custLinFactNeighborX="-6767" custLinFactNeighborY="9396"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</dgm:pt>
  </dgm:ptLst>
  <dgm:cxnLst>
    <dgm:cxn modelId="{A4166C43-F335-4541-862D-DEEE079F0373}" srcId="{17AED79D-1C10-4319-8BE6-8D321F6FF7CA}" destId="{C93AEC0C-AD50-44C8-9DDA-BCBE8D8FA506}" srcOrd="3" destOrd="0" parTransId="{60585767-C059-4CB4-8D98-FB2B1E31DE9A}" sibTransId="{3DEEB4D9-6AA8-4B9F-833D-0CBEC26BADAB}"/>
    <dgm:cxn modelId="{FD7AD753-5A26-48BF-A834-F4BC5B6E0346}" type="presOf" srcId="{BE13CB98-7901-4C1D-A24E-00A3F857A0C6}" destId="{ED4B3AB6-4146-4D0C-BF81-D2F2386F1321}" srcOrd="0" destOrd="0" presId="urn:microsoft.com/office/officeart/2008/layout/PictureStrips"/>
    <dgm:cxn modelId="{EC2FEBF5-2512-4902-A021-4C6FCBD767A3}" srcId="{17AED79D-1C10-4319-8BE6-8D321F6FF7CA}" destId="{4C18B8A5-530A-4D3E-8BD3-9294C2B3EE5B}" srcOrd="5" destOrd="0" parTransId="{A7C69284-E643-41FA-85EC-647459BDC6BD}" sibTransId="{F1398536-9159-4A2E-9867-3028269EF20A}"/>
    <dgm:cxn modelId="{73C8E7A9-A7E3-40F5-B56C-CDA41E5EB4A3}" type="presOf" srcId="{AC63DD5E-FE6A-4939-AFE3-3D30B29015F9}" destId="{7838B06E-B5AB-473B-8FD6-C1B8EEE1A6B9}" srcOrd="0" destOrd="0" presId="urn:microsoft.com/office/officeart/2008/layout/PictureStrips"/>
    <dgm:cxn modelId="{6E8C9045-F329-41DD-9558-701A7EC587D6}" type="presOf" srcId="{0122B9CB-41CD-4586-B3DA-EF687500F312}" destId="{46675AE5-69F2-44AD-9B2B-707BB2AF6C61}" srcOrd="0" destOrd="0" presId="urn:microsoft.com/office/officeart/2008/layout/PictureStrips"/>
    <dgm:cxn modelId="{C1C1B29F-1DDD-46F5-BC36-D62B6C30A580}" srcId="{17AED79D-1C10-4319-8BE6-8D321F6FF7CA}" destId="{AC63DD5E-FE6A-4939-AFE3-3D30B29015F9}" srcOrd="0" destOrd="0" parTransId="{70787CC0-2014-41C7-A37B-4D8202FADEC6}" sibTransId="{753A5C66-707F-40BA-A037-B019635AB49D}"/>
    <dgm:cxn modelId="{61BF5521-8793-4804-83FF-DF0B0A482FEA}" srcId="{17AED79D-1C10-4319-8BE6-8D321F6FF7CA}" destId="{0122B9CB-41CD-4586-B3DA-EF687500F312}" srcOrd="2" destOrd="0" parTransId="{5B5828D4-FD2C-4077-9F47-2DBCB2EB65E6}" sibTransId="{D4C29ED4-0FF6-4162-9DE8-2A31DE506E6E}"/>
    <dgm:cxn modelId="{CB34AD6C-AAAC-49AE-8664-6C9C8DDF2473}" type="presOf" srcId="{C93AEC0C-AD50-44C8-9DDA-BCBE8D8FA506}" destId="{329CA077-5F5C-4668-AF2C-919AE80D32AD}" srcOrd="0" destOrd="0" presId="urn:microsoft.com/office/officeart/2008/layout/PictureStrips"/>
    <dgm:cxn modelId="{829F6D58-8AD5-4839-BA10-897763810FA9}" srcId="{17AED79D-1C10-4319-8BE6-8D321F6FF7CA}" destId="{9F4F15C3-EE70-45F3-86F7-FCB11FBCC006}" srcOrd="4" destOrd="0" parTransId="{589B90E8-FE53-427E-8B11-9112652E2A9D}" sibTransId="{FD19FB36-8D40-4409-AA1E-4570060A3F0A}"/>
    <dgm:cxn modelId="{06B1CDD2-A257-479F-87F1-A68D4633AF4F}" srcId="{17AED79D-1C10-4319-8BE6-8D321F6FF7CA}" destId="{BE13CB98-7901-4C1D-A24E-00A3F857A0C6}" srcOrd="1" destOrd="0" parTransId="{BBEABF90-E02C-46EB-B5A2-5E03B26A88F2}" sibTransId="{DECEEB6C-2465-4ADA-929C-68AE93371934}"/>
    <dgm:cxn modelId="{89749B1E-BF60-4F83-A940-7B6169E2F153}" type="presOf" srcId="{4C18B8A5-530A-4D3E-8BD3-9294C2B3EE5B}" destId="{4C6789A3-041A-4943-8ACB-26A73D078967}" srcOrd="0" destOrd="0" presId="urn:microsoft.com/office/officeart/2008/layout/PictureStrips"/>
    <dgm:cxn modelId="{A8E6B1D4-B119-4BCB-AEC9-14D86F7BE323}" type="presOf" srcId="{17AED79D-1C10-4319-8BE6-8D321F6FF7CA}" destId="{776BE96F-0325-472A-B629-98C6AE82B2D9}" srcOrd="0" destOrd="0" presId="urn:microsoft.com/office/officeart/2008/layout/PictureStrips"/>
    <dgm:cxn modelId="{9135D4CE-6000-42C9-861E-D533DE338DD8}" type="presOf" srcId="{9F4F15C3-EE70-45F3-86F7-FCB11FBCC006}" destId="{2F239820-D061-496B-ACFD-C917A938662E}" srcOrd="0" destOrd="0" presId="urn:microsoft.com/office/officeart/2008/layout/PictureStrips"/>
    <dgm:cxn modelId="{81C84276-EFA4-41E4-825E-78A130D5CE80}" type="presParOf" srcId="{776BE96F-0325-472A-B629-98C6AE82B2D9}" destId="{39D042DE-7D30-4812-A249-252533F51697}" srcOrd="0" destOrd="0" presId="urn:microsoft.com/office/officeart/2008/layout/PictureStrips"/>
    <dgm:cxn modelId="{D763E0D3-34E5-45DD-874D-D95DD2D49E7E}" type="presParOf" srcId="{39D042DE-7D30-4812-A249-252533F51697}" destId="{7838B06E-B5AB-473B-8FD6-C1B8EEE1A6B9}" srcOrd="0" destOrd="0" presId="urn:microsoft.com/office/officeart/2008/layout/PictureStrips"/>
    <dgm:cxn modelId="{D7F08B95-1D26-43BB-9EA8-75F7A50068EB}" type="presParOf" srcId="{39D042DE-7D30-4812-A249-252533F51697}" destId="{FFA6D14D-A4D4-4117-891F-1D072A0A19B2}" srcOrd="1" destOrd="0" presId="urn:microsoft.com/office/officeart/2008/layout/PictureStrips"/>
    <dgm:cxn modelId="{CD1ED141-BCEB-496B-90E0-6EE16E0B0F4A}" type="presParOf" srcId="{776BE96F-0325-472A-B629-98C6AE82B2D9}" destId="{74DADD41-FD05-4910-8D68-1FD951875BFA}" srcOrd="1" destOrd="0" presId="urn:microsoft.com/office/officeart/2008/layout/PictureStrips"/>
    <dgm:cxn modelId="{BF3C221D-43EC-4C4C-B55E-DBB8560214A4}" type="presParOf" srcId="{776BE96F-0325-472A-B629-98C6AE82B2D9}" destId="{DE42AFAB-CA7B-451F-B7AB-B28636C393B8}" srcOrd="2" destOrd="0" presId="urn:microsoft.com/office/officeart/2008/layout/PictureStrips"/>
    <dgm:cxn modelId="{7B7ADFA7-FBE4-4CFD-94B5-A8B664FDF6A2}" type="presParOf" srcId="{DE42AFAB-CA7B-451F-B7AB-B28636C393B8}" destId="{ED4B3AB6-4146-4D0C-BF81-D2F2386F1321}" srcOrd="0" destOrd="0" presId="urn:microsoft.com/office/officeart/2008/layout/PictureStrips"/>
    <dgm:cxn modelId="{617CEA6D-8893-4DEA-8142-03500F49C8F0}" type="presParOf" srcId="{DE42AFAB-CA7B-451F-B7AB-B28636C393B8}" destId="{792AFABC-EFEB-475A-9C0F-7B6D047FB4D2}" srcOrd="1" destOrd="0" presId="urn:microsoft.com/office/officeart/2008/layout/PictureStrips"/>
    <dgm:cxn modelId="{A37568F3-A711-405B-899B-9044E35FC8B9}" type="presParOf" srcId="{776BE96F-0325-472A-B629-98C6AE82B2D9}" destId="{1938152A-0601-4DFB-94B5-F63AC3F5B62A}" srcOrd="3" destOrd="0" presId="urn:microsoft.com/office/officeart/2008/layout/PictureStrips"/>
    <dgm:cxn modelId="{93633659-AC32-4549-BE09-700E6E53583B}" type="presParOf" srcId="{776BE96F-0325-472A-B629-98C6AE82B2D9}" destId="{72B5FEB5-14C9-4864-BF9D-FCCDB08425C5}" srcOrd="4" destOrd="0" presId="urn:microsoft.com/office/officeart/2008/layout/PictureStrips"/>
    <dgm:cxn modelId="{689C841A-C855-483E-B31C-8594D3980125}" type="presParOf" srcId="{72B5FEB5-14C9-4864-BF9D-FCCDB08425C5}" destId="{46675AE5-69F2-44AD-9B2B-707BB2AF6C61}" srcOrd="0" destOrd="0" presId="urn:microsoft.com/office/officeart/2008/layout/PictureStrips"/>
    <dgm:cxn modelId="{16CB1BB5-7CEB-4E6A-9EA9-C87629E8B2FD}" type="presParOf" srcId="{72B5FEB5-14C9-4864-BF9D-FCCDB08425C5}" destId="{3BCEC56D-0687-4865-AB16-F78D417F4069}" srcOrd="1" destOrd="0" presId="urn:microsoft.com/office/officeart/2008/layout/PictureStrips"/>
    <dgm:cxn modelId="{54E9AA4A-C820-4870-B9A1-D251C0D29E3F}" type="presParOf" srcId="{776BE96F-0325-472A-B629-98C6AE82B2D9}" destId="{AD7AAD5D-C94F-40FF-A2F8-29A1E3417266}" srcOrd="5" destOrd="0" presId="urn:microsoft.com/office/officeart/2008/layout/PictureStrips"/>
    <dgm:cxn modelId="{50C77DA3-D984-42B4-AEE7-5129A4BEBE6D}" type="presParOf" srcId="{776BE96F-0325-472A-B629-98C6AE82B2D9}" destId="{8F62AC11-6EA6-4935-B295-DA73BBA98475}" srcOrd="6" destOrd="0" presId="urn:microsoft.com/office/officeart/2008/layout/PictureStrips"/>
    <dgm:cxn modelId="{168B27BD-6B10-4918-9C7F-FEA4CD21451A}" type="presParOf" srcId="{8F62AC11-6EA6-4935-B295-DA73BBA98475}" destId="{329CA077-5F5C-4668-AF2C-919AE80D32AD}" srcOrd="0" destOrd="0" presId="urn:microsoft.com/office/officeart/2008/layout/PictureStrips"/>
    <dgm:cxn modelId="{535C1F29-A9A4-4337-83BD-EADB61442913}" type="presParOf" srcId="{8F62AC11-6EA6-4935-B295-DA73BBA98475}" destId="{AB052657-5288-4ED4-942F-5F279547A5A0}" srcOrd="1" destOrd="0" presId="urn:microsoft.com/office/officeart/2008/layout/PictureStrips"/>
    <dgm:cxn modelId="{B9751DA7-2C15-4080-81D9-09404FD21E9E}" type="presParOf" srcId="{776BE96F-0325-472A-B629-98C6AE82B2D9}" destId="{A43CCBE0-9B2F-4533-8428-9BE9AFA7AB21}" srcOrd="7" destOrd="0" presId="urn:microsoft.com/office/officeart/2008/layout/PictureStrips"/>
    <dgm:cxn modelId="{C9A1CCCB-D547-44BC-8949-974CA6C72E61}" type="presParOf" srcId="{776BE96F-0325-472A-B629-98C6AE82B2D9}" destId="{71DC61F0-6BE9-415F-88DC-BAA1445E16BF}" srcOrd="8" destOrd="0" presId="urn:microsoft.com/office/officeart/2008/layout/PictureStrips"/>
    <dgm:cxn modelId="{D51400ED-08EE-4ECF-9044-C50F680E381B}" type="presParOf" srcId="{71DC61F0-6BE9-415F-88DC-BAA1445E16BF}" destId="{2F239820-D061-496B-ACFD-C917A938662E}" srcOrd="0" destOrd="0" presId="urn:microsoft.com/office/officeart/2008/layout/PictureStrips"/>
    <dgm:cxn modelId="{6CBEFA83-2BC8-419B-95A0-DC462997F50E}" type="presParOf" srcId="{71DC61F0-6BE9-415F-88DC-BAA1445E16BF}" destId="{2A4E17A2-4FBD-4B65-B66D-6E0E2FA14385}" srcOrd="1" destOrd="0" presId="urn:microsoft.com/office/officeart/2008/layout/PictureStrips"/>
    <dgm:cxn modelId="{78FB5844-69A4-4076-9BDC-137CA2FDD04B}" type="presParOf" srcId="{776BE96F-0325-472A-B629-98C6AE82B2D9}" destId="{CBAAB436-27E2-4E72-88D2-F01238921F50}" srcOrd="9" destOrd="0" presId="urn:microsoft.com/office/officeart/2008/layout/PictureStrips"/>
    <dgm:cxn modelId="{F329B181-96E6-45BE-98A0-CC0BCC44048B}" type="presParOf" srcId="{776BE96F-0325-472A-B629-98C6AE82B2D9}" destId="{EEBE8EBC-6210-46EC-B1EC-14383A30BB5B}" srcOrd="10" destOrd="0" presId="urn:microsoft.com/office/officeart/2008/layout/PictureStrips"/>
    <dgm:cxn modelId="{10B2E2CD-DD0A-4B53-9DFC-90A80AAD9D42}" type="presParOf" srcId="{EEBE8EBC-6210-46EC-B1EC-14383A30BB5B}" destId="{4C6789A3-041A-4943-8ACB-26A73D078967}" srcOrd="0" destOrd="0" presId="urn:microsoft.com/office/officeart/2008/layout/PictureStrips"/>
    <dgm:cxn modelId="{575BEF1E-F1A7-451B-95B1-71BCA2D16E85}" type="presParOf" srcId="{EEBE8EBC-6210-46EC-B1EC-14383A30BB5B}" destId="{15696E1B-2FA1-4F68-B34B-D5485E48CA55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AED79D-1C10-4319-8BE6-8D321F6FF7CA}" type="doc">
      <dgm:prSet loTypeId="urn:microsoft.com/office/officeart/2008/layout/PictureStrips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CO"/>
        </a:p>
      </dgm:t>
    </dgm:pt>
    <dgm:pt modelId="{AC63DD5E-FE6A-4939-AFE3-3D30B29015F9}">
      <dgm:prSet phldrT="[Texto]"/>
      <dgm:spPr/>
      <dgm:t>
        <a:bodyPr/>
        <a:lstStyle/>
        <a:p>
          <a:r>
            <a:rPr lang="es-CO" dirty="0" smtClean="0"/>
            <a:t>5G NR (5G New radio).</a:t>
          </a:r>
          <a:endParaRPr lang="es-CO" dirty="0"/>
        </a:p>
      </dgm:t>
    </dgm:pt>
    <dgm:pt modelId="{70787CC0-2014-41C7-A37B-4D8202FADEC6}" type="parTrans" cxnId="{C1C1B29F-1DDD-46F5-BC36-D62B6C30A580}">
      <dgm:prSet/>
      <dgm:spPr/>
      <dgm:t>
        <a:bodyPr/>
        <a:lstStyle/>
        <a:p>
          <a:endParaRPr lang="es-CO"/>
        </a:p>
      </dgm:t>
    </dgm:pt>
    <dgm:pt modelId="{753A5C66-707F-40BA-A037-B019635AB49D}" type="sibTrans" cxnId="{C1C1B29F-1DDD-46F5-BC36-D62B6C30A580}">
      <dgm:prSet/>
      <dgm:spPr/>
      <dgm:t>
        <a:bodyPr/>
        <a:lstStyle/>
        <a:p>
          <a:endParaRPr lang="es-CO"/>
        </a:p>
      </dgm:t>
    </dgm:pt>
    <dgm:pt modelId="{BE13CB98-7901-4C1D-A24E-00A3F857A0C6}">
      <dgm:prSet phldrT="[Texto]"/>
      <dgm:spPr/>
      <dgm:t>
        <a:bodyPr/>
        <a:lstStyle/>
        <a:p>
          <a:r>
            <a:rPr lang="es-CO" b="0" i="0" dirty="0" smtClean="0"/>
            <a:t>Estándar desarrollado por 3GPP para la quinta generación de redes móviles 5G.</a:t>
          </a:r>
          <a:endParaRPr lang="es-CO" dirty="0"/>
        </a:p>
      </dgm:t>
    </dgm:pt>
    <dgm:pt modelId="{BBEABF90-E02C-46EB-B5A2-5E03B26A88F2}" type="parTrans" cxnId="{06B1CDD2-A257-479F-87F1-A68D4633AF4F}">
      <dgm:prSet/>
      <dgm:spPr/>
      <dgm:t>
        <a:bodyPr/>
        <a:lstStyle/>
        <a:p>
          <a:endParaRPr lang="es-CO"/>
        </a:p>
      </dgm:t>
    </dgm:pt>
    <dgm:pt modelId="{DECEEB6C-2465-4ADA-929C-68AE93371934}" type="sibTrans" cxnId="{06B1CDD2-A257-479F-87F1-A68D4633AF4F}">
      <dgm:prSet/>
      <dgm:spPr/>
      <dgm:t>
        <a:bodyPr/>
        <a:lstStyle/>
        <a:p>
          <a:endParaRPr lang="es-CO"/>
        </a:p>
      </dgm:t>
    </dgm:pt>
    <dgm:pt modelId="{0122B9CB-41CD-4586-B3DA-EF687500F312}">
      <dgm:prSet phldrT="[Texto]"/>
      <dgm:spPr/>
      <dgm:t>
        <a:bodyPr/>
        <a:lstStyle/>
        <a:p>
          <a:r>
            <a:rPr lang="es-CO" b="0" i="0" dirty="0" smtClean="0"/>
            <a:t>Aprovechamiento del espectro electromagnético, por debajo de los 6 GHz y en la onda milimétrica, más allá de los 24 GHz</a:t>
          </a:r>
          <a:endParaRPr lang="es-CO" dirty="0"/>
        </a:p>
      </dgm:t>
    </dgm:pt>
    <dgm:pt modelId="{5B5828D4-FD2C-4077-9F47-2DBCB2EB65E6}" type="parTrans" cxnId="{61BF5521-8793-4804-83FF-DF0B0A482FEA}">
      <dgm:prSet/>
      <dgm:spPr/>
      <dgm:t>
        <a:bodyPr/>
        <a:lstStyle/>
        <a:p>
          <a:endParaRPr lang="es-CO"/>
        </a:p>
      </dgm:t>
    </dgm:pt>
    <dgm:pt modelId="{D4C29ED4-0FF6-4162-9DE8-2A31DE506E6E}" type="sibTrans" cxnId="{61BF5521-8793-4804-83FF-DF0B0A482FEA}">
      <dgm:prSet/>
      <dgm:spPr/>
      <dgm:t>
        <a:bodyPr/>
        <a:lstStyle/>
        <a:p>
          <a:endParaRPr lang="es-CO"/>
        </a:p>
      </dgm:t>
    </dgm:pt>
    <dgm:pt modelId="{C93AEC0C-AD50-44C8-9DDA-BCBE8D8FA506}">
      <dgm:prSet phldrT="[Texto]"/>
      <dgm:spPr>
        <a:blipFill rotWithShape="0">
          <a:blip xmlns:r="http://schemas.openxmlformats.org/officeDocument/2006/relationships" r:embed="rId1"/>
          <a:stretch>
            <a:fillRect t="-769" b="-4615"/>
          </a:stretch>
        </a:blipFill>
      </dgm:spPr>
      <dgm:t>
        <a:bodyPr/>
        <a:lstStyle/>
        <a:p>
          <a:r>
            <a:rPr lang="es-CO">
              <a:noFill/>
            </a:rPr>
            <a:t> </a:t>
          </a:r>
        </a:p>
      </dgm:t>
    </dgm:pt>
    <dgm:pt modelId="{60585767-C059-4CB4-8D98-FB2B1E31DE9A}" type="parTrans" cxnId="{A4166C43-F335-4541-862D-DEEE079F0373}">
      <dgm:prSet/>
      <dgm:spPr/>
      <dgm:t>
        <a:bodyPr/>
        <a:lstStyle/>
        <a:p>
          <a:endParaRPr lang="es-CO"/>
        </a:p>
      </dgm:t>
    </dgm:pt>
    <dgm:pt modelId="{3DEEB4D9-6AA8-4B9F-833D-0CBEC26BADAB}" type="sibTrans" cxnId="{A4166C43-F335-4541-862D-DEEE079F0373}">
      <dgm:prSet/>
      <dgm:spPr/>
      <dgm:t>
        <a:bodyPr/>
        <a:lstStyle/>
        <a:p>
          <a:endParaRPr lang="es-CO"/>
        </a:p>
      </dgm:t>
    </dgm:pt>
    <dgm:pt modelId="{9F4F15C3-EE70-45F3-86F7-FCB11FBCC006}">
      <dgm:prSet/>
      <dgm:spPr/>
      <dgm:t>
        <a:bodyPr/>
        <a:lstStyle/>
        <a:p>
          <a:r>
            <a:rPr lang="es-CO" dirty="0" smtClean="0"/>
            <a:t>Longitud de slot o ranura de tiempo, en LTE de 7 símbolos en </a:t>
          </a:r>
          <a:r>
            <a:rPr lang="es-CO" dirty="0" smtClean="0"/>
            <a:t>0.5ms</a:t>
          </a:r>
          <a:r>
            <a:rPr lang="es-CO" dirty="0" smtClean="0"/>
            <a:t>, en 5G de 14 símbolos en (la duración </a:t>
          </a:r>
          <a:r>
            <a:rPr lang="es-CO" dirty="0" smtClean="0"/>
            <a:t>depende </a:t>
          </a:r>
          <a:r>
            <a:rPr lang="es-CO" dirty="0" smtClean="0"/>
            <a:t>de SCS).</a:t>
          </a:r>
          <a:endParaRPr lang="es-CO" dirty="0"/>
        </a:p>
      </dgm:t>
    </dgm:pt>
    <dgm:pt modelId="{589B90E8-FE53-427E-8B11-9112652E2A9D}" type="parTrans" cxnId="{829F6D58-8AD5-4839-BA10-897763810FA9}">
      <dgm:prSet/>
      <dgm:spPr/>
      <dgm:t>
        <a:bodyPr/>
        <a:lstStyle/>
        <a:p>
          <a:endParaRPr lang="es-CO"/>
        </a:p>
      </dgm:t>
    </dgm:pt>
    <dgm:pt modelId="{FD19FB36-8D40-4409-AA1E-4570060A3F0A}" type="sibTrans" cxnId="{829F6D58-8AD5-4839-BA10-897763810FA9}">
      <dgm:prSet/>
      <dgm:spPr/>
      <dgm:t>
        <a:bodyPr/>
        <a:lstStyle/>
        <a:p>
          <a:endParaRPr lang="es-CO"/>
        </a:p>
      </dgm:t>
    </dgm:pt>
    <dgm:pt modelId="{4C18B8A5-530A-4D3E-8BD3-9294C2B3EE5B}">
      <dgm:prSet/>
      <dgm:spPr/>
      <dgm:t>
        <a:bodyPr/>
        <a:lstStyle/>
        <a:p>
          <a:r>
            <a:rPr lang="es-CO" b="0" i="0" dirty="0" smtClean="0"/>
            <a:t>Redes dúplex por división de tiempo (TDD, por sus siglas en inglés).</a:t>
          </a:r>
          <a:endParaRPr lang="es-CO" dirty="0"/>
        </a:p>
      </dgm:t>
    </dgm:pt>
    <dgm:pt modelId="{A7C69284-E643-41FA-85EC-647459BDC6BD}" type="parTrans" cxnId="{EC2FEBF5-2512-4902-A021-4C6FCBD767A3}">
      <dgm:prSet/>
      <dgm:spPr/>
      <dgm:t>
        <a:bodyPr/>
        <a:lstStyle/>
        <a:p>
          <a:endParaRPr lang="es-CO"/>
        </a:p>
      </dgm:t>
    </dgm:pt>
    <dgm:pt modelId="{F1398536-9159-4A2E-9867-3028269EF20A}" type="sibTrans" cxnId="{EC2FEBF5-2512-4902-A021-4C6FCBD767A3}">
      <dgm:prSet/>
      <dgm:spPr/>
      <dgm:t>
        <a:bodyPr/>
        <a:lstStyle/>
        <a:p>
          <a:endParaRPr lang="es-CO"/>
        </a:p>
      </dgm:t>
    </dgm:pt>
    <dgm:pt modelId="{776BE96F-0325-472A-B629-98C6AE82B2D9}" type="pres">
      <dgm:prSet presAssocID="{17AED79D-1C10-4319-8BE6-8D321F6FF7C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39D042DE-7D30-4812-A249-252533F51697}" type="pres">
      <dgm:prSet presAssocID="{AC63DD5E-FE6A-4939-AFE3-3D30B29015F9}" presName="composite" presStyleCnt="0"/>
      <dgm:spPr/>
    </dgm:pt>
    <dgm:pt modelId="{7838B06E-B5AB-473B-8FD6-C1B8EEE1A6B9}" type="pres">
      <dgm:prSet presAssocID="{AC63DD5E-FE6A-4939-AFE3-3D30B29015F9}" presName="rect1" presStyleLbl="trAlignAcc1" presStyleIdx="0" presStyleCnt="6" custScaleX="80017" custScaleY="61308" custLinFactNeighborX="3470" custLinFactNeighborY="-100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FA6D14D-A4D4-4117-891F-1D072A0A19B2}" type="pres">
      <dgm:prSet presAssocID="{AC63DD5E-FE6A-4939-AFE3-3D30B29015F9}" presName="rect2" presStyleLbl="fgImgPlace1" presStyleIdx="0" presStyleCnt="6" custScaleX="218900" custScaleY="118811" custLinFactNeighborX="9676" custLinFactNeighborY="9031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74DADD41-FD05-4910-8D68-1FD951875BFA}" type="pres">
      <dgm:prSet presAssocID="{753A5C66-707F-40BA-A037-B019635AB49D}" presName="sibTrans" presStyleCnt="0"/>
      <dgm:spPr/>
    </dgm:pt>
    <dgm:pt modelId="{DE42AFAB-CA7B-451F-B7AB-B28636C393B8}" type="pres">
      <dgm:prSet presAssocID="{BE13CB98-7901-4C1D-A24E-00A3F857A0C6}" presName="composite" presStyleCnt="0"/>
      <dgm:spPr/>
    </dgm:pt>
    <dgm:pt modelId="{ED4B3AB6-4146-4D0C-BF81-D2F2386F1321}" type="pres">
      <dgm:prSet presAssocID="{BE13CB98-7901-4C1D-A24E-00A3F857A0C6}" presName="rect1" presStyleLbl="trAlignAcc1" presStyleIdx="1" presStyleCnt="6" custScaleX="80017" custScaleY="6130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92AFABC-EFEB-475A-9C0F-7B6D047FB4D2}" type="pres">
      <dgm:prSet presAssocID="{BE13CB98-7901-4C1D-A24E-00A3F857A0C6}" presName="rect2" presStyleLbl="fgImgPlace1" presStyleIdx="1" presStyleCnt="6" custScaleX="218900" custScaleY="118811" custLinFactNeighborX="-7186" custLinFactNeighborY="9031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1938152A-0601-4DFB-94B5-F63AC3F5B62A}" type="pres">
      <dgm:prSet presAssocID="{DECEEB6C-2465-4ADA-929C-68AE93371934}" presName="sibTrans" presStyleCnt="0"/>
      <dgm:spPr/>
    </dgm:pt>
    <dgm:pt modelId="{72B5FEB5-14C9-4864-BF9D-FCCDB08425C5}" type="pres">
      <dgm:prSet presAssocID="{0122B9CB-41CD-4586-B3DA-EF687500F312}" presName="composite" presStyleCnt="0"/>
      <dgm:spPr/>
    </dgm:pt>
    <dgm:pt modelId="{46675AE5-69F2-44AD-9B2B-707BB2AF6C61}" type="pres">
      <dgm:prSet presAssocID="{0122B9CB-41CD-4586-B3DA-EF687500F312}" presName="rect1" presStyleLbl="trAlignAcc1" presStyleIdx="2" presStyleCnt="6" custScaleX="80017" custScaleY="61308" custLinFactNeighborX="3470" custLinFactNeighborY="-100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BCEC56D-0687-4865-AB16-F78D417F4069}" type="pres">
      <dgm:prSet presAssocID="{0122B9CB-41CD-4586-B3DA-EF687500F312}" presName="rect2" presStyleLbl="fgImgPlace1" presStyleIdx="2" presStyleCnt="6" custScaleX="218900" custScaleY="118811" custLinFactNeighborX="9676" custLinFactNeighborY="9031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AD7AAD5D-C94F-40FF-A2F8-29A1E3417266}" type="pres">
      <dgm:prSet presAssocID="{D4C29ED4-0FF6-4162-9DE8-2A31DE506E6E}" presName="sibTrans" presStyleCnt="0"/>
      <dgm:spPr/>
    </dgm:pt>
    <dgm:pt modelId="{8F62AC11-6EA6-4935-B295-DA73BBA98475}" type="pres">
      <dgm:prSet presAssocID="{C93AEC0C-AD50-44C8-9DDA-BCBE8D8FA506}" presName="composite" presStyleCnt="0"/>
      <dgm:spPr/>
    </dgm:pt>
    <dgm:pt modelId="{329CA077-5F5C-4668-AF2C-919AE80D32AD}" type="pres">
      <dgm:prSet presAssocID="{C93AEC0C-AD50-44C8-9DDA-BCBE8D8FA506}" presName="rect1" presStyleLbl="trAlignAcc1" presStyleIdx="3" presStyleCnt="6" custScaleX="80017" custScaleY="6130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B052657-5288-4ED4-942F-5F279547A5A0}" type="pres">
      <dgm:prSet presAssocID="{C93AEC0C-AD50-44C8-9DDA-BCBE8D8FA506}" presName="rect2" presStyleLbl="fgImgPlace1" presStyleIdx="3" presStyleCnt="6" custScaleX="218900" custScaleY="118811" custLinFactNeighborX="-7186" custLinFactNeighborY="9992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</dgm:pt>
    <dgm:pt modelId="{A43CCBE0-9B2F-4533-8428-9BE9AFA7AB21}" type="pres">
      <dgm:prSet presAssocID="{3DEEB4D9-6AA8-4B9F-833D-0CBEC26BADAB}" presName="sibTrans" presStyleCnt="0"/>
      <dgm:spPr/>
    </dgm:pt>
    <dgm:pt modelId="{71DC61F0-6BE9-415F-88DC-BAA1445E16BF}" type="pres">
      <dgm:prSet presAssocID="{9F4F15C3-EE70-45F3-86F7-FCB11FBCC006}" presName="composite" presStyleCnt="0"/>
      <dgm:spPr/>
    </dgm:pt>
    <dgm:pt modelId="{2F239820-D061-496B-ACFD-C917A938662E}" type="pres">
      <dgm:prSet presAssocID="{9F4F15C3-EE70-45F3-86F7-FCB11FBCC006}" presName="rect1" presStyleLbl="trAlignAcc1" presStyleIdx="4" presStyleCnt="6" custScaleX="80017" custScaleY="61308" custLinFactNeighborX="3420" custLinFactNeighborY="-384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A4E17A2-4FBD-4B65-B66D-6E0E2FA14385}" type="pres">
      <dgm:prSet presAssocID="{9F4F15C3-EE70-45F3-86F7-FCB11FBCC006}" presName="rect2" presStyleLbl="fgImgPlace1" presStyleIdx="4" presStyleCnt="6" custScaleX="218900" custScaleY="118811" custLinFactNeighborX="8533" custLinFactNeighborY="9396"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</dgm:pt>
    <dgm:pt modelId="{CBAAB436-27E2-4E72-88D2-F01238921F50}" type="pres">
      <dgm:prSet presAssocID="{FD19FB36-8D40-4409-AA1E-4570060A3F0A}" presName="sibTrans" presStyleCnt="0"/>
      <dgm:spPr/>
    </dgm:pt>
    <dgm:pt modelId="{EEBE8EBC-6210-46EC-B1EC-14383A30BB5B}" type="pres">
      <dgm:prSet presAssocID="{4C18B8A5-530A-4D3E-8BD3-9294C2B3EE5B}" presName="composite" presStyleCnt="0"/>
      <dgm:spPr/>
    </dgm:pt>
    <dgm:pt modelId="{4C6789A3-041A-4943-8ACB-26A73D078967}" type="pres">
      <dgm:prSet presAssocID="{4C18B8A5-530A-4D3E-8BD3-9294C2B3EE5B}" presName="rect1" presStyleLbl="trAlignAcc1" presStyleIdx="5" presStyleCnt="6" custScaleX="80017" custScaleY="61308" custLinFactNeighborX="92" custLinFactNeighborY="-522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5696E1B-2FA1-4F68-B34B-D5485E48CA55}" type="pres">
      <dgm:prSet presAssocID="{4C18B8A5-530A-4D3E-8BD3-9294C2B3EE5B}" presName="rect2" presStyleLbl="fgImgPlace1" presStyleIdx="5" presStyleCnt="6" custScaleX="218900" custScaleY="118811" custLinFactNeighborX="-6767" custLinFactNeighborY="9396"/>
      <dgm:spPr>
        <a:blipFill rotWithShape="1">
          <a:blip xmlns:r="http://schemas.openxmlformats.org/officeDocument/2006/relationships" r:embed="rId7"/>
          <a:stretch>
            <a:fillRect/>
          </a:stretch>
        </a:blipFill>
      </dgm:spPr>
    </dgm:pt>
  </dgm:ptLst>
  <dgm:cxnLst>
    <dgm:cxn modelId="{A4166C43-F335-4541-862D-DEEE079F0373}" srcId="{17AED79D-1C10-4319-8BE6-8D321F6FF7CA}" destId="{C93AEC0C-AD50-44C8-9DDA-BCBE8D8FA506}" srcOrd="3" destOrd="0" parTransId="{60585767-C059-4CB4-8D98-FB2B1E31DE9A}" sibTransId="{3DEEB4D9-6AA8-4B9F-833D-0CBEC26BADAB}"/>
    <dgm:cxn modelId="{FD7AD753-5A26-48BF-A834-F4BC5B6E0346}" type="presOf" srcId="{BE13CB98-7901-4C1D-A24E-00A3F857A0C6}" destId="{ED4B3AB6-4146-4D0C-BF81-D2F2386F1321}" srcOrd="0" destOrd="0" presId="urn:microsoft.com/office/officeart/2008/layout/PictureStrips"/>
    <dgm:cxn modelId="{EC2FEBF5-2512-4902-A021-4C6FCBD767A3}" srcId="{17AED79D-1C10-4319-8BE6-8D321F6FF7CA}" destId="{4C18B8A5-530A-4D3E-8BD3-9294C2B3EE5B}" srcOrd="5" destOrd="0" parTransId="{A7C69284-E643-41FA-85EC-647459BDC6BD}" sibTransId="{F1398536-9159-4A2E-9867-3028269EF20A}"/>
    <dgm:cxn modelId="{73C8E7A9-A7E3-40F5-B56C-CDA41E5EB4A3}" type="presOf" srcId="{AC63DD5E-FE6A-4939-AFE3-3D30B29015F9}" destId="{7838B06E-B5AB-473B-8FD6-C1B8EEE1A6B9}" srcOrd="0" destOrd="0" presId="urn:microsoft.com/office/officeart/2008/layout/PictureStrips"/>
    <dgm:cxn modelId="{6E8C9045-F329-41DD-9558-701A7EC587D6}" type="presOf" srcId="{0122B9CB-41CD-4586-B3DA-EF687500F312}" destId="{46675AE5-69F2-44AD-9B2B-707BB2AF6C61}" srcOrd="0" destOrd="0" presId="urn:microsoft.com/office/officeart/2008/layout/PictureStrips"/>
    <dgm:cxn modelId="{C1C1B29F-1DDD-46F5-BC36-D62B6C30A580}" srcId="{17AED79D-1C10-4319-8BE6-8D321F6FF7CA}" destId="{AC63DD5E-FE6A-4939-AFE3-3D30B29015F9}" srcOrd="0" destOrd="0" parTransId="{70787CC0-2014-41C7-A37B-4D8202FADEC6}" sibTransId="{753A5C66-707F-40BA-A037-B019635AB49D}"/>
    <dgm:cxn modelId="{61BF5521-8793-4804-83FF-DF0B0A482FEA}" srcId="{17AED79D-1C10-4319-8BE6-8D321F6FF7CA}" destId="{0122B9CB-41CD-4586-B3DA-EF687500F312}" srcOrd="2" destOrd="0" parTransId="{5B5828D4-FD2C-4077-9F47-2DBCB2EB65E6}" sibTransId="{D4C29ED4-0FF6-4162-9DE8-2A31DE506E6E}"/>
    <dgm:cxn modelId="{CB34AD6C-AAAC-49AE-8664-6C9C8DDF2473}" type="presOf" srcId="{C93AEC0C-AD50-44C8-9DDA-BCBE8D8FA506}" destId="{329CA077-5F5C-4668-AF2C-919AE80D32AD}" srcOrd="0" destOrd="0" presId="urn:microsoft.com/office/officeart/2008/layout/PictureStrips"/>
    <dgm:cxn modelId="{829F6D58-8AD5-4839-BA10-897763810FA9}" srcId="{17AED79D-1C10-4319-8BE6-8D321F6FF7CA}" destId="{9F4F15C3-EE70-45F3-86F7-FCB11FBCC006}" srcOrd="4" destOrd="0" parTransId="{589B90E8-FE53-427E-8B11-9112652E2A9D}" sibTransId="{FD19FB36-8D40-4409-AA1E-4570060A3F0A}"/>
    <dgm:cxn modelId="{06B1CDD2-A257-479F-87F1-A68D4633AF4F}" srcId="{17AED79D-1C10-4319-8BE6-8D321F6FF7CA}" destId="{BE13CB98-7901-4C1D-A24E-00A3F857A0C6}" srcOrd="1" destOrd="0" parTransId="{BBEABF90-E02C-46EB-B5A2-5E03B26A88F2}" sibTransId="{DECEEB6C-2465-4ADA-929C-68AE93371934}"/>
    <dgm:cxn modelId="{89749B1E-BF60-4F83-A940-7B6169E2F153}" type="presOf" srcId="{4C18B8A5-530A-4D3E-8BD3-9294C2B3EE5B}" destId="{4C6789A3-041A-4943-8ACB-26A73D078967}" srcOrd="0" destOrd="0" presId="urn:microsoft.com/office/officeart/2008/layout/PictureStrips"/>
    <dgm:cxn modelId="{A8E6B1D4-B119-4BCB-AEC9-14D86F7BE323}" type="presOf" srcId="{17AED79D-1C10-4319-8BE6-8D321F6FF7CA}" destId="{776BE96F-0325-472A-B629-98C6AE82B2D9}" srcOrd="0" destOrd="0" presId="urn:microsoft.com/office/officeart/2008/layout/PictureStrips"/>
    <dgm:cxn modelId="{9135D4CE-6000-42C9-861E-D533DE338DD8}" type="presOf" srcId="{9F4F15C3-EE70-45F3-86F7-FCB11FBCC006}" destId="{2F239820-D061-496B-ACFD-C917A938662E}" srcOrd="0" destOrd="0" presId="urn:microsoft.com/office/officeart/2008/layout/PictureStrips"/>
    <dgm:cxn modelId="{81C84276-EFA4-41E4-825E-78A130D5CE80}" type="presParOf" srcId="{776BE96F-0325-472A-B629-98C6AE82B2D9}" destId="{39D042DE-7D30-4812-A249-252533F51697}" srcOrd="0" destOrd="0" presId="urn:microsoft.com/office/officeart/2008/layout/PictureStrips"/>
    <dgm:cxn modelId="{D763E0D3-34E5-45DD-874D-D95DD2D49E7E}" type="presParOf" srcId="{39D042DE-7D30-4812-A249-252533F51697}" destId="{7838B06E-B5AB-473B-8FD6-C1B8EEE1A6B9}" srcOrd="0" destOrd="0" presId="urn:microsoft.com/office/officeart/2008/layout/PictureStrips"/>
    <dgm:cxn modelId="{D7F08B95-1D26-43BB-9EA8-75F7A50068EB}" type="presParOf" srcId="{39D042DE-7D30-4812-A249-252533F51697}" destId="{FFA6D14D-A4D4-4117-891F-1D072A0A19B2}" srcOrd="1" destOrd="0" presId="urn:microsoft.com/office/officeart/2008/layout/PictureStrips"/>
    <dgm:cxn modelId="{CD1ED141-BCEB-496B-90E0-6EE16E0B0F4A}" type="presParOf" srcId="{776BE96F-0325-472A-B629-98C6AE82B2D9}" destId="{74DADD41-FD05-4910-8D68-1FD951875BFA}" srcOrd="1" destOrd="0" presId="urn:microsoft.com/office/officeart/2008/layout/PictureStrips"/>
    <dgm:cxn modelId="{BF3C221D-43EC-4C4C-B55E-DBB8560214A4}" type="presParOf" srcId="{776BE96F-0325-472A-B629-98C6AE82B2D9}" destId="{DE42AFAB-CA7B-451F-B7AB-B28636C393B8}" srcOrd="2" destOrd="0" presId="urn:microsoft.com/office/officeart/2008/layout/PictureStrips"/>
    <dgm:cxn modelId="{7B7ADFA7-FBE4-4CFD-94B5-A8B664FDF6A2}" type="presParOf" srcId="{DE42AFAB-CA7B-451F-B7AB-B28636C393B8}" destId="{ED4B3AB6-4146-4D0C-BF81-D2F2386F1321}" srcOrd="0" destOrd="0" presId="urn:microsoft.com/office/officeart/2008/layout/PictureStrips"/>
    <dgm:cxn modelId="{617CEA6D-8893-4DEA-8142-03500F49C8F0}" type="presParOf" srcId="{DE42AFAB-CA7B-451F-B7AB-B28636C393B8}" destId="{792AFABC-EFEB-475A-9C0F-7B6D047FB4D2}" srcOrd="1" destOrd="0" presId="urn:microsoft.com/office/officeart/2008/layout/PictureStrips"/>
    <dgm:cxn modelId="{A37568F3-A711-405B-899B-9044E35FC8B9}" type="presParOf" srcId="{776BE96F-0325-472A-B629-98C6AE82B2D9}" destId="{1938152A-0601-4DFB-94B5-F63AC3F5B62A}" srcOrd="3" destOrd="0" presId="urn:microsoft.com/office/officeart/2008/layout/PictureStrips"/>
    <dgm:cxn modelId="{93633659-AC32-4549-BE09-700E6E53583B}" type="presParOf" srcId="{776BE96F-0325-472A-B629-98C6AE82B2D9}" destId="{72B5FEB5-14C9-4864-BF9D-FCCDB08425C5}" srcOrd="4" destOrd="0" presId="urn:microsoft.com/office/officeart/2008/layout/PictureStrips"/>
    <dgm:cxn modelId="{689C841A-C855-483E-B31C-8594D3980125}" type="presParOf" srcId="{72B5FEB5-14C9-4864-BF9D-FCCDB08425C5}" destId="{46675AE5-69F2-44AD-9B2B-707BB2AF6C61}" srcOrd="0" destOrd="0" presId="urn:microsoft.com/office/officeart/2008/layout/PictureStrips"/>
    <dgm:cxn modelId="{16CB1BB5-7CEB-4E6A-9EA9-C87629E8B2FD}" type="presParOf" srcId="{72B5FEB5-14C9-4864-BF9D-FCCDB08425C5}" destId="{3BCEC56D-0687-4865-AB16-F78D417F4069}" srcOrd="1" destOrd="0" presId="urn:microsoft.com/office/officeart/2008/layout/PictureStrips"/>
    <dgm:cxn modelId="{54E9AA4A-C820-4870-B9A1-D251C0D29E3F}" type="presParOf" srcId="{776BE96F-0325-472A-B629-98C6AE82B2D9}" destId="{AD7AAD5D-C94F-40FF-A2F8-29A1E3417266}" srcOrd="5" destOrd="0" presId="urn:microsoft.com/office/officeart/2008/layout/PictureStrips"/>
    <dgm:cxn modelId="{50C77DA3-D984-42B4-AEE7-5129A4BEBE6D}" type="presParOf" srcId="{776BE96F-0325-472A-B629-98C6AE82B2D9}" destId="{8F62AC11-6EA6-4935-B295-DA73BBA98475}" srcOrd="6" destOrd="0" presId="urn:microsoft.com/office/officeart/2008/layout/PictureStrips"/>
    <dgm:cxn modelId="{168B27BD-6B10-4918-9C7F-FEA4CD21451A}" type="presParOf" srcId="{8F62AC11-6EA6-4935-B295-DA73BBA98475}" destId="{329CA077-5F5C-4668-AF2C-919AE80D32AD}" srcOrd="0" destOrd="0" presId="urn:microsoft.com/office/officeart/2008/layout/PictureStrips"/>
    <dgm:cxn modelId="{535C1F29-A9A4-4337-83BD-EADB61442913}" type="presParOf" srcId="{8F62AC11-6EA6-4935-B295-DA73BBA98475}" destId="{AB052657-5288-4ED4-942F-5F279547A5A0}" srcOrd="1" destOrd="0" presId="urn:microsoft.com/office/officeart/2008/layout/PictureStrips"/>
    <dgm:cxn modelId="{B9751DA7-2C15-4080-81D9-09404FD21E9E}" type="presParOf" srcId="{776BE96F-0325-472A-B629-98C6AE82B2D9}" destId="{A43CCBE0-9B2F-4533-8428-9BE9AFA7AB21}" srcOrd="7" destOrd="0" presId="urn:microsoft.com/office/officeart/2008/layout/PictureStrips"/>
    <dgm:cxn modelId="{C9A1CCCB-D547-44BC-8949-974CA6C72E61}" type="presParOf" srcId="{776BE96F-0325-472A-B629-98C6AE82B2D9}" destId="{71DC61F0-6BE9-415F-88DC-BAA1445E16BF}" srcOrd="8" destOrd="0" presId="urn:microsoft.com/office/officeart/2008/layout/PictureStrips"/>
    <dgm:cxn modelId="{D51400ED-08EE-4ECF-9044-C50F680E381B}" type="presParOf" srcId="{71DC61F0-6BE9-415F-88DC-BAA1445E16BF}" destId="{2F239820-D061-496B-ACFD-C917A938662E}" srcOrd="0" destOrd="0" presId="urn:microsoft.com/office/officeart/2008/layout/PictureStrips"/>
    <dgm:cxn modelId="{6CBEFA83-2BC8-419B-95A0-DC462997F50E}" type="presParOf" srcId="{71DC61F0-6BE9-415F-88DC-BAA1445E16BF}" destId="{2A4E17A2-4FBD-4B65-B66D-6E0E2FA14385}" srcOrd="1" destOrd="0" presId="urn:microsoft.com/office/officeart/2008/layout/PictureStrips"/>
    <dgm:cxn modelId="{78FB5844-69A4-4076-9BDC-137CA2FDD04B}" type="presParOf" srcId="{776BE96F-0325-472A-B629-98C6AE82B2D9}" destId="{CBAAB436-27E2-4E72-88D2-F01238921F50}" srcOrd="9" destOrd="0" presId="urn:microsoft.com/office/officeart/2008/layout/PictureStrips"/>
    <dgm:cxn modelId="{F329B181-96E6-45BE-98A0-CC0BCC44048B}" type="presParOf" srcId="{776BE96F-0325-472A-B629-98C6AE82B2D9}" destId="{EEBE8EBC-6210-46EC-B1EC-14383A30BB5B}" srcOrd="10" destOrd="0" presId="urn:microsoft.com/office/officeart/2008/layout/PictureStrips"/>
    <dgm:cxn modelId="{10B2E2CD-DD0A-4B53-9DFC-90A80AAD9D42}" type="presParOf" srcId="{EEBE8EBC-6210-46EC-B1EC-14383A30BB5B}" destId="{4C6789A3-041A-4943-8ACB-26A73D078967}" srcOrd="0" destOrd="0" presId="urn:microsoft.com/office/officeart/2008/layout/PictureStrips"/>
    <dgm:cxn modelId="{575BEF1E-F1A7-451B-95B1-71BCA2D16E85}" type="presParOf" srcId="{EEBE8EBC-6210-46EC-B1EC-14383A30BB5B}" destId="{15696E1B-2FA1-4F68-B34B-D5485E48CA55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83953B0-4921-4E80-BD73-38B49A187D83}" type="doc">
      <dgm:prSet loTypeId="urn:microsoft.com/office/officeart/2005/8/layout/vList4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s-CO"/>
        </a:p>
      </dgm:t>
    </dgm:pt>
    <dgm:pt modelId="{3DBEBDF2-C16D-480D-AEB6-43B18C4B30F2}" type="pres">
      <dgm:prSet presAssocID="{B83953B0-4921-4E80-BD73-38B49A187D83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</dgm:ptLst>
  <dgm:cxnLst>
    <dgm:cxn modelId="{1A9A7C33-19A8-45C4-92C8-2FB909442757}" type="presOf" srcId="{B83953B0-4921-4E80-BD73-38B49A187D83}" destId="{3DBEBDF2-C16D-480D-AEB6-43B18C4B30F2}" srcOrd="0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83953B0-4921-4E80-BD73-38B49A187D83}" type="doc">
      <dgm:prSet loTypeId="urn:microsoft.com/office/officeart/2005/8/layout/vList4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s-CO"/>
        </a:p>
      </dgm:t>
    </dgm:pt>
    <dgm:pt modelId="{3DBEBDF2-C16D-480D-AEB6-43B18C4B30F2}" type="pres">
      <dgm:prSet presAssocID="{B83953B0-4921-4E80-BD73-38B49A187D83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</dgm:ptLst>
  <dgm:cxnLst>
    <dgm:cxn modelId="{E94E1DE9-CCFF-4AC2-BF85-6BA07CBC5076}" type="presOf" srcId="{B83953B0-4921-4E80-BD73-38B49A187D83}" destId="{3DBEBDF2-C16D-480D-AEB6-43B18C4B30F2}" srcOrd="0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83953B0-4921-4E80-BD73-38B49A187D83}" type="doc">
      <dgm:prSet loTypeId="urn:microsoft.com/office/officeart/2005/8/layout/vList4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s-CO"/>
        </a:p>
      </dgm:t>
    </dgm:pt>
    <dgm:pt modelId="{3DBEBDF2-C16D-480D-AEB6-43B18C4B30F2}" type="pres">
      <dgm:prSet presAssocID="{B83953B0-4921-4E80-BD73-38B49A187D83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</dgm:ptLst>
  <dgm:cxnLst>
    <dgm:cxn modelId="{BE019383-96E3-4D50-B2FB-DA08F8890A6C}" type="presOf" srcId="{B83953B0-4921-4E80-BD73-38B49A187D83}" destId="{3DBEBDF2-C16D-480D-AEB6-43B18C4B30F2}" srcOrd="0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212AF-F2A9-458E-9D7D-0703DD2B3321}">
      <dsp:nvSpPr>
        <dsp:cNvPr id="0" name=""/>
        <dsp:cNvSpPr/>
      </dsp:nvSpPr>
      <dsp:spPr>
        <a:xfrm>
          <a:off x="3515" y="1364563"/>
          <a:ext cx="2114438" cy="2537326"/>
        </a:xfrm>
        <a:prstGeom prst="roundRect">
          <a:avLst>
            <a:gd name="adj" fmla="val 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NFV</a:t>
          </a:r>
          <a:endParaRPr lang="es-CO" sz="1600" kern="1200" dirty="0"/>
        </a:p>
      </dsp:txBody>
      <dsp:txXfrm rot="16200000">
        <a:off x="-825344" y="2193423"/>
        <a:ext cx="2080607" cy="422887"/>
      </dsp:txXfrm>
    </dsp:sp>
    <dsp:sp modelId="{C7780B83-4319-4B4A-ABBF-73A38DF43529}">
      <dsp:nvSpPr>
        <dsp:cNvPr id="0" name=""/>
        <dsp:cNvSpPr/>
      </dsp:nvSpPr>
      <dsp:spPr>
        <a:xfrm>
          <a:off x="426402" y="1364563"/>
          <a:ext cx="1575256" cy="25373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Virtualización de las funciones de red.</a:t>
          </a:r>
          <a:endParaRPr lang="es-CO" sz="1300" kern="1200" dirty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Reemplaza las funciones de red en dispositivos específicos.</a:t>
          </a:r>
          <a:endParaRPr lang="es-CO" sz="1300" kern="1200" dirty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b="0" i="0" kern="1200" dirty="0" smtClean="0"/>
            <a:t>Menor dependencia de fabricantes, estándares abiertos.</a:t>
          </a:r>
          <a:endParaRPr lang="es-CO" sz="1300" kern="1200" dirty="0"/>
        </a:p>
      </dsp:txBody>
      <dsp:txXfrm>
        <a:off x="426402" y="1364563"/>
        <a:ext cx="1575256" cy="2537326"/>
      </dsp:txXfrm>
    </dsp:sp>
    <dsp:sp modelId="{69CDE83A-7314-4A97-B2B3-FC54644C9472}">
      <dsp:nvSpPr>
        <dsp:cNvPr id="0" name=""/>
        <dsp:cNvSpPr/>
      </dsp:nvSpPr>
      <dsp:spPr>
        <a:xfrm>
          <a:off x="2191958" y="1364563"/>
          <a:ext cx="2114438" cy="2537326"/>
        </a:xfrm>
        <a:prstGeom prst="roundRect">
          <a:avLst>
            <a:gd name="adj" fmla="val 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SDN</a:t>
          </a:r>
          <a:endParaRPr lang="es-CO" sz="1600" kern="1200" dirty="0"/>
        </a:p>
      </dsp:txBody>
      <dsp:txXfrm rot="16200000">
        <a:off x="1363099" y="2193423"/>
        <a:ext cx="2080607" cy="422887"/>
      </dsp:txXfrm>
    </dsp:sp>
    <dsp:sp modelId="{98567901-A157-467D-90AA-A1CAE0B36B28}">
      <dsp:nvSpPr>
        <dsp:cNvPr id="0" name=""/>
        <dsp:cNvSpPr/>
      </dsp:nvSpPr>
      <dsp:spPr>
        <a:xfrm rot="5400000">
          <a:off x="2016102" y="3380977"/>
          <a:ext cx="372856" cy="31716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F1DF4-632D-45C5-9496-DB52FDDA76E6}">
      <dsp:nvSpPr>
        <dsp:cNvPr id="0" name=""/>
        <dsp:cNvSpPr/>
      </dsp:nvSpPr>
      <dsp:spPr>
        <a:xfrm>
          <a:off x="2614846" y="1364563"/>
          <a:ext cx="1575256" cy="25373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Redes definidas por software.</a:t>
          </a:r>
          <a:endParaRPr lang="es-CO" sz="1300" kern="1200" dirty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reconfiguración dinámica de los elementos de red en tiempo real.</a:t>
          </a:r>
          <a:endParaRPr lang="es-CO" sz="1300" kern="1200" dirty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Soporte lógico en lugar de un soporte físico.</a:t>
          </a:r>
          <a:endParaRPr lang="es-CO" sz="1300" kern="1200" dirty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Calidad de servicio de la red.</a:t>
          </a:r>
          <a:endParaRPr lang="es-CO" sz="1300" kern="1200" dirty="0"/>
        </a:p>
      </dsp:txBody>
      <dsp:txXfrm>
        <a:off x="2614846" y="1364563"/>
        <a:ext cx="1575256" cy="2537326"/>
      </dsp:txXfrm>
    </dsp:sp>
    <dsp:sp modelId="{67FEB79B-D551-44B1-B9A6-258BDC87FAE4}">
      <dsp:nvSpPr>
        <dsp:cNvPr id="0" name=""/>
        <dsp:cNvSpPr/>
      </dsp:nvSpPr>
      <dsp:spPr>
        <a:xfrm>
          <a:off x="4380402" y="1364563"/>
          <a:ext cx="2114438" cy="2537326"/>
        </a:xfrm>
        <a:prstGeom prst="roundRect">
          <a:avLst>
            <a:gd name="adj" fmla="val 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Segmentación de la red</a:t>
          </a:r>
          <a:endParaRPr lang="es-CO" sz="1600" kern="1200" dirty="0"/>
        </a:p>
      </dsp:txBody>
      <dsp:txXfrm rot="16200000">
        <a:off x="3551542" y="2193423"/>
        <a:ext cx="2080607" cy="422887"/>
      </dsp:txXfrm>
    </dsp:sp>
    <dsp:sp modelId="{B2F169BE-D24F-4699-ADF0-2375B94933B0}">
      <dsp:nvSpPr>
        <dsp:cNvPr id="0" name=""/>
        <dsp:cNvSpPr/>
      </dsp:nvSpPr>
      <dsp:spPr>
        <a:xfrm rot="5400000">
          <a:off x="4204546" y="3380977"/>
          <a:ext cx="372856" cy="31716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F2955D-81B5-49A8-9667-BFA943CAFD66}">
      <dsp:nvSpPr>
        <dsp:cNvPr id="0" name=""/>
        <dsp:cNvSpPr/>
      </dsp:nvSpPr>
      <dsp:spPr>
        <a:xfrm>
          <a:off x="4803290" y="1364563"/>
          <a:ext cx="1575256" cy="25373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Múltiples redes virtuales.</a:t>
          </a:r>
          <a:endParaRPr lang="es-CO" sz="1300" kern="1200" dirty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Soportar diferentes RAN.</a:t>
          </a:r>
          <a:endParaRPr lang="es-CO" sz="1300" kern="1200" dirty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Reducción de costos de construcción.</a:t>
          </a:r>
          <a:endParaRPr lang="es-CO" sz="1300" kern="1200" dirty="0"/>
        </a:p>
      </dsp:txBody>
      <dsp:txXfrm>
        <a:off x="4803290" y="1364563"/>
        <a:ext cx="1575256" cy="2537326"/>
      </dsp:txXfrm>
    </dsp:sp>
    <dsp:sp modelId="{6AA067C8-D33B-4F85-B5E8-F48C52F8E4A5}">
      <dsp:nvSpPr>
        <dsp:cNvPr id="0" name=""/>
        <dsp:cNvSpPr/>
      </dsp:nvSpPr>
      <dsp:spPr>
        <a:xfrm>
          <a:off x="6568846" y="1364563"/>
          <a:ext cx="2114438" cy="2537326"/>
        </a:xfrm>
        <a:prstGeom prst="roundRect">
          <a:avLst>
            <a:gd name="adj" fmla="val 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C-RAN</a:t>
          </a:r>
          <a:endParaRPr lang="es-CO" sz="1600" kern="1200" dirty="0"/>
        </a:p>
      </dsp:txBody>
      <dsp:txXfrm rot="16200000">
        <a:off x="5739986" y="2193423"/>
        <a:ext cx="2080607" cy="422887"/>
      </dsp:txXfrm>
    </dsp:sp>
    <dsp:sp modelId="{F29D713A-06FF-414F-A21B-BA3E6C83A686}">
      <dsp:nvSpPr>
        <dsp:cNvPr id="0" name=""/>
        <dsp:cNvSpPr/>
      </dsp:nvSpPr>
      <dsp:spPr>
        <a:xfrm rot="5400000">
          <a:off x="6392990" y="3380977"/>
          <a:ext cx="372856" cy="31716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7C25C5-91C9-4D05-93B5-431B6193D853}">
      <dsp:nvSpPr>
        <dsp:cNvPr id="0" name=""/>
        <dsp:cNvSpPr/>
      </dsp:nvSpPr>
      <dsp:spPr>
        <a:xfrm>
          <a:off x="6991734" y="1364563"/>
          <a:ext cx="1575256" cy="25373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Red radioeléctrica basada en la nube</a:t>
          </a:r>
          <a:endParaRPr lang="es-CO" sz="1300" kern="1200" dirty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Técnicas de virtualización combinadas con unidades de procesamiento arquitectura</a:t>
          </a:r>
          <a:endParaRPr lang="es-CO" sz="1300" kern="1200" dirty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Adicionalmente puede soportar sistemas 2G, 3G, 4G y otros sistemas inalámbricos.</a:t>
          </a:r>
        </a:p>
      </dsp:txBody>
      <dsp:txXfrm>
        <a:off x="6991734" y="1364563"/>
        <a:ext cx="1575256" cy="25373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E11A80-D78D-4D14-967F-0F0C7D804DE4}">
      <dsp:nvSpPr>
        <dsp:cNvPr id="0" name=""/>
        <dsp:cNvSpPr/>
      </dsp:nvSpPr>
      <dsp:spPr>
        <a:xfrm>
          <a:off x="1558340" y="2334"/>
          <a:ext cx="2323091" cy="92923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¿Produce Cáncer?</a:t>
          </a:r>
          <a:endParaRPr lang="es-CO" sz="1700" kern="1200" dirty="0"/>
        </a:p>
      </dsp:txBody>
      <dsp:txXfrm>
        <a:off x="2022958" y="2334"/>
        <a:ext cx="1393855" cy="929236"/>
      </dsp:txXfrm>
    </dsp:sp>
    <dsp:sp modelId="{5266FA8C-DF8E-4FDA-B5E1-13B58329EB50}">
      <dsp:nvSpPr>
        <dsp:cNvPr id="0" name=""/>
        <dsp:cNvSpPr/>
      </dsp:nvSpPr>
      <dsp:spPr>
        <a:xfrm>
          <a:off x="3579430" y="81319"/>
          <a:ext cx="1928166" cy="771266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b="1" kern="1200" dirty="0" smtClean="0"/>
            <a:t>Falso</a:t>
          </a:r>
          <a:endParaRPr lang="es-CO" sz="2800" b="1" kern="1200" dirty="0"/>
        </a:p>
      </dsp:txBody>
      <dsp:txXfrm>
        <a:off x="3965063" y="81319"/>
        <a:ext cx="1156900" cy="771266"/>
      </dsp:txXfrm>
    </dsp:sp>
    <dsp:sp modelId="{9D68084C-B86F-4E34-88CA-46E237C12A2D}">
      <dsp:nvSpPr>
        <dsp:cNvPr id="0" name=""/>
        <dsp:cNvSpPr/>
      </dsp:nvSpPr>
      <dsp:spPr>
        <a:xfrm>
          <a:off x="5237653" y="81319"/>
          <a:ext cx="4558878" cy="771266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Rango de exposición electromagnético seguro 100 kHz a 300 GHz - ICNIRP</a:t>
          </a:r>
          <a:endParaRPr lang="es-CO" sz="1700" kern="1200" dirty="0"/>
        </a:p>
      </dsp:txBody>
      <dsp:txXfrm>
        <a:off x="5623286" y="81319"/>
        <a:ext cx="3787612" cy="771266"/>
      </dsp:txXfrm>
    </dsp:sp>
    <dsp:sp modelId="{B9F4AD68-B80A-4233-8006-D9028886333E}">
      <dsp:nvSpPr>
        <dsp:cNvPr id="0" name=""/>
        <dsp:cNvSpPr/>
      </dsp:nvSpPr>
      <dsp:spPr>
        <a:xfrm>
          <a:off x="1558340" y="1061664"/>
          <a:ext cx="2323091" cy="92923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¿No existe tecnología compatible?</a:t>
          </a:r>
          <a:endParaRPr lang="es-CO" sz="1700" kern="1200" dirty="0"/>
        </a:p>
      </dsp:txBody>
      <dsp:txXfrm>
        <a:off x="2022958" y="1061664"/>
        <a:ext cx="1393855" cy="929236"/>
      </dsp:txXfrm>
    </dsp:sp>
    <dsp:sp modelId="{DB323536-B870-49C9-A160-F84C4E61B3E5}">
      <dsp:nvSpPr>
        <dsp:cNvPr id="0" name=""/>
        <dsp:cNvSpPr/>
      </dsp:nvSpPr>
      <dsp:spPr>
        <a:xfrm>
          <a:off x="3579430" y="1140649"/>
          <a:ext cx="1928166" cy="771266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b="1" kern="1200" dirty="0" smtClean="0"/>
            <a:t>Falso</a:t>
          </a:r>
          <a:endParaRPr lang="es-CO" sz="2800" b="1" kern="1200" dirty="0"/>
        </a:p>
      </dsp:txBody>
      <dsp:txXfrm>
        <a:off x="3965063" y="1140649"/>
        <a:ext cx="1156900" cy="771266"/>
      </dsp:txXfrm>
    </dsp:sp>
    <dsp:sp modelId="{58CF05CD-ECDA-417C-8016-2288F4947517}">
      <dsp:nvSpPr>
        <dsp:cNvPr id="0" name=""/>
        <dsp:cNvSpPr/>
      </dsp:nvSpPr>
      <dsp:spPr>
        <a:xfrm>
          <a:off x="5237653" y="1140649"/>
          <a:ext cx="4558878" cy="771266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Ejemplo de teléfonos móviles compatibles: Samsung Galaxy S10, </a:t>
          </a:r>
          <a:r>
            <a:rPr lang="es-ES" sz="1700" kern="1200" dirty="0" smtClean="0"/>
            <a:t>Note 10+, </a:t>
          </a:r>
          <a:r>
            <a:rPr lang="es-ES" sz="1700" kern="1200" dirty="0" smtClean="0"/>
            <a:t>Huawei Mate 20X… </a:t>
          </a:r>
          <a:r>
            <a:rPr lang="es-ES" sz="1700" kern="1200" dirty="0" smtClean="0"/>
            <a:t>etc.</a:t>
          </a:r>
          <a:endParaRPr lang="es-CO" sz="1700" kern="1200" dirty="0"/>
        </a:p>
      </dsp:txBody>
      <dsp:txXfrm>
        <a:off x="5623286" y="1140649"/>
        <a:ext cx="3787612" cy="771266"/>
      </dsp:txXfrm>
    </dsp:sp>
    <dsp:sp modelId="{DE4F707C-8AFD-4B0E-9F16-2E3A16E2234C}">
      <dsp:nvSpPr>
        <dsp:cNvPr id="0" name=""/>
        <dsp:cNvSpPr/>
      </dsp:nvSpPr>
      <dsp:spPr>
        <a:xfrm>
          <a:off x="1558340" y="2120994"/>
          <a:ext cx="2323091" cy="92923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¿Se inventaron el coronavirus por 5G?</a:t>
          </a:r>
        </a:p>
      </dsp:txBody>
      <dsp:txXfrm>
        <a:off x="2022958" y="2120994"/>
        <a:ext cx="1393855" cy="929236"/>
      </dsp:txXfrm>
    </dsp:sp>
    <dsp:sp modelId="{3FAADC74-6AD3-4E6F-9C41-3E7F1A732F00}">
      <dsp:nvSpPr>
        <dsp:cNvPr id="0" name=""/>
        <dsp:cNvSpPr/>
      </dsp:nvSpPr>
      <dsp:spPr>
        <a:xfrm>
          <a:off x="3579430" y="2199979"/>
          <a:ext cx="1928166" cy="771266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b="1" kern="1200" dirty="0" smtClean="0"/>
            <a:t>Falso</a:t>
          </a:r>
          <a:endParaRPr lang="es-CO" sz="2800" b="1" kern="1200" dirty="0"/>
        </a:p>
      </dsp:txBody>
      <dsp:txXfrm>
        <a:off x="3965063" y="2199979"/>
        <a:ext cx="1156900" cy="771266"/>
      </dsp:txXfrm>
    </dsp:sp>
    <dsp:sp modelId="{B4666331-FB49-48F3-9D62-3F5503796F84}">
      <dsp:nvSpPr>
        <dsp:cNvPr id="0" name=""/>
        <dsp:cNvSpPr/>
      </dsp:nvSpPr>
      <dsp:spPr>
        <a:xfrm>
          <a:off x="5237653" y="2199979"/>
          <a:ext cx="4558878" cy="771266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Proyecto de cambio de nivel de tensión de 34,5 kilovoltios, kV, a 115 kV- Autopista Sur- Cali Valle del Cauca.</a:t>
          </a:r>
          <a:endParaRPr lang="es-CO" sz="1700" kern="1200" dirty="0"/>
        </a:p>
      </dsp:txBody>
      <dsp:txXfrm>
        <a:off x="5623286" y="2199979"/>
        <a:ext cx="3787612" cy="771266"/>
      </dsp:txXfrm>
    </dsp:sp>
    <dsp:sp modelId="{1716513B-48A2-42A2-8B27-016758AB2F22}">
      <dsp:nvSpPr>
        <dsp:cNvPr id="0" name=""/>
        <dsp:cNvSpPr/>
      </dsp:nvSpPr>
      <dsp:spPr>
        <a:xfrm>
          <a:off x="1558340" y="3180323"/>
          <a:ext cx="2323091" cy="92923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¿Tramite el coronavirus?</a:t>
          </a:r>
        </a:p>
      </dsp:txBody>
      <dsp:txXfrm>
        <a:off x="2022958" y="3180323"/>
        <a:ext cx="1393855" cy="929236"/>
      </dsp:txXfrm>
    </dsp:sp>
    <dsp:sp modelId="{8CCB0F6E-C28C-43FB-9AB7-C3F109A9A757}">
      <dsp:nvSpPr>
        <dsp:cNvPr id="0" name=""/>
        <dsp:cNvSpPr/>
      </dsp:nvSpPr>
      <dsp:spPr>
        <a:xfrm>
          <a:off x="3579430" y="3259309"/>
          <a:ext cx="1928166" cy="771266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b="1" kern="1200" dirty="0" smtClean="0"/>
            <a:t>Falso</a:t>
          </a:r>
          <a:endParaRPr lang="es-CO" sz="2800" b="1" kern="1200" dirty="0"/>
        </a:p>
      </dsp:txBody>
      <dsp:txXfrm>
        <a:off x="3965063" y="3259309"/>
        <a:ext cx="1156900" cy="771266"/>
      </dsp:txXfrm>
    </dsp:sp>
    <dsp:sp modelId="{9547723B-2B9C-4923-A4BD-15A2238919CD}">
      <dsp:nvSpPr>
        <dsp:cNvPr id="0" name=""/>
        <dsp:cNvSpPr/>
      </dsp:nvSpPr>
      <dsp:spPr>
        <a:xfrm>
          <a:off x="5237653" y="3259309"/>
          <a:ext cx="4558878" cy="771266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“Microscópicos, son incapaces de ser transportados en ondas electromagnéticas”- UNAM</a:t>
          </a:r>
          <a:endParaRPr lang="es-CO" sz="1700" kern="1200" dirty="0"/>
        </a:p>
      </dsp:txBody>
      <dsp:txXfrm>
        <a:off x="5623286" y="3259309"/>
        <a:ext cx="3787612" cy="771266"/>
      </dsp:txXfrm>
    </dsp:sp>
    <dsp:sp modelId="{0CD171E2-74AD-41C1-9349-EAD375947E36}">
      <dsp:nvSpPr>
        <dsp:cNvPr id="0" name=""/>
        <dsp:cNvSpPr/>
      </dsp:nvSpPr>
      <dsp:spPr>
        <a:xfrm>
          <a:off x="1558340" y="4239653"/>
          <a:ext cx="2323091" cy="92923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¿</a:t>
          </a:r>
          <a:r>
            <a:rPr lang="es-CO" sz="1700" kern="1200" dirty="0" smtClean="0"/>
            <a:t>provoca la muerte masiva de aves</a:t>
          </a:r>
          <a:r>
            <a:rPr lang="es-ES" sz="1700" kern="1200" dirty="0" smtClean="0"/>
            <a:t>?</a:t>
          </a:r>
        </a:p>
      </dsp:txBody>
      <dsp:txXfrm>
        <a:off x="2022958" y="4239653"/>
        <a:ext cx="1393855" cy="929236"/>
      </dsp:txXfrm>
    </dsp:sp>
    <dsp:sp modelId="{91051422-6093-4CA1-B540-78BD3826E7EB}">
      <dsp:nvSpPr>
        <dsp:cNvPr id="0" name=""/>
        <dsp:cNvSpPr/>
      </dsp:nvSpPr>
      <dsp:spPr>
        <a:xfrm>
          <a:off x="3579430" y="4318638"/>
          <a:ext cx="1928166" cy="771266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b="1" kern="1200" dirty="0" smtClean="0"/>
            <a:t>Falso</a:t>
          </a:r>
          <a:endParaRPr lang="es-CO" sz="2800" b="1" kern="1200" dirty="0"/>
        </a:p>
      </dsp:txBody>
      <dsp:txXfrm>
        <a:off x="3965063" y="4318638"/>
        <a:ext cx="1156900" cy="771266"/>
      </dsp:txXfrm>
    </dsp:sp>
    <dsp:sp modelId="{9BB15A26-FF2D-496A-9703-19914CF07776}">
      <dsp:nvSpPr>
        <dsp:cNvPr id="0" name=""/>
        <dsp:cNvSpPr/>
      </dsp:nvSpPr>
      <dsp:spPr>
        <a:xfrm>
          <a:off x="5237653" y="4318638"/>
          <a:ext cx="4558878" cy="771266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No hay ninguna evidencia de que las emisiones de radio que emiten las torres y los teléfonos celulares dañen a las aves.</a:t>
          </a:r>
          <a:endParaRPr lang="es-CO" sz="1700" kern="1200" dirty="0"/>
        </a:p>
      </dsp:txBody>
      <dsp:txXfrm>
        <a:off x="5623286" y="4318638"/>
        <a:ext cx="3787612" cy="7712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8B06E-B5AB-473B-8FD6-C1B8EEE1A6B9}">
      <dsp:nvSpPr>
        <dsp:cNvPr id="0" name=""/>
        <dsp:cNvSpPr/>
      </dsp:nvSpPr>
      <dsp:spPr>
        <a:xfrm>
          <a:off x="1254238" y="736709"/>
          <a:ext cx="3266454" cy="782098"/>
        </a:xfrm>
        <a:prstGeom prst="rect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066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5G NR (5G New radio).</a:t>
          </a:r>
          <a:endParaRPr lang="es-CO" sz="1200" kern="1200" dirty="0"/>
        </a:p>
      </dsp:txBody>
      <dsp:txXfrm>
        <a:off x="1254238" y="736709"/>
        <a:ext cx="3266454" cy="782098"/>
      </dsp:txXfrm>
    </dsp:sp>
    <dsp:sp modelId="{FFA6D14D-A4D4-4117-891F-1D072A0A19B2}">
      <dsp:nvSpPr>
        <dsp:cNvPr id="0" name=""/>
        <dsp:cNvSpPr/>
      </dsp:nvSpPr>
      <dsp:spPr>
        <a:xfrm>
          <a:off x="90148" y="313504"/>
          <a:ext cx="1954736" cy="1591440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4B3AB6-4146-4D0C-BF81-D2F2386F1321}">
      <dsp:nvSpPr>
        <dsp:cNvPr id="0" name=""/>
        <dsp:cNvSpPr/>
      </dsp:nvSpPr>
      <dsp:spPr>
        <a:xfrm>
          <a:off x="5745012" y="749581"/>
          <a:ext cx="3266454" cy="782098"/>
        </a:xfrm>
        <a:prstGeom prst="rect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066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0" i="0" kern="1200" dirty="0" smtClean="0"/>
            <a:t>Estándar desarrollado por 3GPP para la quinta generación de redes móviles 5G.</a:t>
          </a:r>
          <a:endParaRPr lang="es-CO" sz="1200" kern="1200" dirty="0"/>
        </a:p>
      </dsp:txBody>
      <dsp:txXfrm>
        <a:off x="5745012" y="749581"/>
        <a:ext cx="3266454" cy="782098"/>
      </dsp:txXfrm>
    </dsp:sp>
    <dsp:sp modelId="{792AFABC-EFEB-475A-9C0F-7B6D047FB4D2}">
      <dsp:nvSpPr>
        <dsp:cNvPr id="0" name=""/>
        <dsp:cNvSpPr/>
      </dsp:nvSpPr>
      <dsp:spPr>
        <a:xfrm>
          <a:off x="4572001" y="313504"/>
          <a:ext cx="1954736" cy="1591440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75AE5-69F2-44AD-9B2B-707BB2AF6C61}">
      <dsp:nvSpPr>
        <dsp:cNvPr id="0" name=""/>
        <dsp:cNvSpPr/>
      </dsp:nvSpPr>
      <dsp:spPr>
        <a:xfrm>
          <a:off x="1254238" y="2474145"/>
          <a:ext cx="3266454" cy="782098"/>
        </a:xfrm>
        <a:prstGeom prst="rect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066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0" i="0" kern="1200" dirty="0" smtClean="0"/>
            <a:t>Aprovechamiento del espectro electromagnético, por debajo de los 6 GHz y en la onda milimétrica, más allá de los 24 GHz</a:t>
          </a:r>
          <a:endParaRPr lang="es-CO" sz="1200" kern="1200" dirty="0"/>
        </a:p>
      </dsp:txBody>
      <dsp:txXfrm>
        <a:off x="1254238" y="2474145"/>
        <a:ext cx="3266454" cy="782098"/>
      </dsp:txXfrm>
    </dsp:sp>
    <dsp:sp modelId="{3BCEC56D-0687-4865-AB16-F78D417F4069}">
      <dsp:nvSpPr>
        <dsp:cNvPr id="0" name=""/>
        <dsp:cNvSpPr/>
      </dsp:nvSpPr>
      <dsp:spPr>
        <a:xfrm>
          <a:off x="90148" y="2050940"/>
          <a:ext cx="1954736" cy="1591440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CA077-5F5C-4668-AF2C-919AE80D32AD}">
      <dsp:nvSpPr>
        <dsp:cNvPr id="0" name=""/>
        <dsp:cNvSpPr/>
      </dsp:nvSpPr>
      <dsp:spPr>
        <a:xfrm>
          <a:off x="5745012" y="2487017"/>
          <a:ext cx="3266454" cy="782098"/>
        </a:xfrm>
        <a:prstGeom prst="rect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066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SCS (Ancho de banda de la subportadora). En LTE es fijo de 15 KHz, en 5G es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s-CO" sz="12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s-CO" sz="1200" b="0" i="1" kern="1200" smtClean="0">
                      <a:latin typeface="Cambria Math" panose="02040503050406030204" pitchFamily="18" charset="0"/>
                    </a:rPr>
                    <m:t>2</m:t>
                  </m:r>
                </m:e>
                <m:sup>
                  <m:r>
                    <a:rPr lang="es-CO" sz="1200" b="0" i="1" kern="1200" smtClean="0">
                      <a:latin typeface="Cambria Math" panose="02040503050406030204" pitchFamily="18" charset="0"/>
                    </a:rPr>
                    <m:t>𝑢</m:t>
                  </m:r>
                </m:sup>
              </m:sSup>
              <m:r>
                <a:rPr lang="es-CO" sz="1200" b="0" i="1" kern="1200" smtClean="0">
                  <a:latin typeface="Cambria Math" panose="02040503050406030204" pitchFamily="18" charset="0"/>
                </a:rPr>
                <m:t>∗15 </m:t>
              </m:r>
              <m:r>
                <a:rPr lang="es-CO" sz="1200" b="0" i="1" kern="1200" smtClean="0">
                  <a:latin typeface="Cambria Math" panose="02040503050406030204" pitchFamily="18" charset="0"/>
                </a:rPr>
                <m:t>𝐾𝐻𝑧</m:t>
              </m:r>
            </m:oMath>
          </a14:m>
          <a:r>
            <a:rPr lang="es-CO" sz="1200" kern="1200" dirty="0" smtClean="0"/>
            <a:t>, donde u puede ser 1, 2, 3, 4 o 5.</a:t>
          </a:r>
          <a:endParaRPr lang="es-CO" sz="1200" kern="1200" dirty="0"/>
        </a:p>
      </dsp:txBody>
      <dsp:txXfrm>
        <a:off x="5745012" y="2487017"/>
        <a:ext cx="3266454" cy="782098"/>
      </dsp:txXfrm>
    </dsp:sp>
    <dsp:sp modelId="{AB052657-5288-4ED4-942F-5F279547A5A0}">
      <dsp:nvSpPr>
        <dsp:cNvPr id="0" name=""/>
        <dsp:cNvSpPr/>
      </dsp:nvSpPr>
      <dsp:spPr>
        <a:xfrm>
          <a:off x="4572001" y="2063812"/>
          <a:ext cx="1954736" cy="1591440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39820-D061-496B-ACFD-C917A938662E}">
      <dsp:nvSpPr>
        <dsp:cNvPr id="0" name=""/>
        <dsp:cNvSpPr/>
      </dsp:nvSpPr>
      <dsp:spPr>
        <a:xfrm>
          <a:off x="1252197" y="4175363"/>
          <a:ext cx="3266454" cy="782098"/>
        </a:xfrm>
        <a:prstGeom prst="rect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066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Longitud de slot o ranura de tiempo, en LTE de 7 símbolos en 0.5ms, en 5G de 14 símbolos en (la duración depende de SCS).</a:t>
          </a:r>
          <a:endParaRPr lang="es-CO" sz="1200" kern="1200" dirty="0"/>
        </a:p>
      </dsp:txBody>
      <dsp:txXfrm>
        <a:off x="1252197" y="4175363"/>
        <a:ext cx="3266454" cy="782098"/>
      </dsp:txXfrm>
    </dsp:sp>
    <dsp:sp modelId="{2A4E17A2-4FBD-4B65-B66D-6E0E2FA14385}">
      <dsp:nvSpPr>
        <dsp:cNvPr id="0" name=""/>
        <dsp:cNvSpPr/>
      </dsp:nvSpPr>
      <dsp:spPr>
        <a:xfrm>
          <a:off x="79941" y="3793264"/>
          <a:ext cx="1954736" cy="1591440"/>
        </a:xfrm>
        <a:prstGeom prst="rect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6789A3-041A-4943-8ACB-26A73D078967}">
      <dsp:nvSpPr>
        <dsp:cNvPr id="0" name=""/>
        <dsp:cNvSpPr/>
      </dsp:nvSpPr>
      <dsp:spPr>
        <a:xfrm>
          <a:off x="5748756" y="4157772"/>
          <a:ext cx="3266454" cy="782098"/>
        </a:xfrm>
        <a:prstGeom prst="rect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066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0" i="0" kern="1200" dirty="0" smtClean="0"/>
            <a:t>Redes dúplex por división de tiempo (TDD, por sus siglas en inglés).</a:t>
          </a:r>
          <a:endParaRPr lang="es-CO" sz="1200" kern="1200" dirty="0"/>
        </a:p>
      </dsp:txBody>
      <dsp:txXfrm>
        <a:off x="5748756" y="4157772"/>
        <a:ext cx="3266454" cy="782098"/>
      </dsp:txXfrm>
    </dsp:sp>
    <dsp:sp modelId="{15696E1B-2FA1-4F68-B34B-D5485E48CA55}">
      <dsp:nvSpPr>
        <dsp:cNvPr id="0" name=""/>
        <dsp:cNvSpPr/>
      </dsp:nvSpPr>
      <dsp:spPr>
        <a:xfrm>
          <a:off x="4575742" y="3793264"/>
          <a:ext cx="1954736" cy="1591440"/>
        </a:xfrm>
        <a:prstGeom prst="rect">
          <a:avLst/>
        </a:prstGeom>
        <a:blipFill rotWithShape="1">
          <a:blip xmlns:r="http://schemas.openxmlformats.org/officeDocument/2006/relationships" r:embed="rId6"/>
          <a:stretch>
            <a:fillRect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9117-BBAA-FC4C-90CB-86676EB69E98}" type="datetimeFigureOut">
              <a:rPr lang="es-ES" smtClean="0"/>
              <a:t>12/10/2020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48F21-F51C-9144-B662-F14C636FE28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6836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</a:t>
            </a:r>
            <a:r>
              <a:rPr lang="es-ES" baseline="0" dirty="0"/>
              <a:t> diapositiva es la </a:t>
            </a:r>
            <a:r>
              <a:rPr lang="es-ES" b="1" baseline="0" dirty="0"/>
              <a:t>Portada del Documento</a:t>
            </a:r>
            <a:r>
              <a:rPr lang="es-ES" baseline="0" dirty="0"/>
              <a:t>, se sugiere NO INCLUIR NINGUNA información o disponer algún elemento sobre la misma.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48F21-F51C-9144-B662-F14C636FE289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9131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771579"/>
            <a:ext cx="4312078" cy="5196204"/>
          </a:xfrm>
        </p:spPr>
        <p:txBody>
          <a:bodyPr anchor="ctr"/>
          <a:lstStyle>
            <a:lvl1pPr algn="l">
              <a:defRPr b="1" spc="-15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3201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spc="-150">
                <a:solidFill>
                  <a:srgbClr val="00529C"/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9144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4pPr>
            <a:lvl5pPr marL="18288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584800"/>
            <a:ext cx="213360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12/10/2020</a:t>
            </a:fld>
            <a:endParaRPr lang="es-ES" dirty="0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83231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s-ES" dirty="0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99972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282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80392"/>
            <a:ext cx="7772400" cy="5250828"/>
          </a:xfrm>
        </p:spPr>
        <p:txBody>
          <a:bodyPr anchor="ctr"/>
          <a:lstStyle>
            <a:lvl1pPr algn="ctr">
              <a:defRPr sz="4000" b="1" cap="all" spc="-15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584800"/>
            <a:ext cx="2133600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12/10/2020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83231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99972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346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spc="-150">
                <a:solidFill>
                  <a:srgbClr val="00529C"/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91440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  <a:lvl4pPr marL="137160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4pPr>
            <a:lvl5pPr marL="182880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91440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  <a:lvl4pPr marL="137160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4pPr>
            <a:lvl5pPr marL="182880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584800"/>
            <a:ext cx="213360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12/10/2020</a:t>
            </a:fld>
            <a:endParaRPr lang="es-ES" dirty="0"/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83231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s-ES" dirty="0"/>
          </a:p>
        </p:txBody>
      </p:sp>
      <p:sp>
        <p:nvSpPr>
          <p:cNvPr id="13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189570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442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ctr">
              <a:defRPr b="1" spc="-150">
                <a:solidFill>
                  <a:srgbClr val="00529C"/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032263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662970"/>
            <a:ext cx="4040188" cy="3463193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2pPr>
            <a:lvl3pPr marL="914400" indent="0">
              <a:buNone/>
              <a:defRPr sz="1800">
                <a:solidFill>
                  <a:srgbClr val="595959"/>
                </a:solidFill>
                <a:latin typeface="Arial"/>
                <a:cs typeface="Arial"/>
              </a:defRPr>
            </a:lvl3pPr>
            <a:lvl4pPr marL="1371600" indent="0">
              <a:buNone/>
              <a:defRPr sz="1600">
                <a:solidFill>
                  <a:srgbClr val="595959"/>
                </a:solidFill>
                <a:latin typeface="Arial"/>
                <a:cs typeface="Arial"/>
              </a:defRPr>
            </a:lvl4pPr>
            <a:lvl5pPr marL="1828800" indent="0">
              <a:buNone/>
              <a:defRPr sz="1600">
                <a:solidFill>
                  <a:srgbClr val="595959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032263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662970"/>
            <a:ext cx="4041775" cy="3463193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2pPr>
            <a:lvl3pPr marL="914400" indent="0">
              <a:buNone/>
              <a:defRPr sz="1800">
                <a:solidFill>
                  <a:srgbClr val="595959"/>
                </a:solidFill>
                <a:latin typeface="Arial"/>
                <a:cs typeface="Arial"/>
              </a:defRPr>
            </a:lvl3pPr>
            <a:lvl4pPr marL="1371600" indent="0">
              <a:buNone/>
              <a:defRPr sz="1600">
                <a:solidFill>
                  <a:srgbClr val="595959"/>
                </a:solidFill>
                <a:latin typeface="Arial"/>
                <a:cs typeface="Arial"/>
              </a:defRPr>
            </a:lvl4pPr>
            <a:lvl5pPr marL="1828800" indent="0">
              <a:buNone/>
              <a:defRPr sz="1600">
                <a:solidFill>
                  <a:srgbClr val="595959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584800"/>
            <a:ext cx="213360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12/10/2020</a:t>
            </a:fld>
            <a:endParaRPr lang="es-ES" dirty="0"/>
          </a:p>
        </p:txBody>
      </p:sp>
      <p:sp>
        <p:nvSpPr>
          <p:cNvPr id="11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83231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s-ES" dirty="0"/>
          </a:p>
        </p:txBody>
      </p:sp>
      <p:sp>
        <p:nvSpPr>
          <p:cNvPr id="12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189570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197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4359"/>
            <a:ext cx="8229600" cy="996907"/>
          </a:xfrm>
        </p:spPr>
        <p:txBody>
          <a:bodyPr anchor="ctr">
            <a:normAutofit/>
          </a:bodyPr>
          <a:lstStyle>
            <a:lvl1pPr>
              <a:defRPr sz="3600" b="1" spc="-15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584800"/>
            <a:ext cx="2133600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12/10/2020</a:t>
            </a:fld>
            <a:endParaRPr lang="es-ES" dirty="0"/>
          </a:p>
        </p:txBody>
      </p:sp>
      <p:sp>
        <p:nvSpPr>
          <p:cNvPr id="10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83231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endParaRPr lang="es-ES" dirty="0"/>
          </a:p>
        </p:txBody>
      </p:sp>
      <p:sp>
        <p:nvSpPr>
          <p:cNvPr id="11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99972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9144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4pPr>
            <a:lvl5pPr marL="18288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8030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>
          <a:xfrm>
            <a:off x="1139970" y="6584800"/>
            <a:ext cx="1659388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12/10/2020</a:t>
            </a:fld>
            <a:endParaRPr lang="es-ES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451927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189570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289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795872"/>
          </a:xfrm>
        </p:spPr>
        <p:txBody>
          <a:bodyPr anchor="b">
            <a:normAutofit/>
          </a:bodyPr>
          <a:lstStyle>
            <a:lvl1pPr algn="l">
              <a:defRPr sz="2400" b="1" spc="-15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87378" y="273050"/>
            <a:ext cx="4820358" cy="5974686"/>
          </a:xfrm>
        </p:spPr>
        <p:txBody>
          <a:bodyPr/>
          <a:lstStyle>
            <a:lvl1pPr marL="0" indent="0">
              <a:buNone/>
              <a:defRPr sz="32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800">
                <a:solidFill>
                  <a:srgbClr val="595959"/>
                </a:solidFill>
                <a:latin typeface="Arial"/>
                <a:cs typeface="Arial"/>
              </a:defRPr>
            </a:lvl2pPr>
            <a:lvl3pPr marL="914400" indent="0">
              <a:buNone/>
              <a:defRPr sz="2400">
                <a:solidFill>
                  <a:srgbClr val="595959"/>
                </a:solidFill>
                <a:latin typeface="Arial"/>
                <a:cs typeface="Arial"/>
              </a:defRPr>
            </a:lvl3pPr>
            <a:lvl4pPr marL="137160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4pPr>
            <a:lvl5pPr marL="182880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2164516"/>
            <a:ext cx="3008313" cy="404393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584800"/>
            <a:ext cx="213360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12/10/2020</a:t>
            </a:fld>
            <a:endParaRPr lang="es-ES" dirty="0"/>
          </a:p>
        </p:txBody>
      </p:sp>
      <p:sp>
        <p:nvSpPr>
          <p:cNvPr id="9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83231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s-ES" dirty="0"/>
          </a:p>
        </p:txBody>
      </p:sp>
      <p:sp>
        <p:nvSpPr>
          <p:cNvPr id="10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189570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037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1" spc="-150">
                <a:solidFill>
                  <a:srgbClr val="00529C"/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="ctr"/>
          <a:lstStyle>
            <a:lvl1pPr marL="0" indent="0" algn="ctr">
              <a:buNone/>
              <a:defRPr sz="32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442446"/>
            <a:ext cx="5486400" cy="80486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584800"/>
            <a:ext cx="2133600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12/10/2020</a:t>
            </a:fld>
            <a:endParaRPr lang="es-ES" dirty="0"/>
          </a:p>
        </p:txBody>
      </p:sp>
      <p:sp>
        <p:nvSpPr>
          <p:cNvPr id="9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83231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endParaRPr lang="es-ES" dirty="0"/>
          </a:p>
        </p:txBody>
      </p:sp>
      <p:sp>
        <p:nvSpPr>
          <p:cNvPr id="10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99972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179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272FC-7409-9241-96D9-C1880B2CBB52}" type="datetimeFigureOut">
              <a:rPr lang="es-ES" smtClean="0"/>
              <a:t>12/10/2020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C44E8-1E1C-934E-880E-E8BCEBE213D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264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2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26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2289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A72A62E-4C4A-4D04-8DDC-8B9D8DBCE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3. Estándar </a:t>
            </a:r>
            <a:r>
              <a:rPr lang="es-CO" dirty="0"/>
              <a:t>de la tecnología 5G</a:t>
            </a:r>
            <a:r>
              <a:rPr lang="es-CO" dirty="0" smtClean="0"/>
              <a:t>.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096" y="1600199"/>
            <a:ext cx="5943841" cy="4259687"/>
          </a:xfrm>
          <a:prstGeom prst="round2DiagRect">
            <a:avLst>
              <a:gd name="adj1" fmla="val 16667"/>
              <a:gd name="adj2" fmla="val 0"/>
            </a:avLst>
          </a:prstGeom>
          <a:ln w="19050" cap="sq">
            <a:solidFill>
              <a:schemeClr val="accent2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Marcador de contenido 2">
            <a:extLst>
              <a:ext uri="{FF2B5EF4-FFF2-40B4-BE49-F238E27FC236}">
                <a16:creationId xmlns="" xmlns:a16="http://schemas.microsoft.com/office/drawing/2014/main" id="{8C7DA164-CE79-4401-BBE3-FCD1E402E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895" y="2279412"/>
            <a:ext cx="2440546" cy="3580474"/>
          </a:xfrm>
          <a:ln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algn="ctr"/>
            <a:endParaRPr lang="es-CO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/>
              <a:t>Flexibilidad y escalable.</a:t>
            </a:r>
          </a:p>
          <a:p>
            <a:endParaRPr lang="es-CO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 smtClean="0"/>
              <a:t>Soporte amplia gama de servicios.</a:t>
            </a:r>
          </a:p>
          <a:p>
            <a:endParaRPr lang="es-CO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 smtClean="0"/>
              <a:t>Baja latencia.</a:t>
            </a:r>
          </a:p>
          <a:p>
            <a:endParaRPr lang="es-CO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 smtClean="0"/>
              <a:t>Posibilidad de amplio rango de frecuencias.</a:t>
            </a:r>
            <a:endParaRPr lang="x-none" sz="20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06060" y="1222365"/>
            <a:ext cx="2582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solidFill>
                  <a:srgbClr val="00529C"/>
                </a:solidFill>
              </a:rPr>
              <a:t>Requerimientos </a:t>
            </a:r>
            <a:r>
              <a:rPr lang="es-CO" sz="2800" b="1" dirty="0" smtClean="0">
                <a:solidFill>
                  <a:srgbClr val="00529C"/>
                </a:solidFill>
              </a:rPr>
              <a:t>casos </a:t>
            </a:r>
            <a:r>
              <a:rPr lang="es-CO" sz="2800" b="1" dirty="0">
                <a:solidFill>
                  <a:srgbClr val="00529C"/>
                </a:solidFill>
              </a:rPr>
              <a:t>de uso.</a:t>
            </a:r>
          </a:p>
        </p:txBody>
      </p:sp>
    </p:spTree>
    <p:extLst>
      <p:ext uri="{BB962C8B-B14F-4D97-AF65-F5344CB8AC3E}">
        <p14:creationId xmlns:p14="http://schemas.microsoft.com/office/powerpoint/2010/main" val="377204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3943286823"/>
              </p:ext>
            </p:extLst>
          </p:nvPr>
        </p:nvGraphicFramePr>
        <p:xfrm>
          <a:off x="744649" y="1396241"/>
          <a:ext cx="7942151" cy="4932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CA72A62E-4C4A-4D04-8DDC-8B9D8DBCE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CO" dirty="0" smtClean="0"/>
              <a:t>3. Estándar </a:t>
            </a:r>
            <a:r>
              <a:rPr lang="es-CO" dirty="0"/>
              <a:t>de la tecnología 5G</a:t>
            </a:r>
            <a:r>
              <a:rPr lang="es-CO" dirty="0" smtClean="0"/>
              <a:t>.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Diagrama 11"/>
              <p:cNvGraphicFramePr/>
              <p:nvPr>
                <p:extLst>
                  <p:ext uri="{D42A27DB-BD31-4B8C-83A1-F6EECF244321}">
                    <p14:modId xmlns:p14="http://schemas.microsoft.com/office/powerpoint/2010/main" val="697270650"/>
                  </p:ext>
                </p:extLst>
              </p:nvPr>
            </p:nvGraphicFramePr>
            <p:xfrm>
              <a:off x="0" y="877217"/>
              <a:ext cx="9015211" cy="545138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Choice>
        <mc:Fallback xmlns="">
          <p:graphicFrame>
            <p:nvGraphicFramePr>
              <p:cNvPr id="12" name="Diagrama 11"/>
              <p:cNvGraphicFramePr/>
              <p:nvPr>
                <p:extLst>
                  <p:ext uri="{D42A27DB-BD31-4B8C-83A1-F6EECF244321}">
                    <p14:modId xmlns:p14="http://schemas.microsoft.com/office/powerpoint/2010/main" val="697270650"/>
                  </p:ext>
                </p:extLst>
              </p:nvPr>
            </p:nvGraphicFramePr>
            <p:xfrm>
              <a:off x="0" y="877217"/>
              <a:ext cx="9015211" cy="545138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0026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3943286823"/>
              </p:ext>
            </p:extLst>
          </p:nvPr>
        </p:nvGraphicFramePr>
        <p:xfrm>
          <a:off x="744649" y="1396241"/>
          <a:ext cx="7942151" cy="4932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CA72A62E-4C4A-4D04-8DDC-8B9D8DBCE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O" dirty="0"/>
              <a:t>4</a:t>
            </a:r>
            <a:r>
              <a:rPr lang="es-CO" dirty="0" smtClean="0"/>
              <a:t>. </a:t>
            </a:r>
            <a:r>
              <a:rPr lang="es-CO" dirty="0" smtClean="0"/>
              <a:t>Arquitectura </a:t>
            </a:r>
            <a:r>
              <a:rPr lang="es-CO" dirty="0"/>
              <a:t>de la tecnología 5G</a:t>
            </a:r>
            <a:r>
              <a:rPr lang="es-CO" dirty="0" smtClean="0"/>
              <a:t>.</a:t>
            </a:r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0585" y="2018514"/>
            <a:ext cx="5027001" cy="307547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/>
          <p:cNvSpPr txBox="1"/>
          <p:nvPr/>
        </p:nvSpPr>
        <p:spPr>
          <a:xfrm>
            <a:off x="2139365" y="1277315"/>
            <a:ext cx="5152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>
                <a:solidFill>
                  <a:srgbClr val="00529C"/>
                </a:solidFill>
              </a:rPr>
              <a:t>5G NGC (Next generation core).</a:t>
            </a:r>
            <a:endParaRPr lang="es-CO" sz="2800" b="1" dirty="0">
              <a:solidFill>
                <a:srgbClr val="00529C"/>
              </a:solidFill>
            </a:endParaRPr>
          </a:p>
        </p:txBody>
      </p:sp>
      <p:sp>
        <p:nvSpPr>
          <p:cNvPr id="3" name="Llamada rectangular redondeada 2"/>
          <p:cNvSpPr/>
          <p:nvPr/>
        </p:nvSpPr>
        <p:spPr>
          <a:xfrm>
            <a:off x="159287" y="1732672"/>
            <a:ext cx="1836354" cy="1286521"/>
          </a:xfrm>
          <a:prstGeom prst="wedgeRoundRectCallout">
            <a:avLst>
              <a:gd name="adj1" fmla="val 63326"/>
              <a:gd name="adj2" fmla="val 3547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Envolved Pack Core. (IP)</a:t>
            </a:r>
          </a:p>
        </p:txBody>
      </p:sp>
      <p:sp>
        <p:nvSpPr>
          <p:cNvPr id="9" name="Llamada rectangular redondeada 8"/>
          <p:cNvSpPr/>
          <p:nvPr/>
        </p:nvSpPr>
        <p:spPr>
          <a:xfrm>
            <a:off x="7137891" y="1635617"/>
            <a:ext cx="1836354" cy="1286521"/>
          </a:xfrm>
          <a:prstGeom prst="wedgeRoundRectCallout">
            <a:avLst>
              <a:gd name="adj1" fmla="val -100785"/>
              <a:gd name="adj2" fmla="val 4047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5G NSA (Non stand Alone).</a:t>
            </a:r>
          </a:p>
        </p:txBody>
      </p:sp>
      <p:sp>
        <p:nvSpPr>
          <p:cNvPr id="10" name="Llamada rectangular redondeada 9"/>
          <p:cNvSpPr/>
          <p:nvPr/>
        </p:nvSpPr>
        <p:spPr>
          <a:xfrm>
            <a:off x="7290776" y="3862422"/>
            <a:ext cx="1836354" cy="1286521"/>
          </a:xfrm>
          <a:prstGeom prst="wedgeRoundRectCallout">
            <a:avLst>
              <a:gd name="adj1" fmla="val -90265"/>
              <a:gd name="adj2" fmla="val -4761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5G SA (Stand Alone).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1378039" y="5422006"/>
            <a:ext cx="6284891" cy="10303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La arquitectura 5G NGC se define como basada en servicio. La interacción entre las funciones de red se representan en 2 formas: funciones de red dentro del plano de control 5G (NG-CP) y las funciones de red que se conectan desde la RAN.</a:t>
            </a:r>
            <a:endParaRPr lang="es-CO" dirty="0"/>
          </a:p>
        </p:txBody>
      </p:sp>
      <p:sp>
        <p:nvSpPr>
          <p:cNvPr id="13" name="Llamada rectangular redondeada 12"/>
          <p:cNvSpPr/>
          <p:nvPr/>
        </p:nvSpPr>
        <p:spPr>
          <a:xfrm>
            <a:off x="50507" y="3998953"/>
            <a:ext cx="1836354" cy="1286521"/>
          </a:xfrm>
          <a:prstGeom prst="wedgeRoundRectCallout">
            <a:avLst>
              <a:gd name="adj1" fmla="val 92081"/>
              <a:gd name="adj2" fmla="val 1745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RAN (Radio Access network).</a:t>
            </a:r>
          </a:p>
        </p:txBody>
      </p:sp>
    </p:spTree>
    <p:extLst>
      <p:ext uri="{BB962C8B-B14F-4D97-AF65-F5344CB8AC3E}">
        <p14:creationId xmlns:p14="http://schemas.microsoft.com/office/powerpoint/2010/main" val="164991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3943286823"/>
              </p:ext>
            </p:extLst>
          </p:nvPr>
        </p:nvGraphicFramePr>
        <p:xfrm>
          <a:off x="744649" y="1396241"/>
          <a:ext cx="7942151" cy="4932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CA72A62E-4C4A-4D04-8DDC-8B9D8DBCE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22" y="288621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s-CO" dirty="0"/>
              <a:t>5</a:t>
            </a:r>
            <a:r>
              <a:rPr lang="es-CO" dirty="0" smtClean="0"/>
              <a:t>. </a:t>
            </a:r>
            <a:r>
              <a:rPr lang="es-CO" dirty="0" smtClean="0"/>
              <a:t>Infraestructura</a:t>
            </a:r>
            <a:r>
              <a:rPr lang="es-CO" dirty="0" smtClean="0"/>
              <a:t> </a:t>
            </a:r>
            <a:r>
              <a:rPr lang="es-CO" dirty="0"/>
              <a:t>de la tecnología 5G</a:t>
            </a:r>
            <a:r>
              <a:rPr lang="es-CO" dirty="0" smtClean="0"/>
              <a:t>.</a:t>
            </a: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2139365" y="1109248"/>
            <a:ext cx="5152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solidFill>
                  <a:srgbClr val="00529C"/>
                </a:solidFill>
              </a:rPr>
              <a:t>Redes de acceso </a:t>
            </a:r>
            <a:r>
              <a:rPr lang="es-CO" sz="2800" b="1" dirty="0" smtClean="0">
                <a:solidFill>
                  <a:srgbClr val="00529C"/>
                </a:solidFill>
              </a:rPr>
              <a:t>radioeléctrico.</a:t>
            </a:r>
            <a:endParaRPr lang="es-CO" sz="2800" b="1" dirty="0">
              <a:solidFill>
                <a:srgbClr val="00529C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2101" y="2332775"/>
            <a:ext cx="3904043" cy="30384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ángulo redondeado 11"/>
          <p:cNvSpPr/>
          <p:nvPr/>
        </p:nvSpPr>
        <p:spPr>
          <a:xfrm>
            <a:off x="1429554" y="1648249"/>
            <a:ext cx="6284891" cy="4378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Redes de macrocélulas frente a redes de células </a:t>
            </a:r>
            <a:r>
              <a:rPr lang="es-CO" dirty="0" smtClean="0"/>
              <a:t>pequeñas.</a:t>
            </a:r>
            <a:endParaRPr lang="es-CO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1160841" y="5617895"/>
            <a:ext cx="6553604" cy="10303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La implantación de células pequeñas permite aumentar </a:t>
            </a:r>
            <a:r>
              <a:rPr lang="es-CO" dirty="0" smtClean="0"/>
              <a:t>la capacidad </a:t>
            </a:r>
            <a:r>
              <a:rPr lang="es-CO" dirty="0"/>
              <a:t>y la calidad de las redes </a:t>
            </a:r>
            <a:r>
              <a:rPr lang="es-CO" dirty="0" smtClean="0"/>
              <a:t>4G existentes </a:t>
            </a:r>
            <a:r>
              <a:rPr lang="es-CO" dirty="0"/>
              <a:t>y, al </a:t>
            </a:r>
            <a:r>
              <a:rPr lang="es-CO" dirty="0" smtClean="0"/>
              <a:t>tiempo, sentar </a:t>
            </a:r>
            <a:r>
              <a:rPr lang="es-CO" dirty="0"/>
              <a:t>las bases para la instalación de las redes comerciales 5G servicios eMBB</a:t>
            </a:r>
            <a:r>
              <a:rPr lang="es-CO" dirty="0" smtClean="0"/>
              <a:t>.</a:t>
            </a:r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449" y="2711293"/>
            <a:ext cx="2019300" cy="26574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34496" y="2581492"/>
            <a:ext cx="2248987" cy="248618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uadroTexto 9"/>
          <p:cNvSpPr txBox="1"/>
          <p:nvPr/>
        </p:nvSpPr>
        <p:spPr>
          <a:xfrm>
            <a:off x="447966" y="2198954"/>
            <a:ext cx="19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solidFill>
                  <a:srgbClr val="00529C"/>
                </a:solidFill>
              </a:rPr>
              <a:t>Célula pequeña.</a:t>
            </a:r>
            <a:endParaRPr lang="es-CO" b="1" dirty="0">
              <a:solidFill>
                <a:srgbClr val="00529C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902516" y="2112607"/>
            <a:ext cx="19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solidFill>
                  <a:srgbClr val="00529C"/>
                </a:solidFill>
              </a:rPr>
              <a:t>Distribuidor.</a:t>
            </a:r>
            <a:endParaRPr lang="es-CO" b="1" dirty="0">
              <a:solidFill>
                <a:srgbClr val="0052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84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3943286823"/>
              </p:ext>
            </p:extLst>
          </p:nvPr>
        </p:nvGraphicFramePr>
        <p:xfrm>
          <a:off x="744649" y="1396241"/>
          <a:ext cx="7942151" cy="4932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2139365" y="1277315"/>
            <a:ext cx="5152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solidFill>
                  <a:srgbClr val="00529C"/>
                </a:solidFill>
              </a:rPr>
              <a:t>Redes de acceso </a:t>
            </a:r>
            <a:r>
              <a:rPr lang="es-CO" sz="2800" b="1" dirty="0" smtClean="0">
                <a:solidFill>
                  <a:srgbClr val="00529C"/>
                </a:solidFill>
              </a:rPr>
              <a:t>radioeléctrico.</a:t>
            </a:r>
            <a:endParaRPr lang="es-CO" sz="2800" b="1" dirty="0">
              <a:solidFill>
                <a:srgbClr val="00529C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1514394" y="1775475"/>
            <a:ext cx="6284891" cy="4378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Transmisión Multi-Antena.</a:t>
            </a:r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9235" y="2420315"/>
            <a:ext cx="6115210" cy="271207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ángulo redondeado 6"/>
          <p:cNvSpPr/>
          <p:nvPr/>
        </p:nvSpPr>
        <p:spPr>
          <a:xfrm>
            <a:off x="1380038" y="5461236"/>
            <a:ext cx="6553604" cy="10303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La tecnología MIMO (entrada múltiple, salida múltiple) </a:t>
            </a:r>
            <a:r>
              <a:rPr lang="es-CO" dirty="0" smtClean="0"/>
              <a:t>masiva puede </a:t>
            </a:r>
            <a:r>
              <a:rPr lang="es-CO" dirty="0"/>
              <a:t>abarcar cientos e incluso </a:t>
            </a:r>
            <a:r>
              <a:rPr lang="es-CO" dirty="0" smtClean="0"/>
              <a:t>miles de </a:t>
            </a:r>
            <a:r>
              <a:rPr lang="es-CO" dirty="0"/>
              <a:t>antenas, incrementado así las velocidades de datos y soportando la formación de haces, </a:t>
            </a:r>
            <a:r>
              <a:rPr lang="es-CO" dirty="0" smtClean="0"/>
              <a:t>lo que resulta </a:t>
            </a:r>
            <a:r>
              <a:rPr lang="es-CO" dirty="0"/>
              <a:t>esencial para una transmisión de potencia eficaz.</a:t>
            </a:r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A72A62E-4C4A-4D04-8DDC-8B9D8DBCE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22" y="288621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s-CO" dirty="0"/>
              <a:t>5</a:t>
            </a:r>
            <a:r>
              <a:rPr lang="es-CO" dirty="0" smtClean="0"/>
              <a:t>. </a:t>
            </a:r>
            <a:r>
              <a:rPr lang="es-CO" dirty="0" smtClean="0"/>
              <a:t>Infraestructura</a:t>
            </a:r>
            <a:r>
              <a:rPr lang="es-CO" dirty="0" smtClean="0"/>
              <a:t> </a:t>
            </a:r>
            <a:r>
              <a:rPr lang="es-CO" dirty="0"/>
              <a:t>de la tecnología 5G</a:t>
            </a:r>
            <a:r>
              <a:rPr lang="es-CO" dirty="0" smtClean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3463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3943286823"/>
              </p:ext>
            </p:extLst>
          </p:nvPr>
        </p:nvGraphicFramePr>
        <p:xfrm>
          <a:off x="744649" y="1396241"/>
          <a:ext cx="7942151" cy="4932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2139365" y="1277315"/>
            <a:ext cx="5152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solidFill>
                  <a:srgbClr val="00529C"/>
                </a:solidFill>
              </a:rPr>
              <a:t>Redes </a:t>
            </a:r>
            <a:r>
              <a:rPr lang="es-CO" sz="2800" b="1" dirty="0" smtClean="0">
                <a:solidFill>
                  <a:srgbClr val="00529C"/>
                </a:solidFill>
              </a:rPr>
              <a:t>básicas.</a:t>
            </a:r>
            <a:endParaRPr lang="es-CO" sz="2800" b="1" dirty="0">
              <a:solidFill>
                <a:srgbClr val="00529C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A72A62E-4C4A-4D04-8DDC-8B9D8DBCE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22" y="288621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s-CO" dirty="0"/>
              <a:t>5</a:t>
            </a:r>
            <a:r>
              <a:rPr lang="es-CO" dirty="0" smtClean="0"/>
              <a:t>. </a:t>
            </a:r>
            <a:r>
              <a:rPr lang="es-CO" dirty="0" smtClean="0"/>
              <a:t>Infraestructura</a:t>
            </a:r>
            <a:r>
              <a:rPr lang="es-CO" dirty="0" smtClean="0"/>
              <a:t> </a:t>
            </a:r>
            <a:r>
              <a:rPr lang="es-CO" dirty="0"/>
              <a:t>de la tecnología 5G</a:t>
            </a:r>
            <a:r>
              <a:rPr lang="es-CO" dirty="0" smtClean="0"/>
              <a:t>.</a:t>
            </a:r>
            <a:endParaRPr lang="es-CO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857086240"/>
              </p:ext>
            </p:extLst>
          </p:nvPr>
        </p:nvGraphicFramePr>
        <p:xfrm>
          <a:off x="200722" y="1693213"/>
          <a:ext cx="8686800" cy="5266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Rectángulo redondeado 12"/>
          <p:cNvSpPr/>
          <p:nvPr/>
        </p:nvSpPr>
        <p:spPr>
          <a:xfrm>
            <a:off x="200722" y="1800536"/>
            <a:ext cx="8686800" cy="1162708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La flexibilidad de extremo a extremo figurará entre </a:t>
            </a:r>
            <a:r>
              <a:rPr lang="es-CO" dirty="0" smtClean="0"/>
              <a:t>las </a:t>
            </a:r>
            <a:r>
              <a:rPr lang="es-CO" dirty="0"/>
              <a:t>características de </a:t>
            </a:r>
            <a:r>
              <a:rPr lang="es-CO" dirty="0" smtClean="0"/>
              <a:t>las redes 5G y resultará </a:t>
            </a:r>
            <a:r>
              <a:rPr lang="es-CO" dirty="0"/>
              <a:t>en gran medida de la introducción del proceso de informatización </a:t>
            </a:r>
            <a:r>
              <a:rPr lang="es-CO" dirty="0" smtClean="0"/>
              <a:t>de la </a:t>
            </a:r>
            <a:r>
              <a:rPr lang="es-CO" dirty="0"/>
              <a:t>red, en cuyo </a:t>
            </a:r>
            <a:r>
              <a:rPr lang="es-CO" dirty="0" smtClean="0"/>
              <a:t>marco las </a:t>
            </a:r>
            <a:r>
              <a:rPr lang="es-CO" dirty="0"/>
              <a:t>funciones de los soportes físico y lógico de la red básica </a:t>
            </a:r>
            <a:r>
              <a:rPr lang="es-CO" dirty="0" smtClean="0"/>
              <a:t>estarán separadas</a:t>
            </a:r>
            <a:r>
              <a:rPr lang="es-CO" dirty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8669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3524" y="796183"/>
            <a:ext cx="5582478" cy="519620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Tecnología 5G</a:t>
            </a:r>
            <a:r>
              <a:rPr lang="es-ES" dirty="0"/>
              <a:t/>
            </a:r>
            <a:br>
              <a:rPr lang="es-ES" dirty="0"/>
            </a:br>
            <a:r>
              <a:rPr lang="es-ES" sz="3600" dirty="0"/>
              <a:t/>
            </a:r>
            <a:br>
              <a:rPr lang="es-ES" sz="3600" dirty="0"/>
            </a:br>
            <a:r>
              <a:rPr lang="es-ES" sz="3600" dirty="0"/>
              <a:t>Presentado Por:</a:t>
            </a:r>
            <a:br>
              <a:rPr lang="es-ES" sz="3600" dirty="0"/>
            </a:br>
            <a:r>
              <a:rPr lang="es-ES" sz="3600" dirty="0" smtClean="0"/>
              <a:t>Cristian Daza Bolaños.</a:t>
            </a: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>Cristhian Alexander Torres Polanco.</a:t>
            </a:r>
            <a:r>
              <a:rPr lang="es-ES" sz="3600" dirty="0"/>
              <a:t/>
            </a:r>
            <a:br>
              <a:rPr lang="es-ES" sz="3600" dirty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>Comunicaciones </a:t>
            </a:r>
            <a:r>
              <a:rPr lang="es-ES" sz="3600" dirty="0" err="1" smtClean="0"/>
              <a:t>electr</a:t>
            </a:r>
            <a:r>
              <a:rPr lang="es-CO" sz="3600" dirty="0"/>
              <a:t>ó</a:t>
            </a:r>
            <a:r>
              <a:rPr lang="es-CO" sz="3600" dirty="0" smtClean="0"/>
              <a:t>nicas</a:t>
            </a:r>
            <a:r>
              <a:rPr lang="es-ES" sz="3600" dirty="0" smtClean="0"/>
              <a:t>.</a:t>
            </a:r>
            <a:r>
              <a:rPr lang="es-ES" sz="3600" dirty="0"/>
              <a:t/>
            </a:r>
            <a:br>
              <a:rPr lang="es-ES" sz="3600" dirty="0"/>
            </a:b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43959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A72A62E-4C4A-4D04-8DDC-8B9D8DBCE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Objetivo de la presentación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8C7DA164-CE79-4401-BBE3-FCD1E402E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x-none" u="sng" dirty="0"/>
              <a:t>OBJETIVO GENERAL</a:t>
            </a:r>
            <a:r>
              <a:rPr lang="x-none" u="sng" dirty="0" smtClean="0"/>
              <a:t>:</a:t>
            </a:r>
            <a:endParaRPr lang="es-CO" u="sng" dirty="0" smtClean="0"/>
          </a:p>
          <a:p>
            <a:endParaRPr lang="x-none" u="sng" dirty="0"/>
          </a:p>
          <a:p>
            <a:r>
              <a:rPr lang="es-CO" dirty="0" smtClean="0"/>
              <a:t>Generar un panorama sobre la tecnología 5G.</a:t>
            </a:r>
          </a:p>
          <a:p>
            <a:endParaRPr lang="x-none" dirty="0"/>
          </a:p>
          <a:p>
            <a:r>
              <a:rPr lang="x-none" u="sng" dirty="0"/>
              <a:t>OBJETIVOS ESPECIFICOS</a:t>
            </a:r>
            <a:r>
              <a:rPr lang="x-none" u="sng" dirty="0" smtClean="0"/>
              <a:t>:</a:t>
            </a:r>
            <a:endParaRPr lang="es-CO" u="sng" dirty="0" smtClean="0"/>
          </a:p>
          <a:p>
            <a:endParaRPr lang="x-none" u="sng" dirty="0"/>
          </a:p>
          <a:p>
            <a:r>
              <a:rPr lang="x-none" dirty="0"/>
              <a:t>•	</a:t>
            </a:r>
            <a:r>
              <a:rPr lang="es-CO" dirty="0" smtClean="0"/>
              <a:t>Identificar conceptos básicos y generarles 	sobre 	tecnología 5G</a:t>
            </a:r>
            <a:endParaRPr lang="x-none" dirty="0"/>
          </a:p>
          <a:p>
            <a:r>
              <a:rPr lang="x-none" dirty="0"/>
              <a:t>•	</a:t>
            </a:r>
            <a:r>
              <a:rPr lang="es-ES" dirty="0" smtClean="0"/>
              <a:t>Caracterizar la infraestructura 5G.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 smtClean="0"/>
              <a:t>Analizar la ventajas y desventajas de la tecnología 5G.</a:t>
            </a:r>
            <a:endParaRPr lang="x-none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07142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A72A62E-4C4A-4D04-8DDC-8B9D8DBCE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Índice.</a:t>
            </a:r>
            <a:endParaRPr lang="x-non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8C7DA164-CE79-4401-BBE3-FCD1E402E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dirty="0"/>
              <a:t>Mitos de la tecnología 5G.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¿Qué es la tecnología 5G</a:t>
            </a:r>
            <a:r>
              <a:rPr lang="es-CO" dirty="0" smtClean="0"/>
              <a:t>?.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 smtClean="0"/>
              <a:t>Estándar </a:t>
            </a:r>
            <a:r>
              <a:rPr lang="es-CO" dirty="0"/>
              <a:t>de la tecnología 5G</a:t>
            </a:r>
            <a:r>
              <a:rPr lang="es-CO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 smtClean="0"/>
              <a:t>Arquitectura </a:t>
            </a:r>
            <a:r>
              <a:rPr lang="es-CO" dirty="0"/>
              <a:t>de la tecnología 5G.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 smtClean="0"/>
              <a:t>Infraestructura </a:t>
            </a:r>
            <a:r>
              <a:rPr lang="es-CO" dirty="0"/>
              <a:t>de la tecnología 5G</a:t>
            </a:r>
            <a:r>
              <a:rPr lang="es-CO" dirty="0" smtClean="0"/>
              <a:t>.</a:t>
            </a:r>
            <a:endParaRPr lang="es-CO" dirty="0"/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Infraestructura de la tecnología 5G.</a:t>
            </a:r>
            <a:endParaRPr lang="es-CO" dirty="0" smtClean="0"/>
          </a:p>
          <a:p>
            <a:pPr marL="514350" indent="-514350">
              <a:buFont typeface="+mj-lt"/>
              <a:buAutoNum type="arabicPeriod"/>
            </a:pPr>
            <a:r>
              <a:rPr lang="es-CO" dirty="0" smtClean="0"/>
              <a:t>Ventajas y desventajas </a:t>
            </a:r>
            <a:r>
              <a:rPr lang="es-CO" dirty="0"/>
              <a:t>de la tecnología 5G</a:t>
            </a:r>
            <a:r>
              <a:rPr lang="es-CO" dirty="0" smtClean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6894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484" y="2030441"/>
            <a:ext cx="4675769" cy="311717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1" name="Diagrama 30"/>
          <p:cNvGraphicFramePr/>
          <p:nvPr>
            <p:extLst>
              <p:ext uri="{D42A27DB-BD31-4B8C-83A1-F6EECF244321}">
                <p14:modId xmlns:p14="http://schemas.microsoft.com/office/powerpoint/2010/main" val="3698667580"/>
              </p:ext>
            </p:extLst>
          </p:nvPr>
        </p:nvGraphicFramePr>
        <p:xfrm>
          <a:off x="673218" y="4310750"/>
          <a:ext cx="4561863" cy="2896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Título 1">
            <a:extLst>
              <a:ext uri="{FF2B5EF4-FFF2-40B4-BE49-F238E27FC236}">
                <a16:creationId xmlns="" xmlns:a16="http://schemas.microsoft.com/office/drawing/2014/main" id="{72B6D85A-51C7-4806-A3D9-A71471D10C3F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 spc="-150">
                <a:solidFill>
                  <a:srgbClr val="00529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s-CO" dirty="0" smtClean="0"/>
              <a:t>1</a:t>
            </a:r>
            <a:r>
              <a:rPr lang="es-CO" dirty="0"/>
              <a:t>. Mitos de la tecnología 5G.</a:t>
            </a:r>
            <a:endParaRPr lang="x-none" dirty="0"/>
          </a:p>
        </p:txBody>
      </p:sp>
      <p:sp>
        <p:nvSpPr>
          <p:cNvPr id="5" name="Hexágono 4"/>
          <p:cNvSpPr/>
          <p:nvPr/>
        </p:nvSpPr>
        <p:spPr>
          <a:xfrm>
            <a:off x="313017" y="1472950"/>
            <a:ext cx="1970467" cy="1596980"/>
          </a:xfrm>
          <a:prstGeom prst="hexago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¿Produce Cáncer?</a:t>
            </a:r>
            <a:endParaRPr lang="es-CO" dirty="0"/>
          </a:p>
        </p:txBody>
      </p:sp>
      <p:sp>
        <p:nvSpPr>
          <p:cNvPr id="32" name="Hexágono 31"/>
          <p:cNvSpPr/>
          <p:nvPr/>
        </p:nvSpPr>
        <p:spPr>
          <a:xfrm>
            <a:off x="634347" y="4115842"/>
            <a:ext cx="1970467" cy="1596980"/>
          </a:xfrm>
          <a:prstGeom prst="hexago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¿Tramite el coronavirus?</a:t>
            </a:r>
            <a:endParaRPr lang="es-CO" dirty="0"/>
          </a:p>
        </p:txBody>
      </p:sp>
      <p:sp>
        <p:nvSpPr>
          <p:cNvPr id="33" name="Hexágono 32"/>
          <p:cNvSpPr/>
          <p:nvPr/>
        </p:nvSpPr>
        <p:spPr>
          <a:xfrm>
            <a:off x="6959253" y="1472950"/>
            <a:ext cx="1970467" cy="1596980"/>
          </a:xfrm>
          <a:prstGeom prst="hexago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¿No existe tecnología compatible?</a:t>
            </a:r>
            <a:endParaRPr lang="es-CO" dirty="0"/>
          </a:p>
        </p:txBody>
      </p:sp>
      <p:sp>
        <p:nvSpPr>
          <p:cNvPr id="34" name="Hexágono 33"/>
          <p:cNvSpPr/>
          <p:nvPr/>
        </p:nvSpPr>
        <p:spPr>
          <a:xfrm>
            <a:off x="6537605" y="4115842"/>
            <a:ext cx="1970467" cy="1596980"/>
          </a:xfrm>
          <a:prstGeom prst="hexago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¿Se inventaron el coronavirus por 5G?</a:t>
            </a:r>
            <a:endParaRPr lang="es-CO" dirty="0"/>
          </a:p>
        </p:txBody>
      </p:sp>
      <p:sp>
        <p:nvSpPr>
          <p:cNvPr id="35" name="Hexágono 34"/>
          <p:cNvSpPr/>
          <p:nvPr/>
        </p:nvSpPr>
        <p:spPr>
          <a:xfrm>
            <a:off x="3636134" y="5147620"/>
            <a:ext cx="1970467" cy="1596980"/>
          </a:xfrm>
          <a:prstGeom prst="hexago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¿</a:t>
            </a:r>
            <a:r>
              <a:rPr lang="es-CO" dirty="0"/>
              <a:t>provoca la muerte masiva de aves</a:t>
            </a:r>
            <a:r>
              <a:rPr lang="es-ES" dirty="0" smtClean="0"/>
              <a:t>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489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Diagrama 30"/>
          <p:cNvGraphicFramePr/>
          <p:nvPr>
            <p:extLst>
              <p:ext uri="{D42A27DB-BD31-4B8C-83A1-F6EECF244321}">
                <p14:modId xmlns:p14="http://schemas.microsoft.com/office/powerpoint/2010/main" val="3698667580"/>
              </p:ext>
            </p:extLst>
          </p:nvPr>
        </p:nvGraphicFramePr>
        <p:xfrm>
          <a:off x="673218" y="4310750"/>
          <a:ext cx="4561863" cy="2896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Título 1">
            <a:extLst>
              <a:ext uri="{FF2B5EF4-FFF2-40B4-BE49-F238E27FC236}">
                <a16:creationId xmlns="" xmlns:a16="http://schemas.microsoft.com/office/drawing/2014/main" id="{72B6D85A-51C7-4806-A3D9-A71471D10C3F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 spc="-150">
                <a:solidFill>
                  <a:srgbClr val="00529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s-CO" dirty="0" smtClean="0"/>
              <a:t>1</a:t>
            </a:r>
            <a:r>
              <a:rPr lang="es-CO" dirty="0"/>
              <a:t>. Mitos de la tecnología 5G.</a:t>
            </a:r>
            <a:endParaRPr lang="x-none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416574103"/>
              </p:ext>
            </p:extLst>
          </p:nvPr>
        </p:nvGraphicFramePr>
        <p:xfrm>
          <a:off x="-1219201" y="1397000"/>
          <a:ext cx="11354873" cy="5171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45747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2. ¿Que es la tecnología 5G?</a:t>
            </a:r>
            <a:r>
              <a:rPr lang="x-none" dirty="0"/>
              <a:t/>
            </a:r>
            <a:br>
              <a:rPr lang="x-none" dirty="0"/>
            </a:br>
            <a:endParaRPr lang="es-CO" dirty="0"/>
          </a:p>
        </p:txBody>
      </p:sp>
      <p:pic>
        <p:nvPicPr>
          <p:cNvPr id="4" name="Marcador de contenido 3" descr="Qué es el 5G y cómo nos cambiará la vida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004989"/>
            <a:ext cx="4038600" cy="37163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4648200" y="2004989"/>
            <a:ext cx="4038600" cy="1926931"/>
          </a:xfrm>
        </p:spPr>
        <p:txBody>
          <a:bodyPr>
            <a:normAutofit/>
          </a:bodyPr>
          <a:lstStyle/>
          <a:p>
            <a:pPr algn="just"/>
            <a:r>
              <a:rPr lang="es-CO" sz="1700" dirty="0">
                <a:solidFill>
                  <a:schemeClr val="tx1"/>
                </a:solidFill>
                <a:latin typeface="+mn-lt"/>
              </a:rPr>
              <a:t>Según (</a:t>
            </a:r>
            <a:r>
              <a:rPr lang="es-CO" sz="1700" b="1" dirty="0">
                <a:solidFill>
                  <a:schemeClr val="tx1"/>
                </a:solidFill>
                <a:latin typeface="+mn-lt"/>
              </a:rPr>
              <a:t>National Geographic España, 2020)</a:t>
            </a:r>
            <a:r>
              <a:rPr lang="es-CO" sz="1700" dirty="0">
                <a:solidFill>
                  <a:schemeClr val="tx1"/>
                </a:solidFill>
                <a:latin typeface="+mn-lt"/>
              </a:rPr>
              <a:t>, El 5G está en boca de todos. Esta nueva tecnología móvil aumentará la velocidad de conexión, reducirá al mínimo la latencia (el tiempo de respuesta de la web) y multiplicará exponencialmente el número de dispositivos conectados</a:t>
            </a:r>
          </a:p>
        </p:txBody>
      </p:sp>
    </p:spTree>
    <p:extLst>
      <p:ext uri="{BB962C8B-B14F-4D97-AF65-F5344CB8AC3E}">
        <p14:creationId xmlns:p14="http://schemas.microsoft.com/office/powerpoint/2010/main" val="3979550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2. ¿</a:t>
            </a:r>
            <a:r>
              <a:rPr lang="es-CO" dirty="0" smtClean="0"/>
              <a:t>Qué </a:t>
            </a:r>
            <a:r>
              <a:rPr lang="es-CO" dirty="0"/>
              <a:t>es la tecnología 5G?</a:t>
            </a:r>
            <a:r>
              <a:rPr lang="x-none" dirty="0"/>
              <a:t/>
            </a:r>
            <a:br>
              <a:rPr lang="x-none" dirty="0"/>
            </a:br>
            <a:endParaRPr lang="es-CO" dirty="0"/>
          </a:p>
        </p:txBody>
      </p:sp>
      <p:pic>
        <p:nvPicPr>
          <p:cNvPr id="5" name="Marcador de contenido 4" descr="La tecnología 5G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96" y="1786503"/>
            <a:ext cx="7981407" cy="4366103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12520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2. ¿</a:t>
            </a:r>
            <a:r>
              <a:rPr lang="es-CO" dirty="0" smtClean="0"/>
              <a:t>Qué </a:t>
            </a:r>
            <a:r>
              <a:rPr lang="es-CO" dirty="0"/>
              <a:t>es la tecnología 5G?</a:t>
            </a:r>
            <a:r>
              <a:rPr lang="x-none" dirty="0"/>
              <a:t/>
            </a:r>
            <a:br>
              <a:rPr lang="x-none" dirty="0"/>
            </a:br>
            <a:endParaRPr lang="es-CO" dirty="0"/>
          </a:p>
        </p:txBody>
      </p:sp>
      <p:pic>
        <p:nvPicPr>
          <p:cNvPr id="6" name="Marcador de contenido 5" descr="4g vs 5g.jpg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508" y="1600200"/>
            <a:ext cx="4963886" cy="4166734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Rectángulo redondeado 6"/>
          <p:cNvSpPr/>
          <p:nvPr/>
        </p:nvSpPr>
        <p:spPr>
          <a:xfrm>
            <a:off x="5394960" y="1600200"/>
            <a:ext cx="3448594" cy="41667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dirty="0">
                <a:solidFill>
                  <a:schemeClr val="bg1"/>
                </a:solidFill>
              </a:rPr>
              <a:t>En la siguiente tabla estadística se analizaran las diferencias entre velocidades según las tecnologías que han transcurrido y las que actualmente existen en la cotidianidad.</a:t>
            </a:r>
          </a:p>
        </p:txBody>
      </p:sp>
    </p:spTree>
    <p:extLst>
      <p:ext uri="{BB962C8B-B14F-4D97-AF65-F5344CB8AC3E}">
        <p14:creationId xmlns:p14="http://schemas.microsoft.com/office/powerpoint/2010/main" val="3480549574"/>
      </p:ext>
    </p:extLst>
  </p:cSld>
  <p:clrMapOvr>
    <a:masterClrMapping/>
  </p:clrMapOvr>
</p:sld>
</file>

<file path=ppt/theme/theme1.xml><?xml version="1.0" encoding="utf-8"?>
<a:theme xmlns:a="http://schemas.openxmlformats.org/drawingml/2006/main" name="Planitlla PowerPoint 2018 UNIAJ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UNIAJC 2018</Template>
  <TotalTime>1200</TotalTime>
  <Words>891</Words>
  <Application>Microsoft Office PowerPoint</Application>
  <PresentationFormat>Presentación en pantalla (4:3)</PresentationFormat>
  <Paragraphs>102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Planitlla PowerPoint 2018 UNIAJC</vt:lpstr>
      <vt:lpstr>Presentación de PowerPoint</vt:lpstr>
      <vt:lpstr>Tecnología 5G  Presentado Por: Cristian Daza Bolaños. Cristhian Alexander Torres Polanco.  Comunicaciones electrónicas. </vt:lpstr>
      <vt:lpstr>Objetivo de la presentación </vt:lpstr>
      <vt:lpstr>Índice.</vt:lpstr>
      <vt:lpstr>Presentación de PowerPoint</vt:lpstr>
      <vt:lpstr>Presentación de PowerPoint</vt:lpstr>
      <vt:lpstr>2. ¿Que es la tecnología 5G? </vt:lpstr>
      <vt:lpstr>2. ¿Qué es la tecnología 5G? </vt:lpstr>
      <vt:lpstr>2. ¿Qué es la tecnología 5G? </vt:lpstr>
      <vt:lpstr>3. Estándar de la tecnología 5G.</vt:lpstr>
      <vt:lpstr>3. Estándar de la tecnología 5G.</vt:lpstr>
      <vt:lpstr>4. Arquitectura de la tecnología 5G.</vt:lpstr>
      <vt:lpstr>5. Infraestructura de la tecnología 5G.</vt:lpstr>
      <vt:lpstr>5. Infraestructura de la tecnología 5G.</vt:lpstr>
      <vt:lpstr>5. Infraestructura de la tecnología 5G.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Andres Bolaños Ceballos</dc:creator>
  <cp:lastModifiedBy>Cristhian A. Torres</cp:lastModifiedBy>
  <cp:revision>105</cp:revision>
  <dcterms:created xsi:type="dcterms:W3CDTF">2018-09-19T14:14:54Z</dcterms:created>
  <dcterms:modified xsi:type="dcterms:W3CDTF">2020-10-12T19:25:09Z</dcterms:modified>
</cp:coreProperties>
</file>