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7" r:id="rId5"/>
    <p:sldId id="256" r:id="rId6"/>
    <p:sldId id="294" r:id="rId7"/>
    <p:sldId id="295" r:id="rId8"/>
    <p:sldId id="300" r:id="rId9"/>
    <p:sldId id="301" r:id="rId10"/>
    <p:sldId id="296" r:id="rId11"/>
    <p:sldId id="297" r:id="rId12"/>
    <p:sldId id="298" r:id="rId13"/>
    <p:sldId id="299" r:id="rId14"/>
    <p:sldId id="293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FBA1A-E436-4552-A580-EF30DDEEF237}" v="77" dt="2021-03-18T23:17:55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158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Valdes" userId="15c47efc095526c9" providerId="LiveId" clId="{08DFBA1A-E436-4552-A580-EF30DDEEF237}"/>
    <pc:docChg chg="undo redo custSel addSld delSld modSld">
      <pc:chgData name="Diego Valdes" userId="15c47efc095526c9" providerId="LiveId" clId="{08DFBA1A-E436-4552-A580-EF30DDEEF237}" dt="2021-03-18T23:24:45.030" v="726" actId="255"/>
      <pc:docMkLst>
        <pc:docMk/>
      </pc:docMkLst>
      <pc:sldChg chg="addSp delSp modSp mod modClrScheme chgLayout">
        <pc:chgData name="Diego Valdes" userId="15c47efc095526c9" providerId="LiveId" clId="{08DFBA1A-E436-4552-A580-EF30DDEEF237}" dt="2021-03-18T21:48:21.511" v="58" actId="123"/>
        <pc:sldMkLst>
          <pc:docMk/>
          <pc:sldMk cId="1407655418" sldId="284"/>
        </pc:sldMkLst>
        <pc:spChg chg="mod">
          <ac:chgData name="Diego Valdes" userId="15c47efc095526c9" providerId="LiveId" clId="{08DFBA1A-E436-4552-A580-EF30DDEEF237}" dt="2021-03-18T21:48:05.734" v="57" actId="26606"/>
          <ac:spMkLst>
            <pc:docMk/>
            <pc:sldMk cId="1407655418" sldId="284"/>
            <ac:spMk id="2" creationId="{206F8F6C-18DA-4DC8-8BCA-F4397A34FD9B}"/>
          </ac:spMkLst>
        </pc:spChg>
        <pc:spChg chg="mod ord">
          <ac:chgData name="Diego Valdes" userId="15c47efc095526c9" providerId="LiveId" clId="{08DFBA1A-E436-4552-A580-EF30DDEEF237}" dt="2021-03-18T21:48:21.511" v="58" actId="123"/>
          <ac:spMkLst>
            <pc:docMk/>
            <pc:sldMk cId="1407655418" sldId="284"/>
            <ac:spMk id="3" creationId="{BE4D9B08-4242-4D1C-BE6D-0F6A9FEAD980}"/>
          </ac:spMkLst>
        </pc:spChg>
        <pc:picChg chg="del mod">
          <ac:chgData name="Diego Valdes" userId="15c47efc095526c9" providerId="LiveId" clId="{08DFBA1A-E436-4552-A580-EF30DDEEF237}" dt="2021-03-18T21:47:25.259" v="45" actId="478"/>
          <ac:picMkLst>
            <pc:docMk/>
            <pc:sldMk cId="1407655418" sldId="284"/>
            <ac:picMk id="1026" creationId="{B40AB868-B516-4588-B218-41283E74847C}"/>
          </ac:picMkLst>
        </pc:picChg>
        <pc:picChg chg="add mod">
          <ac:chgData name="Diego Valdes" userId="15c47efc095526c9" providerId="LiveId" clId="{08DFBA1A-E436-4552-A580-EF30DDEEF237}" dt="2021-03-18T21:48:05.734" v="57" actId="26606"/>
          <ac:picMkLst>
            <pc:docMk/>
            <pc:sldMk cId="1407655418" sldId="284"/>
            <ac:picMk id="2050" creationId="{794A90CF-6C71-4F36-AD38-761D48C79B79}"/>
          </ac:picMkLst>
        </pc:picChg>
      </pc:sldChg>
      <pc:sldChg chg="del">
        <pc:chgData name="Diego Valdes" userId="15c47efc095526c9" providerId="LiveId" clId="{08DFBA1A-E436-4552-A580-EF30DDEEF237}" dt="2021-03-18T23:23:36.905" v="706" actId="2696"/>
        <pc:sldMkLst>
          <pc:docMk/>
          <pc:sldMk cId="279133410" sldId="290"/>
        </pc:sldMkLst>
      </pc:sldChg>
      <pc:sldChg chg="addSp delSp modSp new mod modClrScheme chgLayout">
        <pc:chgData name="Diego Valdes" userId="15c47efc095526c9" providerId="LiveId" clId="{08DFBA1A-E436-4552-A580-EF30DDEEF237}" dt="2021-03-18T21:45:55.982" v="44" actId="20577"/>
        <pc:sldMkLst>
          <pc:docMk/>
          <pc:sldMk cId="249531150" sldId="294"/>
        </pc:sldMkLst>
        <pc:spChg chg="mod">
          <ac:chgData name="Diego Valdes" userId="15c47efc095526c9" providerId="LiveId" clId="{08DFBA1A-E436-4552-A580-EF30DDEEF237}" dt="2021-03-18T21:45:55.982" v="44" actId="20577"/>
          <ac:spMkLst>
            <pc:docMk/>
            <pc:sldMk cId="249531150" sldId="294"/>
            <ac:spMk id="2" creationId="{374B362C-16BA-49E7-A5B6-91A7F1FB4AEF}"/>
          </ac:spMkLst>
        </pc:spChg>
        <pc:spChg chg="mod">
          <ac:chgData name="Diego Valdes" userId="15c47efc095526c9" providerId="LiveId" clId="{08DFBA1A-E436-4552-A580-EF30DDEEF237}" dt="2021-03-18T21:45:26.274" v="39" actId="123"/>
          <ac:spMkLst>
            <pc:docMk/>
            <pc:sldMk cId="249531150" sldId="294"/>
            <ac:spMk id="3" creationId="{E1BFDD49-A387-48AA-AAF6-152DC0361247}"/>
          </ac:spMkLst>
        </pc:spChg>
        <pc:picChg chg="add del mod">
          <ac:chgData name="Diego Valdes" userId="15c47efc095526c9" providerId="LiveId" clId="{08DFBA1A-E436-4552-A580-EF30DDEEF237}" dt="2021-03-18T21:44:32.643" v="36"/>
          <ac:picMkLst>
            <pc:docMk/>
            <pc:sldMk cId="249531150" sldId="294"/>
            <ac:picMk id="1026" creationId="{104303FE-86A3-410A-8D31-62A623AA75E4}"/>
          </ac:picMkLst>
        </pc:picChg>
        <pc:picChg chg="add mod">
          <ac:chgData name="Diego Valdes" userId="15c47efc095526c9" providerId="LiveId" clId="{08DFBA1A-E436-4552-A580-EF30DDEEF237}" dt="2021-03-18T21:45:18.749" v="38" actId="26606"/>
          <ac:picMkLst>
            <pc:docMk/>
            <pc:sldMk cId="249531150" sldId="294"/>
            <ac:picMk id="1028" creationId="{5D595761-34E2-48F2-B923-AF7E5CEB74AB}"/>
          </ac:picMkLst>
        </pc:picChg>
      </pc:sldChg>
      <pc:sldChg chg="addSp modSp new mod modClrScheme chgLayout">
        <pc:chgData name="Diego Valdes" userId="15c47efc095526c9" providerId="LiveId" clId="{08DFBA1A-E436-4552-A580-EF30DDEEF237}" dt="2021-03-18T22:01:38.561" v="80" actId="123"/>
        <pc:sldMkLst>
          <pc:docMk/>
          <pc:sldMk cId="552090331" sldId="295"/>
        </pc:sldMkLst>
        <pc:spChg chg="mod">
          <ac:chgData name="Diego Valdes" userId="15c47efc095526c9" providerId="LiveId" clId="{08DFBA1A-E436-4552-A580-EF30DDEEF237}" dt="2021-03-18T22:01:21.854" v="78" actId="1076"/>
          <ac:spMkLst>
            <pc:docMk/>
            <pc:sldMk cId="552090331" sldId="295"/>
            <ac:spMk id="2" creationId="{B3CB20BD-372E-482D-ABC5-CB88CFB185BB}"/>
          </ac:spMkLst>
        </pc:spChg>
        <pc:spChg chg="mod ord">
          <ac:chgData name="Diego Valdes" userId="15c47efc095526c9" providerId="LiveId" clId="{08DFBA1A-E436-4552-A580-EF30DDEEF237}" dt="2021-03-18T22:01:38.561" v="80" actId="123"/>
          <ac:spMkLst>
            <pc:docMk/>
            <pc:sldMk cId="552090331" sldId="295"/>
            <ac:spMk id="3" creationId="{E7B1A4BF-265F-4908-9909-CBFDDDEEB9CA}"/>
          </ac:spMkLst>
        </pc:spChg>
        <pc:picChg chg="add mod">
          <ac:chgData name="Diego Valdes" userId="15c47efc095526c9" providerId="LiveId" clId="{08DFBA1A-E436-4552-A580-EF30DDEEF237}" dt="2021-03-18T21:59:50.837" v="69" actId="26606"/>
          <ac:picMkLst>
            <pc:docMk/>
            <pc:sldMk cId="552090331" sldId="295"/>
            <ac:picMk id="3074" creationId="{2357792D-86D5-436B-A801-D4A0542A1F97}"/>
          </ac:picMkLst>
        </pc:picChg>
      </pc:sldChg>
      <pc:sldChg chg="new del">
        <pc:chgData name="Diego Valdes" userId="15c47efc095526c9" providerId="LiveId" clId="{08DFBA1A-E436-4552-A580-EF30DDEEF237}" dt="2021-03-18T21:56:33.649" v="64" actId="680"/>
        <pc:sldMkLst>
          <pc:docMk/>
          <pc:sldMk cId="2169797423" sldId="295"/>
        </pc:sldMkLst>
      </pc:sldChg>
      <pc:sldChg chg="new del">
        <pc:chgData name="Diego Valdes" userId="15c47efc095526c9" providerId="LiveId" clId="{08DFBA1A-E436-4552-A580-EF30DDEEF237}" dt="2021-03-18T21:56:28.612" v="62" actId="680"/>
        <pc:sldMkLst>
          <pc:docMk/>
          <pc:sldMk cId="2174432321" sldId="295"/>
        </pc:sldMkLst>
      </pc:sldChg>
      <pc:sldChg chg="new del">
        <pc:chgData name="Diego Valdes" userId="15c47efc095526c9" providerId="LiveId" clId="{08DFBA1A-E436-4552-A580-EF30DDEEF237}" dt="2021-03-18T21:56:14.700" v="60" actId="680"/>
        <pc:sldMkLst>
          <pc:docMk/>
          <pc:sldMk cId="3986383426" sldId="295"/>
        </pc:sldMkLst>
      </pc:sldChg>
      <pc:sldChg chg="addSp delSp modSp new mod modClrScheme chgLayout">
        <pc:chgData name="Diego Valdes" userId="15c47efc095526c9" providerId="LiveId" clId="{08DFBA1A-E436-4552-A580-EF30DDEEF237}" dt="2021-03-18T22:39:59.177" v="235" actId="20577"/>
        <pc:sldMkLst>
          <pc:docMk/>
          <pc:sldMk cId="3432315336" sldId="296"/>
        </pc:sldMkLst>
        <pc:spChg chg="mod">
          <ac:chgData name="Diego Valdes" userId="15c47efc095526c9" providerId="LiveId" clId="{08DFBA1A-E436-4552-A580-EF30DDEEF237}" dt="2021-03-18T22:39:59.177" v="235" actId="20577"/>
          <ac:spMkLst>
            <pc:docMk/>
            <pc:sldMk cId="3432315336" sldId="296"/>
            <ac:spMk id="2" creationId="{CA8B67F2-769F-49B1-98DD-3D3746E99FC0}"/>
          </ac:spMkLst>
        </pc:spChg>
        <pc:spChg chg="add del mod ord">
          <ac:chgData name="Diego Valdes" userId="15c47efc095526c9" providerId="LiveId" clId="{08DFBA1A-E436-4552-A580-EF30DDEEF237}" dt="2021-03-18T22:39:19.643" v="197" actId="21"/>
          <ac:spMkLst>
            <pc:docMk/>
            <pc:sldMk cId="3432315336" sldId="296"/>
            <ac:spMk id="3" creationId="{488FC532-9736-495F-A903-D33F85CB96AA}"/>
          </ac:spMkLst>
        </pc:spChg>
        <pc:spChg chg="add del mod">
          <ac:chgData name="Diego Valdes" userId="15c47efc095526c9" providerId="LiveId" clId="{08DFBA1A-E436-4552-A580-EF30DDEEF237}" dt="2021-03-18T22:27:56.739" v="135" actId="21"/>
          <ac:spMkLst>
            <pc:docMk/>
            <pc:sldMk cId="3432315336" sldId="296"/>
            <ac:spMk id="4" creationId="{2FF610D2-D0F5-4BB1-A0D1-5835575B06B6}"/>
          </ac:spMkLst>
        </pc:spChg>
        <pc:picChg chg="add mod">
          <ac:chgData name="Diego Valdes" userId="15c47efc095526c9" providerId="LiveId" clId="{08DFBA1A-E436-4552-A580-EF30DDEEF237}" dt="2021-03-18T22:30:05.945" v="148" actId="26606"/>
          <ac:picMkLst>
            <pc:docMk/>
            <pc:sldMk cId="3432315336" sldId="296"/>
            <ac:picMk id="6" creationId="{2B27413D-372C-4622-86C6-539D7A7E0B5E}"/>
          </ac:picMkLst>
        </pc:picChg>
        <pc:picChg chg="add del mod">
          <ac:chgData name="Diego Valdes" userId="15c47efc095526c9" providerId="LiveId" clId="{08DFBA1A-E436-4552-A580-EF30DDEEF237}" dt="2021-03-18T22:28:20.564" v="146"/>
          <ac:picMkLst>
            <pc:docMk/>
            <pc:sldMk cId="3432315336" sldId="296"/>
            <ac:picMk id="4098" creationId="{03DDA826-2AAA-47C4-8144-EC06BF87E473}"/>
          </ac:picMkLst>
        </pc:picChg>
      </pc:sldChg>
      <pc:sldChg chg="new del">
        <pc:chgData name="Diego Valdes" userId="15c47efc095526c9" providerId="LiveId" clId="{08DFBA1A-E436-4552-A580-EF30DDEEF237}" dt="2021-03-18T22:00:34.543" v="71" actId="2696"/>
        <pc:sldMkLst>
          <pc:docMk/>
          <pc:sldMk cId="3521389848" sldId="296"/>
        </pc:sldMkLst>
      </pc:sldChg>
      <pc:sldChg chg="addSp modSp new mod modClrScheme chgLayout">
        <pc:chgData name="Diego Valdes" userId="15c47efc095526c9" providerId="LiveId" clId="{08DFBA1A-E436-4552-A580-EF30DDEEF237}" dt="2021-03-18T22:38:02.632" v="190" actId="26606"/>
        <pc:sldMkLst>
          <pc:docMk/>
          <pc:sldMk cId="1424637915" sldId="297"/>
        </pc:sldMkLst>
        <pc:spChg chg="mod">
          <ac:chgData name="Diego Valdes" userId="15c47efc095526c9" providerId="LiveId" clId="{08DFBA1A-E436-4552-A580-EF30DDEEF237}" dt="2021-03-18T22:38:02.632" v="190" actId="26606"/>
          <ac:spMkLst>
            <pc:docMk/>
            <pc:sldMk cId="1424637915" sldId="297"/>
            <ac:spMk id="2" creationId="{C80E8AA1-33D4-40FC-9CF4-297B14B1576F}"/>
          </ac:spMkLst>
        </pc:spChg>
        <pc:spChg chg="mod">
          <ac:chgData name="Diego Valdes" userId="15c47efc095526c9" providerId="LiveId" clId="{08DFBA1A-E436-4552-A580-EF30DDEEF237}" dt="2021-03-18T22:38:02.632" v="190" actId="26606"/>
          <ac:spMkLst>
            <pc:docMk/>
            <pc:sldMk cId="1424637915" sldId="297"/>
            <ac:spMk id="3" creationId="{40086E53-B02A-4F32-A468-A35FCED91974}"/>
          </ac:spMkLst>
        </pc:spChg>
        <pc:picChg chg="add mod">
          <ac:chgData name="Diego Valdes" userId="15c47efc095526c9" providerId="LiveId" clId="{08DFBA1A-E436-4552-A580-EF30DDEEF237}" dt="2021-03-18T22:38:02.632" v="190" actId="26606"/>
          <ac:picMkLst>
            <pc:docMk/>
            <pc:sldMk cId="1424637915" sldId="297"/>
            <ac:picMk id="5122" creationId="{7CAA4C55-5128-4B2C-9279-C0A32AE723F2}"/>
          </ac:picMkLst>
        </pc:picChg>
      </pc:sldChg>
      <pc:sldChg chg="addSp delSp modSp new del mod">
        <pc:chgData name="Diego Valdes" userId="15c47efc095526c9" providerId="LiveId" clId="{08DFBA1A-E436-4552-A580-EF30DDEEF237}" dt="2021-03-18T23:24:19.275" v="707" actId="2696"/>
        <pc:sldMkLst>
          <pc:docMk/>
          <pc:sldMk cId="73691840" sldId="298"/>
        </pc:sldMkLst>
        <pc:spChg chg="mod">
          <ac:chgData name="Diego Valdes" userId="15c47efc095526c9" providerId="LiveId" clId="{08DFBA1A-E436-4552-A580-EF30DDEEF237}" dt="2021-03-18T22:41:00.932" v="242" actId="27636"/>
          <ac:spMkLst>
            <pc:docMk/>
            <pc:sldMk cId="73691840" sldId="298"/>
            <ac:spMk id="2" creationId="{D440298E-860E-423C-A206-6A76EEFD311C}"/>
          </ac:spMkLst>
        </pc:spChg>
        <pc:spChg chg="mod">
          <ac:chgData name="Diego Valdes" userId="15c47efc095526c9" providerId="LiveId" clId="{08DFBA1A-E436-4552-A580-EF30DDEEF237}" dt="2021-03-18T23:04:28.954" v="564" actId="20577"/>
          <ac:spMkLst>
            <pc:docMk/>
            <pc:sldMk cId="73691840" sldId="298"/>
            <ac:spMk id="3" creationId="{84729DB4-D2A9-4A72-80C9-0CBC73211BC6}"/>
          </ac:spMkLst>
        </pc:spChg>
        <pc:picChg chg="add del mod">
          <ac:chgData name="Diego Valdes" userId="15c47efc095526c9" providerId="LiveId" clId="{08DFBA1A-E436-4552-A580-EF30DDEEF237}" dt="2021-03-18T23:06:54.194" v="585" actId="21"/>
          <ac:picMkLst>
            <pc:docMk/>
            <pc:sldMk cId="73691840" sldId="298"/>
            <ac:picMk id="4" creationId="{DFADD71F-F07F-4F5B-886C-2ACFA9F3F641}"/>
          </ac:picMkLst>
        </pc:picChg>
      </pc:sldChg>
      <pc:sldChg chg="new del">
        <pc:chgData name="Diego Valdes" userId="15c47efc095526c9" providerId="LiveId" clId="{08DFBA1A-E436-4552-A580-EF30DDEEF237}" dt="2021-03-18T22:40:38.089" v="239" actId="680"/>
        <pc:sldMkLst>
          <pc:docMk/>
          <pc:sldMk cId="3479971906" sldId="298"/>
        </pc:sldMkLst>
      </pc:sldChg>
      <pc:sldChg chg="new del">
        <pc:chgData name="Diego Valdes" userId="15c47efc095526c9" providerId="LiveId" clId="{08DFBA1A-E436-4552-A580-EF30DDEEF237}" dt="2021-03-18T22:40:32.724" v="237" actId="680"/>
        <pc:sldMkLst>
          <pc:docMk/>
          <pc:sldMk cId="4070864134" sldId="298"/>
        </pc:sldMkLst>
      </pc:sldChg>
      <pc:sldChg chg="addSp delSp modSp new mod">
        <pc:chgData name="Diego Valdes" userId="15c47efc095526c9" providerId="LiveId" clId="{08DFBA1A-E436-4552-A580-EF30DDEEF237}" dt="2021-03-18T23:13:58.248" v="622" actId="255"/>
        <pc:sldMkLst>
          <pc:docMk/>
          <pc:sldMk cId="917344808" sldId="299"/>
        </pc:sldMkLst>
        <pc:spChg chg="mod">
          <ac:chgData name="Diego Valdes" userId="15c47efc095526c9" providerId="LiveId" clId="{08DFBA1A-E436-4552-A580-EF30DDEEF237}" dt="2021-03-18T23:13:58.248" v="622" actId="255"/>
          <ac:spMkLst>
            <pc:docMk/>
            <pc:sldMk cId="917344808" sldId="299"/>
            <ac:spMk id="2" creationId="{8E8A8F83-EDAF-466A-AF2E-921314A47899}"/>
          </ac:spMkLst>
        </pc:spChg>
        <pc:spChg chg="del">
          <ac:chgData name="Diego Valdes" userId="15c47efc095526c9" providerId="LiveId" clId="{08DFBA1A-E436-4552-A580-EF30DDEEF237}" dt="2021-03-18T23:06:31.597" v="581"/>
          <ac:spMkLst>
            <pc:docMk/>
            <pc:sldMk cId="917344808" sldId="299"/>
            <ac:spMk id="3" creationId="{7C9B38F1-C513-4EBB-9961-5C918A34A933}"/>
          </ac:spMkLst>
        </pc:spChg>
        <pc:spChg chg="mod">
          <ac:chgData name="Diego Valdes" userId="15c47efc095526c9" providerId="LiveId" clId="{08DFBA1A-E436-4552-A580-EF30DDEEF237}" dt="2021-03-18T23:06:24.427" v="580" actId="123"/>
          <ac:spMkLst>
            <pc:docMk/>
            <pc:sldMk cId="917344808" sldId="299"/>
            <ac:spMk id="4" creationId="{5C264B9E-65CF-41B9-8BEB-131A8F6718A9}"/>
          </ac:spMkLst>
        </pc:spChg>
        <pc:spChg chg="add del mod">
          <ac:chgData name="Diego Valdes" userId="15c47efc095526c9" providerId="LiveId" clId="{08DFBA1A-E436-4552-A580-EF30DDEEF237}" dt="2021-03-18T23:06:46.732" v="583"/>
          <ac:spMkLst>
            <pc:docMk/>
            <pc:sldMk cId="917344808" sldId="299"/>
            <ac:spMk id="7" creationId="{59FF7A67-750F-4110-959F-EEBE5E380D77}"/>
          </ac:spMkLst>
        </pc:spChg>
        <pc:spChg chg="add del mod">
          <ac:chgData name="Diego Valdes" userId="15c47efc095526c9" providerId="LiveId" clId="{08DFBA1A-E436-4552-A580-EF30DDEEF237}" dt="2021-03-18T23:06:56.774" v="586"/>
          <ac:spMkLst>
            <pc:docMk/>
            <pc:sldMk cId="917344808" sldId="299"/>
            <ac:spMk id="10" creationId="{BDBC2A03-8F2C-411B-A4FB-35C0B810C046}"/>
          </ac:spMkLst>
        </pc:spChg>
        <pc:spChg chg="add del mod">
          <ac:chgData name="Diego Valdes" userId="15c47efc095526c9" providerId="LiveId" clId="{08DFBA1A-E436-4552-A580-EF30DDEEF237}" dt="2021-03-18T23:07:39.156" v="588"/>
          <ac:spMkLst>
            <pc:docMk/>
            <pc:sldMk cId="917344808" sldId="299"/>
            <ac:spMk id="13" creationId="{8C975B10-2F9D-4901-9A45-5B70A48D16AA}"/>
          </ac:spMkLst>
        </pc:spChg>
        <pc:spChg chg="add del mod">
          <ac:chgData name="Diego Valdes" userId="15c47efc095526c9" providerId="LiveId" clId="{08DFBA1A-E436-4552-A580-EF30DDEEF237}" dt="2021-03-18T23:07:47.618" v="591" actId="478"/>
          <ac:spMkLst>
            <pc:docMk/>
            <pc:sldMk cId="917344808" sldId="299"/>
            <ac:spMk id="16" creationId="{F170FE14-65D7-4D40-9017-61710560E528}"/>
          </ac:spMkLst>
        </pc:spChg>
        <pc:picChg chg="add del mod">
          <ac:chgData name="Diego Valdes" userId="15c47efc095526c9" providerId="LiveId" clId="{08DFBA1A-E436-4552-A580-EF30DDEEF237}" dt="2021-03-18T23:06:35.583" v="582" actId="478"/>
          <ac:picMkLst>
            <pc:docMk/>
            <pc:sldMk cId="917344808" sldId="299"/>
            <ac:picMk id="5" creationId="{40BA799D-97B1-4C0A-B012-62AF875D7527}"/>
          </ac:picMkLst>
        </pc:picChg>
        <pc:picChg chg="add del mod">
          <ac:chgData name="Diego Valdes" userId="15c47efc095526c9" providerId="LiveId" clId="{08DFBA1A-E436-4552-A580-EF30DDEEF237}" dt="2021-03-18T23:06:48.450" v="584" actId="478"/>
          <ac:picMkLst>
            <pc:docMk/>
            <pc:sldMk cId="917344808" sldId="299"/>
            <ac:picMk id="8" creationId="{1144BF26-5E52-43D8-BA06-BEEEE11B48F0}"/>
          </ac:picMkLst>
        </pc:picChg>
        <pc:picChg chg="add del mod">
          <ac:chgData name="Diego Valdes" userId="15c47efc095526c9" providerId="LiveId" clId="{08DFBA1A-E436-4552-A580-EF30DDEEF237}" dt="2021-03-18T23:07:06.725" v="587" actId="21"/>
          <ac:picMkLst>
            <pc:docMk/>
            <pc:sldMk cId="917344808" sldId="299"/>
            <ac:picMk id="11" creationId="{54FC49EC-0CB6-476D-A924-FFC06E2B47C2}"/>
          </ac:picMkLst>
        </pc:picChg>
        <pc:picChg chg="add del mod">
          <ac:chgData name="Diego Valdes" userId="15c47efc095526c9" providerId="LiveId" clId="{08DFBA1A-E436-4552-A580-EF30DDEEF237}" dt="2021-03-18T23:07:40.542" v="589" actId="478"/>
          <ac:picMkLst>
            <pc:docMk/>
            <pc:sldMk cId="917344808" sldId="299"/>
            <ac:picMk id="14" creationId="{54FC49EC-0CB6-476D-A924-FFC06E2B47C2}"/>
          </ac:picMkLst>
        </pc:picChg>
        <pc:picChg chg="add mod">
          <ac:chgData name="Diego Valdes" userId="15c47efc095526c9" providerId="LiveId" clId="{08DFBA1A-E436-4552-A580-EF30DDEEF237}" dt="2021-03-18T23:13:35.284" v="608" actId="1035"/>
          <ac:picMkLst>
            <pc:docMk/>
            <pc:sldMk cId="917344808" sldId="299"/>
            <ac:picMk id="17" creationId="{54FC49EC-0CB6-476D-A924-FFC06E2B47C2}"/>
          </ac:picMkLst>
        </pc:picChg>
        <pc:picChg chg="add mod">
          <ac:chgData name="Diego Valdes" userId="15c47efc095526c9" providerId="LiveId" clId="{08DFBA1A-E436-4552-A580-EF30DDEEF237}" dt="2021-03-18T23:13:37.689" v="614" actId="1035"/>
          <ac:picMkLst>
            <pc:docMk/>
            <pc:sldMk cId="917344808" sldId="299"/>
            <ac:picMk id="18" creationId="{187558F0-3F62-4A49-A444-18A58E4F020C}"/>
          </ac:picMkLst>
        </pc:picChg>
        <pc:picChg chg="add mod">
          <ac:chgData name="Diego Valdes" userId="15c47efc095526c9" providerId="LiveId" clId="{08DFBA1A-E436-4552-A580-EF30DDEEF237}" dt="2021-03-18T23:13:41.442" v="620" actId="1035"/>
          <ac:picMkLst>
            <pc:docMk/>
            <pc:sldMk cId="917344808" sldId="299"/>
            <ac:picMk id="19" creationId="{1CE35CEF-8055-4B83-9526-47CCC3C75FFD}"/>
          </ac:picMkLst>
        </pc:picChg>
      </pc:sldChg>
      <pc:sldChg chg="addSp delSp modSp new mod">
        <pc:chgData name="Diego Valdes" userId="15c47efc095526c9" providerId="LiveId" clId="{08DFBA1A-E436-4552-A580-EF30DDEEF237}" dt="2021-03-18T23:22:25.785" v="696" actId="1076"/>
        <pc:sldMkLst>
          <pc:docMk/>
          <pc:sldMk cId="3415253782" sldId="300"/>
        </pc:sldMkLst>
        <pc:spChg chg="mod">
          <ac:chgData name="Diego Valdes" userId="15c47efc095526c9" providerId="LiveId" clId="{08DFBA1A-E436-4552-A580-EF30DDEEF237}" dt="2021-03-18T23:22:25.785" v="696" actId="1076"/>
          <ac:spMkLst>
            <pc:docMk/>
            <pc:sldMk cId="3415253782" sldId="300"/>
            <ac:spMk id="2" creationId="{B50DF447-5E01-4039-91EF-382011AC5B32}"/>
          </ac:spMkLst>
        </pc:spChg>
        <pc:spChg chg="del">
          <ac:chgData name="Diego Valdes" userId="15c47efc095526c9" providerId="LiveId" clId="{08DFBA1A-E436-4552-A580-EF30DDEEF237}" dt="2021-03-18T23:18:05.025" v="631" actId="478"/>
          <ac:spMkLst>
            <pc:docMk/>
            <pc:sldMk cId="3415253782" sldId="300"/>
            <ac:spMk id="3" creationId="{B97D0AF4-5854-46EA-BF0D-DC3DBDBE8220}"/>
          </ac:spMkLst>
        </pc:spChg>
        <pc:spChg chg="mod">
          <ac:chgData name="Diego Valdes" userId="15c47efc095526c9" providerId="LiveId" clId="{08DFBA1A-E436-4552-A580-EF30DDEEF237}" dt="2021-03-18T23:22:14.941" v="695" actId="20577"/>
          <ac:spMkLst>
            <pc:docMk/>
            <pc:sldMk cId="3415253782" sldId="300"/>
            <ac:spMk id="4" creationId="{40A65E9D-1480-4ED7-8D69-517C51A17D4B}"/>
          </ac:spMkLst>
        </pc:spChg>
        <pc:picChg chg="add mod">
          <ac:chgData name="Diego Valdes" userId="15c47efc095526c9" providerId="LiveId" clId="{08DFBA1A-E436-4552-A580-EF30DDEEF237}" dt="2021-03-18T23:18:11.861" v="633" actId="1076"/>
          <ac:picMkLst>
            <pc:docMk/>
            <pc:sldMk cId="3415253782" sldId="300"/>
            <ac:picMk id="5" creationId="{160A1ED8-158A-45A9-A17A-82DD92C87C2C}"/>
          </ac:picMkLst>
        </pc:picChg>
      </pc:sldChg>
      <pc:sldChg chg="delSp modSp new mod">
        <pc:chgData name="Diego Valdes" userId="15c47efc095526c9" providerId="LiveId" clId="{08DFBA1A-E436-4552-A580-EF30DDEEF237}" dt="2021-03-18T23:23:29.088" v="705" actId="255"/>
        <pc:sldMkLst>
          <pc:docMk/>
          <pc:sldMk cId="4083904843" sldId="301"/>
        </pc:sldMkLst>
        <pc:spChg chg="mod">
          <ac:chgData name="Diego Valdes" userId="15c47efc095526c9" providerId="LiveId" clId="{08DFBA1A-E436-4552-A580-EF30DDEEF237}" dt="2021-03-18T23:23:07.303" v="701" actId="255"/>
          <ac:spMkLst>
            <pc:docMk/>
            <pc:sldMk cId="4083904843" sldId="301"/>
            <ac:spMk id="2" creationId="{68A81D14-575E-4CD2-AFC2-9BC61B07FB08}"/>
          </ac:spMkLst>
        </pc:spChg>
        <pc:spChg chg="del">
          <ac:chgData name="Diego Valdes" userId="15c47efc095526c9" providerId="LiveId" clId="{08DFBA1A-E436-4552-A580-EF30DDEEF237}" dt="2021-03-18T23:23:11.469" v="702" actId="478"/>
          <ac:spMkLst>
            <pc:docMk/>
            <pc:sldMk cId="4083904843" sldId="301"/>
            <ac:spMk id="3" creationId="{1A20DEBD-7C7B-425E-809F-F6FCA0A29B67}"/>
          </ac:spMkLst>
        </pc:spChg>
        <pc:spChg chg="mod">
          <ac:chgData name="Diego Valdes" userId="15c47efc095526c9" providerId="LiveId" clId="{08DFBA1A-E436-4552-A580-EF30DDEEF237}" dt="2021-03-18T23:23:29.088" v="705" actId="255"/>
          <ac:spMkLst>
            <pc:docMk/>
            <pc:sldMk cId="4083904843" sldId="301"/>
            <ac:spMk id="4" creationId="{2C16194F-424A-4C4A-83B8-7E95390F60A9}"/>
          </ac:spMkLst>
        </pc:spChg>
      </pc:sldChg>
      <pc:sldChg chg="modSp new mod">
        <pc:chgData name="Diego Valdes" userId="15c47efc095526c9" providerId="LiveId" clId="{08DFBA1A-E436-4552-A580-EF30DDEEF237}" dt="2021-03-18T23:24:45.030" v="726" actId="255"/>
        <pc:sldMkLst>
          <pc:docMk/>
          <pc:sldMk cId="1761386862" sldId="302"/>
        </pc:sldMkLst>
        <pc:spChg chg="mod">
          <ac:chgData name="Diego Valdes" userId="15c47efc095526c9" providerId="LiveId" clId="{08DFBA1A-E436-4552-A580-EF30DDEEF237}" dt="2021-03-18T23:24:45.030" v="726" actId="255"/>
          <ac:spMkLst>
            <pc:docMk/>
            <pc:sldMk cId="1761386862" sldId="302"/>
            <ac:spMk id="2" creationId="{AFF6E30C-FD27-4969-A856-93D92B001F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9117-BBAA-FC4C-90CB-86676EB69E98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48F21-F51C-9144-B662-F14C636FE2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83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</a:t>
            </a:r>
            <a:r>
              <a:rPr lang="es-ES" baseline="0" dirty="0"/>
              <a:t> diapositiva es la </a:t>
            </a:r>
            <a:r>
              <a:rPr lang="es-ES" b="1" baseline="0" dirty="0"/>
              <a:t>Portada del Documento</a:t>
            </a:r>
            <a:r>
              <a:rPr lang="es-ES" baseline="0" dirty="0"/>
              <a:t>, se sugiere NO INCLUIR NINGUNA información o disponer algún elemento sobre la misma.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48F21-F51C-9144-B662-F14C636FE28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13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71579"/>
            <a:ext cx="4312078" cy="5196204"/>
          </a:xfrm>
        </p:spPr>
        <p:txBody>
          <a:bodyPr anchor="ctr"/>
          <a:lstStyle>
            <a:lvl1pPr algn="l">
              <a:defRPr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3201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05/04/2021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82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80392"/>
            <a:ext cx="7772400" cy="5250828"/>
          </a:xfrm>
        </p:spPr>
        <p:txBody>
          <a:bodyPr anchor="ctr"/>
          <a:lstStyle>
            <a:lvl1pPr algn="ctr">
              <a:defRPr sz="4000" b="1" cap="all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05/04/2021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4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05/04/2021</a:t>
            </a:fld>
            <a:endParaRPr lang="es-E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3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42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0322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662970"/>
            <a:ext cx="4040188" cy="3463193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0322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662970"/>
            <a:ext cx="4041775" cy="3463193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05/04/2021</a:t>
            </a:fld>
            <a:endParaRPr lang="es-ES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97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4359"/>
            <a:ext cx="8229600" cy="996907"/>
          </a:xfrm>
        </p:spPr>
        <p:txBody>
          <a:bodyPr anchor="ctr">
            <a:normAutofit/>
          </a:bodyPr>
          <a:lstStyle>
            <a:lvl1pPr>
              <a:defRPr sz="36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05/04/2021</a:t>
            </a:fld>
            <a:endParaRPr lang="es-E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803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1139970" y="6584800"/>
            <a:ext cx="1659388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05/04/2021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51927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89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795872"/>
          </a:xfrm>
        </p:spPr>
        <p:txBody>
          <a:bodyPr anchor="b">
            <a:normAutofit/>
          </a:bodyPr>
          <a:lstStyle>
            <a:lvl1pPr algn="l">
              <a:defRPr sz="2400" b="1" spc="-15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87378" y="273050"/>
            <a:ext cx="4820358" cy="5974686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8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164516"/>
            <a:ext cx="3008313" cy="404393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05/04/2021</a:t>
            </a:fld>
            <a:endParaRPr lang="es-ES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37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ctr"/>
          <a:lstStyle>
            <a:lvl1pPr marL="0" indent="0" algn="ctr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2446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05/04/2021</a:t>
            </a:fld>
            <a:endParaRPr lang="es-ES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79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72FC-7409-9241-96D9-C1880B2CBB52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44E8-1E1C-934E-880E-E8BCEBE213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64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28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F4122AC-88CF-48CF-AFFE-EAF0F16A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/>
              <a:t>PUESTO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4048E2F-B197-401B-BA85-64C240EAB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23900" dirty="0"/>
              <a:t>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2166EB-C075-4F10-9428-772B2204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48" y="1882066"/>
            <a:ext cx="5465652" cy="2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4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A576F-7C10-444D-AFB8-756B90C11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/>
              <a:t>MUCHAS GRACIAS </a:t>
            </a:r>
          </a:p>
        </p:txBody>
      </p:sp>
    </p:spTree>
    <p:extLst>
      <p:ext uri="{BB962C8B-B14F-4D97-AF65-F5344CB8AC3E}">
        <p14:creationId xmlns:p14="http://schemas.microsoft.com/office/powerpoint/2010/main" val="387983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RANKING DE PATENTES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sz="3200" dirty="0"/>
              <a:t>POR:</a:t>
            </a:r>
            <a:r>
              <a:rPr lang="es-ES" dirty="0"/>
              <a:t/>
            </a:r>
            <a:br>
              <a:rPr lang="es-ES" dirty="0"/>
            </a:br>
            <a:r>
              <a:rPr lang="es-ES" sz="3200" dirty="0"/>
              <a:t>CRISTHIAN TORRES</a:t>
            </a:r>
            <a:br>
              <a:rPr lang="es-ES" sz="3200" dirty="0"/>
            </a:br>
            <a:r>
              <a:rPr lang="es-ES" sz="3200" dirty="0"/>
              <a:t>FABIO A. YEPES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959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F41C4-62DB-4F86-A417-D5806C6A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LENS.ORG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67788-1114-455A-BD36-D12956B6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Es la plataforma de datos abierta y gratuita más grande del mundo de cientos de millones de patentes globales y artículos académicos en una forma que cualquiera puede usar para navegar por el complejo mundo de la innovación. </a:t>
            </a:r>
            <a:endParaRPr lang="es-CO" dirty="0"/>
          </a:p>
        </p:txBody>
      </p:sp>
      <p:pic>
        <p:nvPicPr>
          <p:cNvPr id="1026" name="Picture 2" descr="Lens">
            <a:extLst>
              <a:ext uri="{FF2B5EF4-FFF2-40B4-BE49-F238E27FC236}">
                <a16:creationId xmlns:a16="http://schemas.microsoft.com/office/drawing/2014/main" id="{177F862E-8F0B-4F6A-92F8-B5620F5D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80" y="4965700"/>
            <a:ext cx="53340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55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AD181-1A0F-499D-A7F9-66B398CEE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8788" y="4536489"/>
            <a:ext cx="6906827" cy="1710819"/>
          </a:xfrm>
        </p:spPr>
        <p:txBody>
          <a:bodyPr>
            <a:normAutofit/>
          </a:bodyPr>
          <a:lstStyle/>
          <a:p>
            <a:pPr algn="just"/>
            <a:r>
              <a:rPr lang="es-MX" sz="2000" b="0" i="0" dirty="0">
                <a:solidFill>
                  <a:srgbClr val="223453"/>
                </a:solidFill>
                <a:effectLst/>
                <a:latin typeface="Tahoma" panose="020B0604030504040204" pitchFamily="34" charset="0"/>
              </a:rPr>
              <a:t>El nuevo Coronavirus (COVID-19) ha sido catalogado por la Organización Mundial de la Salud como una emergencia en salud pública de importancia internacional (ESPII). Se han identificado casos en todos los continentes y, el 6 de marzo se confirmó el primer caso en Colombia.</a:t>
            </a:r>
            <a:endParaRPr lang="es-CO" sz="2000" dirty="0"/>
          </a:p>
        </p:txBody>
      </p:sp>
      <p:pic>
        <p:nvPicPr>
          <p:cNvPr id="2050" name="Picture 2" descr="Planes de contingencia de Uruguay frente a COVID-19 - OPS/OMS |  Organización Panamericana de la Salud">
            <a:extLst>
              <a:ext uri="{FF2B5EF4-FFF2-40B4-BE49-F238E27FC236}">
                <a16:creationId xmlns:a16="http://schemas.microsoft.com/office/drawing/2014/main" id="{5A439E14-D983-4470-8D86-A0E66513F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71" y="461638"/>
            <a:ext cx="6795858" cy="339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3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F41C4-62DB-4F86-A417-D5806C6A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Resultado de búsqueda de patentes: Vacuna &amp; </a:t>
            </a:r>
            <a:r>
              <a:rPr lang="es-CO" dirty="0" err="1" smtClean="0"/>
              <a:t>Covid</a:t>
            </a:r>
            <a:r>
              <a:rPr lang="es-CO" dirty="0" smtClean="0"/>
              <a:t> 19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404143"/>
            <a:ext cx="2554866" cy="2287588"/>
          </a:xfrm>
          <a:prstGeom prst="rect">
            <a:avLst/>
          </a:prstGeom>
          <a:ln>
            <a:solidFill>
              <a:srgbClr val="00529C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1404143"/>
            <a:ext cx="3390900" cy="2287588"/>
          </a:xfrm>
          <a:prstGeom prst="rect">
            <a:avLst/>
          </a:prstGeom>
          <a:ln>
            <a:solidFill>
              <a:srgbClr val="00529C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575" y="3944936"/>
            <a:ext cx="3390900" cy="2595564"/>
          </a:xfrm>
          <a:prstGeom prst="rect">
            <a:avLst/>
          </a:prstGeom>
          <a:ln>
            <a:solidFill>
              <a:srgbClr val="00529C"/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100" y="3944936"/>
            <a:ext cx="2554866" cy="2595564"/>
          </a:xfrm>
          <a:prstGeom prst="rect">
            <a:avLst/>
          </a:prstGeom>
          <a:ln>
            <a:solidFill>
              <a:srgbClr val="00529C"/>
            </a:solidFill>
          </a:ln>
        </p:spPr>
      </p:pic>
      <p:sp>
        <p:nvSpPr>
          <p:cNvPr id="13" name="Llamada rectangular 12"/>
          <p:cNvSpPr/>
          <p:nvPr/>
        </p:nvSpPr>
        <p:spPr>
          <a:xfrm>
            <a:off x="228600" y="1261269"/>
            <a:ext cx="1333500" cy="1596231"/>
          </a:xfrm>
          <a:prstGeom prst="wedgeRectCallout">
            <a:avLst>
              <a:gd name="adj1" fmla="val 63514"/>
              <a:gd name="adj2" fmla="val -65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publicaron.</a:t>
            </a:r>
          </a:p>
          <a:p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2020: 90</a:t>
            </a:r>
          </a:p>
          <a:p>
            <a:r>
              <a:rPr lang="es-CO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2019: 166</a:t>
            </a:r>
          </a:p>
          <a:p>
            <a:r>
              <a:rPr lang="es-CO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2013: </a:t>
            </a:r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  <a:p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Total: </a:t>
            </a:r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257</a:t>
            </a:r>
            <a:endParaRPr lang="es-ES" dirty="0"/>
          </a:p>
        </p:txBody>
      </p:sp>
      <p:sp>
        <p:nvSpPr>
          <p:cNvPr id="14" name="Llamada rectangular 13"/>
          <p:cNvSpPr/>
          <p:nvPr/>
        </p:nvSpPr>
        <p:spPr>
          <a:xfrm>
            <a:off x="64508" y="3834605"/>
            <a:ext cx="1497592" cy="1473996"/>
          </a:xfrm>
          <a:prstGeom prst="wedgeRectCallout">
            <a:avLst>
              <a:gd name="adj1" fmla="val 63514"/>
              <a:gd name="adj2" fmla="val -65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 de documento:</a:t>
            </a:r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P. Aplicadas:208</a:t>
            </a:r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P. Otorgada:30</a:t>
            </a:r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P. Limitadas:18</a:t>
            </a:r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Llamada rectangular 14"/>
          <p:cNvSpPr/>
          <p:nvPr/>
        </p:nvSpPr>
        <p:spPr>
          <a:xfrm>
            <a:off x="7610475" y="1261269"/>
            <a:ext cx="1497592" cy="1596231"/>
          </a:xfrm>
          <a:prstGeom prst="wedgeRectCallout">
            <a:avLst>
              <a:gd name="adj1" fmla="val -61146"/>
              <a:gd name="adj2" fmla="val -49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Jurisdicción:</a:t>
            </a:r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EE.UU: 87</a:t>
            </a:r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China: 38</a:t>
            </a:r>
          </a:p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Australia: 19</a:t>
            </a:r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Reino Unido: 9</a:t>
            </a:r>
          </a:p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Rusia: 5</a:t>
            </a:r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Llamada rectangular 18"/>
          <p:cNvSpPr/>
          <p:nvPr/>
        </p:nvSpPr>
        <p:spPr>
          <a:xfrm>
            <a:off x="7458075" y="3834604"/>
            <a:ext cx="1497592" cy="1473997"/>
          </a:xfrm>
          <a:prstGeom prst="wedgeRectCallout">
            <a:avLst>
              <a:gd name="adj1" fmla="val -61146"/>
              <a:gd name="adj2" fmla="val -49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Inventores:</a:t>
            </a:r>
          </a:p>
          <a:p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3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Al-abed Yousef: 5</a:t>
            </a:r>
            <a:endParaRPr lang="es-CO" sz="1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3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Franchi </a:t>
            </a:r>
            <a:r>
              <a:rPr lang="es-CO" sz="13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Luigi: 5</a:t>
            </a:r>
            <a:endParaRPr lang="es-CO" sz="1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3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Glick Gary </a:t>
            </a:r>
            <a:r>
              <a:rPr lang="es-CO" sz="13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D: 5</a:t>
            </a:r>
            <a:endParaRPr lang="es-CO" sz="1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3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Susbparov Ivan </a:t>
            </a:r>
            <a:r>
              <a:rPr lang="es-CO" sz="13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Mikhajlovich: 4</a:t>
            </a:r>
            <a:endParaRPr lang="es-CO" sz="1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6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75" y="1261268"/>
            <a:ext cx="2663825" cy="2428875"/>
          </a:xfrm>
          <a:prstGeom prst="rect">
            <a:avLst/>
          </a:prstGeom>
          <a:ln>
            <a:solidFill>
              <a:srgbClr val="00529C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1261269"/>
            <a:ext cx="2554866" cy="2428875"/>
          </a:xfrm>
          <a:prstGeom prst="rect">
            <a:avLst/>
          </a:prstGeom>
          <a:ln>
            <a:solidFill>
              <a:srgbClr val="00529C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EF41C4-62DB-4F86-A417-D5806C6A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Resultado de búsqueda de patentes: Colección solo vacunas.</a:t>
            </a:r>
            <a:endParaRPr lang="es-CO" dirty="0"/>
          </a:p>
        </p:txBody>
      </p:sp>
      <p:sp>
        <p:nvSpPr>
          <p:cNvPr id="13" name="Llamada rectangular 12"/>
          <p:cNvSpPr/>
          <p:nvPr/>
        </p:nvSpPr>
        <p:spPr>
          <a:xfrm>
            <a:off x="228600" y="1261269"/>
            <a:ext cx="1333500" cy="1596231"/>
          </a:xfrm>
          <a:prstGeom prst="wedgeRectCallout">
            <a:avLst>
              <a:gd name="adj1" fmla="val 63514"/>
              <a:gd name="adj2" fmla="val -65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publicaron.</a:t>
            </a:r>
          </a:p>
          <a:p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2021: 2</a:t>
            </a:r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2020: 13</a:t>
            </a:r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Total: </a:t>
            </a:r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endParaRPr lang="es-ES" dirty="0"/>
          </a:p>
        </p:txBody>
      </p:sp>
      <p:sp>
        <p:nvSpPr>
          <p:cNvPr id="14" name="Llamada rectangular 13"/>
          <p:cNvSpPr/>
          <p:nvPr/>
        </p:nvSpPr>
        <p:spPr>
          <a:xfrm>
            <a:off x="7561841" y="1322386"/>
            <a:ext cx="1497592" cy="1473996"/>
          </a:xfrm>
          <a:prstGeom prst="wedgeRectCallout">
            <a:avLst>
              <a:gd name="adj1" fmla="val -73018"/>
              <a:gd name="adj2" fmla="val -108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 de documento:</a:t>
            </a:r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P. Aplicadas:14</a:t>
            </a:r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P. Otorgada:1</a:t>
            </a:r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3800473"/>
            <a:ext cx="6496050" cy="2628315"/>
          </a:xfrm>
          <a:prstGeom prst="rect">
            <a:avLst/>
          </a:prstGeom>
          <a:ln>
            <a:solidFill>
              <a:srgbClr val="00529C"/>
            </a:solidFill>
          </a:ln>
        </p:spPr>
      </p:pic>
      <p:sp>
        <p:nvSpPr>
          <p:cNvPr id="16" name="Llamada rectangular 15"/>
          <p:cNvSpPr/>
          <p:nvPr/>
        </p:nvSpPr>
        <p:spPr>
          <a:xfrm>
            <a:off x="7281937" y="4001291"/>
            <a:ext cx="1497592" cy="1485110"/>
          </a:xfrm>
          <a:prstGeom prst="wedgeRectCallout">
            <a:avLst>
              <a:gd name="adj1" fmla="val -73018"/>
              <a:gd name="adj2" fmla="val -108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Dispersión:</a:t>
            </a:r>
          </a:p>
          <a:p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mes de mayor aplicación: Julio.</a:t>
            </a:r>
          </a:p>
          <a:p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CO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Año: 2020</a:t>
            </a:r>
            <a:endParaRPr lang="es-CO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inilo decorativo podium olímpico - TenVinilo">
            <a:extLst>
              <a:ext uri="{FF2B5EF4-FFF2-40B4-BE49-F238E27FC236}">
                <a16:creationId xmlns:a16="http://schemas.microsoft.com/office/drawing/2014/main" id="{8B9151E0-B76A-4C73-9BA7-B9ED1BFE3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53" y="1242998"/>
            <a:ext cx="6824293" cy="48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187DF0B-813D-40CC-ABEC-9F4C658A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3200" dirty="0"/>
              <a:t>PODIUM DE VACUNAS COVID-19</a:t>
            </a:r>
          </a:p>
        </p:txBody>
      </p:sp>
    </p:spTree>
    <p:extLst>
      <p:ext uri="{BB962C8B-B14F-4D97-AF65-F5344CB8AC3E}">
        <p14:creationId xmlns:p14="http://schemas.microsoft.com/office/powerpoint/2010/main" val="344351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F4122AC-88CF-48CF-AFFE-EAF0F16A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/>
              <a:t>PUESTO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4048E2F-B197-401B-BA85-64C240EAB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23900" dirty="0"/>
              <a:t>3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D540C1-59B4-47B3-A62E-E1DDECE6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82" y="1832499"/>
            <a:ext cx="5473718" cy="31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6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F4122AC-88CF-48CF-AFFE-EAF0F16A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/>
              <a:t>PUESTO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4048E2F-B197-401B-BA85-64C240EAB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23900" dirty="0"/>
              <a:t>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0F99610-DE9D-46FA-BFC7-1709E548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29" y="1740022"/>
            <a:ext cx="5470571" cy="29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34636"/>
      </p:ext>
    </p:extLst>
  </p:cSld>
  <p:clrMapOvr>
    <a:masterClrMapping/>
  </p:clrMapOvr>
</p:sld>
</file>

<file path=ppt/theme/theme1.xml><?xml version="1.0" encoding="utf-8"?>
<a:theme xmlns:a="http://schemas.openxmlformats.org/drawingml/2006/main" name="Planitlla PowerPoint 2018 UNIAJ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68A09EF4795B4D8D42C88900235298" ma:contentTypeVersion="0" ma:contentTypeDescription="Crear nuevo documento." ma:contentTypeScope="" ma:versionID="9884ae04ee6740a09aac08c2ec6aec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6dcc55fc7de7b749655be5365d3ef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D7D53-8870-4901-9C75-3567A7CBAE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763BEB-9615-4A27-A42C-260763FAF1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4D8436-9529-41CE-BBCE-4D60402735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 UNIAJC 2018</Template>
  <TotalTime>752</TotalTime>
  <Words>261</Words>
  <Application>Microsoft Office PowerPoint</Application>
  <PresentationFormat>Presentación en pantalla (4:3)</PresentationFormat>
  <Paragraphs>56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Tahoma</vt:lpstr>
      <vt:lpstr>Planitlla PowerPoint 2018 UNIAJC</vt:lpstr>
      <vt:lpstr>Presentación de PowerPoint</vt:lpstr>
      <vt:lpstr>RANKING DE PATENTES  POR: CRISTHIAN TORRES FABIO A. YEPES</vt:lpstr>
      <vt:lpstr>LENS.ORG</vt:lpstr>
      <vt:lpstr>Presentación de PowerPoint</vt:lpstr>
      <vt:lpstr>Resultado de búsqueda de patentes: Vacuna &amp; Covid 19</vt:lpstr>
      <vt:lpstr>Resultado de búsqueda de patentes: Colección solo vacunas.</vt:lpstr>
      <vt:lpstr>PODIUM DE VACUNAS COVID-19</vt:lpstr>
      <vt:lpstr>PUESTO</vt:lpstr>
      <vt:lpstr>PUESTO</vt:lpstr>
      <vt:lpstr>PUESTO</vt:lpstr>
      <vt:lpstr>MUCHAS 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Bolaños Ceballos</dc:creator>
  <cp:lastModifiedBy>Cristhian A. Torres</cp:lastModifiedBy>
  <cp:revision>56</cp:revision>
  <dcterms:created xsi:type="dcterms:W3CDTF">2018-09-19T14:14:54Z</dcterms:created>
  <dcterms:modified xsi:type="dcterms:W3CDTF">2021-04-06T02:06:34Z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0x0101003368A09EF4795B4D8D42C88900235298</vt:lpwstr>
  </property>
</Properties>
</file>