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7" r:id="rId5"/>
    <p:sldId id="258" r:id="rId6"/>
    <p:sldId id="265" r:id="rId7"/>
    <p:sldId id="264" r:id="rId8"/>
    <p:sldId id="263" r:id="rId9"/>
    <p:sldId id="262" r:id="rId10"/>
    <p:sldId id="261" r:id="rId11"/>
    <p:sldId id="260" r:id="rId12"/>
    <p:sldId id="259" r:id="rId1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napToObjects="1">
      <p:cViewPr varScale="1">
        <p:scale>
          <a:sx n="73" d="100"/>
          <a:sy n="73" d="100"/>
        </p:scale>
        <p:origin x="13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FED92-71AC-4FFB-AD0E-16AD7F7133FE}" type="doc">
      <dgm:prSet loTypeId="urn:microsoft.com/office/officeart/2005/8/layout/hProcess11" loCatId="process" qsTypeId="urn:microsoft.com/office/officeart/2005/8/quickstyle/simple1" qsCatId="simple" csTypeId="urn:microsoft.com/office/officeart/2005/8/colors/accent5_4" csCatId="accent5" phldr="1"/>
      <dgm:spPr/>
    </dgm:pt>
    <dgm:pt modelId="{0A462B49-9601-4EDB-B95E-61A6317D9409}">
      <dgm:prSet phldrT="[Texto]"/>
      <dgm:spPr/>
      <dgm:t>
        <a:bodyPr/>
        <a:lstStyle/>
        <a:p>
          <a:endParaRPr lang="es-ES" dirty="0"/>
        </a:p>
      </dgm:t>
    </dgm:pt>
    <dgm:pt modelId="{B85C9BED-D094-4ED3-A9A9-6C00406FC603}" type="parTrans" cxnId="{64E8043C-95AA-402E-9F79-E5150077128F}">
      <dgm:prSet/>
      <dgm:spPr/>
      <dgm:t>
        <a:bodyPr/>
        <a:lstStyle/>
        <a:p>
          <a:endParaRPr lang="es-ES"/>
        </a:p>
      </dgm:t>
    </dgm:pt>
    <dgm:pt modelId="{90450E47-3555-4D3E-AD06-3550CE8D8FD6}" type="sibTrans" cxnId="{64E8043C-95AA-402E-9F79-E5150077128F}">
      <dgm:prSet/>
      <dgm:spPr/>
      <dgm:t>
        <a:bodyPr/>
        <a:lstStyle/>
        <a:p>
          <a:endParaRPr lang="es-ES"/>
        </a:p>
      </dgm:t>
    </dgm:pt>
    <dgm:pt modelId="{B1C2AF7E-8AD0-42EB-B38B-20E703A4DE77}">
      <dgm:prSet phldrT="[Texto]"/>
      <dgm:spPr/>
      <dgm:t>
        <a:bodyPr/>
        <a:lstStyle/>
        <a:p>
          <a:endParaRPr lang="es-ES" dirty="0"/>
        </a:p>
      </dgm:t>
    </dgm:pt>
    <dgm:pt modelId="{A962135D-D79E-4DE5-AA34-3E2E9A661BBB}" type="parTrans" cxnId="{66F38D6D-E5B2-4CF4-B82B-272DE0A72043}">
      <dgm:prSet/>
      <dgm:spPr/>
      <dgm:t>
        <a:bodyPr/>
        <a:lstStyle/>
        <a:p>
          <a:endParaRPr lang="es-ES"/>
        </a:p>
      </dgm:t>
    </dgm:pt>
    <dgm:pt modelId="{05EB924C-C8FD-4AD0-AE69-C6A34D9DA2E3}" type="sibTrans" cxnId="{66F38D6D-E5B2-4CF4-B82B-272DE0A72043}">
      <dgm:prSet/>
      <dgm:spPr/>
      <dgm:t>
        <a:bodyPr/>
        <a:lstStyle/>
        <a:p>
          <a:endParaRPr lang="es-ES"/>
        </a:p>
      </dgm:t>
    </dgm:pt>
    <dgm:pt modelId="{F1D8A05C-C2E8-477B-869F-5C746E55B4DB}">
      <dgm:prSet phldrT="[Texto]"/>
      <dgm:spPr/>
      <dgm:t>
        <a:bodyPr/>
        <a:lstStyle/>
        <a:p>
          <a:endParaRPr lang="es-ES" dirty="0"/>
        </a:p>
      </dgm:t>
    </dgm:pt>
    <dgm:pt modelId="{1534B932-0012-4D89-A2B5-08565AAC4025}" type="sibTrans" cxnId="{325A0CE8-C70F-4E0B-86CE-4CDBABF1E71D}">
      <dgm:prSet/>
      <dgm:spPr/>
      <dgm:t>
        <a:bodyPr/>
        <a:lstStyle/>
        <a:p>
          <a:endParaRPr lang="es-ES"/>
        </a:p>
      </dgm:t>
    </dgm:pt>
    <dgm:pt modelId="{97F970D2-DE45-4083-BD40-197AC9AD4F2A}" type="parTrans" cxnId="{325A0CE8-C70F-4E0B-86CE-4CDBABF1E71D}">
      <dgm:prSet/>
      <dgm:spPr/>
      <dgm:t>
        <a:bodyPr/>
        <a:lstStyle/>
        <a:p>
          <a:endParaRPr lang="es-ES"/>
        </a:p>
      </dgm:t>
    </dgm:pt>
    <dgm:pt modelId="{353CCF56-52E7-4DBD-9191-3A87FBE991E0}" type="pres">
      <dgm:prSet presAssocID="{C02FED92-71AC-4FFB-AD0E-16AD7F7133FE}" presName="Name0" presStyleCnt="0">
        <dgm:presLayoutVars>
          <dgm:dir/>
          <dgm:resizeHandles val="exact"/>
        </dgm:presLayoutVars>
      </dgm:prSet>
      <dgm:spPr/>
    </dgm:pt>
    <dgm:pt modelId="{05D5206F-6D00-45E3-9284-0A3ECA78B817}" type="pres">
      <dgm:prSet presAssocID="{C02FED92-71AC-4FFB-AD0E-16AD7F7133FE}" presName="arrow" presStyleLbl="bgShp" presStyleIdx="0" presStyleCnt="1"/>
      <dgm:spPr/>
    </dgm:pt>
    <dgm:pt modelId="{8A0B8693-9A13-4469-A0C0-C618E34970B7}" type="pres">
      <dgm:prSet presAssocID="{C02FED92-71AC-4FFB-AD0E-16AD7F7133FE}" presName="points" presStyleCnt="0"/>
      <dgm:spPr/>
    </dgm:pt>
    <dgm:pt modelId="{9A489931-4BA0-4683-925A-41C2D0814B45}" type="pres">
      <dgm:prSet presAssocID="{F1D8A05C-C2E8-477B-869F-5C746E55B4DB}" presName="compositeA" presStyleCnt="0"/>
      <dgm:spPr/>
    </dgm:pt>
    <dgm:pt modelId="{F5523041-098F-4D96-ABD7-59BE4A8B61A1}" type="pres">
      <dgm:prSet presAssocID="{F1D8A05C-C2E8-477B-869F-5C746E55B4DB}" presName="textA" presStyleLbl="revTx" presStyleIdx="0" presStyleCnt="3">
        <dgm:presLayoutVars>
          <dgm:bulletEnabled val="1"/>
        </dgm:presLayoutVars>
      </dgm:prSet>
      <dgm:spPr/>
      <dgm:t>
        <a:bodyPr/>
        <a:lstStyle/>
        <a:p>
          <a:endParaRPr lang="es-ES"/>
        </a:p>
      </dgm:t>
    </dgm:pt>
    <dgm:pt modelId="{D80207F0-69F8-416D-BAAD-739BE36EF71D}" type="pres">
      <dgm:prSet presAssocID="{F1D8A05C-C2E8-477B-869F-5C746E55B4DB}" presName="circleA" presStyleLbl="node1" presStyleIdx="0" presStyleCnt="3" custScaleX="466463" custScaleY="434643"/>
      <dgm:spPr>
        <a:blipFill rotWithShape="0">
          <a:blip xmlns:r="http://schemas.openxmlformats.org/officeDocument/2006/relationships" r:embed="rId1"/>
          <a:stretch>
            <a:fillRect/>
          </a:stretch>
        </a:blipFill>
      </dgm:spPr>
    </dgm:pt>
    <dgm:pt modelId="{58910F45-9979-4494-9CDF-237A70CD8454}" type="pres">
      <dgm:prSet presAssocID="{F1D8A05C-C2E8-477B-869F-5C746E55B4DB}" presName="spaceA" presStyleCnt="0"/>
      <dgm:spPr/>
    </dgm:pt>
    <dgm:pt modelId="{F00A5A9F-4F72-4F88-8F66-DB8BBF5BD18A}" type="pres">
      <dgm:prSet presAssocID="{1534B932-0012-4D89-A2B5-08565AAC4025}" presName="space" presStyleCnt="0"/>
      <dgm:spPr/>
    </dgm:pt>
    <dgm:pt modelId="{E650B31A-AE55-4E9F-9676-060D0EB01636}" type="pres">
      <dgm:prSet presAssocID="{0A462B49-9601-4EDB-B95E-61A6317D9409}" presName="compositeB" presStyleCnt="0"/>
      <dgm:spPr/>
    </dgm:pt>
    <dgm:pt modelId="{D8103AFD-786D-428C-A87C-D76FAC743E7D}" type="pres">
      <dgm:prSet presAssocID="{0A462B49-9601-4EDB-B95E-61A6317D9409}" presName="textB" presStyleLbl="revTx" presStyleIdx="1" presStyleCnt="3">
        <dgm:presLayoutVars>
          <dgm:bulletEnabled val="1"/>
        </dgm:presLayoutVars>
      </dgm:prSet>
      <dgm:spPr/>
      <dgm:t>
        <a:bodyPr/>
        <a:lstStyle/>
        <a:p>
          <a:endParaRPr lang="es-ES"/>
        </a:p>
      </dgm:t>
    </dgm:pt>
    <dgm:pt modelId="{F9E88A4F-19FA-40FF-94FE-B77754C8E6F6}" type="pres">
      <dgm:prSet presAssocID="{0A462B49-9601-4EDB-B95E-61A6317D9409}" presName="circleB" presStyleLbl="node1" presStyleIdx="1" presStyleCnt="3" custScaleX="433286" custScaleY="415357"/>
      <dgm:spPr>
        <a:blipFill rotWithShape="0">
          <a:blip xmlns:r="http://schemas.openxmlformats.org/officeDocument/2006/relationships" r:embed="rId2"/>
          <a:stretch>
            <a:fillRect/>
          </a:stretch>
        </a:blipFill>
      </dgm:spPr>
    </dgm:pt>
    <dgm:pt modelId="{87DAEC85-C140-496A-9193-AAE9BE66A275}" type="pres">
      <dgm:prSet presAssocID="{0A462B49-9601-4EDB-B95E-61A6317D9409}" presName="spaceB" presStyleCnt="0"/>
      <dgm:spPr/>
    </dgm:pt>
    <dgm:pt modelId="{235B7B52-DFD4-4E04-8892-050DC5609FDA}" type="pres">
      <dgm:prSet presAssocID="{90450E47-3555-4D3E-AD06-3550CE8D8FD6}" presName="space" presStyleCnt="0"/>
      <dgm:spPr/>
    </dgm:pt>
    <dgm:pt modelId="{B6FFC8EE-2FB4-48F5-847C-60B0CC49A4A2}" type="pres">
      <dgm:prSet presAssocID="{B1C2AF7E-8AD0-42EB-B38B-20E703A4DE77}" presName="compositeA" presStyleCnt="0"/>
      <dgm:spPr/>
    </dgm:pt>
    <dgm:pt modelId="{ED5474E8-56E9-4D89-AE7C-6AD133F07A73}" type="pres">
      <dgm:prSet presAssocID="{B1C2AF7E-8AD0-42EB-B38B-20E703A4DE77}" presName="textA" presStyleLbl="revTx" presStyleIdx="2" presStyleCnt="3">
        <dgm:presLayoutVars>
          <dgm:bulletEnabled val="1"/>
        </dgm:presLayoutVars>
      </dgm:prSet>
      <dgm:spPr/>
      <dgm:t>
        <a:bodyPr/>
        <a:lstStyle/>
        <a:p>
          <a:endParaRPr lang="es-ES"/>
        </a:p>
      </dgm:t>
    </dgm:pt>
    <dgm:pt modelId="{B85705D7-DC70-4154-92B4-7BC900B57BA1}" type="pres">
      <dgm:prSet presAssocID="{B1C2AF7E-8AD0-42EB-B38B-20E703A4DE77}" presName="circleA" presStyleLbl="node1" presStyleIdx="2" presStyleCnt="3" custScaleX="445109" custScaleY="460357"/>
      <dgm:spPr>
        <a:blipFill rotWithShape="0">
          <a:blip xmlns:r="http://schemas.openxmlformats.org/officeDocument/2006/relationships" r:embed="rId3"/>
          <a:stretch>
            <a:fillRect/>
          </a:stretch>
        </a:blipFill>
      </dgm:spPr>
    </dgm:pt>
    <dgm:pt modelId="{59F7B668-E939-47A5-A831-C887EE93F79F}" type="pres">
      <dgm:prSet presAssocID="{B1C2AF7E-8AD0-42EB-B38B-20E703A4DE77}" presName="spaceA" presStyleCnt="0"/>
      <dgm:spPr/>
    </dgm:pt>
  </dgm:ptLst>
  <dgm:cxnLst>
    <dgm:cxn modelId="{38E2F9D5-B8B3-46EE-936F-FE3C5ECACDFC}" type="presOf" srcId="{0A462B49-9601-4EDB-B95E-61A6317D9409}" destId="{D8103AFD-786D-428C-A87C-D76FAC743E7D}" srcOrd="0" destOrd="0" presId="urn:microsoft.com/office/officeart/2005/8/layout/hProcess11"/>
    <dgm:cxn modelId="{BCBB2D95-C011-4C0D-B3CC-A794AAFD0897}" type="presOf" srcId="{F1D8A05C-C2E8-477B-869F-5C746E55B4DB}" destId="{F5523041-098F-4D96-ABD7-59BE4A8B61A1}" srcOrd="0" destOrd="0" presId="urn:microsoft.com/office/officeart/2005/8/layout/hProcess11"/>
    <dgm:cxn modelId="{64E8043C-95AA-402E-9F79-E5150077128F}" srcId="{C02FED92-71AC-4FFB-AD0E-16AD7F7133FE}" destId="{0A462B49-9601-4EDB-B95E-61A6317D9409}" srcOrd="1" destOrd="0" parTransId="{B85C9BED-D094-4ED3-A9A9-6C00406FC603}" sibTransId="{90450E47-3555-4D3E-AD06-3550CE8D8FD6}"/>
    <dgm:cxn modelId="{66F38D6D-E5B2-4CF4-B82B-272DE0A72043}" srcId="{C02FED92-71AC-4FFB-AD0E-16AD7F7133FE}" destId="{B1C2AF7E-8AD0-42EB-B38B-20E703A4DE77}" srcOrd="2" destOrd="0" parTransId="{A962135D-D79E-4DE5-AA34-3E2E9A661BBB}" sibTransId="{05EB924C-C8FD-4AD0-AE69-C6A34D9DA2E3}"/>
    <dgm:cxn modelId="{325A0CE8-C70F-4E0B-86CE-4CDBABF1E71D}" srcId="{C02FED92-71AC-4FFB-AD0E-16AD7F7133FE}" destId="{F1D8A05C-C2E8-477B-869F-5C746E55B4DB}" srcOrd="0" destOrd="0" parTransId="{97F970D2-DE45-4083-BD40-197AC9AD4F2A}" sibTransId="{1534B932-0012-4D89-A2B5-08565AAC4025}"/>
    <dgm:cxn modelId="{CCB7655C-DDC5-4264-9BC5-303B1BBE601B}" type="presOf" srcId="{B1C2AF7E-8AD0-42EB-B38B-20E703A4DE77}" destId="{ED5474E8-56E9-4D89-AE7C-6AD133F07A73}" srcOrd="0" destOrd="0" presId="urn:microsoft.com/office/officeart/2005/8/layout/hProcess11"/>
    <dgm:cxn modelId="{E38B7731-DBBF-4C41-BCD8-F373F5C6DA39}" type="presOf" srcId="{C02FED92-71AC-4FFB-AD0E-16AD7F7133FE}" destId="{353CCF56-52E7-4DBD-9191-3A87FBE991E0}" srcOrd="0" destOrd="0" presId="urn:microsoft.com/office/officeart/2005/8/layout/hProcess11"/>
    <dgm:cxn modelId="{4F3B6F93-19A9-473A-A2D6-45D5A1C619B9}" type="presParOf" srcId="{353CCF56-52E7-4DBD-9191-3A87FBE991E0}" destId="{05D5206F-6D00-45E3-9284-0A3ECA78B817}" srcOrd="0" destOrd="0" presId="urn:microsoft.com/office/officeart/2005/8/layout/hProcess11"/>
    <dgm:cxn modelId="{0AA124F3-D2EB-4875-BAA0-878EF512CFCF}" type="presParOf" srcId="{353CCF56-52E7-4DBD-9191-3A87FBE991E0}" destId="{8A0B8693-9A13-4469-A0C0-C618E34970B7}" srcOrd="1" destOrd="0" presId="urn:microsoft.com/office/officeart/2005/8/layout/hProcess11"/>
    <dgm:cxn modelId="{D2C352F8-43BD-4B27-808B-789A6AC8C706}" type="presParOf" srcId="{8A0B8693-9A13-4469-A0C0-C618E34970B7}" destId="{9A489931-4BA0-4683-925A-41C2D0814B45}" srcOrd="0" destOrd="0" presId="urn:microsoft.com/office/officeart/2005/8/layout/hProcess11"/>
    <dgm:cxn modelId="{A152F123-1647-4C83-A495-7A1403ED7F4E}" type="presParOf" srcId="{9A489931-4BA0-4683-925A-41C2D0814B45}" destId="{F5523041-098F-4D96-ABD7-59BE4A8B61A1}" srcOrd="0" destOrd="0" presId="urn:microsoft.com/office/officeart/2005/8/layout/hProcess11"/>
    <dgm:cxn modelId="{9FD11DD2-3557-4852-BB1C-291742E9314A}" type="presParOf" srcId="{9A489931-4BA0-4683-925A-41C2D0814B45}" destId="{D80207F0-69F8-416D-BAAD-739BE36EF71D}" srcOrd="1" destOrd="0" presId="urn:microsoft.com/office/officeart/2005/8/layout/hProcess11"/>
    <dgm:cxn modelId="{8E99D9C4-3A9E-4156-8999-AB7E827A8A56}" type="presParOf" srcId="{9A489931-4BA0-4683-925A-41C2D0814B45}" destId="{58910F45-9979-4494-9CDF-237A70CD8454}" srcOrd="2" destOrd="0" presId="urn:microsoft.com/office/officeart/2005/8/layout/hProcess11"/>
    <dgm:cxn modelId="{56FAE170-B4F4-4328-A95D-E513E11CA40F}" type="presParOf" srcId="{8A0B8693-9A13-4469-A0C0-C618E34970B7}" destId="{F00A5A9F-4F72-4F88-8F66-DB8BBF5BD18A}" srcOrd="1" destOrd="0" presId="urn:microsoft.com/office/officeart/2005/8/layout/hProcess11"/>
    <dgm:cxn modelId="{5C212DF0-2F4B-4B56-8B84-64E1652F2601}" type="presParOf" srcId="{8A0B8693-9A13-4469-A0C0-C618E34970B7}" destId="{E650B31A-AE55-4E9F-9676-060D0EB01636}" srcOrd="2" destOrd="0" presId="urn:microsoft.com/office/officeart/2005/8/layout/hProcess11"/>
    <dgm:cxn modelId="{B350F81F-846D-468F-BDD0-2D8D1DC277F4}" type="presParOf" srcId="{E650B31A-AE55-4E9F-9676-060D0EB01636}" destId="{D8103AFD-786D-428C-A87C-D76FAC743E7D}" srcOrd="0" destOrd="0" presId="urn:microsoft.com/office/officeart/2005/8/layout/hProcess11"/>
    <dgm:cxn modelId="{B462CCC3-8483-44E5-93DD-3AF95244456B}" type="presParOf" srcId="{E650B31A-AE55-4E9F-9676-060D0EB01636}" destId="{F9E88A4F-19FA-40FF-94FE-B77754C8E6F6}" srcOrd="1" destOrd="0" presId="urn:microsoft.com/office/officeart/2005/8/layout/hProcess11"/>
    <dgm:cxn modelId="{E07B99B3-6515-4710-B803-02279FFD7CE7}" type="presParOf" srcId="{E650B31A-AE55-4E9F-9676-060D0EB01636}" destId="{87DAEC85-C140-496A-9193-AAE9BE66A275}" srcOrd="2" destOrd="0" presId="urn:microsoft.com/office/officeart/2005/8/layout/hProcess11"/>
    <dgm:cxn modelId="{DF360509-65E8-424C-8BC8-E45E88A6B8F9}" type="presParOf" srcId="{8A0B8693-9A13-4469-A0C0-C618E34970B7}" destId="{235B7B52-DFD4-4E04-8892-050DC5609FDA}" srcOrd="3" destOrd="0" presId="urn:microsoft.com/office/officeart/2005/8/layout/hProcess11"/>
    <dgm:cxn modelId="{794F1DCB-B07A-448D-9ABE-C57E64382FDF}" type="presParOf" srcId="{8A0B8693-9A13-4469-A0C0-C618E34970B7}" destId="{B6FFC8EE-2FB4-48F5-847C-60B0CC49A4A2}" srcOrd="4" destOrd="0" presId="urn:microsoft.com/office/officeart/2005/8/layout/hProcess11"/>
    <dgm:cxn modelId="{BB6B2828-92CB-426D-A938-5B27DA732EAF}" type="presParOf" srcId="{B6FFC8EE-2FB4-48F5-847C-60B0CC49A4A2}" destId="{ED5474E8-56E9-4D89-AE7C-6AD133F07A73}" srcOrd="0" destOrd="0" presId="urn:microsoft.com/office/officeart/2005/8/layout/hProcess11"/>
    <dgm:cxn modelId="{4652B6A2-EBDA-4A8C-8E49-E7280D0029EB}" type="presParOf" srcId="{B6FFC8EE-2FB4-48F5-847C-60B0CC49A4A2}" destId="{B85705D7-DC70-4154-92B4-7BC900B57BA1}" srcOrd="1" destOrd="0" presId="urn:microsoft.com/office/officeart/2005/8/layout/hProcess11"/>
    <dgm:cxn modelId="{5E343BCF-3D9B-4A5D-9752-D9E8437A7617}" type="presParOf" srcId="{B6FFC8EE-2FB4-48F5-847C-60B0CC49A4A2}" destId="{59F7B668-E939-47A5-A831-C887EE93F7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s-ES"/>
        </a:p>
      </dgm:t>
    </dgm:pt>
    <dgm:pt modelId="{AE1CFE53-6567-447A-BEF3-4980F09F2476}">
      <dgm:prSet phldrT="[Texto]"/>
      <dgm:spPr>
        <a:solidFill>
          <a:schemeClr val="accent5"/>
        </a:solidFill>
      </dgm:spPr>
      <dgm:t>
        <a:bodyPr/>
        <a:lstStyle/>
        <a:p>
          <a:pPr algn="just"/>
          <a:r>
            <a:rPr lang="es-CO" dirty="0" smtClean="0"/>
            <a:t>Desarrollar, con base en técnicas de procesamientos de imágenes actuales,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chemeClr val="accent5"/>
        </a:solidFill>
      </dgm:spPr>
      <dgm:t>
        <a:bodyPr/>
        <a:lstStyle/>
        <a:p>
          <a:pPr algn="just"/>
          <a:r>
            <a:rPr lang="es-CO" dirty="0" smtClean="0"/>
            <a:t>Estudiar los principales indicadores utilizados en el análisis de las imágenes termográficas tomadas a paneles fotovoltaicos y evaluación de su implementación en el algoritmo de procesamiento de imágenes. </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chemeClr val="accent5"/>
        </a:solidFill>
      </dgm:spPr>
      <dgm:t>
        <a:bodyPr/>
        <a:lstStyle/>
        <a:p>
          <a:pPr algn="just"/>
          <a:r>
            <a:rPr lang="es-CO" dirty="0" smtClean="0"/>
            <a:t>Crear una base de datos sencilla con patrones destacados y frecuentes de las imágenes termográficas tomadas a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chemeClr val="accent5"/>
        </a:solidFill>
      </dgm:spPr>
      <dgm:t>
        <a:bodyPr/>
        <a:lstStyle/>
        <a:p>
          <a:pPr algn="just"/>
          <a:r>
            <a:rPr lang="es-CO" dirty="0" smtClean="0"/>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t>
        <a:bodyPr/>
        <a:lstStyle/>
        <a:p>
          <a:endParaRPr lang="es-ES"/>
        </a:p>
      </dgm:t>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3" custScaleY="97586">
        <dgm:presLayoutVars>
          <dgm:chPref val="3"/>
        </dgm:presLayoutVars>
      </dgm:prSet>
      <dgm:spPr/>
      <dgm:t>
        <a:bodyPr/>
        <a:lstStyle/>
        <a:p>
          <a:endParaRPr lang="es-ES"/>
        </a:p>
      </dgm:t>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3" custScaleY="97586">
        <dgm:presLayoutVars>
          <dgm:chPref val="3"/>
        </dgm:presLayoutVars>
      </dgm:prSet>
      <dgm:spPr/>
      <dgm:t>
        <a:bodyPr/>
        <a:lstStyle/>
        <a:p>
          <a:endParaRPr lang="es-ES"/>
        </a:p>
      </dgm:t>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2" presStyleCnt="3" custScaleY="97586">
        <dgm:presLayoutVars>
          <dgm:chPref val="3"/>
        </dgm:presLayoutVars>
      </dgm:prSet>
      <dgm:spPr/>
    </dgm:pt>
    <dgm:pt modelId="{0C5E0F75-3E2E-43E5-8CBF-C87C72CEB624}" type="pres">
      <dgm:prSet presAssocID="{5189D1E7-C05C-4684-9F2D-EA50EBE60C83}" presName="horzTwo" presStyleCnt="0"/>
      <dgm:spPr/>
    </dgm:pt>
  </dgm:ptLst>
  <dgm:cxnLst>
    <dgm:cxn modelId="{34AE006C-EF97-4F50-8A9B-9F6A491E1484}" type="presOf" srcId="{28DC5D9E-4298-4B8F-AA3B-D4553E8BC09F}" destId="{8FD4714E-EFFB-4313-BA76-2F107787BEA8}"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2" destOrd="0" parTransId="{714295C5-082D-4494-B6BB-9AF59E7995A6}" sibTransId="{0F5A650C-DCD9-477C-9F4C-C02F9FA90885}"/>
    <dgm:cxn modelId="{AF497953-3977-4583-8798-8A15EF44B963}" type="presOf" srcId="{329090C8-1781-4201-A6B7-FC4EA80B6333}" destId="{33CE6FA8-1ED1-494A-8C9D-51143519985E}" srcOrd="0" destOrd="0" presId="urn:microsoft.com/office/officeart/2005/8/layout/hierarchy4"/>
    <dgm:cxn modelId="{2C633DBC-3B39-4A01-9D39-02014CDDEB3A}" srcId="{AE1CFE53-6567-447A-BEF3-4980F09F2476}" destId="{329090C8-1781-4201-A6B7-FC4EA80B6333}" srcOrd="0" destOrd="0" parTransId="{15A13E90-ABC0-4588-A1D0-075FD62B5930}" sibTransId="{BB9390EE-C7C8-4526-8270-4F896B9A27CF}"/>
    <dgm:cxn modelId="{8843B586-2307-4326-A597-69C808B835F3}" type="presOf" srcId="{AE1CFE53-6567-447A-BEF3-4980F09F2476}" destId="{277A4076-1DD4-4009-B50B-A0ABD903ED24}"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7B696621-40BF-4ED8-858D-AEEC58108A19}" type="presOf" srcId="{5189D1E7-C05C-4684-9F2D-EA50EBE60C83}" destId="{919EFA03-7FD3-475D-8634-9E6E6041890B}" srcOrd="0" destOrd="0" presId="urn:microsoft.com/office/officeart/2005/8/layout/hierarchy4"/>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DFDEF911-8D33-4A65-AC95-7C63DCD6CD6B}" type="presParOf" srcId="{0EC3EDAE-6343-4447-A1A4-61C3A2DF2944}" destId="{35F9BF6A-BBAC-4CD0-870A-270EE2A2AF2F}" srcOrd="4"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5_2" csCatId="accent5" phldr="1"/>
      <dgm:spPr/>
      <dgm:t>
        <a:bodyPr/>
        <a:lstStyle/>
        <a:p>
          <a:endParaRPr lang="es-ES"/>
        </a:p>
      </dgm:t>
    </dgm:pt>
    <dgm:pt modelId="{CF78DF7B-4574-48F1-9273-9B09ADDCB154}">
      <dgm:prSet phldrT="[Texto]"/>
      <dgm:spPr/>
      <dgm:t>
        <a:bodyPr/>
        <a:lstStyle/>
        <a:p>
          <a:r>
            <a:rPr lang="es-CO" dirty="0" smtClean="0"/>
            <a:t>Detección de anomalías en paneles fotovoltaicos en base a </a:t>
          </a:r>
          <a:r>
            <a:rPr lang="es-ES" dirty="0" smtClean="0"/>
            <a:t>imágenes multiespectrales, Santiago de Chile, 2020.</a:t>
          </a:r>
          <a:endParaRPr lang="es-ES" dirty="0"/>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smtClean="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smtClean="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smtClean="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smtClean="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t>
        <a:bodyPr/>
        <a:lstStyle/>
        <a:p>
          <a:endParaRPr lang="es-ES"/>
        </a:p>
      </dgm:t>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t>
        <a:bodyPr/>
        <a:lstStyle/>
        <a:p>
          <a:endParaRPr lang="es-ES"/>
        </a:p>
      </dgm:t>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t>
        <a:bodyPr/>
        <a:lstStyle/>
        <a:p>
          <a:endParaRPr lang="es-ES"/>
        </a:p>
      </dgm:t>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t>
        <a:bodyPr/>
        <a:lstStyle/>
        <a:p>
          <a:endParaRPr lang="es-ES"/>
        </a:p>
      </dgm:t>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t>
        <a:bodyPr/>
        <a:lstStyle/>
        <a:p>
          <a:endParaRPr lang="es-ES"/>
        </a:p>
      </dgm:t>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C27BEA6E-1BEF-4795-B0E2-0CD2AED86846}" srcId="{A5E0C8ED-9BD9-4604-81BC-C2DF4B75C9B9}" destId="{3FAE1285-EC7D-46BF-9F73-A7AE0CDDDE34}" srcOrd="1" destOrd="0" parTransId="{D65E7C53-B4B0-44E0-9779-D3A1C1E064B2}" sibTransId="{B6C21873-26E0-41EF-BD50-06C3E3F3A2D2}"/>
    <dgm:cxn modelId="{D40C5FA3-B1E4-4550-8AB3-AD0A32048F3F}" type="presOf" srcId="{A5E0C8ED-9BD9-4604-81BC-C2DF4B75C9B9}" destId="{A9B15E4E-F7E3-4A5B-B45C-35FDB100D939}" srcOrd="0" destOrd="0" presId="urn:microsoft.com/office/officeart/2008/layout/PictureStrips"/>
    <dgm:cxn modelId="{BEE50E7F-B8F3-4D47-8037-6B182BA35728}" type="presOf" srcId="{E4105B64-E845-4B03-A228-509966182EC7}" destId="{863EBD93-9A8F-4525-99FD-5C59A26A1833}" srcOrd="0" destOrd="0" presId="urn:microsoft.com/office/officeart/2008/layout/PictureStrips"/>
    <dgm:cxn modelId="{E30554D6-7306-4C8E-9B58-CCD879DAD96D}" type="presOf" srcId="{99A1CC7E-C0CC-455B-9366-703E81BEF337}" destId="{5D555DC9-032D-4486-B491-E1D11B022524}"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BC09F72B-3998-4454-B4F9-CF0A142444AB}" type="presOf" srcId="{CF78DF7B-4574-48F1-9273-9B09ADDCB154}" destId="{4179658F-6546-4129-A631-78D6602F6890}"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2AA96720-C9C8-437A-88E2-8BE06DD0273E}" srcId="{A5E0C8ED-9BD9-4604-81BC-C2DF4B75C9B9}" destId="{CF78DF7B-4574-48F1-9273-9B09ADDCB154}" srcOrd="0" destOrd="0" parTransId="{C550AC3D-6C24-45A2-82AF-358DC8616581}" sibTransId="{55DAF659-9AA0-4542-996F-B3B0EFB7A01C}"/>
    <dgm:cxn modelId="{69A2298C-6013-499D-9CF5-F5C5B6BE57FF}" srcId="{A5E0C8ED-9BD9-4604-81BC-C2DF4B75C9B9}" destId="{E4105B64-E845-4B03-A228-509966182EC7}" srcOrd="4" destOrd="0" parTransId="{7C3BFCCE-4808-42F3-8565-044C21B96D2B}" sibTransId="{68E54788-E340-48CE-8BCC-B55A30E86F03}"/>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5_2" csCatId="accent5" phldr="1"/>
      <dgm:spPr/>
      <dgm:t>
        <a:bodyPr/>
        <a:lstStyle/>
        <a:p>
          <a:endParaRPr lang="es-ES"/>
        </a:p>
      </dgm:t>
    </dgm:pt>
    <dgm:pt modelId="{C81CA61B-526B-4B23-945F-081E470D38BA}">
      <dgm:prSet/>
      <dgm:spPr/>
      <dgm:t>
        <a:bodyPr/>
        <a:lstStyle/>
        <a:p>
          <a:r>
            <a:rPr lang="es-CO" dirty="0" smtClean="0"/>
            <a:t>Inspección basada en Termografía Aérea para Plantas Fotovoltaicas situadas en Techo. Santiago de Chile, 2020.</a:t>
          </a:r>
          <a:endParaRPr lang="es-ES" dirty="0" smtClean="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smtClean="0"/>
            <a:t>Diseño y construcción de un sistema de seguimiento solar, parasistemas fotovoltaicos, basado en procesamiento de imágenes. Arequipa, 2019.</a:t>
          </a:r>
          <a:endParaRPr lang="es-ES" dirty="0" smtClean="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smtClean="0"/>
            <a:t>Diseño e implementación de un sistema de detección de sombras y polvo en paneles solares usando tratamiento de imagen por medio de redes convolucionales. Bogotá D.C. 2019.</a:t>
          </a:r>
          <a:endParaRPr lang="es-ES" dirty="0" smtClean="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smtClean="0"/>
            <a:t>Aplicación de Técnicas de Visión Artificial y Sistemas Expertos para la Determinación del Valor de Monedas. Nogales 2017.</a:t>
          </a:r>
          <a:endParaRPr lang="es-ES" dirty="0" smtClean="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smtClean="0"/>
            <a:t>Captura y procesamiento de imágenes de una cámara térmica. Madrid, 2016.</a:t>
          </a:r>
          <a:endParaRPr lang="es-ES" dirty="0" smtClean="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t>
        <a:bodyPr/>
        <a:lstStyle/>
        <a:p>
          <a:endParaRPr lang="es-ES"/>
        </a:p>
      </dgm:t>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t>
        <a:bodyPr/>
        <a:lstStyle/>
        <a:p>
          <a:endParaRPr lang="es-ES"/>
        </a:p>
      </dgm:t>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t>
        <a:bodyPr/>
        <a:lstStyle/>
        <a:p>
          <a:endParaRPr lang="es-ES"/>
        </a:p>
      </dgm:t>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t>
        <a:bodyPr/>
        <a:lstStyle/>
        <a:p>
          <a:endParaRPr lang="es-ES"/>
        </a:p>
      </dgm:t>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t>
        <a:bodyPr/>
        <a:lstStyle/>
        <a:p>
          <a:endParaRPr lang="es-ES"/>
        </a:p>
      </dgm:t>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93AC769C-0B20-4EF0-ABC8-BA9B90808C22}" srcId="{A5E0C8ED-9BD9-4604-81BC-C2DF4B75C9B9}" destId="{C81CA61B-526B-4B23-945F-081E470D38BA}" srcOrd="0" destOrd="0" parTransId="{BB1B6F4C-6547-4E4E-B2B9-497BACB58607}" sibTransId="{42598987-871F-4D2C-AD30-82B3E4487346}"/>
    <dgm:cxn modelId="{0B18B36C-1FFE-414D-B249-8805D11204E4}" srcId="{A5E0C8ED-9BD9-4604-81BC-C2DF4B75C9B9}" destId="{1AE3B827-6424-46A4-AE87-19B6AE1D9BF5}" srcOrd="2" destOrd="0" parTransId="{12AADE30-1B58-41BD-9778-5B8F75D5892A}" sibTransId="{1CD89D87-FE76-4CED-A172-DFC4375F3B62}"/>
    <dgm:cxn modelId="{A095AF95-6479-49A5-9505-E11E868BBD28}" type="presOf" srcId="{C81CA61B-526B-4B23-945F-081E470D38BA}" destId="{EF344B42-E158-4BCF-8E5E-C4503440713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B48DF14D-C299-4127-B6DE-DB0B8772B9F1}" type="presOf" srcId="{1AE3B827-6424-46A4-AE87-19B6AE1D9BF5}" destId="{EEE7DC80-7DA0-4F06-AEB8-AC0E3172CD87}"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536D6E14-7222-40F9-9556-F04156EF4FF1}" type="presOf" srcId="{A5DA3780-2A89-4CCD-8E1B-6825A8249A95}" destId="{078C7D32-9C34-43D3-8D22-91CCA55CDE3C}"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E0870F19-FF4C-4BCA-A4F4-4211460A9C6F}" type="presOf" srcId="{468C9839-62CE-418B-81FA-EECB773C0BAA}" destId="{4101C8EE-5C92-4014-BB4C-A27FB13EDFE6}"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D40C5FA3-B1E4-4550-8AB3-AD0A32048F3F}" type="presOf" srcId="{A5E0C8ED-9BD9-4604-81BC-C2DF4B75C9B9}" destId="{A9B15E4E-F7E3-4A5B-B45C-35FDB100D939}" srcOrd="0" destOrd="0" presId="urn:microsoft.com/office/officeart/2008/layout/PictureStrips"/>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dgm:t>
        <a:bodyPr/>
        <a:lstStyle/>
        <a:p>
          <a:r>
            <a:rPr lang="es-CO" sz="1800" dirty="0" smtClean="0"/>
            <a:t>Histórico.</a:t>
          </a:r>
        </a:p>
        <a:p>
          <a:r>
            <a:rPr lang="es-ES" sz="1200" dirty="0" smtClean="0"/>
            <a:t>En 1839, se descubre el fenómeno fotoeléctrico.</a:t>
          </a:r>
        </a:p>
        <a:p>
          <a:r>
            <a:rPr lang="es-ES" sz="1200" dirty="0" smtClean="0"/>
            <a:t>Década de los 50, se destaca en programas espaciales.</a:t>
          </a:r>
        </a:p>
        <a:p>
          <a:r>
            <a:rPr lang="es-ES" sz="1200" dirty="0" smtClean="0"/>
            <a:t>Llega a Colombia en los 80’s en el programa Telecomunicaciones rurales.</a:t>
          </a:r>
        </a:p>
        <a:p>
          <a:r>
            <a:rPr lang="es-ES" sz="1200" dirty="0" smtClean="0"/>
            <a:t>se enfocaron en el sector rural.</a:t>
          </a:r>
          <a:endParaRPr lang="es-CO" sz="1200" dirty="0" smtClean="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dgm:t>
        <a:bodyPr/>
        <a:lstStyle/>
        <a:p>
          <a:r>
            <a:rPr lang="es-CO" sz="1800" dirty="0" smtClean="0"/>
            <a:t>Político.</a:t>
          </a:r>
        </a:p>
        <a:p>
          <a:r>
            <a:rPr lang="es-ES" sz="1200" dirty="0" smtClean="0"/>
            <a:t>Energías renovables en objetivos de desarrollos sostenibles.</a:t>
          </a:r>
        </a:p>
        <a:p>
          <a:r>
            <a:rPr lang="es-ES" sz="1200" dirty="0" smtClean="0"/>
            <a:t>“Es deber del estado asegurar su prestación eficiente a todos los habitantes del territorio nacional”. Artículo 345, Constitución de Colombia.</a:t>
          </a:r>
        </a:p>
        <a:p>
          <a:r>
            <a:rPr lang="es-ES" sz="1200" dirty="0" smtClean="0"/>
            <a:t>Ley 1715 del 2014 y 1955 del 2019, leyes de regulación he impulso de ER.</a:t>
          </a:r>
          <a:endParaRPr lang="es-ES" sz="1200" dirty="0"/>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dgm:t>
        <a:bodyPr/>
        <a:lstStyle/>
        <a:p>
          <a:r>
            <a:rPr lang="es-CO" sz="1800" dirty="0" smtClean="0"/>
            <a:t>Geográfico.</a:t>
          </a:r>
        </a:p>
        <a:p>
          <a:r>
            <a:rPr lang="es-ES" sz="1200" dirty="0" smtClean="0"/>
            <a:t>Promedio diario de 4.5 kWh/𝑚2/d de irradiación solar</a:t>
          </a:r>
        </a:p>
        <a:p>
          <a:endParaRPr lang="es-ES" sz="1200" dirty="0" smtClean="0"/>
        </a:p>
        <a:p>
          <a:r>
            <a:rPr lang="es-ES" sz="1200" dirty="0" smtClean="0"/>
            <a:t>Colombia sin comportamientos de clima estacionario.</a:t>
          </a:r>
        </a:p>
        <a:p>
          <a:endParaRPr lang="es-ES" sz="1200" dirty="0" smtClean="0"/>
        </a:p>
        <a:p>
          <a:r>
            <a:rPr lang="es-ES" sz="1200" dirty="0" smtClean="0"/>
            <a:t>las ZNI (zonas no interconectadas) representan el 52% aproximadamente de territorio nacional.</a:t>
          </a:r>
          <a:endParaRPr lang="es-ES" sz="1200" dirty="0"/>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t>
        <a:bodyPr/>
        <a:lstStyle/>
        <a:p>
          <a:endParaRPr lang="es-ES"/>
        </a:p>
      </dgm:t>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t>
        <a:bodyPr/>
        <a:lstStyle/>
        <a:p>
          <a:endParaRPr lang="es-ES"/>
        </a:p>
      </dgm:t>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t>
        <a:bodyPr/>
        <a:lstStyle/>
        <a:p>
          <a:endParaRPr lang="es-ES"/>
        </a:p>
      </dgm:t>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480C8C0E-CB89-4DCA-9951-159DCDF5E23A}" type="presOf" srcId="{3AE0657F-41E8-4C39-A2D6-D8028529778F}" destId="{2A3EC1A0-8509-436B-BB7D-96AFE37519CD}"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s-CO"/>
        </a:p>
      </dgm:t>
    </dgm:pt>
    <dgm:pt modelId="{7F267C77-911D-471C-B0C4-DB6253B64262}">
      <dgm:prSet phldrT="[Texto]"/>
      <dgm:spPr/>
      <dgm:t>
        <a:bodyPr/>
        <a:lstStyle/>
        <a:p>
          <a:r>
            <a:rPr lang="es-CO" b="1" dirty="0">
              <a:effectLst/>
              <a:latin typeface="Times New Roman" panose="02020603050405020304" pitchFamily="18" charset="0"/>
              <a:ea typeface="Calibri" panose="020F0502020204030204" pitchFamily="34" charset="0"/>
            </a:rPr>
            <a:t>Ley 1715 de 2014</a:t>
          </a:r>
          <a:r>
            <a:rPr lang="es-CO" dirty="0">
              <a:effectLst/>
              <a:latin typeface="Times New Roman" panose="02020603050405020304" pitchFamily="18" charset="0"/>
              <a:ea typeface="Calibri" panose="020F0502020204030204" pitchFamily="34" charset="0"/>
            </a:rPr>
            <a:t> </a:t>
          </a:r>
          <a:endParaRPr lang="es-CO"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dgm:spPr/>
      <dgm:t>
        <a:bodyPr/>
        <a:lstStyle/>
        <a:p>
          <a:r>
            <a:rPr lang="es-CO" b="1" dirty="0">
              <a:effectLst/>
              <a:latin typeface="Times New Roman" panose="02020603050405020304" pitchFamily="18" charset="0"/>
              <a:ea typeface="Calibri" panose="020F0502020204030204" pitchFamily="34" charset="0"/>
            </a:rPr>
            <a:t>El Decreto 2143 de 2015</a:t>
          </a:r>
          <a:endParaRPr lang="es-CO"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dgm:spPr/>
      <dgm:t>
        <a:bodyPr/>
        <a:lstStyle/>
        <a:p>
          <a:r>
            <a:rPr lang="es-CO" dirty="0">
              <a:effectLst/>
              <a:latin typeface="Times New Roman" panose="02020603050405020304" pitchFamily="18" charset="0"/>
              <a:ea typeface="Calibri" panose="020F0502020204030204" pitchFamily="34" charset="0"/>
            </a:rPr>
            <a:t>Norma </a:t>
          </a:r>
          <a:r>
            <a:rPr lang="es-CO" b="1" dirty="0">
              <a:effectLst/>
              <a:latin typeface="Times New Roman" panose="02020603050405020304" pitchFamily="18" charset="0"/>
              <a:ea typeface="Calibri" panose="020F0502020204030204" pitchFamily="34" charset="0"/>
            </a:rPr>
            <a:t>RETIE</a:t>
          </a:r>
          <a:r>
            <a:rPr lang="es-CO" dirty="0">
              <a:effectLst/>
              <a:latin typeface="Times New Roman" panose="02020603050405020304" pitchFamily="18" charset="0"/>
              <a:ea typeface="Calibri" panose="020F0502020204030204" pitchFamily="34" charset="0"/>
            </a:rPr>
            <a:t> </a:t>
          </a:r>
          <a:endParaRPr lang="es-CO"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2000" dirty="0"/>
            <a:t>Promueve el desarrollo y la utilización de las Fuentes No Convencionales de Energía.</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dgm:t>
        <a:bodyPr/>
        <a:lstStyle/>
        <a:p>
          <a:pPr>
            <a:buNone/>
          </a:pPr>
          <a:r>
            <a:rPr lang="es-CO" sz="2000" dirty="0"/>
            <a:t>Beneficio de deducción especial en la determinación del impuesto sobre la renta.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dgm:t>
        <a:bodyPr/>
        <a:lstStyle/>
        <a:p>
          <a:pPr>
            <a:buNone/>
          </a:pPr>
          <a:r>
            <a:rPr lang="es-CO" sz="1800" b="0" dirty="0"/>
            <a:t>Requisitos de instalaciones de algunos productos para la generación de fuentes no convencionales de energía.</a:t>
          </a:r>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t>
        <a:bodyPr/>
        <a:lstStyle/>
        <a:p>
          <a:endParaRPr lang="es-ES"/>
        </a:p>
      </dgm:t>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t>
        <a:bodyPr/>
        <a:lstStyle/>
        <a:p>
          <a:endParaRPr lang="es-ES"/>
        </a:p>
      </dgm:t>
    </dgm:pt>
    <dgm:pt modelId="{E8BAC236-111D-43EF-A507-01206ABCBEEF}" type="pres">
      <dgm:prSet presAssocID="{7F267C77-911D-471C-B0C4-DB6253B64262}" presName="parentText" presStyleLbl="node1" presStyleIdx="0" presStyleCnt="3">
        <dgm:presLayoutVars>
          <dgm:chMax val="0"/>
          <dgm:bulletEnabled val="1"/>
        </dgm:presLayoutVars>
      </dgm:prSet>
      <dgm:spPr/>
      <dgm:t>
        <a:bodyPr/>
        <a:lstStyle/>
        <a:p>
          <a:endParaRPr lang="es-ES"/>
        </a:p>
      </dgm:t>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t>
        <a:bodyPr/>
        <a:lstStyle/>
        <a:p>
          <a:endParaRPr lang="es-ES"/>
        </a:p>
      </dgm:t>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t>
        <a:bodyPr/>
        <a:lstStyle/>
        <a:p>
          <a:endParaRPr lang="es-ES"/>
        </a:p>
      </dgm:t>
    </dgm:pt>
    <dgm:pt modelId="{F2F5452C-A7D5-4A87-A528-3899C791E020}" type="pres">
      <dgm:prSet presAssocID="{0378178F-AA49-401C-BF8C-3AEEC589E43F}" presName="parentText" presStyleLbl="node1" presStyleIdx="1" presStyleCnt="3">
        <dgm:presLayoutVars>
          <dgm:chMax val="0"/>
          <dgm:bulletEnabled val="1"/>
        </dgm:presLayoutVars>
      </dgm:prSet>
      <dgm:spPr/>
      <dgm:t>
        <a:bodyPr/>
        <a:lstStyle/>
        <a:p>
          <a:endParaRPr lang="es-ES"/>
        </a:p>
      </dgm:t>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t>
        <a:bodyPr/>
        <a:lstStyle/>
        <a:p>
          <a:endParaRPr lang="es-ES"/>
        </a:p>
      </dgm:t>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t>
        <a:bodyPr/>
        <a:lstStyle/>
        <a:p>
          <a:endParaRPr lang="es-ES"/>
        </a:p>
      </dgm:t>
    </dgm:pt>
    <dgm:pt modelId="{49C9D279-0318-4DBC-8963-D46E63A10C3C}" type="pres">
      <dgm:prSet presAssocID="{86F07DE0-CEB8-4AD8-89BF-4FBBAF728FE8}" presName="parentText" presStyleLbl="node1" presStyleIdx="2" presStyleCnt="3">
        <dgm:presLayoutVars>
          <dgm:chMax val="0"/>
          <dgm:bulletEnabled val="1"/>
        </dgm:presLayoutVars>
      </dgm:prSet>
      <dgm:spPr/>
      <dgm:t>
        <a:bodyPr/>
        <a:lstStyle/>
        <a:p>
          <a:endParaRPr lang="es-ES"/>
        </a:p>
      </dgm:t>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t>
        <a:bodyPr/>
        <a:lstStyle/>
        <a:p>
          <a:endParaRPr lang="es-ES"/>
        </a:p>
      </dgm:t>
    </dgm:pt>
  </dgm:ptLst>
  <dgm:cxnLst>
    <dgm:cxn modelId="{2BF73DD1-8983-491C-9716-34C6256DDFB0}" type="presOf" srcId="{EB5F0952-4CC5-4A06-AA76-1B27D8744880}" destId="{D51C4E21-6DDE-4B0B-AEFF-23862BEC3F3E}" srcOrd="0" destOrd="0" presId="urn:microsoft.com/office/officeart/2005/8/layout/list1"/>
    <dgm:cxn modelId="{CA1056B4-6430-43AF-8906-B8B39914AC76}" type="presOf" srcId="{E3922DF5-D9CB-44F0-A6E3-5624004CF79A}" destId="{8DCA84FF-573A-4371-994C-AEF758F8812F}" srcOrd="0"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9B99B48-AD6A-42E7-B763-09C091715C4F}" type="presOf" srcId="{BB981A7B-8DD1-40C8-8762-94E7EFEFBEB4}" destId="{C9AB1105-109C-4226-A5E8-57EC61E9815C}"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577DE0BE-A53D-44C5-9117-3A2456DAE56B}" type="presOf" srcId="{0378178F-AA49-401C-BF8C-3AEEC589E43F}" destId="{F2F5452C-A7D5-4A87-A528-3899C791E020}" srcOrd="1"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AB96ACBD-D70F-46D3-8A3B-5CEBCB988E48}" srcId="{0378178F-AA49-401C-BF8C-3AEEC589E43F}" destId="{EB5F0952-4CC5-4A06-AA76-1B27D8744880}" srcOrd="0" destOrd="0" parTransId="{8F823C03-472A-4A9A-B40C-3F4471FADA14}" sibTransId="{7075CF7C-FAC8-4BCF-97AB-A647EE59D66C}"/>
    <dgm:cxn modelId="{871C27FD-E35F-4954-9525-EB45F2E80872}" srcId="{E3922DF5-D9CB-44F0-A6E3-5624004CF79A}" destId="{0378178F-AA49-401C-BF8C-3AEEC589E43F}" srcOrd="1" destOrd="0" parTransId="{96648946-5FB8-493A-8712-9756CDC9E19F}" sibTransId="{9EEEA165-A303-42FE-B952-3931BA4B6CFE}"/>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59D7BD60-38D5-459C-9F56-02900DAC0425}" type="presOf" srcId="{7F267C77-911D-471C-B0C4-DB6253B64262}" destId="{E8BAC236-111D-43EF-A507-01206ABCBEEF}" srcOrd="1" destOrd="0" presId="urn:microsoft.com/office/officeart/2005/8/layout/list1"/>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D580FD-B8B9-4C48-B1D4-F9D42DDDD4E1}"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s-CO"/>
        </a:p>
      </dgm:t>
    </dgm:pt>
    <dgm:pt modelId="{400B1DD4-96A5-4355-822C-A6F95879F5C2}">
      <dgm:prSet phldrT="[Texto]" custT="1"/>
      <dgm:spPr>
        <a:solidFill>
          <a:schemeClr val="accent5"/>
        </a:solidFill>
      </dgm:spPr>
      <dgm:t>
        <a:bodyPr/>
        <a:lstStyle/>
        <a:p>
          <a:r>
            <a:rPr lang="es-CO" sz="1200" b="1" dirty="0"/>
            <a:t>INSTALACIONES FOTOVOLTAICAS </a:t>
          </a:r>
          <a:endParaRPr lang="es-CO" sz="1200" dirty="0"/>
        </a:p>
      </dgm:t>
    </dgm:pt>
    <dgm:pt modelId="{7EB2FCBE-50BC-4F3B-BC2D-CFF3738EEDB2}" type="parTrans" cxnId="{668CD1F9-41B5-4B2D-AEF0-3EF130C12EED}">
      <dgm:prSet/>
      <dgm:spPr/>
      <dgm:t>
        <a:bodyPr/>
        <a:lstStyle/>
        <a:p>
          <a:endParaRPr lang="es-CO"/>
        </a:p>
      </dgm:t>
    </dgm:pt>
    <dgm:pt modelId="{5EC3D78C-3521-4EF0-932E-FEDEC0CAF0EB}" type="sibTrans" cxnId="{668CD1F9-41B5-4B2D-AEF0-3EF130C12EED}">
      <dgm:prSet/>
      <dgm:spPr>
        <a:solidFill>
          <a:schemeClr val="accent5"/>
        </a:solidFill>
        <a:ln>
          <a:solidFill>
            <a:schemeClr val="accent5"/>
          </a:solidFill>
        </a:ln>
      </dgm:spPr>
      <dgm:t>
        <a:bodyPr/>
        <a:lstStyle/>
        <a:p>
          <a:endParaRPr lang="es-CO"/>
        </a:p>
      </dgm:t>
    </dgm:pt>
    <dgm:pt modelId="{765E0040-7BD3-4E49-9105-E2FABD5C3F0D}">
      <dgm:prSet phldrT="[Texto]" custT="1"/>
      <dgm:spPr>
        <a:solidFill>
          <a:schemeClr val="accent5"/>
        </a:solidFill>
      </dgm:spPr>
      <dgm:t>
        <a:bodyPr/>
        <a:lstStyle/>
        <a:p>
          <a:r>
            <a:rPr lang="es-CO" sz="1200" b="1" dirty="0"/>
            <a:t>MANTENIMIENTO</a:t>
          </a:r>
          <a:endParaRPr lang="es-CO" sz="1200" dirty="0"/>
        </a:p>
      </dgm:t>
    </dgm:pt>
    <dgm:pt modelId="{E76D4DA4-C685-4554-AF79-ECAC7F2C35E7}" type="parTrans" cxnId="{0528E00B-D496-4664-A28F-A33232071A75}">
      <dgm:prSet/>
      <dgm:spPr/>
      <dgm:t>
        <a:bodyPr/>
        <a:lstStyle/>
        <a:p>
          <a:endParaRPr lang="es-CO"/>
        </a:p>
      </dgm:t>
    </dgm:pt>
    <dgm:pt modelId="{F2170260-2E58-4144-99F6-D63F8963B203}" type="sibTrans" cxnId="{0528E00B-D496-4664-A28F-A33232071A75}">
      <dgm:prSet/>
      <dgm:spPr>
        <a:ln>
          <a:solidFill>
            <a:schemeClr val="accent5"/>
          </a:solidFill>
        </a:ln>
      </dgm:spPr>
      <dgm:t>
        <a:bodyPr/>
        <a:lstStyle/>
        <a:p>
          <a:endParaRPr lang="es-CO"/>
        </a:p>
      </dgm:t>
    </dgm:pt>
    <dgm:pt modelId="{BFF9704F-FF0C-497A-A22C-60A524075C37}">
      <dgm:prSet phldrT="[Texto]" custT="1"/>
      <dgm:spPr>
        <a:solidFill>
          <a:schemeClr val="accent5"/>
        </a:solidFill>
      </dgm:spPr>
      <dgm:t>
        <a:bodyPr/>
        <a:lstStyle/>
        <a:p>
          <a:r>
            <a:rPr lang="es-CO" sz="1200" b="1" dirty="0"/>
            <a:t>TERMOGRAFÍA</a:t>
          </a:r>
          <a:endParaRPr lang="es-CO" sz="1200" dirty="0"/>
        </a:p>
      </dgm:t>
    </dgm:pt>
    <dgm:pt modelId="{0BB3A363-6785-40A0-9B79-0AEE1B81053F}" type="parTrans" cxnId="{76B091B5-BB8D-4CDC-9B99-D2DA461CBEB7}">
      <dgm:prSet/>
      <dgm:spPr/>
      <dgm:t>
        <a:bodyPr/>
        <a:lstStyle/>
        <a:p>
          <a:endParaRPr lang="es-CO"/>
        </a:p>
      </dgm:t>
    </dgm:pt>
    <dgm:pt modelId="{94ACCB29-1C27-4CD8-9377-CE8EFBDF36C7}" type="sibTrans" cxnId="{76B091B5-BB8D-4CDC-9B99-D2DA461CBEB7}">
      <dgm:prSet/>
      <dgm:spPr>
        <a:ln>
          <a:solidFill>
            <a:schemeClr val="accent5"/>
          </a:solidFill>
        </a:ln>
      </dgm:spPr>
      <dgm:t>
        <a:bodyPr/>
        <a:lstStyle/>
        <a:p>
          <a:endParaRPr lang="es-CO"/>
        </a:p>
      </dgm:t>
    </dgm:pt>
    <dgm:pt modelId="{DA340F54-74F6-4B2E-BD47-570B3B796825}">
      <dgm:prSet phldrT="[Texto]" custT="1"/>
      <dgm:spPr>
        <a:solidFill>
          <a:schemeClr val="accent5"/>
        </a:solidFill>
      </dgm:spPr>
      <dgm:t>
        <a:bodyPr/>
        <a:lstStyle/>
        <a:p>
          <a:r>
            <a:rPr lang="es-CO" sz="1200" b="1" dirty="0"/>
            <a:t>MÉTODO DE CAPTACIÓN</a:t>
          </a:r>
          <a:endParaRPr lang="es-CO" sz="1200" dirty="0"/>
        </a:p>
      </dgm:t>
    </dgm:pt>
    <dgm:pt modelId="{A2DE3705-B182-425A-A46C-410CD032D139}" type="parTrans" cxnId="{4069542D-1DDB-45C1-94AB-11132223E677}">
      <dgm:prSet/>
      <dgm:spPr/>
      <dgm:t>
        <a:bodyPr/>
        <a:lstStyle/>
        <a:p>
          <a:endParaRPr lang="es-CO"/>
        </a:p>
      </dgm:t>
    </dgm:pt>
    <dgm:pt modelId="{248EEA6F-3CF4-43AD-80D2-72BC911DE422}" type="sibTrans" cxnId="{4069542D-1DDB-45C1-94AB-11132223E677}">
      <dgm:prSet/>
      <dgm:spPr>
        <a:solidFill>
          <a:schemeClr val="accent5"/>
        </a:solidFill>
        <a:ln>
          <a:solidFill>
            <a:schemeClr val="accent5"/>
          </a:solidFill>
        </a:ln>
      </dgm:spPr>
      <dgm:t>
        <a:bodyPr/>
        <a:lstStyle/>
        <a:p>
          <a:endParaRPr lang="es-CO"/>
        </a:p>
      </dgm:t>
    </dgm:pt>
    <dgm:pt modelId="{AA110BCA-4F46-4188-ADC0-BC581B4C7B66}">
      <dgm:prSet phldrT="[Texto]" custT="1"/>
      <dgm:spPr>
        <a:solidFill>
          <a:schemeClr val="accent5"/>
        </a:solidFill>
      </dgm:spPr>
      <dgm:t>
        <a:bodyPr/>
        <a:lstStyle/>
        <a:p>
          <a:r>
            <a:rPr lang="es-CO" sz="1200" b="1" dirty="0"/>
            <a:t>PROCESAMIENTO DE IMÁGENES</a:t>
          </a:r>
          <a:endParaRPr lang="es-CO" sz="1200" dirty="0"/>
        </a:p>
      </dgm:t>
    </dgm:pt>
    <dgm:pt modelId="{897A9335-18E3-4CC6-97B7-A2C7858466AB}" type="parTrans" cxnId="{F7CF3F9E-D2F1-47D4-9C9E-7F818CF1D28C}">
      <dgm:prSet/>
      <dgm:spPr/>
      <dgm:t>
        <a:bodyPr/>
        <a:lstStyle/>
        <a:p>
          <a:endParaRPr lang="es-CO"/>
        </a:p>
      </dgm:t>
    </dgm:pt>
    <dgm:pt modelId="{D4A8C5E0-B88A-4F7C-821F-C99B92EBD340}" type="sibTrans" cxnId="{F7CF3F9E-D2F1-47D4-9C9E-7F818CF1D28C}">
      <dgm:prSet/>
      <dgm:spPr>
        <a:solidFill>
          <a:schemeClr val="accent5"/>
        </a:solidFill>
        <a:ln>
          <a:solidFill>
            <a:schemeClr val="accent5"/>
          </a:solidFill>
        </a:ln>
      </dgm:spPr>
      <dgm:t>
        <a:bodyPr/>
        <a:lstStyle/>
        <a:p>
          <a:endParaRPr lang="es-CO"/>
        </a:p>
      </dgm:t>
    </dgm:pt>
    <dgm:pt modelId="{096C168E-D398-43F7-9715-FCD33C11836B}" type="pres">
      <dgm:prSet presAssocID="{FDD580FD-B8B9-4C48-B1D4-F9D42DDDD4E1}" presName="cycle" presStyleCnt="0">
        <dgm:presLayoutVars>
          <dgm:dir/>
          <dgm:resizeHandles val="exact"/>
        </dgm:presLayoutVars>
      </dgm:prSet>
      <dgm:spPr/>
      <dgm:t>
        <a:bodyPr/>
        <a:lstStyle/>
        <a:p>
          <a:endParaRPr lang="es-ES"/>
        </a:p>
      </dgm:t>
    </dgm:pt>
    <dgm:pt modelId="{EF601174-512E-4781-BEFB-F51C76945BDC}" type="pres">
      <dgm:prSet presAssocID="{400B1DD4-96A5-4355-822C-A6F95879F5C2}" presName="node" presStyleLbl="node1" presStyleIdx="0" presStyleCnt="5">
        <dgm:presLayoutVars>
          <dgm:bulletEnabled val="1"/>
        </dgm:presLayoutVars>
      </dgm:prSet>
      <dgm:spPr/>
      <dgm:t>
        <a:bodyPr/>
        <a:lstStyle/>
        <a:p>
          <a:endParaRPr lang="es-ES"/>
        </a:p>
      </dgm:t>
    </dgm:pt>
    <dgm:pt modelId="{6878A0AE-9385-42FC-96DD-B45669E3FAE5}" type="pres">
      <dgm:prSet presAssocID="{400B1DD4-96A5-4355-822C-A6F95879F5C2}" presName="spNode" presStyleCnt="0"/>
      <dgm:spPr/>
    </dgm:pt>
    <dgm:pt modelId="{7973E378-E71B-4FA5-9D18-D241DDB5F676}" type="pres">
      <dgm:prSet presAssocID="{5EC3D78C-3521-4EF0-932E-FEDEC0CAF0EB}" presName="sibTrans" presStyleLbl="sibTrans1D1" presStyleIdx="0" presStyleCnt="5"/>
      <dgm:spPr/>
      <dgm:t>
        <a:bodyPr/>
        <a:lstStyle/>
        <a:p>
          <a:endParaRPr lang="es-ES"/>
        </a:p>
      </dgm:t>
    </dgm:pt>
    <dgm:pt modelId="{E0500A12-DF3A-4EE6-9A89-1034E998F515}" type="pres">
      <dgm:prSet presAssocID="{765E0040-7BD3-4E49-9105-E2FABD5C3F0D}" presName="node" presStyleLbl="node1" presStyleIdx="1" presStyleCnt="5" custRadScaleRad="99843" custRadScaleInc="1162">
        <dgm:presLayoutVars>
          <dgm:bulletEnabled val="1"/>
        </dgm:presLayoutVars>
      </dgm:prSet>
      <dgm:spPr/>
      <dgm:t>
        <a:bodyPr/>
        <a:lstStyle/>
        <a:p>
          <a:endParaRPr lang="es-ES"/>
        </a:p>
      </dgm:t>
    </dgm:pt>
    <dgm:pt modelId="{82098091-38F3-4C54-A79A-79A03BF0C3C7}" type="pres">
      <dgm:prSet presAssocID="{765E0040-7BD3-4E49-9105-E2FABD5C3F0D}" presName="spNode" presStyleCnt="0"/>
      <dgm:spPr/>
    </dgm:pt>
    <dgm:pt modelId="{DAA7D6DC-D104-4898-AD90-9FAB845C5D97}" type="pres">
      <dgm:prSet presAssocID="{F2170260-2E58-4144-99F6-D63F8963B203}" presName="sibTrans" presStyleLbl="sibTrans1D1" presStyleIdx="1" presStyleCnt="5"/>
      <dgm:spPr/>
      <dgm:t>
        <a:bodyPr/>
        <a:lstStyle/>
        <a:p>
          <a:endParaRPr lang="es-ES"/>
        </a:p>
      </dgm:t>
    </dgm:pt>
    <dgm:pt modelId="{083FBE99-1C53-4F0E-A340-47E53DC512EB}" type="pres">
      <dgm:prSet presAssocID="{BFF9704F-FF0C-497A-A22C-60A524075C37}" presName="node" presStyleLbl="node1" presStyleIdx="2" presStyleCnt="5">
        <dgm:presLayoutVars>
          <dgm:bulletEnabled val="1"/>
        </dgm:presLayoutVars>
      </dgm:prSet>
      <dgm:spPr/>
      <dgm:t>
        <a:bodyPr/>
        <a:lstStyle/>
        <a:p>
          <a:endParaRPr lang="es-ES"/>
        </a:p>
      </dgm:t>
    </dgm:pt>
    <dgm:pt modelId="{FD4B50AD-BE8E-4B81-81DC-0A8DBB66CBA9}" type="pres">
      <dgm:prSet presAssocID="{BFF9704F-FF0C-497A-A22C-60A524075C37}" presName="spNode" presStyleCnt="0"/>
      <dgm:spPr/>
    </dgm:pt>
    <dgm:pt modelId="{DC7FBFA7-4870-4429-B011-01A59C14ACCA}" type="pres">
      <dgm:prSet presAssocID="{94ACCB29-1C27-4CD8-9377-CE8EFBDF36C7}" presName="sibTrans" presStyleLbl="sibTrans1D1" presStyleIdx="2" presStyleCnt="5"/>
      <dgm:spPr/>
      <dgm:t>
        <a:bodyPr/>
        <a:lstStyle/>
        <a:p>
          <a:endParaRPr lang="es-ES"/>
        </a:p>
      </dgm:t>
    </dgm:pt>
    <dgm:pt modelId="{5543F611-EC86-4FE2-A5C6-A5AA38CCB285}" type="pres">
      <dgm:prSet presAssocID="{DA340F54-74F6-4B2E-BD47-570B3B796825}" presName="node" presStyleLbl="node1" presStyleIdx="3" presStyleCnt="5">
        <dgm:presLayoutVars>
          <dgm:bulletEnabled val="1"/>
        </dgm:presLayoutVars>
      </dgm:prSet>
      <dgm:spPr/>
      <dgm:t>
        <a:bodyPr/>
        <a:lstStyle/>
        <a:p>
          <a:endParaRPr lang="es-ES"/>
        </a:p>
      </dgm:t>
    </dgm:pt>
    <dgm:pt modelId="{F402582E-443B-4EC3-980B-3AB2BF3ED246}" type="pres">
      <dgm:prSet presAssocID="{DA340F54-74F6-4B2E-BD47-570B3B796825}" presName="spNode" presStyleCnt="0"/>
      <dgm:spPr/>
    </dgm:pt>
    <dgm:pt modelId="{E2F70C2E-A7EB-41E7-874D-3E0061D36620}" type="pres">
      <dgm:prSet presAssocID="{248EEA6F-3CF4-43AD-80D2-72BC911DE422}" presName="sibTrans" presStyleLbl="sibTrans1D1" presStyleIdx="3" presStyleCnt="5"/>
      <dgm:spPr/>
      <dgm:t>
        <a:bodyPr/>
        <a:lstStyle/>
        <a:p>
          <a:endParaRPr lang="es-ES"/>
        </a:p>
      </dgm:t>
    </dgm:pt>
    <dgm:pt modelId="{7F2C26C7-AC8D-48DF-A5CA-4114DD05B57C}" type="pres">
      <dgm:prSet presAssocID="{AA110BCA-4F46-4188-ADC0-BC581B4C7B66}" presName="node" presStyleLbl="node1" presStyleIdx="4" presStyleCnt="5" custRadScaleRad="99843" custRadScaleInc="-1162">
        <dgm:presLayoutVars>
          <dgm:bulletEnabled val="1"/>
        </dgm:presLayoutVars>
      </dgm:prSet>
      <dgm:spPr/>
      <dgm:t>
        <a:bodyPr/>
        <a:lstStyle/>
        <a:p>
          <a:endParaRPr lang="es-ES"/>
        </a:p>
      </dgm:t>
    </dgm:pt>
    <dgm:pt modelId="{BE251C36-59CD-467F-AEA4-4750CF7454CF}" type="pres">
      <dgm:prSet presAssocID="{AA110BCA-4F46-4188-ADC0-BC581B4C7B66}" presName="spNode" presStyleCnt="0"/>
      <dgm:spPr/>
    </dgm:pt>
    <dgm:pt modelId="{4757BD88-2E27-448C-BF58-BD9C2B885338}" type="pres">
      <dgm:prSet presAssocID="{D4A8C5E0-B88A-4F7C-821F-C99B92EBD340}" presName="sibTrans" presStyleLbl="sibTrans1D1" presStyleIdx="4" presStyleCnt="5"/>
      <dgm:spPr/>
      <dgm:t>
        <a:bodyPr/>
        <a:lstStyle/>
        <a:p>
          <a:endParaRPr lang="es-ES"/>
        </a:p>
      </dgm:t>
    </dgm:pt>
  </dgm:ptLst>
  <dgm:cxnLst>
    <dgm:cxn modelId="{DF610DDA-6BF0-4ED0-A987-17D4A431A298}" type="presOf" srcId="{248EEA6F-3CF4-43AD-80D2-72BC911DE422}" destId="{E2F70C2E-A7EB-41E7-874D-3E0061D36620}" srcOrd="0" destOrd="0" presId="urn:microsoft.com/office/officeart/2005/8/layout/cycle6"/>
    <dgm:cxn modelId="{4069542D-1DDB-45C1-94AB-11132223E677}" srcId="{FDD580FD-B8B9-4C48-B1D4-F9D42DDDD4E1}" destId="{DA340F54-74F6-4B2E-BD47-570B3B796825}" srcOrd="3" destOrd="0" parTransId="{A2DE3705-B182-425A-A46C-410CD032D139}" sibTransId="{248EEA6F-3CF4-43AD-80D2-72BC911DE422}"/>
    <dgm:cxn modelId="{F7CF3F9E-D2F1-47D4-9C9E-7F818CF1D28C}" srcId="{FDD580FD-B8B9-4C48-B1D4-F9D42DDDD4E1}" destId="{AA110BCA-4F46-4188-ADC0-BC581B4C7B66}" srcOrd="4" destOrd="0" parTransId="{897A9335-18E3-4CC6-97B7-A2C7858466AB}" sibTransId="{D4A8C5E0-B88A-4F7C-821F-C99B92EBD340}"/>
    <dgm:cxn modelId="{DB6C1AD7-C62E-42CF-B53A-2EA3E61289AD}" type="presOf" srcId="{AA110BCA-4F46-4188-ADC0-BC581B4C7B66}" destId="{7F2C26C7-AC8D-48DF-A5CA-4114DD05B57C}" srcOrd="0" destOrd="0" presId="urn:microsoft.com/office/officeart/2005/8/layout/cycle6"/>
    <dgm:cxn modelId="{668CD1F9-41B5-4B2D-AEF0-3EF130C12EED}" srcId="{FDD580FD-B8B9-4C48-B1D4-F9D42DDDD4E1}" destId="{400B1DD4-96A5-4355-822C-A6F95879F5C2}" srcOrd="0" destOrd="0" parTransId="{7EB2FCBE-50BC-4F3B-BC2D-CFF3738EEDB2}" sibTransId="{5EC3D78C-3521-4EF0-932E-FEDEC0CAF0EB}"/>
    <dgm:cxn modelId="{2B441E8A-46FF-47B8-8F33-3CB8E7DC8F94}" type="presOf" srcId="{DA340F54-74F6-4B2E-BD47-570B3B796825}" destId="{5543F611-EC86-4FE2-A5C6-A5AA38CCB285}" srcOrd="0" destOrd="0" presId="urn:microsoft.com/office/officeart/2005/8/layout/cycle6"/>
    <dgm:cxn modelId="{F8E9322A-74CB-48D3-B5CE-B37CC1A4DB1B}" type="presOf" srcId="{765E0040-7BD3-4E49-9105-E2FABD5C3F0D}" destId="{E0500A12-DF3A-4EE6-9A89-1034E998F515}" srcOrd="0" destOrd="0" presId="urn:microsoft.com/office/officeart/2005/8/layout/cycle6"/>
    <dgm:cxn modelId="{622CE6B0-FECD-493E-92E3-D3EDCA5AD9F5}" type="presOf" srcId="{BFF9704F-FF0C-497A-A22C-60A524075C37}" destId="{083FBE99-1C53-4F0E-A340-47E53DC512EB}" srcOrd="0" destOrd="0" presId="urn:microsoft.com/office/officeart/2005/8/layout/cycle6"/>
    <dgm:cxn modelId="{B043EF86-27E7-4D89-BCC8-80EF1FE14AB3}" type="presOf" srcId="{5EC3D78C-3521-4EF0-932E-FEDEC0CAF0EB}" destId="{7973E378-E71B-4FA5-9D18-D241DDB5F676}" srcOrd="0" destOrd="0" presId="urn:microsoft.com/office/officeart/2005/8/layout/cycle6"/>
    <dgm:cxn modelId="{7D0E5DD0-52DA-45A6-9631-CA14AC8BF7F5}" type="presOf" srcId="{400B1DD4-96A5-4355-822C-A6F95879F5C2}" destId="{EF601174-512E-4781-BEFB-F51C76945BDC}" srcOrd="0" destOrd="0" presId="urn:microsoft.com/office/officeart/2005/8/layout/cycle6"/>
    <dgm:cxn modelId="{0528E00B-D496-4664-A28F-A33232071A75}" srcId="{FDD580FD-B8B9-4C48-B1D4-F9D42DDDD4E1}" destId="{765E0040-7BD3-4E49-9105-E2FABD5C3F0D}" srcOrd="1" destOrd="0" parTransId="{E76D4DA4-C685-4554-AF79-ECAC7F2C35E7}" sibTransId="{F2170260-2E58-4144-99F6-D63F8963B203}"/>
    <dgm:cxn modelId="{594EFF51-A43B-4259-8FD8-6590288E98FB}" type="presOf" srcId="{F2170260-2E58-4144-99F6-D63F8963B203}" destId="{DAA7D6DC-D104-4898-AD90-9FAB845C5D97}" srcOrd="0" destOrd="0" presId="urn:microsoft.com/office/officeart/2005/8/layout/cycle6"/>
    <dgm:cxn modelId="{355630D1-E08F-41D2-88EF-B002671E29D4}" type="presOf" srcId="{94ACCB29-1C27-4CD8-9377-CE8EFBDF36C7}" destId="{DC7FBFA7-4870-4429-B011-01A59C14ACCA}" srcOrd="0" destOrd="0" presId="urn:microsoft.com/office/officeart/2005/8/layout/cycle6"/>
    <dgm:cxn modelId="{8B3F45D7-157E-45DC-9436-0DAB1AFD9B3C}" type="presOf" srcId="{FDD580FD-B8B9-4C48-B1D4-F9D42DDDD4E1}" destId="{096C168E-D398-43F7-9715-FCD33C11836B}" srcOrd="0" destOrd="0" presId="urn:microsoft.com/office/officeart/2005/8/layout/cycle6"/>
    <dgm:cxn modelId="{76B091B5-BB8D-4CDC-9B99-D2DA461CBEB7}" srcId="{FDD580FD-B8B9-4C48-B1D4-F9D42DDDD4E1}" destId="{BFF9704F-FF0C-497A-A22C-60A524075C37}" srcOrd="2" destOrd="0" parTransId="{0BB3A363-6785-40A0-9B79-0AEE1B81053F}" sibTransId="{94ACCB29-1C27-4CD8-9377-CE8EFBDF36C7}"/>
    <dgm:cxn modelId="{4DE1E3D3-7D85-40B3-AC50-B0FDB37E5A27}" type="presOf" srcId="{D4A8C5E0-B88A-4F7C-821F-C99B92EBD340}" destId="{4757BD88-2E27-448C-BF58-BD9C2B885338}" srcOrd="0" destOrd="0" presId="urn:microsoft.com/office/officeart/2005/8/layout/cycle6"/>
    <dgm:cxn modelId="{1518DA57-3FD8-4856-B65D-60B2177869B7}" type="presParOf" srcId="{096C168E-D398-43F7-9715-FCD33C11836B}" destId="{EF601174-512E-4781-BEFB-F51C76945BDC}" srcOrd="0" destOrd="0" presId="urn:microsoft.com/office/officeart/2005/8/layout/cycle6"/>
    <dgm:cxn modelId="{19A02788-88BD-4FE1-A5EE-566D209A92EE}" type="presParOf" srcId="{096C168E-D398-43F7-9715-FCD33C11836B}" destId="{6878A0AE-9385-42FC-96DD-B45669E3FAE5}" srcOrd="1" destOrd="0" presId="urn:microsoft.com/office/officeart/2005/8/layout/cycle6"/>
    <dgm:cxn modelId="{ACEA1F5D-DA4B-45C5-B473-248A8CBA8BCE}" type="presParOf" srcId="{096C168E-D398-43F7-9715-FCD33C11836B}" destId="{7973E378-E71B-4FA5-9D18-D241DDB5F676}" srcOrd="2" destOrd="0" presId="urn:microsoft.com/office/officeart/2005/8/layout/cycle6"/>
    <dgm:cxn modelId="{06AD7AE6-27C9-43FE-9D37-8298EE323045}" type="presParOf" srcId="{096C168E-D398-43F7-9715-FCD33C11836B}" destId="{E0500A12-DF3A-4EE6-9A89-1034E998F515}" srcOrd="3" destOrd="0" presId="urn:microsoft.com/office/officeart/2005/8/layout/cycle6"/>
    <dgm:cxn modelId="{CB268031-9D74-4D67-9A92-C8660A804BC2}" type="presParOf" srcId="{096C168E-D398-43F7-9715-FCD33C11836B}" destId="{82098091-38F3-4C54-A79A-79A03BF0C3C7}" srcOrd="4" destOrd="0" presId="urn:microsoft.com/office/officeart/2005/8/layout/cycle6"/>
    <dgm:cxn modelId="{ECBEE13E-087C-4F44-A2D1-D4E1FEDB9198}" type="presParOf" srcId="{096C168E-D398-43F7-9715-FCD33C11836B}" destId="{DAA7D6DC-D104-4898-AD90-9FAB845C5D97}" srcOrd="5" destOrd="0" presId="urn:microsoft.com/office/officeart/2005/8/layout/cycle6"/>
    <dgm:cxn modelId="{1973043F-1F2F-4817-A38B-9CC147BBAF57}" type="presParOf" srcId="{096C168E-D398-43F7-9715-FCD33C11836B}" destId="{083FBE99-1C53-4F0E-A340-47E53DC512EB}" srcOrd="6" destOrd="0" presId="urn:microsoft.com/office/officeart/2005/8/layout/cycle6"/>
    <dgm:cxn modelId="{0A70A48B-E1C3-439C-853F-2899417C230C}" type="presParOf" srcId="{096C168E-D398-43F7-9715-FCD33C11836B}" destId="{FD4B50AD-BE8E-4B81-81DC-0A8DBB66CBA9}" srcOrd="7" destOrd="0" presId="urn:microsoft.com/office/officeart/2005/8/layout/cycle6"/>
    <dgm:cxn modelId="{C7C3CAC5-0DD1-4352-A340-93160DAD4554}" type="presParOf" srcId="{096C168E-D398-43F7-9715-FCD33C11836B}" destId="{DC7FBFA7-4870-4429-B011-01A59C14ACCA}" srcOrd="8" destOrd="0" presId="urn:microsoft.com/office/officeart/2005/8/layout/cycle6"/>
    <dgm:cxn modelId="{A2469688-EAA3-4662-89A6-2A6BA9CDE9A8}" type="presParOf" srcId="{096C168E-D398-43F7-9715-FCD33C11836B}" destId="{5543F611-EC86-4FE2-A5C6-A5AA38CCB285}" srcOrd="9" destOrd="0" presId="urn:microsoft.com/office/officeart/2005/8/layout/cycle6"/>
    <dgm:cxn modelId="{21C38C94-4963-4B0F-8545-7057CEE1C3A5}" type="presParOf" srcId="{096C168E-D398-43F7-9715-FCD33C11836B}" destId="{F402582E-443B-4EC3-980B-3AB2BF3ED246}" srcOrd="10" destOrd="0" presId="urn:microsoft.com/office/officeart/2005/8/layout/cycle6"/>
    <dgm:cxn modelId="{57550236-39BA-4ACA-8ABD-EE8136A92152}" type="presParOf" srcId="{096C168E-D398-43F7-9715-FCD33C11836B}" destId="{E2F70C2E-A7EB-41E7-874D-3E0061D36620}" srcOrd="11" destOrd="0" presId="urn:microsoft.com/office/officeart/2005/8/layout/cycle6"/>
    <dgm:cxn modelId="{012F9FDC-B96F-4CC6-82F1-FF22831B43F5}" type="presParOf" srcId="{096C168E-D398-43F7-9715-FCD33C11836B}" destId="{7F2C26C7-AC8D-48DF-A5CA-4114DD05B57C}" srcOrd="12" destOrd="0" presId="urn:microsoft.com/office/officeart/2005/8/layout/cycle6"/>
    <dgm:cxn modelId="{C79DA524-3B58-42E4-A9DE-53F91B986E67}" type="presParOf" srcId="{096C168E-D398-43F7-9715-FCD33C11836B}" destId="{BE251C36-59CD-467F-AEA4-4750CF7454CF}" srcOrd="13" destOrd="0" presId="urn:microsoft.com/office/officeart/2005/8/layout/cycle6"/>
    <dgm:cxn modelId="{C1151E56-D49A-433A-A509-007EA56BE1FD}" type="presParOf" srcId="{096C168E-D398-43F7-9715-FCD33C11836B}" destId="{4757BD88-2E27-448C-BF58-BD9C2B885338}" srcOrd="14" destOrd="0" presId="urn:microsoft.com/office/officeart/2005/8/layout/cycle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206F-6D00-45E3-9284-0A3ECA78B817}">
      <dsp:nvSpPr>
        <dsp:cNvPr id="0" name=""/>
        <dsp:cNvSpPr/>
      </dsp:nvSpPr>
      <dsp:spPr>
        <a:xfrm>
          <a:off x="0" y="1219199"/>
          <a:ext cx="7942216" cy="1625600"/>
        </a:xfrm>
        <a:prstGeom prst="notchedRightArrow">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23041-098F-4D96-ABD7-59BE4A8B61A1}">
      <dsp:nvSpPr>
        <dsp:cNvPr id="0" name=""/>
        <dsp:cNvSpPr/>
      </dsp:nvSpPr>
      <dsp:spPr>
        <a:xfrm>
          <a:off x="3490"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3490" y="0"/>
        <a:ext cx="2303552" cy="1625600"/>
      </dsp:txXfrm>
    </dsp:sp>
    <dsp:sp modelId="{D80207F0-69F8-416D-BAAD-739BE36EF71D}">
      <dsp:nvSpPr>
        <dsp:cNvPr id="0" name=""/>
        <dsp:cNvSpPr/>
      </dsp:nvSpPr>
      <dsp:spPr>
        <a:xfrm>
          <a:off x="207413" y="1148805"/>
          <a:ext cx="1895705" cy="1766389"/>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03AFD-786D-428C-A87C-D76FAC743E7D}">
      <dsp:nvSpPr>
        <dsp:cNvPr id="0" name=""/>
        <dsp:cNvSpPr/>
      </dsp:nvSpPr>
      <dsp:spPr>
        <a:xfrm>
          <a:off x="2422220" y="2438399"/>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t" anchorCtr="0">
          <a:noAutofit/>
        </a:bodyPr>
        <a:lstStyle/>
        <a:p>
          <a:pPr lvl="0" algn="ctr" defTabSz="2533650">
            <a:lnSpc>
              <a:spcPct val="90000"/>
            </a:lnSpc>
            <a:spcBef>
              <a:spcPct val="0"/>
            </a:spcBef>
            <a:spcAft>
              <a:spcPct val="35000"/>
            </a:spcAft>
          </a:pPr>
          <a:endParaRPr lang="es-ES" sz="5700" kern="1200" dirty="0"/>
        </a:p>
      </dsp:txBody>
      <dsp:txXfrm>
        <a:off x="2422220" y="2438399"/>
        <a:ext cx="2303552" cy="1625600"/>
      </dsp:txXfrm>
    </dsp:sp>
    <dsp:sp modelId="{F9E88A4F-19FA-40FF-94FE-B77754C8E6F6}">
      <dsp:nvSpPr>
        <dsp:cNvPr id="0" name=""/>
        <dsp:cNvSpPr/>
      </dsp:nvSpPr>
      <dsp:spPr>
        <a:xfrm>
          <a:off x="2693560" y="1187994"/>
          <a:ext cx="1760874" cy="1688010"/>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474E8-56E9-4D89-AE7C-6AD133F07A73}">
      <dsp:nvSpPr>
        <dsp:cNvPr id="0" name=""/>
        <dsp:cNvSpPr/>
      </dsp:nvSpPr>
      <dsp:spPr>
        <a:xfrm>
          <a:off x="4840951"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4840951" y="0"/>
        <a:ext cx="2303552" cy="1625600"/>
      </dsp:txXfrm>
    </dsp:sp>
    <dsp:sp modelId="{B85705D7-DC70-4154-92B4-7BC900B57BA1}">
      <dsp:nvSpPr>
        <dsp:cNvPr id="0" name=""/>
        <dsp:cNvSpPr/>
      </dsp:nvSpPr>
      <dsp:spPr>
        <a:xfrm>
          <a:off x="5088266" y="1096554"/>
          <a:ext cx="1808922" cy="1870890"/>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2957" y="1718"/>
          <a:ext cx="8223684" cy="1681858"/>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s-CO" sz="2000" kern="1200" dirty="0" smtClean="0"/>
            <a:t>Desarrollar, con base en técnicas de procesamientos de imágenes actuales,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52217" y="50978"/>
        <a:ext cx="8125164" cy="1583338"/>
      </dsp:txXfrm>
    </dsp:sp>
    <dsp:sp modelId="{33CE6FA8-1ED1-494A-8C9D-51143519985E}">
      <dsp:nvSpPr>
        <dsp:cNvPr id="0" name=""/>
        <dsp:cNvSpPr/>
      </dsp:nvSpPr>
      <dsp:spPr>
        <a:xfrm>
          <a:off x="2957" y="1963061"/>
          <a:ext cx="2595860" cy="2848565"/>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s-CO" sz="1700" kern="1200" dirty="0" smtClean="0"/>
            <a:t>Estudiar los principales indicadores utilizados en el análisis de las imágenes termográficas tomadas a paneles fotovoltaicos y evaluación de su implementación en el algoritmo de procesamiento de imágenes. </a:t>
          </a:r>
          <a:endParaRPr lang="es-ES" sz="1700" kern="1200" dirty="0"/>
        </a:p>
      </dsp:txBody>
      <dsp:txXfrm>
        <a:off x="78987" y="2039091"/>
        <a:ext cx="2443800" cy="2696505"/>
      </dsp:txXfrm>
    </dsp:sp>
    <dsp:sp modelId="{C69521CD-65ED-4332-A11E-790E5D66E600}">
      <dsp:nvSpPr>
        <dsp:cNvPr id="0" name=""/>
        <dsp:cNvSpPr/>
      </dsp:nvSpPr>
      <dsp:spPr>
        <a:xfrm>
          <a:off x="2816869" y="1963061"/>
          <a:ext cx="2595860" cy="2848565"/>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s-CO" sz="1700" kern="1200" dirty="0" smtClean="0"/>
            <a:t>Crear una base de datos sencilla con patrones destacados y frecuentes de las imágenes termográficas tomadas a paneles fotovoltaicos.</a:t>
          </a:r>
          <a:endParaRPr lang="es-ES" sz="1700" kern="1200" dirty="0"/>
        </a:p>
      </dsp:txBody>
      <dsp:txXfrm>
        <a:off x="2892899" y="2039091"/>
        <a:ext cx="2443800" cy="2696505"/>
      </dsp:txXfrm>
    </dsp:sp>
    <dsp:sp modelId="{919EFA03-7FD3-475D-8634-9E6E6041890B}">
      <dsp:nvSpPr>
        <dsp:cNvPr id="0" name=""/>
        <dsp:cNvSpPr/>
      </dsp:nvSpPr>
      <dsp:spPr>
        <a:xfrm>
          <a:off x="5630782" y="1963061"/>
          <a:ext cx="2595860" cy="2848565"/>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s-CO" sz="1700" kern="1200" dirty="0" smtClean="0"/>
            <a:t>Diseñar e implementar un algoritmo de procesamiento de imágenes para identificar y caracterizar patrones de fallos, daños o deterioro en las termografías tomadas a paneles fotovoltaicos.</a:t>
          </a:r>
          <a:endParaRPr lang="es-ES" sz="1700" kern="1200" dirty="0"/>
        </a:p>
      </dsp:txBody>
      <dsp:txXfrm>
        <a:off x="5706812" y="2039091"/>
        <a:ext cx="2443800" cy="2696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Detección de anomalías en paneles fotovoltaicos en base a </a:t>
          </a:r>
          <a:r>
            <a:rPr lang="es-ES" sz="1600" kern="1200" dirty="0" smtClean="0"/>
            <a:t>imágenes multiespectrales, Santiago de Chile, 2020.</a:t>
          </a:r>
          <a:endParaRPr lang="es-ES" sz="1600" kern="1200" dirty="0"/>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Inspección basada en Termografía Aérea para Plantas Fotovoltaicas situadas en Techo. Santiago de Chile, 2020.</a:t>
          </a:r>
          <a:endParaRPr lang="es-ES" sz="1500" kern="1200" dirty="0" smtClean="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y construcción de un sistema de seguimiento solar, parasistemas fotovoltaicos, basado en procesamiento de imágenes. Arequipa, 2019.</a:t>
          </a:r>
          <a:endParaRPr lang="es-ES" sz="1500" kern="1200" dirty="0" smtClean="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e implementación de un sistema de detección de sombras y polvo en paneles solares usando tratamiento de imagen por medio de redes convolucionales. Bogotá D.C. 2019.</a:t>
          </a:r>
          <a:endParaRPr lang="es-ES" sz="1500" kern="1200" dirty="0" smtClean="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Aplicación de Técnicas de Visión Artificial y Sistemas Expertos para la Determinación del Valor de Monedas. Nogales 2017.</a:t>
          </a:r>
          <a:endParaRPr lang="es-ES" sz="1500" kern="1200" dirty="0" smtClean="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Captura y procesamiento de imágenes de una cámara térmica. Madrid, 2016.</a:t>
          </a:r>
          <a:endParaRPr lang="es-ES" sz="1500" kern="1200" dirty="0" smtClean="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Histórico.</a:t>
          </a:r>
        </a:p>
        <a:p>
          <a:pPr lvl="0" algn="ctr" defTabSz="800100">
            <a:lnSpc>
              <a:spcPct val="90000"/>
            </a:lnSpc>
            <a:spcBef>
              <a:spcPct val="0"/>
            </a:spcBef>
            <a:spcAft>
              <a:spcPct val="35000"/>
            </a:spcAft>
          </a:pPr>
          <a:r>
            <a:rPr lang="es-ES" sz="1200" kern="1200" dirty="0" smtClean="0"/>
            <a:t>En 1839, se descubre el fenómeno fotoeléctrico.</a:t>
          </a:r>
        </a:p>
        <a:p>
          <a:pPr lvl="0" algn="ctr" defTabSz="800100">
            <a:lnSpc>
              <a:spcPct val="90000"/>
            </a:lnSpc>
            <a:spcBef>
              <a:spcPct val="0"/>
            </a:spcBef>
            <a:spcAft>
              <a:spcPct val="35000"/>
            </a:spcAft>
          </a:pPr>
          <a:r>
            <a:rPr lang="es-ES" sz="1200" kern="1200" dirty="0" smtClean="0"/>
            <a:t>Década de los 50, se destaca en programas espaciales.</a:t>
          </a:r>
        </a:p>
        <a:p>
          <a:pPr lvl="0" algn="ctr" defTabSz="800100">
            <a:lnSpc>
              <a:spcPct val="90000"/>
            </a:lnSpc>
            <a:spcBef>
              <a:spcPct val="0"/>
            </a:spcBef>
            <a:spcAft>
              <a:spcPct val="35000"/>
            </a:spcAft>
          </a:pPr>
          <a:r>
            <a:rPr lang="es-ES" sz="1200" kern="1200" dirty="0" smtClean="0"/>
            <a:t>Llega a Colombia en los 80’s en el programa Telecomunicaciones rurales.</a:t>
          </a:r>
        </a:p>
        <a:p>
          <a:pPr lvl="0" algn="ctr" defTabSz="800100">
            <a:lnSpc>
              <a:spcPct val="90000"/>
            </a:lnSpc>
            <a:spcBef>
              <a:spcPct val="0"/>
            </a:spcBef>
            <a:spcAft>
              <a:spcPct val="35000"/>
            </a:spcAft>
          </a:pPr>
          <a:r>
            <a:rPr lang="es-ES" sz="1200" kern="1200" dirty="0" smtClean="0"/>
            <a:t>se enfocaron en el sector rural.</a:t>
          </a:r>
          <a:endParaRPr lang="es-CO" sz="1200" kern="1200" dirty="0" smtClean="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Político.</a:t>
          </a:r>
        </a:p>
        <a:p>
          <a:pPr lvl="0" algn="ctr" defTabSz="800100">
            <a:lnSpc>
              <a:spcPct val="90000"/>
            </a:lnSpc>
            <a:spcBef>
              <a:spcPct val="0"/>
            </a:spcBef>
            <a:spcAft>
              <a:spcPct val="35000"/>
            </a:spcAft>
          </a:pPr>
          <a:r>
            <a:rPr lang="es-ES" sz="1200" kern="1200" dirty="0" smtClean="0"/>
            <a:t>Energías renovables en objetivos de desarrollos sostenibles.</a:t>
          </a:r>
        </a:p>
        <a:p>
          <a:pPr lvl="0" algn="ctr" defTabSz="800100">
            <a:lnSpc>
              <a:spcPct val="90000"/>
            </a:lnSpc>
            <a:spcBef>
              <a:spcPct val="0"/>
            </a:spcBef>
            <a:spcAft>
              <a:spcPct val="35000"/>
            </a:spcAft>
          </a:pPr>
          <a:r>
            <a:rPr lang="es-ES" sz="1200" kern="1200" dirty="0" smtClean="0"/>
            <a:t>“Es deber del estado asegurar su prestación eficiente a todos los habitantes del territorio nacional”. Artículo 345, Constitución de Colombia.</a:t>
          </a:r>
        </a:p>
        <a:p>
          <a:pPr lvl="0" algn="ctr" defTabSz="800100">
            <a:lnSpc>
              <a:spcPct val="90000"/>
            </a:lnSpc>
            <a:spcBef>
              <a:spcPct val="0"/>
            </a:spcBef>
            <a:spcAft>
              <a:spcPct val="35000"/>
            </a:spcAft>
          </a:pPr>
          <a:r>
            <a:rPr lang="es-ES" sz="1200" kern="1200" dirty="0" smtClean="0"/>
            <a:t>Ley 1715 del 2014 y 1955 del 2019, leyes de regulación he impulso de ER.</a:t>
          </a:r>
          <a:endParaRPr lang="es-ES" sz="1200" kern="1200" dirty="0"/>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Geográfico.</a:t>
          </a:r>
        </a:p>
        <a:p>
          <a:pPr lvl="0" algn="ctr" defTabSz="800100">
            <a:lnSpc>
              <a:spcPct val="90000"/>
            </a:lnSpc>
            <a:spcBef>
              <a:spcPct val="0"/>
            </a:spcBef>
            <a:spcAft>
              <a:spcPct val="35000"/>
            </a:spcAft>
          </a:pPr>
          <a:r>
            <a:rPr lang="es-ES" sz="1200" kern="1200" dirty="0" smtClean="0"/>
            <a:t>Promedio diario de 4.5 kWh/𝑚2/d de irradiación solar</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Colombia sin comportamientos de clima estacionario.</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las ZNI (zonas no interconectadas) representan el 52% aproximadamente de territorio nacional.</a:t>
          </a:r>
          <a:endParaRPr lang="es-ES" sz="1200" kern="1200" dirty="0"/>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353418"/>
          <a:ext cx="6986726" cy="11781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Promueve el desarrollo y la utilización de las Fuentes No Convencionales de Energía.</a:t>
          </a:r>
        </a:p>
      </dsp:txBody>
      <dsp:txXfrm>
        <a:off x="0" y="353418"/>
        <a:ext cx="6986726" cy="1178100"/>
      </dsp:txXfrm>
    </dsp:sp>
    <dsp:sp modelId="{E8BAC236-111D-43EF-A507-01206ABCBEEF}">
      <dsp:nvSpPr>
        <dsp:cNvPr id="0" name=""/>
        <dsp:cNvSpPr/>
      </dsp:nvSpPr>
      <dsp:spPr>
        <a:xfrm>
          <a:off x="349336" y="28698"/>
          <a:ext cx="489070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Ley 1715 de 2014</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60401"/>
        <a:ext cx="4827302" cy="586034"/>
      </dsp:txXfrm>
    </dsp:sp>
    <dsp:sp modelId="{D51C4E21-6DDE-4B0B-AEFF-23862BEC3F3E}">
      <dsp:nvSpPr>
        <dsp:cNvPr id="0" name=""/>
        <dsp:cNvSpPr/>
      </dsp:nvSpPr>
      <dsp:spPr>
        <a:xfrm>
          <a:off x="0" y="1975038"/>
          <a:ext cx="6986726" cy="11781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Beneficio de deducción especial en la determinación del impuesto sobre la renta. </a:t>
          </a:r>
        </a:p>
      </dsp:txBody>
      <dsp:txXfrm>
        <a:off x="0" y="1975038"/>
        <a:ext cx="6986726" cy="1178100"/>
      </dsp:txXfrm>
    </dsp:sp>
    <dsp:sp modelId="{F2F5452C-A7D5-4A87-A528-3899C791E020}">
      <dsp:nvSpPr>
        <dsp:cNvPr id="0" name=""/>
        <dsp:cNvSpPr/>
      </dsp:nvSpPr>
      <dsp:spPr>
        <a:xfrm>
          <a:off x="349336" y="1650318"/>
          <a:ext cx="489070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El Decreto 2143 de 2015</a:t>
          </a:r>
          <a:endParaRPr lang="es-CO" sz="2200" kern="1200" dirty="0"/>
        </a:p>
      </dsp:txBody>
      <dsp:txXfrm>
        <a:off x="381039" y="1682021"/>
        <a:ext cx="4827302" cy="586034"/>
      </dsp:txXfrm>
    </dsp:sp>
    <dsp:sp modelId="{3A309EE4-16E2-4736-A9B5-F8270F0305B8}">
      <dsp:nvSpPr>
        <dsp:cNvPr id="0" name=""/>
        <dsp:cNvSpPr/>
      </dsp:nvSpPr>
      <dsp:spPr>
        <a:xfrm>
          <a:off x="0" y="3596658"/>
          <a:ext cx="6986726" cy="109147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28016" numCol="1" spcCol="1270" anchor="t" anchorCtr="0">
          <a:noAutofit/>
        </a:bodyPr>
        <a:lstStyle/>
        <a:p>
          <a:pPr marL="171450" lvl="1" indent="-171450" algn="l" defTabSz="800100">
            <a:lnSpc>
              <a:spcPct val="90000"/>
            </a:lnSpc>
            <a:spcBef>
              <a:spcPct val="0"/>
            </a:spcBef>
            <a:spcAft>
              <a:spcPct val="15000"/>
            </a:spcAft>
            <a:buChar char="••"/>
          </a:pPr>
          <a:r>
            <a:rPr lang="es-CO" sz="1800" b="0" kern="1200" dirty="0"/>
            <a:t>Requisitos de instalaciones de algunos productos para la generación de fuentes no convencionales de energía.</a:t>
          </a:r>
        </a:p>
      </dsp:txBody>
      <dsp:txXfrm>
        <a:off x="0" y="3596658"/>
        <a:ext cx="6986726" cy="1091475"/>
      </dsp:txXfrm>
    </dsp:sp>
    <dsp:sp modelId="{49C9D279-0318-4DBC-8963-D46E63A10C3C}">
      <dsp:nvSpPr>
        <dsp:cNvPr id="0" name=""/>
        <dsp:cNvSpPr/>
      </dsp:nvSpPr>
      <dsp:spPr>
        <a:xfrm>
          <a:off x="349336" y="3271938"/>
          <a:ext cx="489070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kern="1200" dirty="0">
              <a:effectLst/>
              <a:latin typeface="Times New Roman" panose="02020603050405020304" pitchFamily="18" charset="0"/>
              <a:ea typeface="Calibri" panose="020F0502020204030204" pitchFamily="34" charset="0"/>
            </a:rPr>
            <a:t>Norma </a:t>
          </a:r>
          <a:r>
            <a:rPr lang="es-CO" sz="2200" b="1" kern="1200" dirty="0">
              <a:effectLst/>
              <a:latin typeface="Times New Roman" panose="02020603050405020304" pitchFamily="18" charset="0"/>
              <a:ea typeface="Calibri" panose="020F0502020204030204" pitchFamily="34" charset="0"/>
            </a:rPr>
            <a:t>RETIE</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3303641"/>
        <a:ext cx="4827302"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01174-512E-4781-BEFB-F51C76945BDC}">
      <dsp:nvSpPr>
        <dsp:cNvPr id="0" name=""/>
        <dsp:cNvSpPr/>
      </dsp:nvSpPr>
      <dsp:spPr>
        <a:xfrm>
          <a:off x="2437569" y="2449"/>
          <a:ext cx="1337856" cy="869606"/>
        </a:xfrm>
        <a:prstGeom prst="roundRect">
          <a:avLst/>
        </a:prstGeom>
        <a:solidFill>
          <a:schemeClr val="accent5"/>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INSTALACIONES FOTOVOLTAICAS </a:t>
          </a:r>
          <a:endParaRPr lang="es-CO" sz="1200" kern="1200" dirty="0"/>
        </a:p>
      </dsp:txBody>
      <dsp:txXfrm>
        <a:off x="2480020" y="44900"/>
        <a:ext cx="1252954" cy="784704"/>
      </dsp:txXfrm>
    </dsp:sp>
    <dsp:sp modelId="{7973E378-E71B-4FA5-9D18-D241DDB5F676}">
      <dsp:nvSpPr>
        <dsp:cNvPr id="0" name=""/>
        <dsp:cNvSpPr/>
      </dsp:nvSpPr>
      <dsp:spPr>
        <a:xfrm>
          <a:off x="1364652" y="435350"/>
          <a:ext cx="3474604" cy="3474604"/>
        </a:xfrm>
        <a:custGeom>
          <a:avLst/>
          <a:gdLst/>
          <a:ahLst/>
          <a:cxnLst/>
          <a:rect l="0" t="0" r="0" b="0"/>
          <a:pathLst>
            <a:path>
              <a:moveTo>
                <a:pt x="2420023" y="139769"/>
              </a:moveTo>
              <a:arcTo wR="1737302" hR="1737302" stAng="17588394" swAng="1976987"/>
            </a:path>
          </a:pathLst>
        </a:custGeom>
        <a:noFill/>
        <a:ln w="9525"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 modelId="{E0500A12-DF3A-4EE6-9A89-1034E998F515}">
      <dsp:nvSpPr>
        <dsp:cNvPr id="0" name=""/>
        <dsp:cNvSpPr/>
      </dsp:nvSpPr>
      <dsp:spPr>
        <a:xfrm>
          <a:off x="4089837" y="1211774"/>
          <a:ext cx="1337856" cy="869606"/>
        </a:xfrm>
        <a:prstGeom prst="roundRect">
          <a:avLst/>
        </a:prstGeom>
        <a:solidFill>
          <a:schemeClr val="accent5"/>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MANTENIMIENTO</a:t>
          </a:r>
          <a:endParaRPr lang="es-CO" sz="1200" kern="1200" dirty="0"/>
        </a:p>
      </dsp:txBody>
      <dsp:txXfrm>
        <a:off x="4132288" y="1254225"/>
        <a:ext cx="1252954" cy="784704"/>
      </dsp:txXfrm>
    </dsp:sp>
    <dsp:sp modelId="{DAA7D6DC-D104-4898-AD90-9FAB845C5D97}">
      <dsp:nvSpPr>
        <dsp:cNvPr id="0" name=""/>
        <dsp:cNvSpPr/>
      </dsp:nvSpPr>
      <dsp:spPr>
        <a:xfrm>
          <a:off x="1366669" y="441012"/>
          <a:ext cx="3474604" cy="3474604"/>
        </a:xfrm>
        <a:custGeom>
          <a:avLst/>
          <a:gdLst/>
          <a:ahLst/>
          <a:cxnLst/>
          <a:rect l="0" t="0" r="0" b="0"/>
          <a:pathLst>
            <a:path>
              <a:moveTo>
                <a:pt x="3472478" y="1651384"/>
              </a:moveTo>
              <a:arcTo wR="1737302" hR="1737302" stAng="21429918" swAng="2177425"/>
            </a:path>
          </a:pathLst>
        </a:custGeom>
        <a:noFill/>
        <a:ln w="9525"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 modelId="{083FBE99-1C53-4F0E-A340-47E53DC512EB}">
      <dsp:nvSpPr>
        <dsp:cNvPr id="0" name=""/>
        <dsp:cNvSpPr/>
      </dsp:nvSpPr>
      <dsp:spPr>
        <a:xfrm>
          <a:off x="3458729" y="3145258"/>
          <a:ext cx="1337856" cy="869606"/>
        </a:xfrm>
        <a:prstGeom prst="roundRect">
          <a:avLst/>
        </a:prstGeom>
        <a:solidFill>
          <a:schemeClr val="accent5"/>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TERMOGRAFÍA</a:t>
          </a:r>
          <a:endParaRPr lang="es-CO" sz="1200" kern="1200" dirty="0"/>
        </a:p>
      </dsp:txBody>
      <dsp:txXfrm>
        <a:off x="3501180" y="3187709"/>
        <a:ext cx="1252954" cy="784704"/>
      </dsp:txXfrm>
    </dsp:sp>
    <dsp:sp modelId="{DC7FBFA7-4870-4429-B011-01A59C14ACCA}">
      <dsp:nvSpPr>
        <dsp:cNvPr id="0" name=""/>
        <dsp:cNvSpPr/>
      </dsp:nvSpPr>
      <dsp:spPr>
        <a:xfrm>
          <a:off x="1369195" y="437253"/>
          <a:ext cx="3474604" cy="3474604"/>
        </a:xfrm>
        <a:custGeom>
          <a:avLst/>
          <a:gdLst/>
          <a:ahLst/>
          <a:cxnLst/>
          <a:rect l="0" t="0" r="0" b="0"/>
          <a:pathLst>
            <a:path>
              <a:moveTo>
                <a:pt x="2082633" y="3439937"/>
              </a:moveTo>
              <a:arcTo wR="1737302" hR="1737302" stAng="4712082" swAng="1375835"/>
            </a:path>
          </a:pathLst>
        </a:custGeom>
        <a:noFill/>
        <a:ln w="9525"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 modelId="{5543F611-EC86-4FE2-A5C6-A5AA38CCB285}">
      <dsp:nvSpPr>
        <dsp:cNvPr id="0" name=""/>
        <dsp:cNvSpPr/>
      </dsp:nvSpPr>
      <dsp:spPr>
        <a:xfrm>
          <a:off x="1416408" y="3145258"/>
          <a:ext cx="1337856" cy="869606"/>
        </a:xfrm>
        <a:prstGeom prst="roundRect">
          <a:avLst/>
        </a:prstGeom>
        <a:solidFill>
          <a:schemeClr val="accent5"/>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MÉTODO DE CAPTACIÓN</a:t>
          </a:r>
          <a:endParaRPr lang="es-CO" sz="1200" kern="1200" dirty="0"/>
        </a:p>
      </dsp:txBody>
      <dsp:txXfrm>
        <a:off x="1458859" y="3187709"/>
        <a:ext cx="1252954" cy="784704"/>
      </dsp:txXfrm>
    </dsp:sp>
    <dsp:sp modelId="{E2F70C2E-A7EB-41E7-874D-3E0061D36620}">
      <dsp:nvSpPr>
        <dsp:cNvPr id="0" name=""/>
        <dsp:cNvSpPr/>
      </dsp:nvSpPr>
      <dsp:spPr>
        <a:xfrm>
          <a:off x="1371720" y="441012"/>
          <a:ext cx="3474604" cy="3474604"/>
        </a:xfrm>
        <a:custGeom>
          <a:avLst/>
          <a:gdLst/>
          <a:ahLst/>
          <a:cxnLst/>
          <a:rect l="0" t="0" r="0" b="0"/>
          <a:pathLst>
            <a:path>
              <a:moveTo>
                <a:pt x="287849" y="2695063"/>
              </a:moveTo>
              <a:arcTo wR="1737302" hR="1737302" stAng="8792658" swAng="2177425"/>
            </a:path>
          </a:pathLst>
        </a:custGeom>
        <a:noFill/>
        <a:ln w="9525"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 modelId="{7F2C26C7-AC8D-48DF-A5CA-4114DD05B57C}">
      <dsp:nvSpPr>
        <dsp:cNvPr id="0" name=""/>
        <dsp:cNvSpPr/>
      </dsp:nvSpPr>
      <dsp:spPr>
        <a:xfrm>
          <a:off x="785301" y="1211774"/>
          <a:ext cx="1337856" cy="869606"/>
        </a:xfrm>
        <a:prstGeom prst="roundRect">
          <a:avLst/>
        </a:prstGeom>
        <a:solidFill>
          <a:schemeClr val="accent5"/>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PROCESAMIENTO DE IMÁGENES</a:t>
          </a:r>
          <a:endParaRPr lang="es-CO" sz="1200" kern="1200" dirty="0"/>
        </a:p>
      </dsp:txBody>
      <dsp:txXfrm>
        <a:off x="827752" y="1254225"/>
        <a:ext cx="1252954" cy="784704"/>
      </dsp:txXfrm>
    </dsp:sp>
    <dsp:sp modelId="{4757BD88-2E27-448C-BF58-BD9C2B885338}">
      <dsp:nvSpPr>
        <dsp:cNvPr id="0" name=""/>
        <dsp:cNvSpPr/>
      </dsp:nvSpPr>
      <dsp:spPr>
        <a:xfrm>
          <a:off x="1373738" y="435350"/>
          <a:ext cx="3474604" cy="3474604"/>
        </a:xfrm>
        <a:custGeom>
          <a:avLst/>
          <a:gdLst/>
          <a:ahLst/>
          <a:cxnLst/>
          <a:rect l="0" t="0" r="0" b="0"/>
          <a:pathLst>
            <a:path>
              <a:moveTo>
                <a:pt x="295494" y="768070"/>
              </a:moveTo>
              <a:arcTo wR="1737302" hR="1737302" stAng="12834619" swAng="1976987"/>
            </a:path>
          </a:pathLst>
        </a:custGeom>
        <a:noFill/>
        <a:ln w="9525"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14/04/2021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14/04/2021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31.png"/><Relationship Id="rId5" Type="http://schemas.openxmlformats.org/officeDocument/2006/relationships/diagramQuickStyle" Target="../diagrams/quickStyle7.xml"/><Relationship Id="rId10" Type="http://schemas.openxmlformats.org/officeDocument/2006/relationships/image" Target="../media/image30.png"/><Relationship Id="rId4" Type="http://schemas.openxmlformats.org/officeDocument/2006/relationships/diagramLayout" Target="../diagrams/layout7.xml"/><Relationship Id="rId9"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JUSTIFICACIÓN.</a:t>
            </a:r>
            <a:endParaRPr lang="es-CO" dirty="0"/>
          </a:p>
        </p:txBody>
      </p:sp>
    </p:spTree>
    <p:extLst>
      <p:ext uri="{BB962C8B-B14F-4D97-AF65-F5344CB8AC3E}">
        <p14:creationId xmlns:p14="http://schemas.microsoft.com/office/powerpoint/2010/main" val="361166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457200" y="1600201"/>
            <a:ext cx="8229600" cy="2083525"/>
          </a:xfrm>
        </p:spPr>
        <p:txBody>
          <a:bodyPr>
            <a:normAutofit fontScale="62500" lnSpcReduction="20000"/>
          </a:bodyPr>
          <a:lstStyle/>
          <a:p>
            <a:pPr algn="just"/>
            <a:r>
              <a:rPr lang="es-CO" dirty="0"/>
              <a:t>Un panel fotovoltaico puede presentar pérdidas de eficiencia por diferentes casos, sea una micro fractura, por sombras parciales, entre otros. Estos factores de eficiencia pueden verse reflejados en altas temperaturas que son captadas por cámaras termográficas. Este proyecto busca darle un procesamiento a esa imagen haciendo uso de las herramientas tecnológicas y presentar un análisis detallado de acuerdos a los datos obtenidos de la imagen termográfica dando un aporte significante al programa de mantenimientos. </a:t>
            </a:r>
            <a:endParaRPr lang="es-CO" dirty="0" smtClean="0"/>
          </a:p>
          <a:p>
            <a:pPr algn="just"/>
            <a:endParaRPr lang="es-ES" dirty="0"/>
          </a:p>
        </p:txBody>
      </p:sp>
      <p:graphicFrame>
        <p:nvGraphicFramePr>
          <p:cNvPr id="5" name="Diagrama 4"/>
          <p:cNvGraphicFramePr/>
          <p:nvPr>
            <p:extLst>
              <p:ext uri="{D42A27DB-BD31-4B8C-83A1-F6EECF244321}">
                <p14:modId xmlns:p14="http://schemas.microsoft.com/office/powerpoint/2010/main" val="2806641108"/>
              </p:ext>
            </p:extLst>
          </p:nvPr>
        </p:nvGraphicFramePr>
        <p:xfrm>
          <a:off x="783772" y="2794000"/>
          <a:ext cx="79422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9671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OBJETIVOS.</a:t>
            </a:r>
            <a:endParaRPr lang="es-CO" dirty="0"/>
          </a:p>
        </p:txBody>
      </p:sp>
      <p:graphicFrame>
        <p:nvGraphicFramePr>
          <p:cNvPr id="7" name="Diagrama 6"/>
          <p:cNvGraphicFramePr/>
          <p:nvPr>
            <p:extLst>
              <p:ext uri="{D42A27DB-BD31-4B8C-83A1-F6EECF244321}">
                <p14:modId xmlns:p14="http://schemas.microsoft.com/office/powerpoint/2010/main" val="3159420166"/>
              </p:ext>
            </p:extLst>
          </p:nvPr>
        </p:nvGraphicFramePr>
        <p:xfrm>
          <a:off x="457200" y="1417637"/>
          <a:ext cx="8229600" cy="4813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914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177514414"/>
              </p:ext>
            </p:extLst>
          </p:nvPr>
        </p:nvGraphicFramePr>
        <p:xfrm>
          <a:off x="228600" y="992777"/>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354139681"/>
              </p:ext>
            </p:extLst>
          </p:nvPr>
        </p:nvGraphicFramePr>
        <p:xfrm>
          <a:off x="0" y="992777"/>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a:t>
            </a:r>
            <a:r>
              <a:rPr lang="es-CO" dirty="0" smtClean="0"/>
              <a:t>CONTEXTUAL</a:t>
            </a:r>
            <a:r>
              <a:rPr lang="es-CO" dirty="0" smtClean="0"/>
              <a:t> </a:t>
            </a:r>
            <a:endParaRPr lang="es-CO" dirty="0"/>
          </a:p>
        </p:txBody>
      </p:sp>
      <p:graphicFrame>
        <p:nvGraphicFramePr>
          <p:cNvPr id="5" name="Diagrama 4"/>
          <p:cNvGraphicFramePr/>
          <p:nvPr>
            <p:extLst>
              <p:ext uri="{D42A27DB-BD31-4B8C-83A1-F6EECF244321}">
                <p14:modId xmlns:p14="http://schemas.microsoft.com/office/powerpoint/2010/main" val="1962769192"/>
              </p:ext>
            </p:extLst>
          </p:nvPr>
        </p:nvGraphicFramePr>
        <p:xfrm>
          <a:off x="627017" y="1175657"/>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105509679"/>
              </p:ext>
            </p:extLst>
          </p:nvPr>
        </p:nvGraphicFramePr>
        <p:xfrm>
          <a:off x="1189608" y="1417638"/>
          <a:ext cx="6986726" cy="4716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pic>
        <p:nvPicPr>
          <p:cNvPr id="5" name="Marcador de contenido 4">
            <a:extLst>
              <a:ext uri="{FF2B5EF4-FFF2-40B4-BE49-F238E27FC236}">
                <a16:creationId xmlns:a16="http://schemas.microsoft.com/office/drawing/2014/main" id="{A3AAB9FD-1501-41FF-8F15-9082C9E16B15}"/>
              </a:ext>
            </a:extLst>
          </p:cNvPr>
          <p:cNvPicPr>
            <a:picLocks noGrp="1" noChangeAspect="1"/>
          </p:cNvPicPr>
          <p:nvPr>
            <p:ph idx="1"/>
          </p:nvPr>
        </p:nvPicPr>
        <p:blipFill>
          <a:blip r:embed="rId2"/>
          <a:stretch>
            <a:fillRect/>
          </a:stretch>
        </p:blipFill>
        <p:spPr>
          <a:xfrm>
            <a:off x="6113911" y="1426393"/>
            <a:ext cx="2110074" cy="1407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a 6">
            <a:extLst>
              <a:ext uri="{FF2B5EF4-FFF2-40B4-BE49-F238E27FC236}">
                <a16:creationId xmlns:a16="http://schemas.microsoft.com/office/drawing/2014/main" id="{53A7133C-525D-474A-93C7-CDD9087139A1}"/>
              </a:ext>
            </a:extLst>
          </p:cNvPr>
          <p:cNvGraphicFramePr/>
          <p:nvPr>
            <p:extLst>
              <p:ext uri="{D42A27DB-BD31-4B8C-83A1-F6EECF244321}">
                <p14:modId xmlns:p14="http://schemas.microsoft.com/office/powerpoint/2010/main" val="3668178332"/>
              </p:ext>
            </p:extLst>
          </p:nvPr>
        </p:nvGraphicFramePr>
        <p:xfrm>
          <a:off x="1359657" y="1889617"/>
          <a:ext cx="6212995" cy="407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Estudios termograficos | Enel X">
            <a:extLst>
              <a:ext uri="{FF2B5EF4-FFF2-40B4-BE49-F238E27FC236}">
                <a16:creationId xmlns:a16="http://schemas.microsoft.com/office/drawing/2014/main" id="{9BA64383-304C-421D-8CCC-D14808B1D5B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0298"/>
          <a:stretch/>
        </p:blipFill>
        <p:spPr bwMode="auto">
          <a:xfrm>
            <a:off x="187804" y="4810209"/>
            <a:ext cx="2343705" cy="907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Una empresa cacereña ofrece servicios de termografía infrarroja para  prevenir averías en plantas fotovoltaicas « Energía de Extremadura">
            <a:extLst>
              <a:ext uri="{FF2B5EF4-FFF2-40B4-BE49-F238E27FC236}">
                <a16:creationId xmlns:a16="http://schemas.microsoft.com/office/drawing/2014/main" id="{78F0A57C-A3AE-4181-BC23-ED43E42399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4386" y="4250508"/>
            <a:ext cx="1955890" cy="1466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Logo MATLAB: la historia y el significado del logotipo, la marca y el  símbolo. | png, vector">
            <a:extLst>
              <a:ext uri="{FF2B5EF4-FFF2-40B4-BE49-F238E27FC236}">
                <a16:creationId xmlns:a16="http://schemas.microsoft.com/office/drawing/2014/main" id="{80D437D7-F913-4683-85F6-EDAA4B7D825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7347" b="23147"/>
          <a:stretch/>
        </p:blipFill>
        <p:spPr bwMode="auto">
          <a:xfrm>
            <a:off x="187804" y="3296727"/>
            <a:ext cx="1882065" cy="5241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7DBB4216-2F48-4E9F-9741-7418AC608A07}"/>
              </a:ext>
            </a:extLst>
          </p:cNvPr>
          <p:cNvPicPr>
            <a:picLocks noChangeAspect="1"/>
          </p:cNvPicPr>
          <p:nvPr/>
        </p:nvPicPr>
        <p:blipFill>
          <a:blip r:embed="rId11"/>
          <a:stretch>
            <a:fillRect/>
          </a:stretch>
        </p:blipFill>
        <p:spPr>
          <a:xfrm>
            <a:off x="708324" y="1688450"/>
            <a:ext cx="2519688" cy="1015938"/>
          </a:xfrm>
          <a:prstGeom prst="rect">
            <a:avLst/>
          </a:prstGeom>
        </p:spPr>
      </p:pic>
    </p:spTree>
    <p:extLst>
      <p:ext uri="{BB962C8B-B14F-4D97-AF65-F5344CB8AC3E}">
        <p14:creationId xmlns:p14="http://schemas.microsoft.com/office/powerpoint/2010/main" val="712295072"/>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4D8436-9529-41CE-BBCE-4D604027359A}">
  <ds:schemaRefs>
    <ds:schemaRef ds:uri="http://schemas.microsoft.com/sharepoint/v3/contenttype/forms"/>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945</TotalTime>
  <Words>616</Words>
  <Application>Microsoft Office PowerPoint</Application>
  <PresentationFormat>Presentación en pantalla (4:3)</PresentationFormat>
  <Paragraphs>51</Paragraphs>
  <Slides>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Times New Roman</vt:lpstr>
      <vt:lpstr>Planitlla PowerPoint 2018 UNIAJC</vt:lpstr>
      <vt:lpstr>Presentación de PowerPoint</vt:lpstr>
      <vt:lpstr>JUSTIFICACIÓN.</vt:lpstr>
      <vt:lpstr>JUSTIFICACIÓN.</vt:lpstr>
      <vt:lpstr>OBJETIVOS.</vt:lpstr>
      <vt:lpstr>ANTECEDENTES.</vt:lpstr>
      <vt:lpstr>ANTECEDENTES-</vt:lpstr>
      <vt:lpstr>MARCO CONTEXTUAL </vt:lpstr>
      <vt:lpstr>MARCO LEGAL </vt:lpstr>
      <vt:lpstr>MARCO TEÓRICO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Cristhian A. Torres</cp:lastModifiedBy>
  <cp:revision>102</cp:revision>
  <dcterms:created xsi:type="dcterms:W3CDTF">2018-09-19T14:14:54Z</dcterms:created>
  <dcterms:modified xsi:type="dcterms:W3CDTF">2021-04-14T20:48:23Z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