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4"/>
  </p:sldMasterIdLst>
  <p:notesMasterIdLst>
    <p:notesMasterId r:id="rId88"/>
  </p:notesMasterIdLst>
  <p:sldIdLst>
    <p:sldId id="258" r:id="rId85"/>
    <p:sldId id="341" r:id="rId86"/>
    <p:sldId id="342" r:id="rId8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94660"/>
  </p:normalViewPr>
  <p:slideViewPr>
    <p:cSldViewPr>
      <p:cViewPr varScale="1">
        <p:scale>
          <a:sx n="78" d="100"/>
          <a:sy n="78" d="100"/>
        </p:scale>
        <p:origin x="135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Master" Target="slideMasters/slideMaster1.xml"/><Relationship Id="rId89" Type="http://schemas.openxmlformats.org/officeDocument/2006/relationships/presProps" Target="presProps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5" Type="http://schemas.openxmlformats.org/officeDocument/2006/relationships/customXml" Target="../customXml/item5.xml"/><Relationship Id="rId90" Type="http://schemas.openxmlformats.org/officeDocument/2006/relationships/viewProps" Target="viewProps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3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C1A157-8033-40CD-B9B3-70B444B562E5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32192ECD-7E6B-42F3-9F1B-38DA2095E567}">
      <dgm:prSet phldrT="[Texto]"/>
      <dgm:spPr/>
      <dgm:t>
        <a:bodyPr/>
        <a:lstStyle/>
        <a:p>
          <a:r>
            <a:rPr lang="es-CO" dirty="0"/>
            <a:t>MÉTODO DE INVESTIGACIÓN</a:t>
          </a:r>
        </a:p>
      </dgm:t>
    </dgm:pt>
    <dgm:pt modelId="{0FB9FF2D-385B-490A-AD1B-30DD941642B2}" type="parTrans" cxnId="{CADCACD4-AE2B-4C05-A5C1-F421AA0A6A97}">
      <dgm:prSet/>
      <dgm:spPr/>
      <dgm:t>
        <a:bodyPr/>
        <a:lstStyle/>
        <a:p>
          <a:endParaRPr lang="es-CO"/>
        </a:p>
      </dgm:t>
    </dgm:pt>
    <dgm:pt modelId="{266357D6-EFCD-48AD-8D30-A91F9B0A1676}" type="sibTrans" cxnId="{CADCACD4-AE2B-4C05-A5C1-F421AA0A6A97}">
      <dgm:prSet/>
      <dgm:spPr/>
      <dgm:t>
        <a:bodyPr/>
        <a:lstStyle/>
        <a:p>
          <a:endParaRPr lang="es-CO"/>
        </a:p>
      </dgm:t>
    </dgm:pt>
    <dgm:pt modelId="{81E05AD9-9091-4717-9096-4FAC6F4CCC57}" type="asst">
      <dgm:prSet phldrT="[Texto]"/>
      <dgm:spPr/>
      <dgm:t>
        <a:bodyPr/>
        <a:lstStyle/>
        <a:p>
          <a:r>
            <a:rPr lang="es-CO" dirty="0"/>
            <a:t>CUANTITATIVO</a:t>
          </a:r>
        </a:p>
      </dgm:t>
    </dgm:pt>
    <dgm:pt modelId="{7F10EE00-AC24-41DF-9322-89E6632954AA}" type="parTrans" cxnId="{E42F0191-42AA-4598-BAC9-BB72EB611605}">
      <dgm:prSet/>
      <dgm:spPr/>
      <dgm:t>
        <a:bodyPr/>
        <a:lstStyle/>
        <a:p>
          <a:endParaRPr lang="es-CO"/>
        </a:p>
      </dgm:t>
    </dgm:pt>
    <dgm:pt modelId="{E4BAC328-A44A-4CAD-A970-8A2086BD209D}" type="sibTrans" cxnId="{E42F0191-42AA-4598-BAC9-BB72EB611605}">
      <dgm:prSet/>
      <dgm:spPr/>
      <dgm:t>
        <a:bodyPr/>
        <a:lstStyle/>
        <a:p>
          <a:endParaRPr lang="es-CO"/>
        </a:p>
      </dgm:t>
    </dgm:pt>
    <dgm:pt modelId="{84F98BF2-DB54-4883-84CF-1D4BF8A75EA7}">
      <dgm:prSet phldrT="[Texto]"/>
      <dgm:spPr/>
      <dgm:t>
        <a:bodyPr/>
        <a:lstStyle/>
        <a:p>
          <a:r>
            <a:rPr lang="es-CO" dirty="0"/>
            <a:t>ANALÍTICO </a:t>
          </a:r>
        </a:p>
      </dgm:t>
    </dgm:pt>
    <dgm:pt modelId="{5D7A6AD5-1042-4EA8-8BAD-E8FBA938E373}" type="parTrans" cxnId="{C8F4305E-58E4-4F99-B845-EB6C5C82F5E3}">
      <dgm:prSet/>
      <dgm:spPr/>
      <dgm:t>
        <a:bodyPr/>
        <a:lstStyle/>
        <a:p>
          <a:endParaRPr lang="es-CO"/>
        </a:p>
      </dgm:t>
    </dgm:pt>
    <dgm:pt modelId="{2C88E9D0-93C7-414B-B1C7-60208CF42327}" type="sibTrans" cxnId="{C8F4305E-58E4-4F99-B845-EB6C5C82F5E3}">
      <dgm:prSet/>
      <dgm:spPr/>
      <dgm:t>
        <a:bodyPr/>
        <a:lstStyle/>
        <a:p>
          <a:endParaRPr lang="es-CO"/>
        </a:p>
      </dgm:t>
    </dgm:pt>
    <dgm:pt modelId="{03EA0975-7165-4B23-94C2-F3E5078E9FC3}">
      <dgm:prSet phldrT="[Texto]"/>
      <dgm:spPr/>
      <dgm:t>
        <a:bodyPr/>
        <a:lstStyle/>
        <a:p>
          <a:r>
            <a:rPr lang="es-CO" dirty="0"/>
            <a:t>DEDUCTIVO</a:t>
          </a:r>
        </a:p>
      </dgm:t>
    </dgm:pt>
    <dgm:pt modelId="{62B1924B-2A7E-4C97-8868-C42BC5731060}" type="parTrans" cxnId="{7F26E958-2A40-4F42-8CF2-495A27617FAF}">
      <dgm:prSet/>
      <dgm:spPr/>
      <dgm:t>
        <a:bodyPr/>
        <a:lstStyle/>
        <a:p>
          <a:endParaRPr lang="es-CO"/>
        </a:p>
      </dgm:t>
    </dgm:pt>
    <dgm:pt modelId="{1A2AE096-23F5-4976-A9BE-DF062ADC93B1}" type="sibTrans" cxnId="{7F26E958-2A40-4F42-8CF2-495A27617FAF}">
      <dgm:prSet/>
      <dgm:spPr/>
      <dgm:t>
        <a:bodyPr/>
        <a:lstStyle/>
        <a:p>
          <a:endParaRPr lang="es-CO"/>
        </a:p>
      </dgm:t>
    </dgm:pt>
    <dgm:pt modelId="{A7098831-9A65-435C-8F19-66AF3033F096}" type="pres">
      <dgm:prSet presAssocID="{42C1A157-8033-40CD-B9B3-70B444B562E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7D7AF86-381D-44E6-8A8A-2A9B0DE271A2}" type="pres">
      <dgm:prSet presAssocID="{32192ECD-7E6B-42F3-9F1B-38DA2095E567}" presName="hierRoot1" presStyleCnt="0">
        <dgm:presLayoutVars>
          <dgm:hierBranch val="init"/>
        </dgm:presLayoutVars>
      </dgm:prSet>
      <dgm:spPr/>
    </dgm:pt>
    <dgm:pt modelId="{8534A9C0-4E6E-4251-A751-CA221CF7D0FC}" type="pres">
      <dgm:prSet presAssocID="{32192ECD-7E6B-42F3-9F1B-38DA2095E567}" presName="rootComposite1" presStyleCnt="0"/>
      <dgm:spPr/>
    </dgm:pt>
    <dgm:pt modelId="{068E3176-62B8-432D-9119-32C2037945A1}" type="pres">
      <dgm:prSet presAssocID="{32192ECD-7E6B-42F3-9F1B-38DA2095E567}" presName="rootText1" presStyleLbl="alignAcc1" presStyleIdx="0" presStyleCnt="0" custScaleX="161694">
        <dgm:presLayoutVars>
          <dgm:chPref val="3"/>
        </dgm:presLayoutVars>
      </dgm:prSet>
      <dgm:spPr/>
    </dgm:pt>
    <dgm:pt modelId="{4F7F8B72-7A48-47A6-AC0E-62A786655D37}" type="pres">
      <dgm:prSet presAssocID="{32192ECD-7E6B-42F3-9F1B-38DA2095E567}" presName="topArc1" presStyleLbl="parChTrans1D1" presStyleIdx="0" presStyleCnt="8"/>
      <dgm:spPr/>
    </dgm:pt>
    <dgm:pt modelId="{884EA56A-189D-4E97-BE0A-07D999922C80}" type="pres">
      <dgm:prSet presAssocID="{32192ECD-7E6B-42F3-9F1B-38DA2095E567}" presName="bottomArc1" presStyleLbl="parChTrans1D1" presStyleIdx="1" presStyleCnt="8"/>
      <dgm:spPr/>
    </dgm:pt>
    <dgm:pt modelId="{5D0D8DCC-1BF0-403D-BF47-93668A9A5615}" type="pres">
      <dgm:prSet presAssocID="{32192ECD-7E6B-42F3-9F1B-38DA2095E567}" presName="topConnNode1" presStyleLbl="node1" presStyleIdx="0" presStyleCnt="0"/>
      <dgm:spPr/>
    </dgm:pt>
    <dgm:pt modelId="{BC5FB9EF-B3A3-40AD-BA3F-A228E7F98422}" type="pres">
      <dgm:prSet presAssocID="{32192ECD-7E6B-42F3-9F1B-38DA2095E567}" presName="hierChild2" presStyleCnt="0"/>
      <dgm:spPr/>
    </dgm:pt>
    <dgm:pt modelId="{3961E9CD-67AD-4A81-9AD3-4ECB34200688}" type="pres">
      <dgm:prSet presAssocID="{5D7A6AD5-1042-4EA8-8BAD-E8FBA938E373}" presName="Name28" presStyleLbl="parChTrans1D2" presStyleIdx="0" presStyleCnt="3"/>
      <dgm:spPr/>
    </dgm:pt>
    <dgm:pt modelId="{F9E4F5CF-E12B-4865-BA72-4E3B50865AA3}" type="pres">
      <dgm:prSet presAssocID="{84F98BF2-DB54-4883-84CF-1D4BF8A75EA7}" presName="hierRoot2" presStyleCnt="0">
        <dgm:presLayoutVars>
          <dgm:hierBranch val="init"/>
        </dgm:presLayoutVars>
      </dgm:prSet>
      <dgm:spPr/>
    </dgm:pt>
    <dgm:pt modelId="{4EC5C924-F816-4379-B17B-1CE879EC880E}" type="pres">
      <dgm:prSet presAssocID="{84F98BF2-DB54-4883-84CF-1D4BF8A75EA7}" presName="rootComposite2" presStyleCnt="0"/>
      <dgm:spPr/>
    </dgm:pt>
    <dgm:pt modelId="{D2AF4086-974E-4848-B6DC-2334FCF25531}" type="pres">
      <dgm:prSet presAssocID="{84F98BF2-DB54-4883-84CF-1D4BF8A75EA7}" presName="rootText2" presStyleLbl="alignAcc1" presStyleIdx="0" presStyleCnt="0">
        <dgm:presLayoutVars>
          <dgm:chPref val="3"/>
        </dgm:presLayoutVars>
      </dgm:prSet>
      <dgm:spPr/>
    </dgm:pt>
    <dgm:pt modelId="{2171D1D6-F6DD-4980-98C6-9EF783200CFC}" type="pres">
      <dgm:prSet presAssocID="{84F98BF2-DB54-4883-84CF-1D4BF8A75EA7}" presName="topArc2" presStyleLbl="parChTrans1D1" presStyleIdx="2" presStyleCnt="8"/>
      <dgm:spPr/>
    </dgm:pt>
    <dgm:pt modelId="{B6E56D36-4983-4255-96F8-74615D2435B2}" type="pres">
      <dgm:prSet presAssocID="{84F98BF2-DB54-4883-84CF-1D4BF8A75EA7}" presName="bottomArc2" presStyleLbl="parChTrans1D1" presStyleIdx="3" presStyleCnt="8"/>
      <dgm:spPr/>
    </dgm:pt>
    <dgm:pt modelId="{BB99ED03-4DCE-4C83-8B59-A04BCD3E4E0F}" type="pres">
      <dgm:prSet presAssocID="{84F98BF2-DB54-4883-84CF-1D4BF8A75EA7}" presName="topConnNode2" presStyleLbl="node2" presStyleIdx="0" presStyleCnt="0"/>
      <dgm:spPr/>
    </dgm:pt>
    <dgm:pt modelId="{E007C0E5-311A-474C-B94F-5872B585B214}" type="pres">
      <dgm:prSet presAssocID="{84F98BF2-DB54-4883-84CF-1D4BF8A75EA7}" presName="hierChild4" presStyleCnt="0"/>
      <dgm:spPr/>
    </dgm:pt>
    <dgm:pt modelId="{E1DE52B8-A325-46AF-88CA-DD208D4DD458}" type="pres">
      <dgm:prSet presAssocID="{84F98BF2-DB54-4883-84CF-1D4BF8A75EA7}" presName="hierChild5" presStyleCnt="0"/>
      <dgm:spPr/>
    </dgm:pt>
    <dgm:pt modelId="{A31EE831-C0DE-40A4-AA81-2FDDBA2224BD}" type="pres">
      <dgm:prSet presAssocID="{62B1924B-2A7E-4C97-8868-C42BC5731060}" presName="Name28" presStyleLbl="parChTrans1D2" presStyleIdx="1" presStyleCnt="3"/>
      <dgm:spPr/>
    </dgm:pt>
    <dgm:pt modelId="{6423A684-F712-4239-B1F6-C9ECAC03E9B4}" type="pres">
      <dgm:prSet presAssocID="{03EA0975-7165-4B23-94C2-F3E5078E9FC3}" presName="hierRoot2" presStyleCnt="0">
        <dgm:presLayoutVars>
          <dgm:hierBranch val="init"/>
        </dgm:presLayoutVars>
      </dgm:prSet>
      <dgm:spPr/>
    </dgm:pt>
    <dgm:pt modelId="{5FC969B2-9875-4F0A-BA84-EDBD86D8F3B0}" type="pres">
      <dgm:prSet presAssocID="{03EA0975-7165-4B23-94C2-F3E5078E9FC3}" presName="rootComposite2" presStyleCnt="0"/>
      <dgm:spPr/>
    </dgm:pt>
    <dgm:pt modelId="{7AECFED8-3615-42F5-9E27-D770D6C9B8FE}" type="pres">
      <dgm:prSet presAssocID="{03EA0975-7165-4B23-94C2-F3E5078E9FC3}" presName="rootText2" presStyleLbl="alignAcc1" presStyleIdx="0" presStyleCnt="0">
        <dgm:presLayoutVars>
          <dgm:chPref val="3"/>
        </dgm:presLayoutVars>
      </dgm:prSet>
      <dgm:spPr/>
    </dgm:pt>
    <dgm:pt modelId="{8F173F4E-D636-4292-A6C5-B0B4BFDA7BF5}" type="pres">
      <dgm:prSet presAssocID="{03EA0975-7165-4B23-94C2-F3E5078E9FC3}" presName="topArc2" presStyleLbl="parChTrans1D1" presStyleIdx="4" presStyleCnt="8"/>
      <dgm:spPr/>
    </dgm:pt>
    <dgm:pt modelId="{5410E2C4-E064-4C3B-BD7A-DADCE0CCCA29}" type="pres">
      <dgm:prSet presAssocID="{03EA0975-7165-4B23-94C2-F3E5078E9FC3}" presName="bottomArc2" presStyleLbl="parChTrans1D1" presStyleIdx="5" presStyleCnt="8"/>
      <dgm:spPr/>
    </dgm:pt>
    <dgm:pt modelId="{12CDA07E-C26A-4F09-A00F-D1180C3D23E5}" type="pres">
      <dgm:prSet presAssocID="{03EA0975-7165-4B23-94C2-F3E5078E9FC3}" presName="topConnNode2" presStyleLbl="node2" presStyleIdx="0" presStyleCnt="0"/>
      <dgm:spPr/>
    </dgm:pt>
    <dgm:pt modelId="{BA7F6D3F-9992-458D-87CA-26E947DA7900}" type="pres">
      <dgm:prSet presAssocID="{03EA0975-7165-4B23-94C2-F3E5078E9FC3}" presName="hierChild4" presStyleCnt="0"/>
      <dgm:spPr/>
    </dgm:pt>
    <dgm:pt modelId="{855FE71C-C317-47BA-AF3E-D54B34A460D8}" type="pres">
      <dgm:prSet presAssocID="{03EA0975-7165-4B23-94C2-F3E5078E9FC3}" presName="hierChild5" presStyleCnt="0"/>
      <dgm:spPr/>
    </dgm:pt>
    <dgm:pt modelId="{D79ADDBC-C4AE-4B9D-8AB8-03E49D58970F}" type="pres">
      <dgm:prSet presAssocID="{32192ECD-7E6B-42F3-9F1B-38DA2095E567}" presName="hierChild3" presStyleCnt="0"/>
      <dgm:spPr/>
    </dgm:pt>
    <dgm:pt modelId="{F50E2C7F-2A89-4BB6-8618-6E8F3DDE149F}" type="pres">
      <dgm:prSet presAssocID="{7F10EE00-AC24-41DF-9322-89E6632954AA}" presName="Name101" presStyleLbl="parChTrans1D2" presStyleIdx="2" presStyleCnt="3"/>
      <dgm:spPr/>
    </dgm:pt>
    <dgm:pt modelId="{23EF95C0-22BB-4B8B-A5F7-D719F8D3394E}" type="pres">
      <dgm:prSet presAssocID="{81E05AD9-9091-4717-9096-4FAC6F4CCC57}" presName="hierRoot3" presStyleCnt="0">
        <dgm:presLayoutVars>
          <dgm:hierBranch val="init"/>
        </dgm:presLayoutVars>
      </dgm:prSet>
      <dgm:spPr/>
    </dgm:pt>
    <dgm:pt modelId="{8C8EAF26-378F-4D49-992E-5689408FC744}" type="pres">
      <dgm:prSet presAssocID="{81E05AD9-9091-4717-9096-4FAC6F4CCC57}" presName="rootComposite3" presStyleCnt="0"/>
      <dgm:spPr/>
    </dgm:pt>
    <dgm:pt modelId="{F644457E-8A1C-467A-A21B-EFAFB51A9106}" type="pres">
      <dgm:prSet presAssocID="{81E05AD9-9091-4717-9096-4FAC6F4CCC57}" presName="rootText3" presStyleLbl="alignAcc1" presStyleIdx="0" presStyleCnt="0">
        <dgm:presLayoutVars>
          <dgm:chPref val="3"/>
        </dgm:presLayoutVars>
      </dgm:prSet>
      <dgm:spPr/>
    </dgm:pt>
    <dgm:pt modelId="{65CE13D7-A1EA-4EF6-B9B0-79CCC10839BB}" type="pres">
      <dgm:prSet presAssocID="{81E05AD9-9091-4717-9096-4FAC6F4CCC57}" presName="topArc3" presStyleLbl="parChTrans1D1" presStyleIdx="6" presStyleCnt="8"/>
      <dgm:spPr/>
    </dgm:pt>
    <dgm:pt modelId="{03F02693-65D1-42FD-A59A-8FC6726554B6}" type="pres">
      <dgm:prSet presAssocID="{81E05AD9-9091-4717-9096-4FAC6F4CCC57}" presName="bottomArc3" presStyleLbl="parChTrans1D1" presStyleIdx="7" presStyleCnt="8"/>
      <dgm:spPr/>
    </dgm:pt>
    <dgm:pt modelId="{45F97145-1DEE-4938-A1F5-695946D0E4D4}" type="pres">
      <dgm:prSet presAssocID="{81E05AD9-9091-4717-9096-4FAC6F4CCC57}" presName="topConnNode3" presStyleLbl="asst1" presStyleIdx="0" presStyleCnt="0"/>
      <dgm:spPr/>
    </dgm:pt>
    <dgm:pt modelId="{238A05EC-53D9-4977-8F8B-24ED00E66EE8}" type="pres">
      <dgm:prSet presAssocID="{81E05AD9-9091-4717-9096-4FAC6F4CCC57}" presName="hierChild6" presStyleCnt="0"/>
      <dgm:spPr/>
    </dgm:pt>
    <dgm:pt modelId="{865A62EA-4185-421C-BB8A-C3677079CCEF}" type="pres">
      <dgm:prSet presAssocID="{81E05AD9-9091-4717-9096-4FAC6F4CCC57}" presName="hierChild7" presStyleCnt="0"/>
      <dgm:spPr/>
    </dgm:pt>
  </dgm:ptLst>
  <dgm:cxnLst>
    <dgm:cxn modelId="{D536C713-159D-4661-9AD0-C814147B6019}" type="presOf" srcId="{7F10EE00-AC24-41DF-9322-89E6632954AA}" destId="{F50E2C7F-2A89-4BB6-8618-6E8F3DDE149F}" srcOrd="0" destOrd="0" presId="urn:microsoft.com/office/officeart/2008/layout/HalfCircleOrganizationChart"/>
    <dgm:cxn modelId="{FE62E213-C4C4-4283-8DCB-09B1D63AA181}" type="presOf" srcId="{03EA0975-7165-4B23-94C2-F3E5078E9FC3}" destId="{7AECFED8-3615-42F5-9E27-D770D6C9B8FE}" srcOrd="0" destOrd="0" presId="urn:microsoft.com/office/officeart/2008/layout/HalfCircleOrganizationChart"/>
    <dgm:cxn modelId="{13D23B16-E5FB-4CA8-A917-23277376E874}" type="presOf" srcId="{32192ECD-7E6B-42F3-9F1B-38DA2095E567}" destId="{5D0D8DCC-1BF0-403D-BF47-93668A9A5615}" srcOrd="1" destOrd="0" presId="urn:microsoft.com/office/officeart/2008/layout/HalfCircleOrganizationChart"/>
    <dgm:cxn modelId="{C8F4305E-58E4-4F99-B845-EB6C5C82F5E3}" srcId="{32192ECD-7E6B-42F3-9F1B-38DA2095E567}" destId="{84F98BF2-DB54-4883-84CF-1D4BF8A75EA7}" srcOrd="1" destOrd="0" parTransId="{5D7A6AD5-1042-4EA8-8BAD-E8FBA938E373}" sibTransId="{2C88E9D0-93C7-414B-B1C7-60208CF42327}"/>
    <dgm:cxn modelId="{2CDE2E44-2AB4-4122-AA15-8EE5D651339D}" type="presOf" srcId="{5D7A6AD5-1042-4EA8-8BAD-E8FBA938E373}" destId="{3961E9CD-67AD-4A81-9AD3-4ECB34200688}" srcOrd="0" destOrd="0" presId="urn:microsoft.com/office/officeart/2008/layout/HalfCircleOrganizationChart"/>
    <dgm:cxn modelId="{91619864-E29F-4CA9-8C91-0AC89EBCB373}" type="presOf" srcId="{81E05AD9-9091-4717-9096-4FAC6F4CCC57}" destId="{45F97145-1DEE-4938-A1F5-695946D0E4D4}" srcOrd="1" destOrd="0" presId="urn:microsoft.com/office/officeart/2008/layout/HalfCircleOrganizationChart"/>
    <dgm:cxn modelId="{3CB4CE66-84EE-47CD-8936-93D3E5CF5FF3}" type="presOf" srcId="{42C1A157-8033-40CD-B9B3-70B444B562E5}" destId="{A7098831-9A65-435C-8F19-66AF3033F096}" srcOrd="0" destOrd="0" presId="urn:microsoft.com/office/officeart/2008/layout/HalfCircleOrganizationChart"/>
    <dgm:cxn modelId="{7F26E958-2A40-4F42-8CF2-495A27617FAF}" srcId="{32192ECD-7E6B-42F3-9F1B-38DA2095E567}" destId="{03EA0975-7165-4B23-94C2-F3E5078E9FC3}" srcOrd="2" destOrd="0" parTransId="{62B1924B-2A7E-4C97-8868-C42BC5731060}" sibTransId="{1A2AE096-23F5-4976-A9BE-DF062ADC93B1}"/>
    <dgm:cxn modelId="{E42F0191-42AA-4598-BAC9-BB72EB611605}" srcId="{32192ECD-7E6B-42F3-9F1B-38DA2095E567}" destId="{81E05AD9-9091-4717-9096-4FAC6F4CCC57}" srcOrd="0" destOrd="0" parTransId="{7F10EE00-AC24-41DF-9322-89E6632954AA}" sibTransId="{E4BAC328-A44A-4CAD-A970-8A2086BD209D}"/>
    <dgm:cxn modelId="{3E82CFA3-A21F-4BEA-9D74-ED128A3DF58E}" type="presOf" srcId="{84F98BF2-DB54-4883-84CF-1D4BF8A75EA7}" destId="{D2AF4086-974E-4848-B6DC-2334FCF25531}" srcOrd="0" destOrd="0" presId="urn:microsoft.com/office/officeart/2008/layout/HalfCircleOrganizationChart"/>
    <dgm:cxn modelId="{194BA7AE-D54D-4B3A-AAE6-128A791287CA}" type="presOf" srcId="{03EA0975-7165-4B23-94C2-F3E5078E9FC3}" destId="{12CDA07E-C26A-4F09-A00F-D1180C3D23E5}" srcOrd="1" destOrd="0" presId="urn:microsoft.com/office/officeart/2008/layout/HalfCircleOrganizationChart"/>
    <dgm:cxn modelId="{227482CC-DD9E-47B7-99BA-0E66E40D7598}" type="presOf" srcId="{81E05AD9-9091-4717-9096-4FAC6F4CCC57}" destId="{F644457E-8A1C-467A-A21B-EFAFB51A9106}" srcOrd="0" destOrd="0" presId="urn:microsoft.com/office/officeart/2008/layout/HalfCircleOrganizationChart"/>
    <dgm:cxn modelId="{D270ABCD-DB28-416A-841E-D3FDD7DBC349}" type="presOf" srcId="{84F98BF2-DB54-4883-84CF-1D4BF8A75EA7}" destId="{BB99ED03-4DCE-4C83-8B59-A04BCD3E4E0F}" srcOrd="1" destOrd="0" presId="urn:microsoft.com/office/officeart/2008/layout/HalfCircleOrganizationChart"/>
    <dgm:cxn modelId="{CADCACD4-AE2B-4C05-A5C1-F421AA0A6A97}" srcId="{42C1A157-8033-40CD-B9B3-70B444B562E5}" destId="{32192ECD-7E6B-42F3-9F1B-38DA2095E567}" srcOrd="0" destOrd="0" parTransId="{0FB9FF2D-385B-490A-AD1B-30DD941642B2}" sibTransId="{266357D6-EFCD-48AD-8D30-A91F9B0A1676}"/>
    <dgm:cxn modelId="{92A4EFE3-3FE0-4442-809A-47DDEF8203D9}" type="presOf" srcId="{62B1924B-2A7E-4C97-8868-C42BC5731060}" destId="{A31EE831-C0DE-40A4-AA81-2FDDBA2224BD}" srcOrd="0" destOrd="0" presId="urn:microsoft.com/office/officeart/2008/layout/HalfCircleOrganizationChart"/>
    <dgm:cxn modelId="{A44158F3-8271-4F72-AD89-72E5021F5876}" type="presOf" srcId="{32192ECD-7E6B-42F3-9F1B-38DA2095E567}" destId="{068E3176-62B8-432D-9119-32C2037945A1}" srcOrd="0" destOrd="0" presId="urn:microsoft.com/office/officeart/2008/layout/HalfCircleOrganizationChart"/>
    <dgm:cxn modelId="{73A97347-551E-492F-9EFF-B7BB2EB9F916}" type="presParOf" srcId="{A7098831-9A65-435C-8F19-66AF3033F096}" destId="{27D7AF86-381D-44E6-8A8A-2A9B0DE271A2}" srcOrd="0" destOrd="0" presId="urn:microsoft.com/office/officeart/2008/layout/HalfCircleOrganizationChart"/>
    <dgm:cxn modelId="{EF406578-ACC3-4723-9F2F-8469E1D9A994}" type="presParOf" srcId="{27D7AF86-381D-44E6-8A8A-2A9B0DE271A2}" destId="{8534A9C0-4E6E-4251-A751-CA221CF7D0FC}" srcOrd="0" destOrd="0" presId="urn:microsoft.com/office/officeart/2008/layout/HalfCircleOrganizationChart"/>
    <dgm:cxn modelId="{2C96F04A-519F-4C49-A546-8916AEBDBC88}" type="presParOf" srcId="{8534A9C0-4E6E-4251-A751-CA221CF7D0FC}" destId="{068E3176-62B8-432D-9119-32C2037945A1}" srcOrd="0" destOrd="0" presId="urn:microsoft.com/office/officeart/2008/layout/HalfCircleOrganizationChart"/>
    <dgm:cxn modelId="{68C86F52-AD37-4487-8700-18111C090572}" type="presParOf" srcId="{8534A9C0-4E6E-4251-A751-CA221CF7D0FC}" destId="{4F7F8B72-7A48-47A6-AC0E-62A786655D37}" srcOrd="1" destOrd="0" presId="urn:microsoft.com/office/officeart/2008/layout/HalfCircleOrganizationChart"/>
    <dgm:cxn modelId="{F14F8EE4-7C14-4F90-B72E-138B0784BB9B}" type="presParOf" srcId="{8534A9C0-4E6E-4251-A751-CA221CF7D0FC}" destId="{884EA56A-189D-4E97-BE0A-07D999922C80}" srcOrd="2" destOrd="0" presId="urn:microsoft.com/office/officeart/2008/layout/HalfCircleOrganizationChart"/>
    <dgm:cxn modelId="{138E2CBA-CB9A-4823-9018-EDC7F73CF965}" type="presParOf" srcId="{8534A9C0-4E6E-4251-A751-CA221CF7D0FC}" destId="{5D0D8DCC-1BF0-403D-BF47-93668A9A5615}" srcOrd="3" destOrd="0" presId="urn:microsoft.com/office/officeart/2008/layout/HalfCircleOrganizationChart"/>
    <dgm:cxn modelId="{11CF0015-A65C-4079-93F7-0E77F700CD64}" type="presParOf" srcId="{27D7AF86-381D-44E6-8A8A-2A9B0DE271A2}" destId="{BC5FB9EF-B3A3-40AD-BA3F-A228E7F98422}" srcOrd="1" destOrd="0" presId="urn:microsoft.com/office/officeart/2008/layout/HalfCircleOrganizationChart"/>
    <dgm:cxn modelId="{1DB04005-FFB3-49B6-A824-57A2BC6D8E0C}" type="presParOf" srcId="{BC5FB9EF-B3A3-40AD-BA3F-A228E7F98422}" destId="{3961E9CD-67AD-4A81-9AD3-4ECB34200688}" srcOrd="0" destOrd="0" presId="urn:microsoft.com/office/officeart/2008/layout/HalfCircleOrganizationChart"/>
    <dgm:cxn modelId="{DA2675F9-AE61-4CCC-ACD4-E87F9644F821}" type="presParOf" srcId="{BC5FB9EF-B3A3-40AD-BA3F-A228E7F98422}" destId="{F9E4F5CF-E12B-4865-BA72-4E3B50865AA3}" srcOrd="1" destOrd="0" presId="urn:microsoft.com/office/officeart/2008/layout/HalfCircleOrganizationChart"/>
    <dgm:cxn modelId="{B98FC416-9267-4E52-BF6E-825DCD9A034C}" type="presParOf" srcId="{F9E4F5CF-E12B-4865-BA72-4E3B50865AA3}" destId="{4EC5C924-F816-4379-B17B-1CE879EC880E}" srcOrd="0" destOrd="0" presId="urn:microsoft.com/office/officeart/2008/layout/HalfCircleOrganizationChart"/>
    <dgm:cxn modelId="{615C771D-1B68-4223-9426-5E5AAB07214A}" type="presParOf" srcId="{4EC5C924-F816-4379-B17B-1CE879EC880E}" destId="{D2AF4086-974E-4848-B6DC-2334FCF25531}" srcOrd="0" destOrd="0" presId="urn:microsoft.com/office/officeart/2008/layout/HalfCircleOrganizationChart"/>
    <dgm:cxn modelId="{E74F8F20-5C51-43F4-BF46-86A292C2D7A6}" type="presParOf" srcId="{4EC5C924-F816-4379-B17B-1CE879EC880E}" destId="{2171D1D6-F6DD-4980-98C6-9EF783200CFC}" srcOrd="1" destOrd="0" presId="urn:microsoft.com/office/officeart/2008/layout/HalfCircleOrganizationChart"/>
    <dgm:cxn modelId="{DB9C493E-D92E-45BD-8FAF-487AD52A1B2B}" type="presParOf" srcId="{4EC5C924-F816-4379-B17B-1CE879EC880E}" destId="{B6E56D36-4983-4255-96F8-74615D2435B2}" srcOrd="2" destOrd="0" presId="urn:microsoft.com/office/officeart/2008/layout/HalfCircleOrganizationChart"/>
    <dgm:cxn modelId="{588FDB9D-57A9-47BD-999D-06A6DBD55668}" type="presParOf" srcId="{4EC5C924-F816-4379-B17B-1CE879EC880E}" destId="{BB99ED03-4DCE-4C83-8B59-A04BCD3E4E0F}" srcOrd="3" destOrd="0" presId="urn:microsoft.com/office/officeart/2008/layout/HalfCircleOrganizationChart"/>
    <dgm:cxn modelId="{78983B80-652B-4850-862E-1320FA99E2B7}" type="presParOf" srcId="{F9E4F5CF-E12B-4865-BA72-4E3B50865AA3}" destId="{E007C0E5-311A-474C-B94F-5872B585B214}" srcOrd="1" destOrd="0" presId="urn:microsoft.com/office/officeart/2008/layout/HalfCircleOrganizationChart"/>
    <dgm:cxn modelId="{0A93EB81-B11A-478F-BB16-F0C3E7D3A1A7}" type="presParOf" srcId="{F9E4F5CF-E12B-4865-BA72-4E3B50865AA3}" destId="{E1DE52B8-A325-46AF-88CA-DD208D4DD458}" srcOrd="2" destOrd="0" presId="urn:microsoft.com/office/officeart/2008/layout/HalfCircleOrganizationChart"/>
    <dgm:cxn modelId="{533711B5-24A7-4E49-B28B-ADFAF0C1CAF0}" type="presParOf" srcId="{BC5FB9EF-B3A3-40AD-BA3F-A228E7F98422}" destId="{A31EE831-C0DE-40A4-AA81-2FDDBA2224BD}" srcOrd="2" destOrd="0" presId="urn:microsoft.com/office/officeart/2008/layout/HalfCircleOrganizationChart"/>
    <dgm:cxn modelId="{189A964D-EAC0-4AD4-AAFF-FEF2565F0E18}" type="presParOf" srcId="{BC5FB9EF-B3A3-40AD-BA3F-A228E7F98422}" destId="{6423A684-F712-4239-B1F6-C9ECAC03E9B4}" srcOrd="3" destOrd="0" presId="urn:microsoft.com/office/officeart/2008/layout/HalfCircleOrganizationChart"/>
    <dgm:cxn modelId="{04D2F1BD-B509-40B4-AE87-87C4156EFFAD}" type="presParOf" srcId="{6423A684-F712-4239-B1F6-C9ECAC03E9B4}" destId="{5FC969B2-9875-4F0A-BA84-EDBD86D8F3B0}" srcOrd="0" destOrd="0" presId="urn:microsoft.com/office/officeart/2008/layout/HalfCircleOrganizationChart"/>
    <dgm:cxn modelId="{8CB23801-89EB-40B5-9ED9-9494FB299824}" type="presParOf" srcId="{5FC969B2-9875-4F0A-BA84-EDBD86D8F3B0}" destId="{7AECFED8-3615-42F5-9E27-D770D6C9B8FE}" srcOrd="0" destOrd="0" presId="urn:microsoft.com/office/officeart/2008/layout/HalfCircleOrganizationChart"/>
    <dgm:cxn modelId="{F23BCA07-3BBE-4566-AE77-46B7EEEB7B4A}" type="presParOf" srcId="{5FC969B2-9875-4F0A-BA84-EDBD86D8F3B0}" destId="{8F173F4E-D636-4292-A6C5-B0B4BFDA7BF5}" srcOrd="1" destOrd="0" presId="urn:microsoft.com/office/officeart/2008/layout/HalfCircleOrganizationChart"/>
    <dgm:cxn modelId="{8F85BA56-A3FC-4183-9B20-F4F985F7FAA5}" type="presParOf" srcId="{5FC969B2-9875-4F0A-BA84-EDBD86D8F3B0}" destId="{5410E2C4-E064-4C3B-BD7A-DADCE0CCCA29}" srcOrd="2" destOrd="0" presId="urn:microsoft.com/office/officeart/2008/layout/HalfCircleOrganizationChart"/>
    <dgm:cxn modelId="{93CE5F9C-170D-4D6B-A8DA-FCDD37D280FA}" type="presParOf" srcId="{5FC969B2-9875-4F0A-BA84-EDBD86D8F3B0}" destId="{12CDA07E-C26A-4F09-A00F-D1180C3D23E5}" srcOrd="3" destOrd="0" presId="urn:microsoft.com/office/officeart/2008/layout/HalfCircleOrganizationChart"/>
    <dgm:cxn modelId="{182782A4-8838-4B51-A4F8-8258E7EA2F38}" type="presParOf" srcId="{6423A684-F712-4239-B1F6-C9ECAC03E9B4}" destId="{BA7F6D3F-9992-458D-87CA-26E947DA7900}" srcOrd="1" destOrd="0" presId="urn:microsoft.com/office/officeart/2008/layout/HalfCircleOrganizationChart"/>
    <dgm:cxn modelId="{BA458849-402E-4084-8C16-2CBFC6CD6379}" type="presParOf" srcId="{6423A684-F712-4239-B1F6-C9ECAC03E9B4}" destId="{855FE71C-C317-47BA-AF3E-D54B34A460D8}" srcOrd="2" destOrd="0" presId="urn:microsoft.com/office/officeart/2008/layout/HalfCircleOrganizationChart"/>
    <dgm:cxn modelId="{475FD24A-FABE-48A2-905E-A9D7B5C4D967}" type="presParOf" srcId="{27D7AF86-381D-44E6-8A8A-2A9B0DE271A2}" destId="{D79ADDBC-C4AE-4B9D-8AB8-03E49D58970F}" srcOrd="2" destOrd="0" presId="urn:microsoft.com/office/officeart/2008/layout/HalfCircleOrganizationChart"/>
    <dgm:cxn modelId="{5D807C12-EC57-4B20-893F-187189C9B3CD}" type="presParOf" srcId="{D79ADDBC-C4AE-4B9D-8AB8-03E49D58970F}" destId="{F50E2C7F-2A89-4BB6-8618-6E8F3DDE149F}" srcOrd="0" destOrd="0" presId="urn:microsoft.com/office/officeart/2008/layout/HalfCircleOrganizationChart"/>
    <dgm:cxn modelId="{BC5E2535-3ED4-4677-8896-992F5A4DC4D4}" type="presParOf" srcId="{D79ADDBC-C4AE-4B9D-8AB8-03E49D58970F}" destId="{23EF95C0-22BB-4B8B-A5F7-D719F8D3394E}" srcOrd="1" destOrd="0" presId="urn:microsoft.com/office/officeart/2008/layout/HalfCircleOrganizationChart"/>
    <dgm:cxn modelId="{7DCD5A1E-40B4-4BE1-8C3D-3A368E2A0BB5}" type="presParOf" srcId="{23EF95C0-22BB-4B8B-A5F7-D719F8D3394E}" destId="{8C8EAF26-378F-4D49-992E-5689408FC744}" srcOrd="0" destOrd="0" presId="urn:microsoft.com/office/officeart/2008/layout/HalfCircleOrganizationChart"/>
    <dgm:cxn modelId="{77FF41E2-F63A-4A71-B20F-C4CC155D4CC6}" type="presParOf" srcId="{8C8EAF26-378F-4D49-992E-5689408FC744}" destId="{F644457E-8A1C-467A-A21B-EFAFB51A9106}" srcOrd="0" destOrd="0" presId="urn:microsoft.com/office/officeart/2008/layout/HalfCircleOrganizationChart"/>
    <dgm:cxn modelId="{8D75A0C9-535A-49CD-BE0A-7BCC88568956}" type="presParOf" srcId="{8C8EAF26-378F-4D49-992E-5689408FC744}" destId="{65CE13D7-A1EA-4EF6-B9B0-79CCC10839BB}" srcOrd="1" destOrd="0" presId="urn:microsoft.com/office/officeart/2008/layout/HalfCircleOrganizationChart"/>
    <dgm:cxn modelId="{329C48F4-B35E-4047-A214-1AB1A59F4562}" type="presParOf" srcId="{8C8EAF26-378F-4D49-992E-5689408FC744}" destId="{03F02693-65D1-42FD-A59A-8FC6726554B6}" srcOrd="2" destOrd="0" presId="urn:microsoft.com/office/officeart/2008/layout/HalfCircleOrganizationChart"/>
    <dgm:cxn modelId="{EECE1A7C-8AE9-4F21-893D-F7F884EFC9C9}" type="presParOf" srcId="{8C8EAF26-378F-4D49-992E-5689408FC744}" destId="{45F97145-1DEE-4938-A1F5-695946D0E4D4}" srcOrd="3" destOrd="0" presId="urn:microsoft.com/office/officeart/2008/layout/HalfCircleOrganizationChart"/>
    <dgm:cxn modelId="{1C12CBED-F305-4F78-B327-1E2A71ECCDE8}" type="presParOf" srcId="{23EF95C0-22BB-4B8B-A5F7-D719F8D3394E}" destId="{238A05EC-53D9-4977-8F8B-24ED00E66EE8}" srcOrd="1" destOrd="0" presId="urn:microsoft.com/office/officeart/2008/layout/HalfCircleOrganizationChart"/>
    <dgm:cxn modelId="{DE9AA3F4-BAF3-4494-9FC3-2495982CA505}" type="presParOf" srcId="{23EF95C0-22BB-4B8B-A5F7-D719F8D3394E}" destId="{865A62EA-4185-421C-BB8A-C3677079CCE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A266C1-06DA-4C13-9E70-FB218605C1F6}" type="doc">
      <dgm:prSet loTypeId="urn:microsoft.com/office/officeart/2005/8/layout/bProcess2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CO"/>
        </a:p>
      </dgm:t>
    </dgm:pt>
    <dgm:pt modelId="{F6F91942-CFCC-49B1-8FC0-15299550CA0C}">
      <dgm:prSet phldrT="[Texto]" custT="1"/>
      <dgm:spPr/>
      <dgm:t>
        <a:bodyPr/>
        <a:lstStyle/>
        <a:p>
          <a:r>
            <a:rPr lang="es-CO" sz="1800" dirty="0"/>
            <a:t>Etapa de investigación</a:t>
          </a:r>
        </a:p>
      </dgm:t>
    </dgm:pt>
    <dgm:pt modelId="{56FF1751-050A-4ACE-A421-EC66E90F2734}" type="parTrans" cxnId="{2369E9FF-B0E7-41A1-ABD0-D0A12A7D26B7}">
      <dgm:prSet/>
      <dgm:spPr/>
      <dgm:t>
        <a:bodyPr/>
        <a:lstStyle/>
        <a:p>
          <a:endParaRPr lang="es-CO"/>
        </a:p>
      </dgm:t>
    </dgm:pt>
    <dgm:pt modelId="{FE30E824-B9BA-4399-9109-1AD4438D0CEB}" type="sibTrans" cxnId="{2369E9FF-B0E7-41A1-ABD0-D0A12A7D26B7}">
      <dgm:prSet/>
      <dgm:spPr/>
      <dgm:t>
        <a:bodyPr/>
        <a:lstStyle/>
        <a:p>
          <a:endParaRPr lang="es-CO"/>
        </a:p>
      </dgm:t>
    </dgm:pt>
    <dgm:pt modelId="{3CDEC3AE-2221-40B7-ADD8-7860C22BF8E1}">
      <dgm:prSet phldrT="[Texto]" custT="1"/>
      <dgm:spPr/>
      <dgm:t>
        <a:bodyPr/>
        <a:lstStyle/>
        <a:p>
          <a:r>
            <a:rPr lang="es-CO" sz="1800" dirty="0"/>
            <a:t>Implementación de pruebas</a:t>
          </a:r>
        </a:p>
      </dgm:t>
    </dgm:pt>
    <dgm:pt modelId="{C6596E52-D9F9-44B0-9FFC-818FFF54B78D}" type="parTrans" cxnId="{37525A0B-9F15-4676-A1A7-3237D8319E7B}">
      <dgm:prSet/>
      <dgm:spPr/>
      <dgm:t>
        <a:bodyPr/>
        <a:lstStyle/>
        <a:p>
          <a:endParaRPr lang="es-CO"/>
        </a:p>
      </dgm:t>
    </dgm:pt>
    <dgm:pt modelId="{ED9C6B64-B0C6-4AAA-B61A-32DBB13A3F41}" type="sibTrans" cxnId="{37525A0B-9F15-4676-A1A7-3237D8319E7B}">
      <dgm:prSet/>
      <dgm:spPr/>
      <dgm:t>
        <a:bodyPr/>
        <a:lstStyle/>
        <a:p>
          <a:endParaRPr lang="es-CO"/>
        </a:p>
      </dgm:t>
    </dgm:pt>
    <dgm:pt modelId="{74264728-4C6C-467D-93D2-5DBE2BD30C20}">
      <dgm:prSet phldrT="[Texto]" custT="1"/>
      <dgm:spPr/>
      <dgm:t>
        <a:bodyPr/>
        <a:lstStyle/>
        <a:p>
          <a:r>
            <a:rPr lang="es-CO" sz="1800" dirty="0"/>
            <a:t>Documentación de hallazgos </a:t>
          </a:r>
        </a:p>
      </dgm:t>
    </dgm:pt>
    <dgm:pt modelId="{BE91A1D5-16AD-4079-9388-3768AA652C2D}" type="parTrans" cxnId="{05B0D268-CEAC-49C0-942F-DF1D4416FFDE}">
      <dgm:prSet/>
      <dgm:spPr/>
      <dgm:t>
        <a:bodyPr/>
        <a:lstStyle/>
        <a:p>
          <a:endParaRPr lang="es-CO"/>
        </a:p>
      </dgm:t>
    </dgm:pt>
    <dgm:pt modelId="{E60B61FE-5B8B-4445-97D5-7BCAAB599048}" type="sibTrans" cxnId="{05B0D268-CEAC-49C0-942F-DF1D4416FFDE}">
      <dgm:prSet/>
      <dgm:spPr/>
      <dgm:t>
        <a:bodyPr/>
        <a:lstStyle/>
        <a:p>
          <a:endParaRPr lang="es-CO"/>
        </a:p>
      </dgm:t>
    </dgm:pt>
    <dgm:pt modelId="{697A7359-38B4-498F-8CB5-B088B4AE8A54}">
      <dgm:prSet phldrT="[Texto]" custT="1"/>
      <dgm:spPr/>
      <dgm:t>
        <a:bodyPr/>
        <a:lstStyle/>
        <a:p>
          <a:r>
            <a:rPr lang="es-CO" sz="1800" dirty="0"/>
            <a:t>Implementar algoritmos con uso de software</a:t>
          </a:r>
        </a:p>
      </dgm:t>
    </dgm:pt>
    <dgm:pt modelId="{CCFA8303-EB0B-44C4-882A-0121167B8329}" type="parTrans" cxnId="{84670612-E4C0-4554-B079-2BA149C73609}">
      <dgm:prSet/>
      <dgm:spPr/>
      <dgm:t>
        <a:bodyPr/>
        <a:lstStyle/>
        <a:p>
          <a:endParaRPr lang="es-CO"/>
        </a:p>
      </dgm:t>
    </dgm:pt>
    <dgm:pt modelId="{E7A07399-35E0-48B8-8696-30A687C0348E}" type="sibTrans" cxnId="{84670612-E4C0-4554-B079-2BA149C73609}">
      <dgm:prSet/>
      <dgm:spPr/>
      <dgm:t>
        <a:bodyPr/>
        <a:lstStyle/>
        <a:p>
          <a:endParaRPr lang="es-CO"/>
        </a:p>
      </dgm:t>
    </dgm:pt>
    <dgm:pt modelId="{81F44C28-4892-432C-A687-FEAD14202334}">
      <dgm:prSet phldrT="[Texto]" custT="1"/>
      <dgm:spPr/>
      <dgm:t>
        <a:bodyPr/>
        <a:lstStyle/>
        <a:p>
          <a:r>
            <a:rPr lang="es-CO" sz="1800" dirty="0"/>
            <a:t>Análisis termográfico </a:t>
          </a:r>
        </a:p>
      </dgm:t>
    </dgm:pt>
    <dgm:pt modelId="{DBEE794F-B230-4B8B-875A-06197DF71DF7}" type="parTrans" cxnId="{68493E12-063B-4039-9392-FDC474A5B109}">
      <dgm:prSet/>
      <dgm:spPr/>
      <dgm:t>
        <a:bodyPr/>
        <a:lstStyle/>
        <a:p>
          <a:endParaRPr lang="es-CO"/>
        </a:p>
      </dgm:t>
    </dgm:pt>
    <dgm:pt modelId="{2893AC9F-FF12-40E7-98E7-209A11AE67D8}" type="sibTrans" cxnId="{68493E12-063B-4039-9392-FDC474A5B109}">
      <dgm:prSet/>
      <dgm:spPr/>
      <dgm:t>
        <a:bodyPr/>
        <a:lstStyle/>
        <a:p>
          <a:endParaRPr lang="es-CO"/>
        </a:p>
      </dgm:t>
    </dgm:pt>
    <dgm:pt modelId="{3FD68A58-724E-4E94-84C8-BCB16343B13C}">
      <dgm:prSet phldrT="[Texto]" custT="1"/>
      <dgm:spPr/>
      <dgm:t>
        <a:bodyPr/>
        <a:lstStyle/>
        <a:p>
          <a:r>
            <a:rPr lang="es-CO" sz="1800" dirty="0"/>
            <a:t>Evaluación y resultados</a:t>
          </a:r>
        </a:p>
      </dgm:t>
    </dgm:pt>
    <dgm:pt modelId="{6232CD4F-393E-4CDD-A2FB-3A365B39287B}" type="sibTrans" cxnId="{A0A968D1-6043-4532-8E21-45687462CCF1}">
      <dgm:prSet/>
      <dgm:spPr/>
      <dgm:t>
        <a:bodyPr/>
        <a:lstStyle/>
        <a:p>
          <a:endParaRPr lang="es-CO"/>
        </a:p>
      </dgm:t>
    </dgm:pt>
    <dgm:pt modelId="{99F10F46-F6A4-4E2A-9065-BF85D9BA5237}" type="parTrans" cxnId="{A0A968D1-6043-4532-8E21-45687462CCF1}">
      <dgm:prSet/>
      <dgm:spPr/>
      <dgm:t>
        <a:bodyPr/>
        <a:lstStyle/>
        <a:p>
          <a:endParaRPr lang="es-CO"/>
        </a:p>
      </dgm:t>
    </dgm:pt>
    <dgm:pt modelId="{0CAB6554-2048-4EFD-8EA8-F874C6863E05}">
      <dgm:prSet phldrT="[Texto]" custT="1"/>
      <dgm:spPr/>
      <dgm:t>
        <a:bodyPr/>
        <a:lstStyle/>
        <a:p>
          <a:r>
            <a:rPr lang="es-CO" sz="2000" dirty="0"/>
            <a:t>Conclusiones</a:t>
          </a:r>
        </a:p>
      </dgm:t>
    </dgm:pt>
    <dgm:pt modelId="{4F80C7B9-CD24-400E-A0F1-F517B3850CDE}" type="parTrans" cxnId="{B4EAA7CE-0C8C-4984-BD1B-1ECBAE3B38D2}">
      <dgm:prSet/>
      <dgm:spPr/>
      <dgm:t>
        <a:bodyPr/>
        <a:lstStyle/>
        <a:p>
          <a:endParaRPr lang="es-CO"/>
        </a:p>
      </dgm:t>
    </dgm:pt>
    <dgm:pt modelId="{4D363B7B-9B28-4E13-B030-2093584BAE45}" type="sibTrans" cxnId="{B4EAA7CE-0C8C-4984-BD1B-1ECBAE3B38D2}">
      <dgm:prSet/>
      <dgm:spPr/>
      <dgm:t>
        <a:bodyPr/>
        <a:lstStyle/>
        <a:p>
          <a:endParaRPr lang="es-CO"/>
        </a:p>
      </dgm:t>
    </dgm:pt>
    <dgm:pt modelId="{7F751A31-43D4-4547-A478-E35C2ED60FF1}">
      <dgm:prSet phldrT="[Texto]" custT="1"/>
      <dgm:spPr/>
      <dgm:t>
        <a:bodyPr/>
        <a:lstStyle/>
        <a:p>
          <a:r>
            <a:rPr lang="es-CO" sz="2000" dirty="0"/>
            <a:t>Trabajos posteriores</a:t>
          </a:r>
        </a:p>
      </dgm:t>
    </dgm:pt>
    <dgm:pt modelId="{356D7580-D3A1-4EFA-A47C-DC4267F6F885}" type="parTrans" cxnId="{4826022B-24D3-472B-ACF2-66E3D1761A3B}">
      <dgm:prSet/>
      <dgm:spPr/>
      <dgm:t>
        <a:bodyPr/>
        <a:lstStyle/>
        <a:p>
          <a:endParaRPr lang="es-CO"/>
        </a:p>
      </dgm:t>
    </dgm:pt>
    <dgm:pt modelId="{9AED63DB-9167-475F-BF5F-BE70A53EA726}" type="sibTrans" cxnId="{4826022B-24D3-472B-ACF2-66E3D1761A3B}">
      <dgm:prSet/>
      <dgm:spPr/>
      <dgm:t>
        <a:bodyPr/>
        <a:lstStyle/>
        <a:p>
          <a:endParaRPr lang="es-CO"/>
        </a:p>
      </dgm:t>
    </dgm:pt>
    <dgm:pt modelId="{83589960-9580-4FD9-BE27-AF4C562E54B5}" type="pres">
      <dgm:prSet presAssocID="{B9A266C1-06DA-4C13-9E70-FB218605C1F6}" presName="diagram" presStyleCnt="0">
        <dgm:presLayoutVars>
          <dgm:dir/>
          <dgm:resizeHandles/>
        </dgm:presLayoutVars>
      </dgm:prSet>
      <dgm:spPr/>
    </dgm:pt>
    <dgm:pt modelId="{ADB989C8-796F-4A4B-8AA3-7FBA32E2A58D}" type="pres">
      <dgm:prSet presAssocID="{F6F91942-CFCC-49B1-8FC0-15299550CA0C}" presName="firstNode" presStyleLbl="node1" presStyleIdx="0" presStyleCnt="8" custScaleX="144866" custLinFactNeighborX="12675" custLinFactNeighborY="-5">
        <dgm:presLayoutVars>
          <dgm:bulletEnabled val="1"/>
        </dgm:presLayoutVars>
      </dgm:prSet>
      <dgm:spPr/>
    </dgm:pt>
    <dgm:pt modelId="{89E9B01D-62C5-4D9A-BC66-2AFE6EAB3CC2}" type="pres">
      <dgm:prSet presAssocID="{FE30E824-B9BA-4399-9109-1AD4438D0CEB}" presName="sibTrans" presStyleLbl="sibTrans2D1" presStyleIdx="0" presStyleCnt="7" custScaleX="108932" custScaleY="104317" custLinFactNeighborX="12875" custLinFactNeighborY="-2377"/>
      <dgm:spPr/>
    </dgm:pt>
    <dgm:pt modelId="{ACE987A8-2F45-4369-A634-A32EB1D8A63A}" type="pres">
      <dgm:prSet presAssocID="{3CDEC3AE-2221-40B7-ADD8-7860C22BF8E1}" presName="middleNode" presStyleCnt="0"/>
      <dgm:spPr/>
    </dgm:pt>
    <dgm:pt modelId="{6CA04705-4D19-462B-AAA8-68C41FFF85A1}" type="pres">
      <dgm:prSet presAssocID="{3CDEC3AE-2221-40B7-ADD8-7860C22BF8E1}" presName="padding" presStyleLbl="node1" presStyleIdx="0" presStyleCnt="8"/>
      <dgm:spPr/>
    </dgm:pt>
    <dgm:pt modelId="{35E3FF7A-A3FC-43F2-9233-4F1BC205F80B}" type="pres">
      <dgm:prSet presAssocID="{3CDEC3AE-2221-40B7-ADD8-7860C22BF8E1}" presName="shape" presStyleLbl="node1" presStyleIdx="1" presStyleCnt="8" custScaleX="228293" custScaleY="149362" custLinFactNeighborX="21207" custLinFactNeighborY="-10074">
        <dgm:presLayoutVars>
          <dgm:bulletEnabled val="1"/>
        </dgm:presLayoutVars>
      </dgm:prSet>
      <dgm:spPr/>
    </dgm:pt>
    <dgm:pt modelId="{A58CC0D8-8853-4B56-9230-CCA191A27907}" type="pres">
      <dgm:prSet presAssocID="{ED9C6B64-B0C6-4AAA-B61A-32DBB13A3F41}" presName="sibTrans" presStyleLbl="sibTrans2D1" presStyleIdx="1" presStyleCnt="7"/>
      <dgm:spPr/>
    </dgm:pt>
    <dgm:pt modelId="{0F5A1BF3-12F9-4DD3-8366-8E879F3670BE}" type="pres">
      <dgm:prSet presAssocID="{74264728-4C6C-467D-93D2-5DBE2BD30C20}" presName="middleNode" presStyleCnt="0"/>
      <dgm:spPr/>
    </dgm:pt>
    <dgm:pt modelId="{0EABF4EF-1B24-4710-B628-F53C4420FE3B}" type="pres">
      <dgm:prSet presAssocID="{74264728-4C6C-467D-93D2-5DBE2BD30C20}" presName="padding" presStyleLbl="node1" presStyleIdx="1" presStyleCnt="8"/>
      <dgm:spPr/>
    </dgm:pt>
    <dgm:pt modelId="{77EBF852-6E7B-48A4-9B1F-24902151DB3E}" type="pres">
      <dgm:prSet presAssocID="{74264728-4C6C-467D-93D2-5DBE2BD30C20}" presName="shape" presStyleLbl="node1" presStyleIdx="2" presStyleCnt="8" custScaleX="217948" custScaleY="144154" custLinFactNeighborX="23373" custLinFactNeighborY="-5262">
        <dgm:presLayoutVars>
          <dgm:bulletEnabled val="1"/>
        </dgm:presLayoutVars>
      </dgm:prSet>
      <dgm:spPr/>
    </dgm:pt>
    <dgm:pt modelId="{1679E983-F87D-4DEB-A2F3-C5D260D96DF2}" type="pres">
      <dgm:prSet presAssocID="{E60B61FE-5B8B-4445-97D5-7BCAAB599048}" presName="sibTrans" presStyleLbl="sibTrans2D1" presStyleIdx="2" presStyleCnt="7"/>
      <dgm:spPr/>
    </dgm:pt>
    <dgm:pt modelId="{73A2471B-F502-49AE-AC73-3D5526F77634}" type="pres">
      <dgm:prSet presAssocID="{697A7359-38B4-498F-8CB5-B088B4AE8A54}" presName="middleNode" presStyleCnt="0"/>
      <dgm:spPr/>
    </dgm:pt>
    <dgm:pt modelId="{CE416DD8-79F1-483D-8F5B-E4F326B0B740}" type="pres">
      <dgm:prSet presAssocID="{697A7359-38B4-498F-8CB5-B088B4AE8A54}" presName="padding" presStyleLbl="node1" presStyleIdx="2" presStyleCnt="8"/>
      <dgm:spPr/>
    </dgm:pt>
    <dgm:pt modelId="{6A237E93-7B52-4FEF-B32E-DE9219CB7C37}" type="pres">
      <dgm:prSet presAssocID="{697A7359-38B4-498F-8CB5-B088B4AE8A54}" presName="shape" presStyleLbl="node1" presStyleIdx="3" presStyleCnt="8" custScaleX="217950" custScaleY="146818" custLinFactNeighborX="19326" custLinFactNeighborY="-9036">
        <dgm:presLayoutVars>
          <dgm:bulletEnabled val="1"/>
        </dgm:presLayoutVars>
      </dgm:prSet>
      <dgm:spPr/>
    </dgm:pt>
    <dgm:pt modelId="{916A438F-2731-4209-9C73-0D9F0DA86042}" type="pres">
      <dgm:prSet presAssocID="{E7A07399-35E0-48B8-8696-30A687C0348E}" presName="sibTrans" presStyleLbl="sibTrans2D1" presStyleIdx="3" presStyleCnt="7"/>
      <dgm:spPr/>
    </dgm:pt>
    <dgm:pt modelId="{CEBE706E-C809-43E9-9327-02EFD4E9476C}" type="pres">
      <dgm:prSet presAssocID="{81F44C28-4892-432C-A687-FEAD14202334}" presName="middleNode" presStyleCnt="0"/>
      <dgm:spPr/>
    </dgm:pt>
    <dgm:pt modelId="{7F4FFAF7-4D88-4C53-AD53-B11D8F891E7B}" type="pres">
      <dgm:prSet presAssocID="{81F44C28-4892-432C-A687-FEAD14202334}" presName="padding" presStyleLbl="node1" presStyleIdx="3" presStyleCnt="8"/>
      <dgm:spPr/>
    </dgm:pt>
    <dgm:pt modelId="{398BD65B-05FC-4209-8138-BB9F863214C4}" type="pres">
      <dgm:prSet presAssocID="{81F44C28-4892-432C-A687-FEAD14202334}" presName="shape" presStyleLbl="node1" presStyleIdx="4" presStyleCnt="8" custScaleX="217950" custScaleY="146818" custLinFactNeighborX="19326" custLinFactNeighborY="-6284">
        <dgm:presLayoutVars>
          <dgm:bulletEnabled val="1"/>
        </dgm:presLayoutVars>
      </dgm:prSet>
      <dgm:spPr/>
    </dgm:pt>
    <dgm:pt modelId="{EC0C5910-0B2B-425B-BB86-1FC6FAF92404}" type="pres">
      <dgm:prSet presAssocID="{2893AC9F-FF12-40E7-98E7-209A11AE67D8}" presName="sibTrans" presStyleLbl="sibTrans2D1" presStyleIdx="4" presStyleCnt="7"/>
      <dgm:spPr/>
    </dgm:pt>
    <dgm:pt modelId="{4F5526DA-7BE3-4DDE-A5BE-1171EFB86E02}" type="pres">
      <dgm:prSet presAssocID="{3FD68A58-724E-4E94-84C8-BCB16343B13C}" presName="middleNode" presStyleCnt="0"/>
      <dgm:spPr/>
    </dgm:pt>
    <dgm:pt modelId="{0B8B4363-B0DB-400E-AEB9-AC4CDB9B8816}" type="pres">
      <dgm:prSet presAssocID="{3FD68A58-724E-4E94-84C8-BCB16343B13C}" presName="padding" presStyleLbl="node1" presStyleIdx="4" presStyleCnt="8"/>
      <dgm:spPr/>
    </dgm:pt>
    <dgm:pt modelId="{1394200A-2F03-40A6-B28B-BBA36791094D}" type="pres">
      <dgm:prSet presAssocID="{3FD68A58-724E-4E94-84C8-BCB16343B13C}" presName="shape" presStyleLbl="node1" presStyleIdx="5" presStyleCnt="8" custScaleX="215685" custScaleY="142725" custLinFactNeighborX="18124" custLinFactNeighborY="2754">
        <dgm:presLayoutVars>
          <dgm:bulletEnabled val="1"/>
        </dgm:presLayoutVars>
      </dgm:prSet>
      <dgm:spPr/>
    </dgm:pt>
    <dgm:pt modelId="{0C7514C3-B086-4E80-B21A-ACF8B4222504}" type="pres">
      <dgm:prSet presAssocID="{6232CD4F-393E-4CDD-A2FB-3A365B39287B}" presName="sibTrans" presStyleLbl="sibTrans2D1" presStyleIdx="5" presStyleCnt="7"/>
      <dgm:spPr/>
    </dgm:pt>
    <dgm:pt modelId="{8C49545C-D1D3-470A-8280-EC5944D9EF34}" type="pres">
      <dgm:prSet presAssocID="{0CAB6554-2048-4EFD-8EA8-F874C6863E05}" presName="middleNode" presStyleCnt="0"/>
      <dgm:spPr/>
    </dgm:pt>
    <dgm:pt modelId="{4ED474E0-65F9-45F9-A6F4-EB0AAAED5C00}" type="pres">
      <dgm:prSet presAssocID="{0CAB6554-2048-4EFD-8EA8-F874C6863E05}" presName="padding" presStyleLbl="node1" presStyleIdx="5" presStyleCnt="8"/>
      <dgm:spPr/>
    </dgm:pt>
    <dgm:pt modelId="{B7726341-AF2C-4854-87DD-F5E12F48A303}" type="pres">
      <dgm:prSet presAssocID="{0CAB6554-2048-4EFD-8EA8-F874C6863E05}" presName="shape" presStyleLbl="node1" presStyleIdx="6" presStyleCnt="8" custScaleX="215268" custScaleY="144949" custLinFactNeighborX="6065" custLinFactNeighborY="1107">
        <dgm:presLayoutVars>
          <dgm:bulletEnabled val="1"/>
        </dgm:presLayoutVars>
      </dgm:prSet>
      <dgm:spPr/>
    </dgm:pt>
    <dgm:pt modelId="{E85F1991-AAF3-4F27-9173-578D8BD4D742}" type="pres">
      <dgm:prSet presAssocID="{4D363B7B-9B28-4E13-B030-2093584BAE45}" presName="sibTrans" presStyleLbl="sibTrans2D1" presStyleIdx="6" presStyleCnt="7"/>
      <dgm:spPr/>
    </dgm:pt>
    <dgm:pt modelId="{B8D22356-6AE3-46BC-A176-9F43DB139003}" type="pres">
      <dgm:prSet presAssocID="{7F751A31-43D4-4547-A478-E35C2ED60FF1}" presName="lastNode" presStyleLbl="node1" presStyleIdx="7" presStyleCnt="8" custScaleX="146274" custLinFactNeighborX="5390" custLinFactNeighborY="-2858">
        <dgm:presLayoutVars>
          <dgm:bulletEnabled val="1"/>
        </dgm:presLayoutVars>
      </dgm:prSet>
      <dgm:spPr/>
    </dgm:pt>
  </dgm:ptLst>
  <dgm:cxnLst>
    <dgm:cxn modelId="{1FEC5B08-9B6F-4E59-BD69-09534D76F942}" type="presOf" srcId="{6232CD4F-393E-4CDD-A2FB-3A365B39287B}" destId="{0C7514C3-B086-4E80-B21A-ACF8B4222504}" srcOrd="0" destOrd="0" presId="urn:microsoft.com/office/officeart/2005/8/layout/bProcess2"/>
    <dgm:cxn modelId="{37525A0B-9F15-4676-A1A7-3237D8319E7B}" srcId="{B9A266C1-06DA-4C13-9E70-FB218605C1F6}" destId="{3CDEC3AE-2221-40B7-ADD8-7860C22BF8E1}" srcOrd="1" destOrd="0" parTransId="{C6596E52-D9F9-44B0-9FFC-818FFF54B78D}" sibTransId="{ED9C6B64-B0C6-4AAA-B61A-32DBB13A3F41}"/>
    <dgm:cxn modelId="{84670612-E4C0-4554-B079-2BA149C73609}" srcId="{B9A266C1-06DA-4C13-9E70-FB218605C1F6}" destId="{697A7359-38B4-498F-8CB5-B088B4AE8A54}" srcOrd="3" destOrd="0" parTransId="{CCFA8303-EB0B-44C4-882A-0121167B8329}" sibTransId="{E7A07399-35E0-48B8-8696-30A687C0348E}"/>
    <dgm:cxn modelId="{68493E12-063B-4039-9392-FDC474A5B109}" srcId="{B9A266C1-06DA-4C13-9E70-FB218605C1F6}" destId="{81F44C28-4892-432C-A687-FEAD14202334}" srcOrd="4" destOrd="0" parTransId="{DBEE794F-B230-4B8B-875A-06197DF71DF7}" sibTransId="{2893AC9F-FF12-40E7-98E7-209A11AE67D8}"/>
    <dgm:cxn modelId="{6A8ADE15-07AB-4A4D-BF55-0682455F489E}" type="presOf" srcId="{81F44C28-4892-432C-A687-FEAD14202334}" destId="{398BD65B-05FC-4209-8138-BB9F863214C4}" srcOrd="0" destOrd="0" presId="urn:microsoft.com/office/officeart/2005/8/layout/bProcess2"/>
    <dgm:cxn modelId="{193AFF22-86DE-4EA1-8CAE-A6DBDDDC59EE}" type="presOf" srcId="{74264728-4C6C-467D-93D2-5DBE2BD30C20}" destId="{77EBF852-6E7B-48A4-9B1F-24902151DB3E}" srcOrd="0" destOrd="0" presId="urn:microsoft.com/office/officeart/2005/8/layout/bProcess2"/>
    <dgm:cxn modelId="{4826022B-24D3-472B-ACF2-66E3D1761A3B}" srcId="{B9A266C1-06DA-4C13-9E70-FB218605C1F6}" destId="{7F751A31-43D4-4547-A478-E35C2ED60FF1}" srcOrd="7" destOrd="0" parTransId="{356D7580-D3A1-4EFA-A47C-DC4267F6F885}" sibTransId="{9AED63DB-9167-475F-BF5F-BE70A53EA726}"/>
    <dgm:cxn modelId="{545F9536-CD8E-4050-B788-C780170D563F}" type="presOf" srcId="{3FD68A58-724E-4E94-84C8-BCB16343B13C}" destId="{1394200A-2F03-40A6-B28B-BBA36791094D}" srcOrd="0" destOrd="0" presId="urn:microsoft.com/office/officeart/2005/8/layout/bProcess2"/>
    <dgm:cxn modelId="{AFF23939-FDCC-485F-B782-0F39D21C368F}" type="presOf" srcId="{2893AC9F-FF12-40E7-98E7-209A11AE67D8}" destId="{EC0C5910-0B2B-425B-BB86-1FC6FAF92404}" srcOrd="0" destOrd="0" presId="urn:microsoft.com/office/officeart/2005/8/layout/bProcess2"/>
    <dgm:cxn modelId="{05B0D268-CEAC-49C0-942F-DF1D4416FFDE}" srcId="{B9A266C1-06DA-4C13-9E70-FB218605C1F6}" destId="{74264728-4C6C-467D-93D2-5DBE2BD30C20}" srcOrd="2" destOrd="0" parTransId="{BE91A1D5-16AD-4079-9388-3768AA652C2D}" sibTransId="{E60B61FE-5B8B-4445-97D5-7BCAAB599048}"/>
    <dgm:cxn modelId="{3FD12453-BA38-4129-96B2-E8D875CD8C9D}" type="presOf" srcId="{B9A266C1-06DA-4C13-9E70-FB218605C1F6}" destId="{83589960-9580-4FD9-BE27-AF4C562E54B5}" srcOrd="0" destOrd="0" presId="urn:microsoft.com/office/officeart/2005/8/layout/bProcess2"/>
    <dgm:cxn modelId="{9FA6D377-1E48-4B5B-BD82-AEE3D4489C34}" type="presOf" srcId="{E7A07399-35E0-48B8-8696-30A687C0348E}" destId="{916A438F-2731-4209-9C73-0D9F0DA86042}" srcOrd="0" destOrd="0" presId="urn:microsoft.com/office/officeart/2005/8/layout/bProcess2"/>
    <dgm:cxn modelId="{F23E2182-1B7B-4D64-860E-6ABC7C5E6A7D}" type="presOf" srcId="{7F751A31-43D4-4547-A478-E35C2ED60FF1}" destId="{B8D22356-6AE3-46BC-A176-9F43DB139003}" srcOrd="0" destOrd="0" presId="urn:microsoft.com/office/officeart/2005/8/layout/bProcess2"/>
    <dgm:cxn modelId="{434938B1-BAE3-405B-A5C4-47A3174F2A27}" type="presOf" srcId="{ED9C6B64-B0C6-4AAA-B61A-32DBB13A3F41}" destId="{A58CC0D8-8853-4B56-9230-CCA191A27907}" srcOrd="0" destOrd="0" presId="urn:microsoft.com/office/officeart/2005/8/layout/bProcess2"/>
    <dgm:cxn modelId="{391615B4-C825-421C-93D0-42CE5465BE9D}" type="presOf" srcId="{4D363B7B-9B28-4E13-B030-2093584BAE45}" destId="{E85F1991-AAF3-4F27-9173-578D8BD4D742}" srcOrd="0" destOrd="0" presId="urn:microsoft.com/office/officeart/2005/8/layout/bProcess2"/>
    <dgm:cxn modelId="{417F7DC3-6EA1-4E8B-ABB0-CA8823F8ADCD}" type="presOf" srcId="{0CAB6554-2048-4EFD-8EA8-F874C6863E05}" destId="{B7726341-AF2C-4854-87DD-F5E12F48A303}" srcOrd="0" destOrd="0" presId="urn:microsoft.com/office/officeart/2005/8/layout/bProcess2"/>
    <dgm:cxn modelId="{B4EAA7CE-0C8C-4984-BD1B-1ECBAE3B38D2}" srcId="{B9A266C1-06DA-4C13-9E70-FB218605C1F6}" destId="{0CAB6554-2048-4EFD-8EA8-F874C6863E05}" srcOrd="6" destOrd="0" parTransId="{4F80C7B9-CD24-400E-A0F1-F517B3850CDE}" sibTransId="{4D363B7B-9B28-4E13-B030-2093584BAE45}"/>
    <dgm:cxn modelId="{A0A968D1-6043-4532-8E21-45687462CCF1}" srcId="{B9A266C1-06DA-4C13-9E70-FB218605C1F6}" destId="{3FD68A58-724E-4E94-84C8-BCB16343B13C}" srcOrd="5" destOrd="0" parTransId="{99F10F46-F6A4-4E2A-9065-BF85D9BA5237}" sibTransId="{6232CD4F-393E-4CDD-A2FB-3A365B39287B}"/>
    <dgm:cxn modelId="{22F83BDF-FA60-4CF3-B718-9479FB5658D8}" type="presOf" srcId="{FE30E824-B9BA-4399-9109-1AD4438D0CEB}" destId="{89E9B01D-62C5-4D9A-BC66-2AFE6EAB3CC2}" srcOrd="0" destOrd="0" presId="urn:microsoft.com/office/officeart/2005/8/layout/bProcess2"/>
    <dgm:cxn modelId="{17EB02E3-19EC-4AC9-B22C-22949FF6E5CA}" type="presOf" srcId="{E60B61FE-5B8B-4445-97D5-7BCAAB599048}" destId="{1679E983-F87D-4DEB-A2F3-C5D260D96DF2}" srcOrd="0" destOrd="0" presId="urn:microsoft.com/office/officeart/2005/8/layout/bProcess2"/>
    <dgm:cxn modelId="{31F203E3-6124-4B6F-8EF2-FA9A32A6B5D8}" type="presOf" srcId="{F6F91942-CFCC-49B1-8FC0-15299550CA0C}" destId="{ADB989C8-796F-4A4B-8AA3-7FBA32E2A58D}" srcOrd="0" destOrd="0" presId="urn:microsoft.com/office/officeart/2005/8/layout/bProcess2"/>
    <dgm:cxn modelId="{7D0459F4-2632-4D3F-9829-D25371933A48}" type="presOf" srcId="{3CDEC3AE-2221-40B7-ADD8-7860C22BF8E1}" destId="{35E3FF7A-A3FC-43F2-9233-4F1BC205F80B}" srcOrd="0" destOrd="0" presId="urn:microsoft.com/office/officeart/2005/8/layout/bProcess2"/>
    <dgm:cxn modelId="{7C2F83F7-1DF3-4B0E-BBE1-75CD7B09D9A2}" type="presOf" srcId="{697A7359-38B4-498F-8CB5-B088B4AE8A54}" destId="{6A237E93-7B52-4FEF-B32E-DE9219CB7C37}" srcOrd="0" destOrd="0" presId="urn:microsoft.com/office/officeart/2005/8/layout/bProcess2"/>
    <dgm:cxn modelId="{2369E9FF-B0E7-41A1-ABD0-D0A12A7D26B7}" srcId="{B9A266C1-06DA-4C13-9E70-FB218605C1F6}" destId="{F6F91942-CFCC-49B1-8FC0-15299550CA0C}" srcOrd="0" destOrd="0" parTransId="{56FF1751-050A-4ACE-A421-EC66E90F2734}" sibTransId="{FE30E824-B9BA-4399-9109-1AD4438D0CEB}"/>
    <dgm:cxn modelId="{4D6931CC-6575-49CD-AB6B-E27F22879A91}" type="presParOf" srcId="{83589960-9580-4FD9-BE27-AF4C562E54B5}" destId="{ADB989C8-796F-4A4B-8AA3-7FBA32E2A58D}" srcOrd="0" destOrd="0" presId="urn:microsoft.com/office/officeart/2005/8/layout/bProcess2"/>
    <dgm:cxn modelId="{634CA7F1-7A6B-4D53-A57A-D3DC6D1C9B76}" type="presParOf" srcId="{83589960-9580-4FD9-BE27-AF4C562E54B5}" destId="{89E9B01D-62C5-4D9A-BC66-2AFE6EAB3CC2}" srcOrd="1" destOrd="0" presId="urn:microsoft.com/office/officeart/2005/8/layout/bProcess2"/>
    <dgm:cxn modelId="{F67D4343-29A3-426A-8B1F-5ADA197B99C1}" type="presParOf" srcId="{83589960-9580-4FD9-BE27-AF4C562E54B5}" destId="{ACE987A8-2F45-4369-A634-A32EB1D8A63A}" srcOrd="2" destOrd="0" presId="urn:microsoft.com/office/officeart/2005/8/layout/bProcess2"/>
    <dgm:cxn modelId="{6CEAD89E-A086-407F-B728-78B3944E7CD0}" type="presParOf" srcId="{ACE987A8-2F45-4369-A634-A32EB1D8A63A}" destId="{6CA04705-4D19-462B-AAA8-68C41FFF85A1}" srcOrd="0" destOrd="0" presId="urn:microsoft.com/office/officeart/2005/8/layout/bProcess2"/>
    <dgm:cxn modelId="{96049D33-E9C4-46E5-ACFF-395CD4B8A166}" type="presParOf" srcId="{ACE987A8-2F45-4369-A634-A32EB1D8A63A}" destId="{35E3FF7A-A3FC-43F2-9233-4F1BC205F80B}" srcOrd="1" destOrd="0" presId="urn:microsoft.com/office/officeart/2005/8/layout/bProcess2"/>
    <dgm:cxn modelId="{F42B289B-81B1-4462-B5DD-E3459C33D675}" type="presParOf" srcId="{83589960-9580-4FD9-BE27-AF4C562E54B5}" destId="{A58CC0D8-8853-4B56-9230-CCA191A27907}" srcOrd="3" destOrd="0" presId="urn:microsoft.com/office/officeart/2005/8/layout/bProcess2"/>
    <dgm:cxn modelId="{36910E81-8CBD-499F-A004-CA5F6ECDC08D}" type="presParOf" srcId="{83589960-9580-4FD9-BE27-AF4C562E54B5}" destId="{0F5A1BF3-12F9-4DD3-8366-8E879F3670BE}" srcOrd="4" destOrd="0" presId="urn:microsoft.com/office/officeart/2005/8/layout/bProcess2"/>
    <dgm:cxn modelId="{5E306529-AA37-4743-A1CC-3DC06D00F695}" type="presParOf" srcId="{0F5A1BF3-12F9-4DD3-8366-8E879F3670BE}" destId="{0EABF4EF-1B24-4710-B628-F53C4420FE3B}" srcOrd="0" destOrd="0" presId="urn:microsoft.com/office/officeart/2005/8/layout/bProcess2"/>
    <dgm:cxn modelId="{EDD6AEFF-2A47-4852-A38C-D51490305113}" type="presParOf" srcId="{0F5A1BF3-12F9-4DD3-8366-8E879F3670BE}" destId="{77EBF852-6E7B-48A4-9B1F-24902151DB3E}" srcOrd="1" destOrd="0" presId="urn:microsoft.com/office/officeart/2005/8/layout/bProcess2"/>
    <dgm:cxn modelId="{BDC76019-67D4-496A-B666-DE5F0F437014}" type="presParOf" srcId="{83589960-9580-4FD9-BE27-AF4C562E54B5}" destId="{1679E983-F87D-4DEB-A2F3-C5D260D96DF2}" srcOrd="5" destOrd="0" presId="urn:microsoft.com/office/officeart/2005/8/layout/bProcess2"/>
    <dgm:cxn modelId="{731CD37F-A862-4099-9E1B-15D6B99D3DA7}" type="presParOf" srcId="{83589960-9580-4FD9-BE27-AF4C562E54B5}" destId="{73A2471B-F502-49AE-AC73-3D5526F77634}" srcOrd="6" destOrd="0" presId="urn:microsoft.com/office/officeart/2005/8/layout/bProcess2"/>
    <dgm:cxn modelId="{6C5602D6-B8DE-4170-A35F-E4A485940B96}" type="presParOf" srcId="{73A2471B-F502-49AE-AC73-3D5526F77634}" destId="{CE416DD8-79F1-483D-8F5B-E4F326B0B740}" srcOrd="0" destOrd="0" presId="urn:microsoft.com/office/officeart/2005/8/layout/bProcess2"/>
    <dgm:cxn modelId="{DAA38F97-071C-4E6A-B717-250228112385}" type="presParOf" srcId="{73A2471B-F502-49AE-AC73-3D5526F77634}" destId="{6A237E93-7B52-4FEF-B32E-DE9219CB7C37}" srcOrd="1" destOrd="0" presId="urn:microsoft.com/office/officeart/2005/8/layout/bProcess2"/>
    <dgm:cxn modelId="{F7105D7D-460F-4EF9-A99A-D2E3D3100A3B}" type="presParOf" srcId="{83589960-9580-4FD9-BE27-AF4C562E54B5}" destId="{916A438F-2731-4209-9C73-0D9F0DA86042}" srcOrd="7" destOrd="0" presId="urn:microsoft.com/office/officeart/2005/8/layout/bProcess2"/>
    <dgm:cxn modelId="{F36BEF30-5CFE-46A0-802D-DD559C5E4C77}" type="presParOf" srcId="{83589960-9580-4FD9-BE27-AF4C562E54B5}" destId="{CEBE706E-C809-43E9-9327-02EFD4E9476C}" srcOrd="8" destOrd="0" presId="urn:microsoft.com/office/officeart/2005/8/layout/bProcess2"/>
    <dgm:cxn modelId="{9945142E-BCC1-44C6-8C90-CA28A7826CB0}" type="presParOf" srcId="{CEBE706E-C809-43E9-9327-02EFD4E9476C}" destId="{7F4FFAF7-4D88-4C53-AD53-B11D8F891E7B}" srcOrd="0" destOrd="0" presId="urn:microsoft.com/office/officeart/2005/8/layout/bProcess2"/>
    <dgm:cxn modelId="{1312A989-44B4-455C-9A6B-A9273C9ED017}" type="presParOf" srcId="{CEBE706E-C809-43E9-9327-02EFD4E9476C}" destId="{398BD65B-05FC-4209-8138-BB9F863214C4}" srcOrd="1" destOrd="0" presId="urn:microsoft.com/office/officeart/2005/8/layout/bProcess2"/>
    <dgm:cxn modelId="{AE2ED501-99A4-4DF7-8A32-A75CADA0E1B6}" type="presParOf" srcId="{83589960-9580-4FD9-BE27-AF4C562E54B5}" destId="{EC0C5910-0B2B-425B-BB86-1FC6FAF92404}" srcOrd="9" destOrd="0" presId="urn:microsoft.com/office/officeart/2005/8/layout/bProcess2"/>
    <dgm:cxn modelId="{E4BDAC02-3AD3-442A-B5D2-0F588F9AD11D}" type="presParOf" srcId="{83589960-9580-4FD9-BE27-AF4C562E54B5}" destId="{4F5526DA-7BE3-4DDE-A5BE-1171EFB86E02}" srcOrd="10" destOrd="0" presId="urn:microsoft.com/office/officeart/2005/8/layout/bProcess2"/>
    <dgm:cxn modelId="{AFF04C92-17E1-4218-B29B-C083F2E84374}" type="presParOf" srcId="{4F5526DA-7BE3-4DDE-A5BE-1171EFB86E02}" destId="{0B8B4363-B0DB-400E-AEB9-AC4CDB9B8816}" srcOrd="0" destOrd="0" presId="urn:microsoft.com/office/officeart/2005/8/layout/bProcess2"/>
    <dgm:cxn modelId="{385AAFCD-9CCF-489F-A389-135B6D6CDEA0}" type="presParOf" srcId="{4F5526DA-7BE3-4DDE-A5BE-1171EFB86E02}" destId="{1394200A-2F03-40A6-B28B-BBA36791094D}" srcOrd="1" destOrd="0" presId="urn:microsoft.com/office/officeart/2005/8/layout/bProcess2"/>
    <dgm:cxn modelId="{19F1323E-B1EA-4A6F-97A2-A097124C520F}" type="presParOf" srcId="{83589960-9580-4FD9-BE27-AF4C562E54B5}" destId="{0C7514C3-B086-4E80-B21A-ACF8B4222504}" srcOrd="11" destOrd="0" presId="urn:microsoft.com/office/officeart/2005/8/layout/bProcess2"/>
    <dgm:cxn modelId="{FACC34A4-73BA-40AA-A3D7-FA350CF35845}" type="presParOf" srcId="{83589960-9580-4FD9-BE27-AF4C562E54B5}" destId="{8C49545C-D1D3-470A-8280-EC5944D9EF34}" srcOrd="12" destOrd="0" presId="urn:microsoft.com/office/officeart/2005/8/layout/bProcess2"/>
    <dgm:cxn modelId="{7690EDD0-DF61-4F74-8649-DE7514BEA741}" type="presParOf" srcId="{8C49545C-D1D3-470A-8280-EC5944D9EF34}" destId="{4ED474E0-65F9-45F9-A6F4-EB0AAAED5C00}" srcOrd="0" destOrd="0" presId="urn:microsoft.com/office/officeart/2005/8/layout/bProcess2"/>
    <dgm:cxn modelId="{7A033104-7A49-4FAA-BE4C-6D92E435CBAA}" type="presParOf" srcId="{8C49545C-D1D3-470A-8280-EC5944D9EF34}" destId="{B7726341-AF2C-4854-87DD-F5E12F48A303}" srcOrd="1" destOrd="0" presId="urn:microsoft.com/office/officeart/2005/8/layout/bProcess2"/>
    <dgm:cxn modelId="{AB8B641A-35F6-4A9C-84B7-46D00313DF5C}" type="presParOf" srcId="{83589960-9580-4FD9-BE27-AF4C562E54B5}" destId="{E85F1991-AAF3-4F27-9173-578D8BD4D742}" srcOrd="13" destOrd="0" presId="urn:microsoft.com/office/officeart/2005/8/layout/bProcess2"/>
    <dgm:cxn modelId="{713DFD6A-6458-4E18-8993-818436C40023}" type="presParOf" srcId="{83589960-9580-4FD9-BE27-AF4C562E54B5}" destId="{B8D22356-6AE3-46BC-A176-9F43DB139003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E2C7F-2A89-4BB6-8618-6E8F3DDE149F}">
      <dsp:nvSpPr>
        <dsp:cNvPr id="0" name=""/>
        <dsp:cNvSpPr/>
      </dsp:nvSpPr>
      <dsp:spPr>
        <a:xfrm>
          <a:off x="2894607" y="1413139"/>
          <a:ext cx="1169392" cy="845343"/>
        </a:xfrm>
        <a:custGeom>
          <a:avLst/>
          <a:gdLst/>
          <a:ahLst/>
          <a:cxnLst/>
          <a:rect l="0" t="0" r="0" b="0"/>
          <a:pathLst>
            <a:path>
              <a:moveTo>
                <a:pt x="1169392" y="0"/>
              </a:moveTo>
              <a:lnTo>
                <a:pt x="1169392" y="845343"/>
              </a:lnTo>
              <a:lnTo>
                <a:pt x="0" y="84534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EE831-C0DE-40A4-AA81-2FDDBA2224BD}">
      <dsp:nvSpPr>
        <dsp:cNvPr id="0" name=""/>
        <dsp:cNvSpPr/>
      </dsp:nvSpPr>
      <dsp:spPr>
        <a:xfrm>
          <a:off x="4064000" y="1413139"/>
          <a:ext cx="1704776" cy="2592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6517"/>
              </a:lnTo>
              <a:lnTo>
                <a:pt x="1704776" y="2296517"/>
              </a:lnTo>
              <a:lnTo>
                <a:pt x="1704776" y="259238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1E9CD-67AD-4A81-9AD3-4ECB34200688}">
      <dsp:nvSpPr>
        <dsp:cNvPr id="0" name=""/>
        <dsp:cNvSpPr/>
      </dsp:nvSpPr>
      <dsp:spPr>
        <a:xfrm>
          <a:off x="2359223" y="1413139"/>
          <a:ext cx="1704776" cy="2592387"/>
        </a:xfrm>
        <a:custGeom>
          <a:avLst/>
          <a:gdLst/>
          <a:ahLst/>
          <a:cxnLst/>
          <a:rect l="0" t="0" r="0" b="0"/>
          <a:pathLst>
            <a:path>
              <a:moveTo>
                <a:pt x="1704776" y="0"/>
              </a:moveTo>
              <a:lnTo>
                <a:pt x="1704776" y="2296517"/>
              </a:lnTo>
              <a:lnTo>
                <a:pt x="0" y="2296517"/>
              </a:lnTo>
              <a:lnTo>
                <a:pt x="0" y="259238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F8B72-7A48-47A6-AC0E-62A786655D37}">
      <dsp:nvSpPr>
        <dsp:cNvPr id="0" name=""/>
        <dsp:cNvSpPr/>
      </dsp:nvSpPr>
      <dsp:spPr>
        <a:xfrm>
          <a:off x="2924941" y="4233"/>
          <a:ext cx="2278116" cy="140890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EA56A-189D-4E97-BE0A-07D999922C80}">
      <dsp:nvSpPr>
        <dsp:cNvPr id="0" name=""/>
        <dsp:cNvSpPr/>
      </dsp:nvSpPr>
      <dsp:spPr>
        <a:xfrm>
          <a:off x="2924941" y="4233"/>
          <a:ext cx="2278116" cy="140890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E3176-62B8-432D-9119-32C2037945A1}">
      <dsp:nvSpPr>
        <dsp:cNvPr id="0" name=""/>
        <dsp:cNvSpPr/>
      </dsp:nvSpPr>
      <dsp:spPr>
        <a:xfrm>
          <a:off x="1785883" y="257836"/>
          <a:ext cx="4556233" cy="9017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/>
            <a:t>MÉTODO DE INVESTIGACIÓN</a:t>
          </a:r>
        </a:p>
      </dsp:txBody>
      <dsp:txXfrm>
        <a:off x="1785883" y="257836"/>
        <a:ext cx="4556233" cy="901700"/>
      </dsp:txXfrm>
    </dsp:sp>
    <dsp:sp modelId="{2171D1D6-F6DD-4980-98C6-9EF783200CFC}">
      <dsp:nvSpPr>
        <dsp:cNvPr id="0" name=""/>
        <dsp:cNvSpPr/>
      </dsp:nvSpPr>
      <dsp:spPr>
        <a:xfrm>
          <a:off x="1654770" y="4005527"/>
          <a:ext cx="1408906" cy="140890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56D36-4983-4255-96F8-74615D2435B2}">
      <dsp:nvSpPr>
        <dsp:cNvPr id="0" name=""/>
        <dsp:cNvSpPr/>
      </dsp:nvSpPr>
      <dsp:spPr>
        <a:xfrm>
          <a:off x="1654770" y="4005527"/>
          <a:ext cx="1408906" cy="140890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F4086-974E-4848-B6DC-2334FCF25531}">
      <dsp:nvSpPr>
        <dsp:cNvPr id="0" name=""/>
        <dsp:cNvSpPr/>
      </dsp:nvSpPr>
      <dsp:spPr>
        <a:xfrm>
          <a:off x="950317" y="4259130"/>
          <a:ext cx="2817812" cy="9017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/>
            <a:t>ANALÍTICO </a:t>
          </a:r>
        </a:p>
      </dsp:txBody>
      <dsp:txXfrm>
        <a:off x="950317" y="4259130"/>
        <a:ext cx="2817812" cy="901700"/>
      </dsp:txXfrm>
    </dsp:sp>
    <dsp:sp modelId="{8F173F4E-D636-4292-A6C5-B0B4BFDA7BF5}">
      <dsp:nvSpPr>
        <dsp:cNvPr id="0" name=""/>
        <dsp:cNvSpPr/>
      </dsp:nvSpPr>
      <dsp:spPr>
        <a:xfrm>
          <a:off x="5064323" y="4005527"/>
          <a:ext cx="1408906" cy="140890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0E2C4-E064-4C3B-BD7A-DADCE0CCCA29}">
      <dsp:nvSpPr>
        <dsp:cNvPr id="0" name=""/>
        <dsp:cNvSpPr/>
      </dsp:nvSpPr>
      <dsp:spPr>
        <a:xfrm>
          <a:off x="5064323" y="4005527"/>
          <a:ext cx="1408906" cy="140890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CFED8-3615-42F5-9E27-D770D6C9B8FE}">
      <dsp:nvSpPr>
        <dsp:cNvPr id="0" name=""/>
        <dsp:cNvSpPr/>
      </dsp:nvSpPr>
      <dsp:spPr>
        <a:xfrm>
          <a:off x="4359870" y="4259130"/>
          <a:ext cx="2817812" cy="9017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/>
            <a:t>DEDUCTIVO</a:t>
          </a:r>
        </a:p>
      </dsp:txBody>
      <dsp:txXfrm>
        <a:off x="4359870" y="4259130"/>
        <a:ext cx="2817812" cy="901700"/>
      </dsp:txXfrm>
    </dsp:sp>
    <dsp:sp modelId="{65CE13D7-A1EA-4EF6-B9B0-79CCC10839BB}">
      <dsp:nvSpPr>
        <dsp:cNvPr id="0" name=""/>
        <dsp:cNvSpPr/>
      </dsp:nvSpPr>
      <dsp:spPr>
        <a:xfrm>
          <a:off x="1654770" y="2004880"/>
          <a:ext cx="1408906" cy="140890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02693-65D1-42FD-A59A-8FC6726554B6}">
      <dsp:nvSpPr>
        <dsp:cNvPr id="0" name=""/>
        <dsp:cNvSpPr/>
      </dsp:nvSpPr>
      <dsp:spPr>
        <a:xfrm>
          <a:off x="1654770" y="2004880"/>
          <a:ext cx="1408906" cy="140890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4457E-8A1C-467A-A21B-EFAFB51A9106}">
      <dsp:nvSpPr>
        <dsp:cNvPr id="0" name=""/>
        <dsp:cNvSpPr/>
      </dsp:nvSpPr>
      <dsp:spPr>
        <a:xfrm>
          <a:off x="950317" y="2258483"/>
          <a:ext cx="2817812" cy="9017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/>
            <a:t>CUANTITATIVO</a:t>
          </a:r>
        </a:p>
      </dsp:txBody>
      <dsp:txXfrm>
        <a:off x="950317" y="2258483"/>
        <a:ext cx="2817812" cy="901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989C8-796F-4A4B-8AA3-7FBA32E2A58D}">
      <dsp:nvSpPr>
        <dsp:cNvPr id="0" name=""/>
        <dsp:cNvSpPr/>
      </dsp:nvSpPr>
      <dsp:spPr>
        <a:xfrm>
          <a:off x="631744" y="3010"/>
          <a:ext cx="2152033" cy="1485534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Etapa de investigación</a:t>
          </a:r>
        </a:p>
      </dsp:txBody>
      <dsp:txXfrm>
        <a:off x="946902" y="220561"/>
        <a:ext cx="1521717" cy="1050432"/>
      </dsp:txXfrm>
    </dsp:sp>
    <dsp:sp modelId="{89E9B01D-62C5-4D9A-BC66-2AFE6EAB3CC2}">
      <dsp:nvSpPr>
        <dsp:cNvPr id="0" name=""/>
        <dsp:cNvSpPr/>
      </dsp:nvSpPr>
      <dsp:spPr>
        <a:xfrm rot="10760607">
          <a:off x="1476445" y="1571898"/>
          <a:ext cx="542382" cy="244245"/>
        </a:xfrm>
        <a:prstGeom prst="triangle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3FF7A-A3FC-43F2-9233-4F1BC205F80B}">
      <dsp:nvSpPr>
        <dsp:cNvPr id="0" name=""/>
        <dsp:cNvSpPr/>
      </dsp:nvSpPr>
      <dsp:spPr>
        <a:xfrm>
          <a:off x="598577" y="1911526"/>
          <a:ext cx="2262044" cy="1479955"/>
        </a:xfrm>
        <a:prstGeom prst="ellipse">
          <a:avLst/>
        </a:prstGeom>
        <a:solidFill>
          <a:schemeClr val="accent1">
            <a:shade val="80000"/>
            <a:hueOff val="43749"/>
            <a:satOff val="-627"/>
            <a:lumOff val="36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Implementación de pruebas</a:t>
          </a:r>
        </a:p>
      </dsp:txBody>
      <dsp:txXfrm>
        <a:off x="929846" y="2128260"/>
        <a:ext cx="1599506" cy="1046487"/>
      </dsp:txXfrm>
    </dsp:sp>
    <dsp:sp modelId="{A58CC0D8-8853-4B56-9230-CCA191A27907}">
      <dsp:nvSpPr>
        <dsp:cNvPr id="0" name=""/>
        <dsp:cNvSpPr/>
      </dsp:nvSpPr>
      <dsp:spPr>
        <a:xfrm rot="10764066">
          <a:off x="1480563" y="3585216"/>
          <a:ext cx="519936" cy="224218"/>
        </a:xfrm>
        <a:prstGeom prst="triangle">
          <a:avLst/>
        </a:prstGeom>
        <a:solidFill>
          <a:schemeClr val="accent1">
            <a:shade val="90000"/>
            <a:hueOff val="51050"/>
            <a:satOff val="-709"/>
            <a:lumOff val="38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BF852-6E7B-48A4-9B1F-24902151DB3E}">
      <dsp:nvSpPr>
        <dsp:cNvPr id="0" name=""/>
        <dsp:cNvSpPr/>
      </dsp:nvSpPr>
      <dsp:spPr>
        <a:xfrm>
          <a:off x="671290" y="3990479"/>
          <a:ext cx="2159540" cy="1428351"/>
        </a:xfrm>
        <a:prstGeom prst="ellipse">
          <a:avLst/>
        </a:prstGeom>
        <a:solidFill>
          <a:schemeClr val="accent1">
            <a:shade val="80000"/>
            <a:hueOff val="87499"/>
            <a:satOff val="-1255"/>
            <a:lumOff val="73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Documentación de hallazgos </a:t>
          </a:r>
        </a:p>
      </dsp:txBody>
      <dsp:txXfrm>
        <a:off x="987547" y="4199656"/>
        <a:ext cx="1527026" cy="1009997"/>
      </dsp:txXfrm>
    </dsp:sp>
    <dsp:sp modelId="{1679E983-F87D-4DEB-A2F3-C5D260D96DF2}">
      <dsp:nvSpPr>
        <dsp:cNvPr id="0" name=""/>
        <dsp:cNvSpPr/>
      </dsp:nvSpPr>
      <dsp:spPr>
        <a:xfrm rot="5355879">
          <a:off x="2954164" y="4573767"/>
          <a:ext cx="519936" cy="224218"/>
        </a:xfrm>
        <a:prstGeom prst="triangle">
          <a:avLst/>
        </a:prstGeom>
        <a:solidFill>
          <a:schemeClr val="accent1">
            <a:shade val="90000"/>
            <a:hueOff val="102101"/>
            <a:satOff val="-1418"/>
            <a:lumOff val="76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37E93-7B52-4FEF-B32E-DE9219CB7C37}">
      <dsp:nvSpPr>
        <dsp:cNvPr id="0" name=""/>
        <dsp:cNvSpPr/>
      </dsp:nvSpPr>
      <dsp:spPr>
        <a:xfrm>
          <a:off x="3584750" y="3939886"/>
          <a:ext cx="2159560" cy="1454748"/>
        </a:xfrm>
        <a:prstGeom prst="ellipse">
          <a:avLst/>
        </a:prstGeom>
        <a:solidFill>
          <a:schemeClr val="accent1">
            <a:shade val="80000"/>
            <a:hueOff val="131248"/>
            <a:satOff val="-1882"/>
            <a:lumOff val="109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Implementar algoritmos con uso de software</a:t>
          </a:r>
        </a:p>
      </dsp:txBody>
      <dsp:txXfrm>
        <a:off x="3901010" y="4152929"/>
        <a:ext cx="1527040" cy="1028662"/>
      </dsp:txXfrm>
    </dsp:sp>
    <dsp:sp modelId="{916A438F-2731-4209-9C73-0D9F0DA86042}">
      <dsp:nvSpPr>
        <dsp:cNvPr id="0" name=""/>
        <dsp:cNvSpPr/>
      </dsp:nvSpPr>
      <dsp:spPr>
        <a:xfrm>
          <a:off x="4404562" y="3559704"/>
          <a:ext cx="519936" cy="224218"/>
        </a:xfrm>
        <a:prstGeom prst="triangle">
          <a:avLst/>
        </a:prstGeom>
        <a:solidFill>
          <a:schemeClr val="accent1">
            <a:shade val="90000"/>
            <a:hueOff val="153151"/>
            <a:satOff val="-2127"/>
            <a:lumOff val="114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BD65B-05FC-4209-8138-BB9F863214C4}">
      <dsp:nvSpPr>
        <dsp:cNvPr id="0" name=""/>
        <dsp:cNvSpPr/>
      </dsp:nvSpPr>
      <dsp:spPr>
        <a:xfrm>
          <a:off x="3584750" y="1961683"/>
          <a:ext cx="2159560" cy="1454748"/>
        </a:xfrm>
        <a:prstGeom prst="ellipse">
          <a:avLst/>
        </a:prstGeom>
        <a:solidFill>
          <a:schemeClr val="accent1">
            <a:shade val="80000"/>
            <a:hueOff val="174998"/>
            <a:satOff val="-2510"/>
            <a:lumOff val="146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Análisis termográfico </a:t>
          </a:r>
        </a:p>
      </dsp:txBody>
      <dsp:txXfrm>
        <a:off x="3901010" y="2174726"/>
        <a:ext cx="1527040" cy="1028662"/>
      </dsp:txXfrm>
    </dsp:sp>
    <dsp:sp modelId="{EC0C5910-0B2B-425B-BB86-1FC6FAF92404}">
      <dsp:nvSpPr>
        <dsp:cNvPr id="0" name=""/>
        <dsp:cNvSpPr/>
      </dsp:nvSpPr>
      <dsp:spPr>
        <a:xfrm rot="21578630">
          <a:off x="4398504" y="1602505"/>
          <a:ext cx="519936" cy="224218"/>
        </a:xfrm>
        <a:prstGeom prst="triangle">
          <a:avLst/>
        </a:prstGeom>
        <a:solidFill>
          <a:schemeClr val="accent1">
            <a:shade val="90000"/>
            <a:hueOff val="204201"/>
            <a:satOff val="-2837"/>
            <a:lumOff val="153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4200A-2F03-40A6-B28B-BBA36791094D}">
      <dsp:nvSpPr>
        <dsp:cNvPr id="0" name=""/>
        <dsp:cNvSpPr/>
      </dsp:nvSpPr>
      <dsp:spPr>
        <a:xfrm>
          <a:off x="3584062" y="66043"/>
          <a:ext cx="2137117" cy="1414192"/>
        </a:xfrm>
        <a:prstGeom prst="ellipse">
          <a:avLst/>
        </a:prstGeom>
        <a:solidFill>
          <a:schemeClr val="accent1">
            <a:shade val="80000"/>
            <a:hueOff val="218747"/>
            <a:satOff val="-3137"/>
            <a:lumOff val="182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Evaluación y resultados</a:t>
          </a:r>
        </a:p>
      </dsp:txBody>
      <dsp:txXfrm>
        <a:off x="3897036" y="273147"/>
        <a:ext cx="1511169" cy="999984"/>
      </dsp:txXfrm>
    </dsp:sp>
    <dsp:sp modelId="{0C7514C3-B086-4E80-B21A-ACF8B4222504}">
      <dsp:nvSpPr>
        <dsp:cNvPr id="0" name=""/>
        <dsp:cNvSpPr/>
      </dsp:nvSpPr>
      <dsp:spPr>
        <a:xfrm rot="5379889">
          <a:off x="5794798" y="652827"/>
          <a:ext cx="519936" cy="224218"/>
        </a:xfrm>
        <a:prstGeom prst="triangle">
          <a:avLst/>
        </a:prstGeom>
        <a:solidFill>
          <a:schemeClr val="accent1">
            <a:shade val="90000"/>
            <a:hueOff val="255251"/>
            <a:satOff val="-3546"/>
            <a:lumOff val="191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26341-AF2C-4854-87DD-F5E12F48A303}">
      <dsp:nvSpPr>
        <dsp:cNvPr id="0" name=""/>
        <dsp:cNvSpPr/>
      </dsp:nvSpPr>
      <dsp:spPr>
        <a:xfrm>
          <a:off x="6375663" y="38706"/>
          <a:ext cx="2132985" cy="1436229"/>
        </a:xfrm>
        <a:prstGeom prst="ellipse">
          <a:avLst/>
        </a:prstGeom>
        <a:solidFill>
          <a:schemeClr val="accent1">
            <a:shade val="80000"/>
            <a:hueOff val="262496"/>
            <a:satOff val="-3765"/>
            <a:lumOff val="219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Conclusiones</a:t>
          </a:r>
        </a:p>
      </dsp:txBody>
      <dsp:txXfrm>
        <a:off x="6688031" y="249037"/>
        <a:ext cx="1508249" cy="1015567"/>
      </dsp:txXfrm>
    </dsp:sp>
    <dsp:sp modelId="{E85F1991-AAF3-4F27-9173-578D8BD4D742}">
      <dsp:nvSpPr>
        <dsp:cNvPr id="0" name=""/>
        <dsp:cNvSpPr/>
      </dsp:nvSpPr>
      <dsp:spPr>
        <a:xfrm rot="10764823">
          <a:off x="7192114" y="1614753"/>
          <a:ext cx="519936" cy="224218"/>
        </a:xfrm>
        <a:prstGeom prst="triangle">
          <a:avLst/>
        </a:prstGeom>
        <a:solidFill>
          <a:schemeClr val="accent1">
            <a:shade val="90000"/>
            <a:hueOff val="306302"/>
            <a:satOff val="-4255"/>
            <a:lumOff val="229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22356-6AE3-46BC-A176-9F43DB139003}">
      <dsp:nvSpPr>
        <dsp:cNvPr id="0" name=""/>
        <dsp:cNvSpPr/>
      </dsp:nvSpPr>
      <dsp:spPr>
        <a:xfrm>
          <a:off x="6375656" y="1966099"/>
          <a:ext cx="2172950" cy="1485534"/>
        </a:xfrm>
        <a:prstGeom prst="ellipse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Trabajos posteriores</a:t>
          </a:r>
        </a:p>
      </dsp:txBody>
      <dsp:txXfrm>
        <a:off x="6693877" y="2183650"/>
        <a:ext cx="1536508" cy="1050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5BDA1-74BB-47E3-AD3B-25E01C693121}" type="datetimeFigureOut">
              <a:rPr lang="es-CO" smtClean="0"/>
              <a:t>10/10/2021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D60F-4236-45AB-B00C-9B47D61B5A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768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BD60F-4236-45AB-B00C-9B47D61B5A25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631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BD60F-4236-45AB-B00C-9B47D61B5A25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698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99BE-47D2-4C25-AB6B-297498CA8321}" type="datetimeFigureOut">
              <a:rPr lang="es-CO" smtClean="0"/>
              <a:t>10/10/2021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25D9-6358-46CC-AA96-EDAF1386F6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600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99BE-47D2-4C25-AB6B-297498CA8321}" type="datetimeFigureOut">
              <a:rPr lang="es-CO" smtClean="0"/>
              <a:t>10/10/2021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25D9-6358-46CC-AA96-EDAF1386F6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765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99BE-47D2-4C25-AB6B-297498CA8321}" type="datetimeFigureOut">
              <a:rPr lang="es-CO" smtClean="0"/>
              <a:t>10/10/2021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25D9-6358-46CC-AA96-EDAF1386F6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120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99BE-47D2-4C25-AB6B-297498CA8321}" type="datetimeFigureOut">
              <a:rPr lang="es-CO" smtClean="0"/>
              <a:t>10/10/2021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25D9-6358-46CC-AA96-EDAF1386F6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884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99BE-47D2-4C25-AB6B-297498CA8321}" type="datetimeFigureOut">
              <a:rPr lang="es-CO" smtClean="0"/>
              <a:t>10/10/2021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25D9-6358-46CC-AA96-EDAF1386F6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7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99BE-47D2-4C25-AB6B-297498CA8321}" type="datetimeFigureOut">
              <a:rPr lang="es-CO" smtClean="0"/>
              <a:t>10/10/2021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25D9-6358-46CC-AA96-EDAF1386F6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451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99BE-47D2-4C25-AB6B-297498CA8321}" type="datetimeFigureOut">
              <a:rPr lang="es-CO" smtClean="0"/>
              <a:t>10/10/2021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25D9-6358-46CC-AA96-EDAF1386F6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153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99BE-47D2-4C25-AB6B-297498CA8321}" type="datetimeFigureOut">
              <a:rPr lang="es-CO" smtClean="0"/>
              <a:t>10/10/2021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25D9-6358-46CC-AA96-EDAF1386F6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075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99BE-47D2-4C25-AB6B-297498CA8321}" type="datetimeFigureOut">
              <a:rPr lang="es-CO" smtClean="0"/>
              <a:t>10/10/2021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25D9-6358-46CC-AA96-EDAF1386F6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045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99BE-47D2-4C25-AB6B-297498CA8321}" type="datetimeFigureOut">
              <a:rPr lang="es-CO" smtClean="0"/>
              <a:t>10/10/2021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25D9-6358-46CC-AA96-EDAF1386F6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178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99BE-47D2-4C25-AB6B-297498CA8321}" type="datetimeFigureOut">
              <a:rPr lang="es-CO" smtClean="0"/>
              <a:t>10/10/2021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25D9-6358-46CC-AA96-EDAF1386F6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699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399BE-47D2-4C25-AB6B-297498CA8321}" type="datetimeFigureOut">
              <a:rPr lang="es-CO" smtClean="0"/>
              <a:t>10/10/2021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125D9-6358-46CC-AA96-EDAF1386F6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290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1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jp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jp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29E12C-F8E8-448E-8059-B14175C8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3541118"/>
            <a:ext cx="8262664" cy="2768202"/>
          </a:xfrm>
        </p:spPr>
        <p:txBody>
          <a:bodyPr>
            <a:normAutofit/>
          </a:bodyPr>
          <a:lstStyle/>
          <a:p>
            <a:r>
              <a:rPr lang="es-CO" sz="3600" dirty="0">
                <a:effectLst/>
                <a:ea typeface="Calibri" panose="020F0502020204030204" pitchFamily="34" charset="0"/>
              </a:rPr>
              <a:t>Análisis termográfico a paneles fotovoltaicos mediante digitalización de imágenes</a:t>
            </a:r>
            <a:b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5904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3288625" y="9391921"/>
            <a:ext cx="5417073" cy="1079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83568" y="3068960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r>
              <a:rPr lang="es-CO" dirty="0"/>
              <a:t> </a:t>
            </a:r>
          </a:p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919E1960-767C-43C1-AE0B-C28D90946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9843109"/>
              </p:ext>
            </p:extLst>
          </p:nvPr>
        </p:nvGraphicFramePr>
        <p:xfrm>
          <a:off x="755576" y="83671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07290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3288625" y="9391921"/>
            <a:ext cx="5417073" cy="1079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83568" y="3068960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r>
              <a:rPr lang="es-CO" dirty="0"/>
              <a:t> </a:t>
            </a:r>
          </a:p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1941279-2FB2-44CE-BA04-E0B1BD677C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1796619"/>
              </p:ext>
            </p:extLst>
          </p:nvPr>
        </p:nvGraphicFramePr>
        <p:xfrm>
          <a:off x="12982" y="1094706"/>
          <a:ext cx="8856984" cy="5502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96306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68.xml><?xml version="1.0" encoding="utf-8"?>
<EsriMapsInfo xmlns="ESRI.ArcGIS.Mapping.OfficeIntegration.PowerPointInfo">
  <Version>Version1</Version>
  <RequiresSignIn>False</RequiresSignIn>
</EsriMapsInfo>
</file>

<file path=customXml/item69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70.xml><?xml version="1.0" encoding="utf-8"?>
<EsriMapsInfo xmlns="ESRI.ArcGIS.Mapping.OfficeIntegration.PowerPointInfo">
  <Version>Version1</Version>
  <RequiresSignIn>False</RequiresSignIn>
</EsriMapsInfo>
</file>

<file path=customXml/item71.xml><?xml version="1.0" encoding="utf-8"?>
<EsriMapsInfo xmlns="ESRI.ArcGIS.Mapping.OfficeIntegration.PowerPointInfo">
  <Version>Version1</Version>
  <RequiresSignIn>False</RequiresSignIn>
</EsriMapsInfo>
</file>

<file path=customXml/item72.xml><?xml version="1.0" encoding="utf-8"?>
<EsriMapsInfo xmlns="ESRI.ArcGIS.Mapping.OfficeIntegration.PowerPointInfo">
  <Version>Version1</Version>
  <RequiresSignIn>False</RequiresSignIn>
</EsriMapsInfo>
</file>

<file path=customXml/item73.xml><?xml version="1.0" encoding="utf-8"?>
<EsriMapsInfo xmlns="ESRI.ArcGIS.Mapping.OfficeIntegration.PowerPointInfo">
  <Version>Version1</Version>
  <RequiresSignIn>False</RequiresSignIn>
</EsriMapsInfo>
</file>

<file path=customXml/item74.xml><?xml version="1.0" encoding="utf-8"?>
<EsriMapsInfo xmlns="ESRI.ArcGIS.Mapping.OfficeIntegration.PowerPointInfo">
  <Version>Version1</Version>
  <RequiresSignIn>False</RequiresSignIn>
</EsriMapsInfo>
</file>

<file path=customXml/item75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86C923E9BFBC149AF1275DF0C494D5E" ma:contentTypeVersion="2" ma:contentTypeDescription="Crear nuevo documento." ma:contentTypeScope="" ma:versionID="701738c0c7b2fcf6148e7c6cbfd2105c">
  <xsd:schema xmlns:xsd="http://www.w3.org/2001/XMLSchema" xmlns:xs="http://www.w3.org/2001/XMLSchema" xmlns:p="http://schemas.microsoft.com/office/2006/metadata/properties" xmlns:ns2="f518593c-80dd-44de-9a3c-676a2e2c7425" targetNamespace="http://schemas.microsoft.com/office/2006/metadata/properties" ma:root="true" ma:fieldsID="a4fc342b6590fdbc04fd0b20a6fffae6" ns2:_="">
    <xsd:import namespace="f518593c-80dd-44de-9a3c-676a2e2c74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18593c-80dd-44de-9a3c-676a2e2c74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6.xml><?xml version="1.0" encoding="utf-8"?>
<EsriMapsInfo xmlns="ESRI.ArcGIS.Mapping.OfficeIntegration.PowerPointInfo">
  <Version>Version1</Version>
  <RequiresSignIn>False</RequiresSignIn>
</EsriMapsInfo>
</file>

<file path=customXml/item77.xml><?xml version="1.0" encoding="utf-8"?>
<EsriMapsInfo xmlns="ESRI.ArcGIS.Mapping.OfficeIntegration.PowerPointInfo">
  <Version>Version1</Version>
  <RequiresSignIn>False</RequiresSignIn>
</EsriMapsInfo>
</file>

<file path=customXml/item78.xml><?xml version="1.0" encoding="utf-8"?>
<EsriMapsInfo xmlns="ESRI.ArcGIS.Mapping.OfficeIntegration.PowerPointInfo">
  <Version>Version1</Version>
  <RequiresSignIn>False</RequiresSignIn>
</EsriMapsInfo>
</file>

<file path=customXml/item79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80.xml><?xml version="1.0" encoding="utf-8"?>
<EsriMapsInfo xmlns="ESRI.ArcGIS.Mapping.OfficeIntegration.PowerPointInfo">
  <Version>Version1</Version>
  <RequiresSignIn>False</RequiresSignIn>
</EsriMapsInfo>
</file>

<file path=customXml/item81.xml><?xml version="1.0" encoding="utf-8"?>
<EsriMapsInfo xmlns="ESRI.ArcGIS.Mapping.OfficeIntegration.PowerPointInfo">
  <Version>Version1</Version>
  <RequiresSignIn>False</RequiresSignIn>
</EsriMapsInfo>
</file>

<file path=customXml/item82.xml><?xml version="1.0" encoding="utf-8"?>
<EsriMapsInfo xmlns="ESRI.ArcGIS.Mapping.OfficeIntegration.PowerPointInfo">
  <Version>Version1</Version>
  <RequiresSignIn>False</RequiresSignIn>
</EsriMapsInfo>
</file>

<file path=customXml/item83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FEDCBA78-5906-4DF2-A366-BFD250563CFF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300FA00C-21BE-4E16-9EA8-B649F1A4FAB5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1C90D0BF-31EE-4102-8F8D-6C493E85D4CF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6F1F0EC1-D202-45D0-B035-BC4792CCDEFC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714289D4-6EAF-44B7-9892-E59F920E440D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811E9E51-3254-4B3B-8812-661540880633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203D72B3-B399-481B-B11D-0A5DED5CEE87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F0657717-3FD9-48EF-8A51-B307180FCCF7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0C08DBBB-EBF0-42E8-AE10-DB70C9110F31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3FB0543C-A099-4030-BB62-D624C23E0E58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5F1BC859-E347-4F05-A12F-6DB0D599DF61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D97318CD-1E35-4C0D-8107-3D170455767C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C34BC74A-999F-48F7-835B-DF7A78DE2AB6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E66D673E-104D-496E-A171-3909C4A89539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36FA011F-29FD-451A-9EE4-DB35B177C436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66839C75-862A-4CD1-9E6C-F245E4437FFD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9BB91F6A-D3BD-4421-AC8A-0DC301CF1342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47B19308-9348-48C1-828F-ECEB07209278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EB66966D-79E5-4820-A958-32A61A32CA2C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808B1BC7-BEFC-4596-B12E-6286F3D5DAD3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19C85B60-28FF-4043-B281-F11294CFE576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E6F06F78-FCA6-4BAD-8597-D11152392C7E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33A97BE1-11CB-4B24-A922-5D1A789DC4EC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C86EEF05-5265-44F0-ADBE-21B63CF8BC04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8AD0FA56-9393-42DA-8D37-76A2287AD1AD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EA46A54C-02C5-4FE0-A7E6-65CB7728D36A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7A0E54BB-4FB6-4EC0-A767-D928CB625E57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E0A0C588-1A5A-4627-A143-804E84652A1B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BE23941A-830B-4258-A10B-6BB1493AB6DE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042124D7-274F-440D-851B-668A4E81D18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7.xml><?xml version="1.0" encoding="utf-8"?>
<ds:datastoreItem xmlns:ds="http://schemas.openxmlformats.org/officeDocument/2006/customXml" ds:itemID="{04C8E15D-484F-4587-8465-D3601CDF5E78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C48178C4-FBE3-4485-9266-E3D4DF55B20F}">
  <ds:schemaRefs>
    <ds:schemaRef ds:uri="http://schemas.microsoft.com/sharepoint/v3/contenttype/forms"/>
  </ds:schemaRefs>
</ds:datastoreItem>
</file>

<file path=customXml/itemProps39.xml><?xml version="1.0" encoding="utf-8"?>
<ds:datastoreItem xmlns:ds="http://schemas.openxmlformats.org/officeDocument/2006/customXml" ds:itemID="{0295B3F8-C0C0-4452-893E-620AF05FD394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891D2B3D-36D6-4054-81EA-60445A932419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825AC876-0CBD-4330-BBCD-0D74E06C1309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A52A95D9-532A-444D-80EB-466FCD43545A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779D9D7E-C47E-40B9-8800-85DCCDEF6546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D6202D40-79EC-4269-87E5-2104D011B5DA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427C115A-ED8D-480F-822A-EE357A6B3F93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862A930E-4D3A-4959-8DA8-8D8E6E759145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0C3F9C9B-C439-4208-A4B7-F3DD9FAF6256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0F2FE929-24DA-4109-A4B4-51734E392B9B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C88A8553-30DE-4ED5-9EB2-BB81D67FABDF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D1B3688F-3D9F-4292-B079-8242D5F8E643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7D606FCB-8DEC-4575-AFED-3D3AF678C64A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92D67ACF-FA10-4570-B230-FB878567F644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5AE7E108-CD46-4E01-BB44-D6C1A214620B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2B9B27F1-0030-410B-BD71-04023CD78831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A4639541-0CCE-4213-8920-01B12CEFBD76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3ED4515D-361D-486D-9859-69B4AEF57FA2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070A2546-7684-499E-9206-4899FEF8D462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C917A4C3-7506-480B-A883-B2CBC5857AC0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3C04D50C-68BE-4259-98F9-B524682D0006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0E9E08BA-2077-437A-9BA2-73CCD29F354D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57B9CA5F-22A4-4BAA-9AFB-8293DA90FC43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B4128902-5E40-4DC1-A84D-04C0B230F28D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044FA522-6C98-4184-A299-04BDEB2479FA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57C5F47F-4AC3-48F6-8119-94B63DEFDE10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4A3DBEEB-CC54-41BB-B77E-1D83E5EC784D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F819F10B-C8BE-41CD-9FAC-9706490476C9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776B329C-A02E-4D19-8A00-806036755724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4046B405-70F5-4449-B747-FED4C79689AE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84D80ECA-BF87-497B-B023-8AEF3B5C29DA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0FFDFB43-A8A1-43CA-A8EC-ACB27D689482}">
  <ds:schemaRefs>
    <ds:schemaRef ds:uri="ESRI.ArcGIS.Mapping.OfficeIntegration.PowerPointInfo"/>
  </ds:schemaRefs>
</ds:datastoreItem>
</file>

<file path=customXml/itemProps68.xml><?xml version="1.0" encoding="utf-8"?>
<ds:datastoreItem xmlns:ds="http://schemas.openxmlformats.org/officeDocument/2006/customXml" ds:itemID="{D237FFB4-0938-47E9-8514-66445B04CBFB}">
  <ds:schemaRefs>
    <ds:schemaRef ds:uri="ESRI.ArcGIS.Mapping.OfficeIntegration.PowerPointInfo"/>
  </ds:schemaRefs>
</ds:datastoreItem>
</file>

<file path=customXml/itemProps69.xml><?xml version="1.0" encoding="utf-8"?>
<ds:datastoreItem xmlns:ds="http://schemas.openxmlformats.org/officeDocument/2006/customXml" ds:itemID="{9C9E6DB6-F884-4685-BCAC-2FD25BF67682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207F999E-D029-4D91-BF68-1ACEECE7C918}">
  <ds:schemaRefs>
    <ds:schemaRef ds:uri="ESRI.ArcGIS.Mapping.OfficeIntegration.PowerPointInfo"/>
  </ds:schemaRefs>
</ds:datastoreItem>
</file>

<file path=customXml/itemProps70.xml><?xml version="1.0" encoding="utf-8"?>
<ds:datastoreItem xmlns:ds="http://schemas.openxmlformats.org/officeDocument/2006/customXml" ds:itemID="{BF967A0F-D3CD-49A3-A128-59B257D68631}">
  <ds:schemaRefs>
    <ds:schemaRef ds:uri="ESRI.ArcGIS.Mapping.OfficeIntegration.PowerPointInfo"/>
  </ds:schemaRefs>
</ds:datastoreItem>
</file>

<file path=customXml/itemProps71.xml><?xml version="1.0" encoding="utf-8"?>
<ds:datastoreItem xmlns:ds="http://schemas.openxmlformats.org/officeDocument/2006/customXml" ds:itemID="{1A5F6A5D-046A-4155-9DDA-B347A5747185}">
  <ds:schemaRefs>
    <ds:schemaRef ds:uri="ESRI.ArcGIS.Mapping.OfficeIntegration.PowerPointInfo"/>
  </ds:schemaRefs>
</ds:datastoreItem>
</file>

<file path=customXml/itemProps72.xml><?xml version="1.0" encoding="utf-8"?>
<ds:datastoreItem xmlns:ds="http://schemas.openxmlformats.org/officeDocument/2006/customXml" ds:itemID="{852F5D3E-3683-4362-8D03-5C1CED9FD6F0}">
  <ds:schemaRefs>
    <ds:schemaRef ds:uri="ESRI.ArcGIS.Mapping.OfficeIntegration.PowerPointInfo"/>
  </ds:schemaRefs>
</ds:datastoreItem>
</file>

<file path=customXml/itemProps73.xml><?xml version="1.0" encoding="utf-8"?>
<ds:datastoreItem xmlns:ds="http://schemas.openxmlformats.org/officeDocument/2006/customXml" ds:itemID="{D7D3D259-FCFB-4625-B461-A1E7D35F4F8C}">
  <ds:schemaRefs>
    <ds:schemaRef ds:uri="ESRI.ArcGIS.Mapping.OfficeIntegration.PowerPointInfo"/>
  </ds:schemaRefs>
</ds:datastoreItem>
</file>

<file path=customXml/itemProps74.xml><?xml version="1.0" encoding="utf-8"?>
<ds:datastoreItem xmlns:ds="http://schemas.openxmlformats.org/officeDocument/2006/customXml" ds:itemID="{4C55451C-6789-4C57-AE56-D792F2B9B51E}">
  <ds:schemaRefs>
    <ds:schemaRef ds:uri="ESRI.ArcGIS.Mapping.OfficeIntegration.PowerPointInfo"/>
  </ds:schemaRefs>
</ds:datastoreItem>
</file>

<file path=customXml/itemProps75.xml><?xml version="1.0" encoding="utf-8"?>
<ds:datastoreItem xmlns:ds="http://schemas.openxmlformats.org/officeDocument/2006/customXml" ds:itemID="{2193C026-5E8F-424D-BA78-EC5E24A05D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18593c-80dd-44de-9a3c-676a2e2c74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76.xml><?xml version="1.0" encoding="utf-8"?>
<ds:datastoreItem xmlns:ds="http://schemas.openxmlformats.org/officeDocument/2006/customXml" ds:itemID="{FC0A0A76-7EF2-4768-8706-36AB380F8E93}">
  <ds:schemaRefs>
    <ds:schemaRef ds:uri="ESRI.ArcGIS.Mapping.OfficeIntegration.PowerPointInfo"/>
  </ds:schemaRefs>
</ds:datastoreItem>
</file>

<file path=customXml/itemProps77.xml><?xml version="1.0" encoding="utf-8"?>
<ds:datastoreItem xmlns:ds="http://schemas.openxmlformats.org/officeDocument/2006/customXml" ds:itemID="{302060E8-B534-4338-8E7E-FBBC748E74F7}">
  <ds:schemaRefs>
    <ds:schemaRef ds:uri="ESRI.ArcGIS.Mapping.OfficeIntegration.PowerPointInfo"/>
  </ds:schemaRefs>
</ds:datastoreItem>
</file>

<file path=customXml/itemProps78.xml><?xml version="1.0" encoding="utf-8"?>
<ds:datastoreItem xmlns:ds="http://schemas.openxmlformats.org/officeDocument/2006/customXml" ds:itemID="{E6A378F0-E60D-4CB1-BDC7-52FCF54015E9}">
  <ds:schemaRefs>
    <ds:schemaRef ds:uri="ESRI.ArcGIS.Mapping.OfficeIntegration.PowerPointInfo"/>
  </ds:schemaRefs>
</ds:datastoreItem>
</file>

<file path=customXml/itemProps79.xml><?xml version="1.0" encoding="utf-8"?>
<ds:datastoreItem xmlns:ds="http://schemas.openxmlformats.org/officeDocument/2006/customXml" ds:itemID="{2D457018-749A-452D-95FE-004E0F008A36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A2927C17-8DA8-4990-A124-EB3C496FA866}">
  <ds:schemaRefs>
    <ds:schemaRef ds:uri="ESRI.ArcGIS.Mapping.OfficeIntegration.PowerPointInfo"/>
  </ds:schemaRefs>
</ds:datastoreItem>
</file>

<file path=customXml/itemProps80.xml><?xml version="1.0" encoding="utf-8"?>
<ds:datastoreItem xmlns:ds="http://schemas.openxmlformats.org/officeDocument/2006/customXml" ds:itemID="{6EFB2298-5E00-4570-8540-EA9920A1DF5D}">
  <ds:schemaRefs>
    <ds:schemaRef ds:uri="ESRI.ArcGIS.Mapping.OfficeIntegration.PowerPointInfo"/>
  </ds:schemaRefs>
</ds:datastoreItem>
</file>

<file path=customXml/itemProps81.xml><?xml version="1.0" encoding="utf-8"?>
<ds:datastoreItem xmlns:ds="http://schemas.openxmlformats.org/officeDocument/2006/customXml" ds:itemID="{A4514406-EA9A-4750-BC59-2CFAFDD157BA}">
  <ds:schemaRefs>
    <ds:schemaRef ds:uri="ESRI.ArcGIS.Mapping.OfficeIntegration.PowerPointInfo"/>
  </ds:schemaRefs>
</ds:datastoreItem>
</file>

<file path=customXml/itemProps82.xml><?xml version="1.0" encoding="utf-8"?>
<ds:datastoreItem xmlns:ds="http://schemas.openxmlformats.org/officeDocument/2006/customXml" ds:itemID="{8F58BC5A-22ED-4751-8EDC-FA736875A58B}">
  <ds:schemaRefs>
    <ds:schemaRef ds:uri="ESRI.ArcGIS.Mapping.OfficeIntegration.PowerPointInfo"/>
  </ds:schemaRefs>
</ds:datastoreItem>
</file>

<file path=customXml/itemProps83.xml><?xml version="1.0" encoding="utf-8"?>
<ds:datastoreItem xmlns:ds="http://schemas.openxmlformats.org/officeDocument/2006/customXml" ds:itemID="{001E6E5E-D407-4691-AC85-26A5790B49A5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42DB8469-BF72-4B9A-BCCA-5C96F557DE4C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2298</TotalTime>
  <Words>43</Words>
  <Application>Microsoft Office PowerPoint</Application>
  <PresentationFormat>Presentación en pantalla (4:3)</PresentationFormat>
  <Paragraphs>19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de Office</vt:lpstr>
      <vt:lpstr>Análisis termográfico a paneles fotovoltaicos mediante digitalización de imágenes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Davis Julian Esacmilla Franco</dc:creator>
  <cp:lastModifiedBy>Fabio Yepes Torres</cp:lastModifiedBy>
  <cp:revision>205</cp:revision>
  <dcterms:created xsi:type="dcterms:W3CDTF">2013-07-26T16:09:42Z</dcterms:created>
  <dcterms:modified xsi:type="dcterms:W3CDTF">2021-10-10T17:29:53Z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0x010100986C923E9BFBC149AF1275DF0C494D5E</vt:lpwstr>
  </property>
</Properties>
</file>