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7" r:id="rId5"/>
    <p:sldId id="269" r:id="rId6"/>
    <p:sldId id="267" r:id="rId7"/>
    <p:sldId id="265" r:id="rId8"/>
    <p:sldId id="266" r:id="rId9"/>
    <p:sldId id="263" r:id="rId10"/>
    <p:sldId id="262" r:id="rId11"/>
    <p:sldId id="261" r:id="rId12"/>
    <p:sldId id="260" r:id="rId13"/>
    <p:sldId id="259" r:id="rId14"/>
    <p:sldId id="271" r:id="rId15"/>
    <p:sldId id="272" r:id="rId16"/>
    <p:sldId id="270"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BA1A-E436-4552-A580-EF30DDEEF237}" v="77" dt="2021-03-18T23:17:5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napToObjects="1">
      <p:cViewPr varScale="1">
        <p:scale>
          <a:sx n="86" d="100"/>
          <a:sy n="86" d="100"/>
        </p:scale>
        <p:origin x="1373"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aldes" userId="15c47efc095526c9" providerId="LiveId" clId="{08DFBA1A-E436-4552-A580-EF30DDEEF237}"/>
    <pc:docChg chg="undo redo custSel addSld delSld modSld">
      <pc:chgData name="Diego Valdes" userId="15c47efc095526c9" providerId="LiveId" clId="{08DFBA1A-E436-4552-A580-EF30DDEEF237}" dt="2021-03-18T23:24:45.030" v="726" actId="255"/>
      <pc:docMkLst>
        <pc:docMk/>
      </pc:docMkLst>
      <pc:sldChg chg="addSp delSp modSp mod modClrScheme chgLayout">
        <pc:chgData name="Diego Valdes" userId="15c47efc095526c9" providerId="LiveId" clId="{08DFBA1A-E436-4552-A580-EF30DDEEF237}" dt="2021-03-18T21:48:21.511" v="58" actId="123"/>
        <pc:sldMkLst>
          <pc:docMk/>
          <pc:sldMk cId="1407655418" sldId="284"/>
        </pc:sldMkLst>
        <pc:spChg chg="mod">
          <ac:chgData name="Diego Valdes" userId="15c47efc095526c9" providerId="LiveId" clId="{08DFBA1A-E436-4552-A580-EF30DDEEF237}" dt="2021-03-18T21:48:05.734" v="57" actId="26606"/>
          <ac:spMkLst>
            <pc:docMk/>
            <pc:sldMk cId="1407655418" sldId="284"/>
            <ac:spMk id="2" creationId="{206F8F6C-18DA-4DC8-8BCA-F4397A34FD9B}"/>
          </ac:spMkLst>
        </pc:spChg>
        <pc:spChg chg="mod ord">
          <ac:chgData name="Diego Valdes" userId="15c47efc095526c9" providerId="LiveId" clId="{08DFBA1A-E436-4552-A580-EF30DDEEF237}" dt="2021-03-18T21:48:21.511" v="58" actId="123"/>
          <ac:spMkLst>
            <pc:docMk/>
            <pc:sldMk cId="1407655418" sldId="284"/>
            <ac:spMk id="3" creationId="{BE4D9B08-4242-4D1C-BE6D-0F6A9FEAD980}"/>
          </ac:spMkLst>
        </pc:spChg>
        <pc:picChg chg="del mod">
          <ac:chgData name="Diego Valdes" userId="15c47efc095526c9" providerId="LiveId" clId="{08DFBA1A-E436-4552-A580-EF30DDEEF237}" dt="2021-03-18T21:47:25.259" v="45" actId="478"/>
          <ac:picMkLst>
            <pc:docMk/>
            <pc:sldMk cId="1407655418" sldId="284"/>
            <ac:picMk id="1026" creationId="{B40AB868-B516-4588-B218-41283E74847C}"/>
          </ac:picMkLst>
        </pc:picChg>
        <pc:picChg chg="add mod">
          <ac:chgData name="Diego Valdes" userId="15c47efc095526c9" providerId="LiveId" clId="{08DFBA1A-E436-4552-A580-EF30DDEEF237}" dt="2021-03-18T21:48:05.734" v="57" actId="26606"/>
          <ac:picMkLst>
            <pc:docMk/>
            <pc:sldMk cId="1407655418" sldId="284"/>
            <ac:picMk id="2050" creationId="{794A90CF-6C71-4F36-AD38-761D48C79B79}"/>
          </ac:picMkLst>
        </pc:picChg>
      </pc:sldChg>
      <pc:sldChg chg="del">
        <pc:chgData name="Diego Valdes" userId="15c47efc095526c9" providerId="LiveId" clId="{08DFBA1A-E436-4552-A580-EF30DDEEF237}" dt="2021-03-18T23:23:36.905" v="706" actId="2696"/>
        <pc:sldMkLst>
          <pc:docMk/>
          <pc:sldMk cId="279133410" sldId="290"/>
        </pc:sldMkLst>
      </pc:sldChg>
      <pc:sldChg chg="addSp delSp modSp new mod modClrScheme chgLayout">
        <pc:chgData name="Diego Valdes" userId="15c47efc095526c9" providerId="LiveId" clId="{08DFBA1A-E436-4552-A580-EF30DDEEF237}" dt="2021-03-18T21:45:55.982" v="44" actId="20577"/>
        <pc:sldMkLst>
          <pc:docMk/>
          <pc:sldMk cId="249531150" sldId="294"/>
        </pc:sldMkLst>
        <pc:spChg chg="mod">
          <ac:chgData name="Diego Valdes" userId="15c47efc095526c9" providerId="LiveId" clId="{08DFBA1A-E436-4552-A580-EF30DDEEF237}" dt="2021-03-18T21:45:55.982" v="44" actId="20577"/>
          <ac:spMkLst>
            <pc:docMk/>
            <pc:sldMk cId="249531150" sldId="294"/>
            <ac:spMk id="2" creationId="{374B362C-16BA-49E7-A5B6-91A7F1FB4AEF}"/>
          </ac:spMkLst>
        </pc:spChg>
        <pc:spChg chg="mod">
          <ac:chgData name="Diego Valdes" userId="15c47efc095526c9" providerId="LiveId" clId="{08DFBA1A-E436-4552-A580-EF30DDEEF237}" dt="2021-03-18T21:45:26.274" v="39" actId="123"/>
          <ac:spMkLst>
            <pc:docMk/>
            <pc:sldMk cId="249531150" sldId="294"/>
            <ac:spMk id="3" creationId="{E1BFDD49-A387-48AA-AAF6-152DC0361247}"/>
          </ac:spMkLst>
        </pc:spChg>
        <pc:picChg chg="add del mod">
          <ac:chgData name="Diego Valdes" userId="15c47efc095526c9" providerId="LiveId" clId="{08DFBA1A-E436-4552-A580-EF30DDEEF237}" dt="2021-03-18T21:44:32.643" v="36"/>
          <ac:picMkLst>
            <pc:docMk/>
            <pc:sldMk cId="249531150" sldId="294"/>
            <ac:picMk id="1026" creationId="{104303FE-86A3-410A-8D31-62A623AA75E4}"/>
          </ac:picMkLst>
        </pc:picChg>
        <pc:picChg chg="add mod">
          <ac:chgData name="Diego Valdes" userId="15c47efc095526c9" providerId="LiveId" clId="{08DFBA1A-E436-4552-A580-EF30DDEEF237}" dt="2021-03-18T21:45:18.749" v="38" actId="26606"/>
          <ac:picMkLst>
            <pc:docMk/>
            <pc:sldMk cId="249531150" sldId="294"/>
            <ac:picMk id="1028" creationId="{5D595761-34E2-48F2-B923-AF7E5CEB74AB}"/>
          </ac:picMkLst>
        </pc:picChg>
      </pc:sldChg>
      <pc:sldChg chg="addSp modSp new mod modClrScheme chgLayout">
        <pc:chgData name="Diego Valdes" userId="15c47efc095526c9" providerId="LiveId" clId="{08DFBA1A-E436-4552-A580-EF30DDEEF237}" dt="2021-03-18T22:01:38.561" v="80" actId="123"/>
        <pc:sldMkLst>
          <pc:docMk/>
          <pc:sldMk cId="552090331" sldId="295"/>
        </pc:sldMkLst>
        <pc:spChg chg="mod">
          <ac:chgData name="Diego Valdes" userId="15c47efc095526c9" providerId="LiveId" clId="{08DFBA1A-E436-4552-A580-EF30DDEEF237}" dt="2021-03-18T22:01:21.854" v="78" actId="1076"/>
          <ac:spMkLst>
            <pc:docMk/>
            <pc:sldMk cId="552090331" sldId="295"/>
            <ac:spMk id="2" creationId="{B3CB20BD-372E-482D-ABC5-CB88CFB185BB}"/>
          </ac:spMkLst>
        </pc:spChg>
        <pc:spChg chg="mod ord">
          <ac:chgData name="Diego Valdes" userId="15c47efc095526c9" providerId="LiveId" clId="{08DFBA1A-E436-4552-A580-EF30DDEEF237}" dt="2021-03-18T22:01:38.561" v="80" actId="123"/>
          <ac:spMkLst>
            <pc:docMk/>
            <pc:sldMk cId="552090331" sldId="295"/>
            <ac:spMk id="3" creationId="{E7B1A4BF-265F-4908-9909-CBFDDDEEB9CA}"/>
          </ac:spMkLst>
        </pc:spChg>
        <pc:picChg chg="add mod">
          <ac:chgData name="Diego Valdes" userId="15c47efc095526c9" providerId="LiveId" clId="{08DFBA1A-E436-4552-A580-EF30DDEEF237}" dt="2021-03-18T21:59:50.837" v="69" actId="26606"/>
          <ac:picMkLst>
            <pc:docMk/>
            <pc:sldMk cId="552090331" sldId="295"/>
            <ac:picMk id="3074" creationId="{2357792D-86D5-436B-A801-D4A0542A1F97}"/>
          </ac:picMkLst>
        </pc:picChg>
      </pc:sldChg>
      <pc:sldChg chg="new del">
        <pc:chgData name="Diego Valdes" userId="15c47efc095526c9" providerId="LiveId" clId="{08DFBA1A-E436-4552-A580-EF30DDEEF237}" dt="2021-03-18T21:56:33.649" v="64" actId="680"/>
        <pc:sldMkLst>
          <pc:docMk/>
          <pc:sldMk cId="2169797423" sldId="295"/>
        </pc:sldMkLst>
      </pc:sldChg>
      <pc:sldChg chg="new del">
        <pc:chgData name="Diego Valdes" userId="15c47efc095526c9" providerId="LiveId" clId="{08DFBA1A-E436-4552-A580-EF30DDEEF237}" dt="2021-03-18T21:56:28.612" v="62" actId="680"/>
        <pc:sldMkLst>
          <pc:docMk/>
          <pc:sldMk cId="2174432321" sldId="295"/>
        </pc:sldMkLst>
      </pc:sldChg>
      <pc:sldChg chg="new del">
        <pc:chgData name="Diego Valdes" userId="15c47efc095526c9" providerId="LiveId" clId="{08DFBA1A-E436-4552-A580-EF30DDEEF237}" dt="2021-03-18T21:56:14.700" v="60" actId="680"/>
        <pc:sldMkLst>
          <pc:docMk/>
          <pc:sldMk cId="3986383426" sldId="295"/>
        </pc:sldMkLst>
      </pc:sldChg>
      <pc:sldChg chg="addSp delSp modSp new mod modClrScheme chgLayout">
        <pc:chgData name="Diego Valdes" userId="15c47efc095526c9" providerId="LiveId" clId="{08DFBA1A-E436-4552-A580-EF30DDEEF237}" dt="2021-03-18T22:39:59.177" v="235" actId="20577"/>
        <pc:sldMkLst>
          <pc:docMk/>
          <pc:sldMk cId="3432315336" sldId="296"/>
        </pc:sldMkLst>
        <pc:spChg chg="mod">
          <ac:chgData name="Diego Valdes" userId="15c47efc095526c9" providerId="LiveId" clId="{08DFBA1A-E436-4552-A580-EF30DDEEF237}" dt="2021-03-18T22:39:59.177" v="235" actId="20577"/>
          <ac:spMkLst>
            <pc:docMk/>
            <pc:sldMk cId="3432315336" sldId="296"/>
            <ac:spMk id="2" creationId="{CA8B67F2-769F-49B1-98DD-3D3746E99FC0}"/>
          </ac:spMkLst>
        </pc:spChg>
        <pc:spChg chg="add del mod ord">
          <ac:chgData name="Diego Valdes" userId="15c47efc095526c9" providerId="LiveId" clId="{08DFBA1A-E436-4552-A580-EF30DDEEF237}" dt="2021-03-18T22:39:19.643" v="197" actId="21"/>
          <ac:spMkLst>
            <pc:docMk/>
            <pc:sldMk cId="3432315336" sldId="296"/>
            <ac:spMk id="3" creationId="{488FC532-9736-495F-A903-D33F85CB96AA}"/>
          </ac:spMkLst>
        </pc:spChg>
        <pc:spChg chg="add del mod">
          <ac:chgData name="Diego Valdes" userId="15c47efc095526c9" providerId="LiveId" clId="{08DFBA1A-E436-4552-A580-EF30DDEEF237}" dt="2021-03-18T22:27:56.739" v="135" actId="21"/>
          <ac:spMkLst>
            <pc:docMk/>
            <pc:sldMk cId="3432315336" sldId="296"/>
            <ac:spMk id="4" creationId="{2FF610D2-D0F5-4BB1-A0D1-5835575B06B6}"/>
          </ac:spMkLst>
        </pc:spChg>
        <pc:picChg chg="add mod">
          <ac:chgData name="Diego Valdes" userId="15c47efc095526c9" providerId="LiveId" clId="{08DFBA1A-E436-4552-A580-EF30DDEEF237}" dt="2021-03-18T22:30:05.945" v="148" actId="26606"/>
          <ac:picMkLst>
            <pc:docMk/>
            <pc:sldMk cId="3432315336" sldId="296"/>
            <ac:picMk id="6" creationId="{2B27413D-372C-4622-86C6-539D7A7E0B5E}"/>
          </ac:picMkLst>
        </pc:picChg>
        <pc:picChg chg="add del mod">
          <ac:chgData name="Diego Valdes" userId="15c47efc095526c9" providerId="LiveId" clId="{08DFBA1A-E436-4552-A580-EF30DDEEF237}" dt="2021-03-18T22:28:20.564" v="146"/>
          <ac:picMkLst>
            <pc:docMk/>
            <pc:sldMk cId="3432315336" sldId="296"/>
            <ac:picMk id="4098" creationId="{03DDA826-2AAA-47C4-8144-EC06BF87E473}"/>
          </ac:picMkLst>
        </pc:picChg>
      </pc:sldChg>
      <pc:sldChg chg="new del">
        <pc:chgData name="Diego Valdes" userId="15c47efc095526c9" providerId="LiveId" clId="{08DFBA1A-E436-4552-A580-EF30DDEEF237}" dt="2021-03-18T22:00:34.543" v="71" actId="2696"/>
        <pc:sldMkLst>
          <pc:docMk/>
          <pc:sldMk cId="3521389848" sldId="296"/>
        </pc:sldMkLst>
      </pc:sldChg>
      <pc:sldChg chg="addSp modSp new mod modClrScheme chgLayout">
        <pc:chgData name="Diego Valdes" userId="15c47efc095526c9" providerId="LiveId" clId="{08DFBA1A-E436-4552-A580-EF30DDEEF237}" dt="2021-03-18T22:38:02.632" v="190" actId="26606"/>
        <pc:sldMkLst>
          <pc:docMk/>
          <pc:sldMk cId="1424637915" sldId="297"/>
        </pc:sldMkLst>
        <pc:spChg chg="mod">
          <ac:chgData name="Diego Valdes" userId="15c47efc095526c9" providerId="LiveId" clId="{08DFBA1A-E436-4552-A580-EF30DDEEF237}" dt="2021-03-18T22:38:02.632" v="190" actId="26606"/>
          <ac:spMkLst>
            <pc:docMk/>
            <pc:sldMk cId="1424637915" sldId="297"/>
            <ac:spMk id="2" creationId="{C80E8AA1-33D4-40FC-9CF4-297B14B1576F}"/>
          </ac:spMkLst>
        </pc:spChg>
        <pc:spChg chg="mod">
          <ac:chgData name="Diego Valdes" userId="15c47efc095526c9" providerId="LiveId" clId="{08DFBA1A-E436-4552-A580-EF30DDEEF237}" dt="2021-03-18T22:38:02.632" v="190" actId="26606"/>
          <ac:spMkLst>
            <pc:docMk/>
            <pc:sldMk cId="1424637915" sldId="297"/>
            <ac:spMk id="3" creationId="{40086E53-B02A-4F32-A468-A35FCED91974}"/>
          </ac:spMkLst>
        </pc:spChg>
        <pc:picChg chg="add mod">
          <ac:chgData name="Diego Valdes" userId="15c47efc095526c9" providerId="LiveId" clId="{08DFBA1A-E436-4552-A580-EF30DDEEF237}" dt="2021-03-18T22:38:02.632" v="190" actId="26606"/>
          <ac:picMkLst>
            <pc:docMk/>
            <pc:sldMk cId="1424637915" sldId="297"/>
            <ac:picMk id="5122" creationId="{7CAA4C55-5128-4B2C-9279-C0A32AE723F2}"/>
          </ac:picMkLst>
        </pc:picChg>
      </pc:sldChg>
      <pc:sldChg chg="addSp delSp modSp new del mod">
        <pc:chgData name="Diego Valdes" userId="15c47efc095526c9" providerId="LiveId" clId="{08DFBA1A-E436-4552-A580-EF30DDEEF237}" dt="2021-03-18T23:24:19.275" v="707" actId="2696"/>
        <pc:sldMkLst>
          <pc:docMk/>
          <pc:sldMk cId="73691840" sldId="298"/>
        </pc:sldMkLst>
        <pc:spChg chg="mod">
          <ac:chgData name="Diego Valdes" userId="15c47efc095526c9" providerId="LiveId" clId="{08DFBA1A-E436-4552-A580-EF30DDEEF237}" dt="2021-03-18T22:41:00.932" v="242" actId="27636"/>
          <ac:spMkLst>
            <pc:docMk/>
            <pc:sldMk cId="73691840" sldId="298"/>
            <ac:spMk id="2" creationId="{D440298E-860E-423C-A206-6A76EEFD311C}"/>
          </ac:spMkLst>
        </pc:spChg>
        <pc:spChg chg="mod">
          <ac:chgData name="Diego Valdes" userId="15c47efc095526c9" providerId="LiveId" clId="{08DFBA1A-E436-4552-A580-EF30DDEEF237}" dt="2021-03-18T23:04:28.954" v="564" actId="20577"/>
          <ac:spMkLst>
            <pc:docMk/>
            <pc:sldMk cId="73691840" sldId="298"/>
            <ac:spMk id="3" creationId="{84729DB4-D2A9-4A72-80C9-0CBC73211BC6}"/>
          </ac:spMkLst>
        </pc:spChg>
        <pc:picChg chg="add del mod">
          <ac:chgData name="Diego Valdes" userId="15c47efc095526c9" providerId="LiveId" clId="{08DFBA1A-E436-4552-A580-EF30DDEEF237}" dt="2021-03-18T23:06:54.194" v="585" actId="21"/>
          <ac:picMkLst>
            <pc:docMk/>
            <pc:sldMk cId="73691840" sldId="298"/>
            <ac:picMk id="4" creationId="{DFADD71F-F07F-4F5B-886C-2ACFA9F3F641}"/>
          </ac:picMkLst>
        </pc:picChg>
      </pc:sldChg>
      <pc:sldChg chg="new del">
        <pc:chgData name="Diego Valdes" userId="15c47efc095526c9" providerId="LiveId" clId="{08DFBA1A-E436-4552-A580-EF30DDEEF237}" dt="2021-03-18T22:40:38.089" v="239" actId="680"/>
        <pc:sldMkLst>
          <pc:docMk/>
          <pc:sldMk cId="3479971906" sldId="298"/>
        </pc:sldMkLst>
      </pc:sldChg>
      <pc:sldChg chg="new del">
        <pc:chgData name="Diego Valdes" userId="15c47efc095526c9" providerId="LiveId" clId="{08DFBA1A-E436-4552-A580-EF30DDEEF237}" dt="2021-03-18T22:40:32.724" v="237" actId="680"/>
        <pc:sldMkLst>
          <pc:docMk/>
          <pc:sldMk cId="4070864134" sldId="298"/>
        </pc:sldMkLst>
      </pc:sldChg>
      <pc:sldChg chg="addSp delSp modSp new mod">
        <pc:chgData name="Diego Valdes" userId="15c47efc095526c9" providerId="LiveId" clId="{08DFBA1A-E436-4552-A580-EF30DDEEF237}" dt="2021-03-18T23:13:58.248" v="622" actId="255"/>
        <pc:sldMkLst>
          <pc:docMk/>
          <pc:sldMk cId="917344808" sldId="299"/>
        </pc:sldMkLst>
        <pc:spChg chg="mod">
          <ac:chgData name="Diego Valdes" userId="15c47efc095526c9" providerId="LiveId" clId="{08DFBA1A-E436-4552-A580-EF30DDEEF237}" dt="2021-03-18T23:13:58.248" v="622" actId="255"/>
          <ac:spMkLst>
            <pc:docMk/>
            <pc:sldMk cId="917344808" sldId="299"/>
            <ac:spMk id="2" creationId="{8E8A8F83-EDAF-466A-AF2E-921314A47899}"/>
          </ac:spMkLst>
        </pc:spChg>
        <pc:spChg chg="del">
          <ac:chgData name="Diego Valdes" userId="15c47efc095526c9" providerId="LiveId" clId="{08DFBA1A-E436-4552-A580-EF30DDEEF237}" dt="2021-03-18T23:06:31.597" v="581"/>
          <ac:spMkLst>
            <pc:docMk/>
            <pc:sldMk cId="917344808" sldId="299"/>
            <ac:spMk id="3" creationId="{7C9B38F1-C513-4EBB-9961-5C918A34A933}"/>
          </ac:spMkLst>
        </pc:spChg>
        <pc:spChg chg="mod">
          <ac:chgData name="Diego Valdes" userId="15c47efc095526c9" providerId="LiveId" clId="{08DFBA1A-E436-4552-A580-EF30DDEEF237}" dt="2021-03-18T23:06:24.427" v="580" actId="123"/>
          <ac:spMkLst>
            <pc:docMk/>
            <pc:sldMk cId="917344808" sldId="299"/>
            <ac:spMk id="4" creationId="{5C264B9E-65CF-41B9-8BEB-131A8F6718A9}"/>
          </ac:spMkLst>
        </pc:spChg>
        <pc:spChg chg="add del mod">
          <ac:chgData name="Diego Valdes" userId="15c47efc095526c9" providerId="LiveId" clId="{08DFBA1A-E436-4552-A580-EF30DDEEF237}" dt="2021-03-18T23:06:46.732" v="583"/>
          <ac:spMkLst>
            <pc:docMk/>
            <pc:sldMk cId="917344808" sldId="299"/>
            <ac:spMk id="7" creationId="{59FF7A67-750F-4110-959F-EEBE5E380D77}"/>
          </ac:spMkLst>
        </pc:spChg>
        <pc:spChg chg="add del mod">
          <ac:chgData name="Diego Valdes" userId="15c47efc095526c9" providerId="LiveId" clId="{08DFBA1A-E436-4552-A580-EF30DDEEF237}" dt="2021-03-18T23:06:56.774" v="586"/>
          <ac:spMkLst>
            <pc:docMk/>
            <pc:sldMk cId="917344808" sldId="299"/>
            <ac:spMk id="10" creationId="{BDBC2A03-8F2C-411B-A4FB-35C0B810C046}"/>
          </ac:spMkLst>
        </pc:spChg>
        <pc:spChg chg="add del mod">
          <ac:chgData name="Diego Valdes" userId="15c47efc095526c9" providerId="LiveId" clId="{08DFBA1A-E436-4552-A580-EF30DDEEF237}" dt="2021-03-18T23:07:39.156" v="588"/>
          <ac:spMkLst>
            <pc:docMk/>
            <pc:sldMk cId="917344808" sldId="299"/>
            <ac:spMk id="13" creationId="{8C975B10-2F9D-4901-9A45-5B70A48D16AA}"/>
          </ac:spMkLst>
        </pc:spChg>
        <pc:spChg chg="add del mod">
          <ac:chgData name="Diego Valdes" userId="15c47efc095526c9" providerId="LiveId" clId="{08DFBA1A-E436-4552-A580-EF30DDEEF237}" dt="2021-03-18T23:07:47.618" v="591" actId="478"/>
          <ac:spMkLst>
            <pc:docMk/>
            <pc:sldMk cId="917344808" sldId="299"/>
            <ac:spMk id="16" creationId="{F170FE14-65D7-4D40-9017-61710560E528}"/>
          </ac:spMkLst>
        </pc:spChg>
        <pc:picChg chg="add del mod">
          <ac:chgData name="Diego Valdes" userId="15c47efc095526c9" providerId="LiveId" clId="{08DFBA1A-E436-4552-A580-EF30DDEEF237}" dt="2021-03-18T23:06:35.583" v="582" actId="478"/>
          <ac:picMkLst>
            <pc:docMk/>
            <pc:sldMk cId="917344808" sldId="299"/>
            <ac:picMk id="5" creationId="{40BA799D-97B1-4C0A-B012-62AF875D7527}"/>
          </ac:picMkLst>
        </pc:picChg>
        <pc:picChg chg="add del mod">
          <ac:chgData name="Diego Valdes" userId="15c47efc095526c9" providerId="LiveId" clId="{08DFBA1A-E436-4552-A580-EF30DDEEF237}" dt="2021-03-18T23:06:48.450" v="584" actId="478"/>
          <ac:picMkLst>
            <pc:docMk/>
            <pc:sldMk cId="917344808" sldId="299"/>
            <ac:picMk id="8" creationId="{1144BF26-5E52-43D8-BA06-BEEEE11B48F0}"/>
          </ac:picMkLst>
        </pc:picChg>
        <pc:picChg chg="add del mod">
          <ac:chgData name="Diego Valdes" userId="15c47efc095526c9" providerId="LiveId" clId="{08DFBA1A-E436-4552-A580-EF30DDEEF237}" dt="2021-03-18T23:07:06.725" v="587" actId="21"/>
          <ac:picMkLst>
            <pc:docMk/>
            <pc:sldMk cId="917344808" sldId="299"/>
            <ac:picMk id="11" creationId="{54FC49EC-0CB6-476D-A924-FFC06E2B47C2}"/>
          </ac:picMkLst>
        </pc:picChg>
        <pc:picChg chg="add del mod">
          <ac:chgData name="Diego Valdes" userId="15c47efc095526c9" providerId="LiveId" clId="{08DFBA1A-E436-4552-A580-EF30DDEEF237}" dt="2021-03-18T23:07:40.542" v="589" actId="478"/>
          <ac:picMkLst>
            <pc:docMk/>
            <pc:sldMk cId="917344808" sldId="299"/>
            <ac:picMk id="14" creationId="{54FC49EC-0CB6-476D-A924-FFC06E2B47C2}"/>
          </ac:picMkLst>
        </pc:picChg>
        <pc:picChg chg="add mod">
          <ac:chgData name="Diego Valdes" userId="15c47efc095526c9" providerId="LiveId" clId="{08DFBA1A-E436-4552-A580-EF30DDEEF237}" dt="2021-03-18T23:13:35.284" v="608" actId="1035"/>
          <ac:picMkLst>
            <pc:docMk/>
            <pc:sldMk cId="917344808" sldId="299"/>
            <ac:picMk id="17" creationId="{54FC49EC-0CB6-476D-A924-FFC06E2B47C2}"/>
          </ac:picMkLst>
        </pc:picChg>
        <pc:picChg chg="add mod">
          <ac:chgData name="Diego Valdes" userId="15c47efc095526c9" providerId="LiveId" clId="{08DFBA1A-E436-4552-A580-EF30DDEEF237}" dt="2021-03-18T23:13:37.689" v="614" actId="1035"/>
          <ac:picMkLst>
            <pc:docMk/>
            <pc:sldMk cId="917344808" sldId="299"/>
            <ac:picMk id="18" creationId="{187558F0-3F62-4A49-A444-18A58E4F020C}"/>
          </ac:picMkLst>
        </pc:picChg>
        <pc:picChg chg="add mod">
          <ac:chgData name="Diego Valdes" userId="15c47efc095526c9" providerId="LiveId" clId="{08DFBA1A-E436-4552-A580-EF30DDEEF237}" dt="2021-03-18T23:13:41.442" v="620" actId="1035"/>
          <ac:picMkLst>
            <pc:docMk/>
            <pc:sldMk cId="917344808" sldId="299"/>
            <ac:picMk id="19" creationId="{1CE35CEF-8055-4B83-9526-47CCC3C75FFD}"/>
          </ac:picMkLst>
        </pc:picChg>
      </pc:sldChg>
      <pc:sldChg chg="addSp delSp modSp new mod">
        <pc:chgData name="Diego Valdes" userId="15c47efc095526c9" providerId="LiveId" clId="{08DFBA1A-E436-4552-A580-EF30DDEEF237}" dt="2021-03-18T23:22:25.785" v="696" actId="1076"/>
        <pc:sldMkLst>
          <pc:docMk/>
          <pc:sldMk cId="3415253782" sldId="300"/>
        </pc:sldMkLst>
        <pc:spChg chg="mod">
          <ac:chgData name="Diego Valdes" userId="15c47efc095526c9" providerId="LiveId" clId="{08DFBA1A-E436-4552-A580-EF30DDEEF237}" dt="2021-03-18T23:22:25.785" v="696" actId="1076"/>
          <ac:spMkLst>
            <pc:docMk/>
            <pc:sldMk cId="3415253782" sldId="300"/>
            <ac:spMk id="2" creationId="{B50DF447-5E01-4039-91EF-382011AC5B32}"/>
          </ac:spMkLst>
        </pc:spChg>
        <pc:spChg chg="del">
          <ac:chgData name="Diego Valdes" userId="15c47efc095526c9" providerId="LiveId" clId="{08DFBA1A-E436-4552-A580-EF30DDEEF237}" dt="2021-03-18T23:18:05.025" v="631" actId="478"/>
          <ac:spMkLst>
            <pc:docMk/>
            <pc:sldMk cId="3415253782" sldId="300"/>
            <ac:spMk id="3" creationId="{B97D0AF4-5854-46EA-BF0D-DC3DBDBE8220}"/>
          </ac:spMkLst>
        </pc:spChg>
        <pc:spChg chg="mod">
          <ac:chgData name="Diego Valdes" userId="15c47efc095526c9" providerId="LiveId" clId="{08DFBA1A-E436-4552-A580-EF30DDEEF237}" dt="2021-03-18T23:22:14.941" v="695" actId="20577"/>
          <ac:spMkLst>
            <pc:docMk/>
            <pc:sldMk cId="3415253782" sldId="300"/>
            <ac:spMk id="4" creationId="{40A65E9D-1480-4ED7-8D69-517C51A17D4B}"/>
          </ac:spMkLst>
        </pc:spChg>
        <pc:picChg chg="add mod">
          <ac:chgData name="Diego Valdes" userId="15c47efc095526c9" providerId="LiveId" clId="{08DFBA1A-E436-4552-A580-EF30DDEEF237}" dt="2021-03-18T23:18:11.861" v="633" actId="1076"/>
          <ac:picMkLst>
            <pc:docMk/>
            <pc:sldMk cId="3415253782" sldId="300"/>
            <ac:picMk id="5" creationId="{160A1ED8-158A-45A9-A17A-82DD92C87C2C}"/>
          </ac:picMkLst>
        </pc:picChg>
      </pc:sldChg>
      <pc:sldChg chg="delSp modSp new mod">
        <pc:chgData name="Diego Valdes" userId="15c47efc095526c9" providerId="LiveId" clId="{08DFBA1A-E436-4552-A580-EF30DDEEF237}" dt="2021-03-18T23:23:29.088" v="705" actId="255"/>
        <pc:sldMkLst>
          <pc:docMk/>
          <pc:sldMk cId="4083904843" sldId="301"/>
        </pc:sldMkLst>
        <pc:spChg chg="mod">
          <ac:chgData name="Diego Valdes" userId="15c47efc095526c9" providerId="LiveId" clId="{08DFBA1A-E436-4552-A580-EF30DDEEF237}" dt="2021-03-18T23:23:07.303" v="701" actId="255"/>
          <ac:spMkLst>
            <pc:docMk/>
            <pc:sldMk cId="4083904843" sldId="301"/>
            <ac:spMk id="2" creationId="{68A81D14-575E-4CD2-AFC2-9BC61B07FB08}"/>
          </ac:spMkLst>
        </pc:spChg>
        <pc:spChg chg="del">
          <ac:chgData name="Diego Valdes" userId="15c47efc095526c9" providerId="LiveId" clId="{08DFBA1A-E436-4552-A580-EF30DDEEF237}" dt="2021-03-18T23:23:11.469" v="702" actId="478"/>
          <ac:spMkLst>
            <pc:docMk/>
            <pc:sldMk cId="4083904843" sldId="301"/>
            <ac:spMk id="3" creationId="{1A20DEBD-7C7B-425E-809F-F6FCA0A29B67}"/>
          </ac:spMkLst>
        </pc:spChg>
        <pc:spChg chg="mod">
          <ac:chgData name="Diego Valdes" userId="15c47efc095526c9" providerId="LiveId" clId="{08DFBA1A-E436-4552-A580-EF30DDEEF237}" dt="2021-03-18T23:23:29.088" v="705" actId="255"/>
          <ac:spMkLst>
            <pc:docMk/>
            <pc:sldMk cId="4083904843" sldId="301"/>
            <ac:spMk id="4" creationId="{2C16194F-424A-4C4A-83B8-7E95390F60A9}"/>
          </ac:spMkLst>
        </pc:spChg>
      </pc:sldChg>
      <pc:sldChg chg="modSp new mod">
        <pc:chgData name="Diego Valdes" userId="15c47efc095526c9" providerId="LiveId" clId="{08DFBA1A-E436-4552-A580-EF30DDEEF237}" dt="2021-03-18T23:24:45.030" v="726" actId="255"/>
        <pc:sldMkLst>
          <pc:docMk/>
          <pc:sldMk cId="1761386862" sldId="302"/>
        </pc:sldMkLst>
        <pc:spChg chg="mod">
          <ac:chgData name="Diego Valdes" userId="15c47efc095526c9" providerId="LiveId" clId="{08DFBA1A-E436-4552-A580-EF30DDEEF237}" dt="2021-03-18T23:24:45.030" v="726" actId="255"/>
          <ac:spMkLst>
            <pc:docMk/>
            <pc:sldMk cId="1761386862" sldId="302"/>
            <ac:spMk id="2" creationId="{AFF6E30C-FD27-4969-A856-93D92B001F42}"/>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C5D9E-4298-4B8F-AA3B-D4553E8BC09F}" type="doc">
      <dgm:prSet loTypeId="urn:microsoft.com/office/officeart/2005/8/layout/hierarchy4" loCatId="hierarchy" qsTypeId="urn:microsoft.com/office/officeart/2005/8/quickstyle/simple2" qsCatId="simple" csTypeId="urn:microsoft.com/office/officeart/2005/8/colors/accent0_3" csCatId="mainScheme" phldr="1"/>
      <dgm:spPr/>
      <dgm:t>
        <a:bodyPr/>
        <a:lstStyle/>
        <a:p>
          <a:endParaRPr lang="es-ES"/>
        </a:p>
      </dgm:t>
    </dgm:pt>
    <dgm:pt modelId="{AE1CFE53-6567-447A-BEF3-4980F09F2476}">
      <dgm:prSet phldrT="[Texto]"/>
      <dgm:spPr>
        <a:solidFill>
          <a:srgbClr val="00529C"/>
        </a:solidFill>
      </dgm:spPr>
      <dgm:t>
        <a:bodyPr/>
        <a:lstStyle/>
        <a:p>
          <a:pPr algn="just"/>
          <a:r>
            <a:rPr lang="es-CO"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dirty="0"/>
        </a:p>
      </dgm:t>
    </dgm:pt>
    <dgm:pt modelId="{4F490256-F7B7-4D0E-BB06-7737267E30E0}" type="parTrans" cxnId="{ABB2962B-58C5-4334-8130-35498D5F1770}">
      <dgm:prSet/>
      <dgm:spPr/>
      <dgm:t>
        <a:bodyPr/>
        <a:lstStyle/>
        <a:p>
          <a:endParaRPr lang="es-ES"/>
        </a:p>
      </dgm:t>
    </dgm:pt>
    <dgm:pt modelId="{11308813-64CF-4254-B74D-F7C47BC0BDF5}" type="sibTrans" cxnId="{ABB2962B-58C5-4334-8130-35498D5F1770}">
      <dgm:prSet/>
      <dgm:spPr/>
      <dgm:t>
        <a:bodyPr/>
        <a:lstStyle/>
        <a:p>
          <a:endParaRPr lang="es-ES"/>
        </a:p>
      </dgm:t>
    </dgm:pt>
    <dgm:pt modelId="{329090C8-1781-4201-A6B7-FC4EA80B6333}">
      <dgm:prSet phldrT="[Texto]"/>
      <dgm:spPr>
        <a:solidFill>
          <a:srgbClr val="00529C"/>
        </a:solidFill>
      </dgm:spPr>
      <dgm:t>
        <a:bodyPr/>
        <a:lstStyle/>
        <a:p>
          <a:pPr algn="just"/>
          <a:r>
            <a:rPr lang="es-CO" dirty="0"/>
            <a:t>Definir e implementar la técnica de procesamiento de imágenes adecuada para la digitalización de imágenes termográficas.</a:t>
          </a:r>
          <a:endParaRPr lang="es-ES" dirty="0"/>
        </a:p>
      </dgm:t>
    </dgm:pt>
    <dgm:pt modelId="{15A13E90-ABC0-4588-A1D0-075FD62B5930}" type="parTrans" cxnId="{2C633DBC-3B39-4A01-9D39-02014CDDEB3A}">
      <dgm:prSet/>
      <dgm:spPr/>
      <dgm:t>
        <a:bodyPr/>
        <a:lstStyle/>
        <a:p>
          <a:endParaRPr lang="es-ES"/>
        </a:p>
      </dgm:t>
    </dgm:pt>
    <dgm:pt modelId="{BB9390EE-C7C8-4526-8270-4F896B9A27CF}" type="sibTrans" cxnId="{2C633DBC-3B39-4A01-9D39-02014CDDEB3A}">
      <dgm:prSet/>
      <dgm:spPr/>
      <dgm:t>
        <a:bodyPr/>
        <a:lstStyle/>
        <a:p>
          <a:endParaRPr lang="es-ES"/>
        </a:p>
      </dgm:t>
    </dgm:pt>
    <dgm:pt modelId="{E82CE0F6-8607-437B-9D47-0AD11918106B}">
      <dgm:prSet phldrT="[Texto]"/>
      <dgm:spPr>
        <a:solidFill>
          <a:srgbClr val="00529C"/>
        </a:solidFill>
      </dgm:spPr>
      <dgm:t>
        <a:bodyPr/>
        <a:lstStyle/>
        <a:p>
          <a:pPr algn="just"/>
          <a:r>
            <a:rPr lang="es-CO" dirty="0"/>
            <a:t>Identificar los patrones y formas de las imágenes termográficas digitalizadas que se relacionen con fallos, daños, deterioro o condiciones de operación regular de los paneles fotovoltaicos.</a:t>
          </a:r>
          <a:endParaRPr lang="es-ES" dirty="0"/>
        </a:p>
      </dgm:t>
    </dgm:pt>
    <dgm:pt modelId="{9CD2B11C-EA56-45A6-BD97-A000A440B48A}" type="parTrans" cxnId="{C6B68796-E2E3-4CBE-89A4-850A13D2E38C}">
      <dgm:prSet/>
      <dgm:spPr/>
      <dgm:t>
        <a:bodyPr/>
        <a:lstStyle/>
        <a:p>
          <a:endParaRPr lang="es-ES"/>
        </a:p>
      </dgm:t>
    </dgm:pt>
    <dgm:pt modelId="{F9C95847-4A3B-4868-91E7-0F687C3F44BC}" type="sibTrans" cxnId="{C6B68796-E2E3-4CBE-89A4-850A13D2E38C}">
      <dgm:prSet/>
      <dgm:spPr/>
      <dgm:t>
        <a:bodyPr/>
        <a:lstStyle/>
        <a:p>
          <a:endParaRPr lang="es-ES"/>
        </a:p>
      </dgm:t>
    </dgm:pt>
    <dgm:pt modelId="{5189D1E7-C05C-4684-9F2D-EA50EBE60C83}">
      <dgm:prSet/>
      <dgm:spPr>
        <a:solidFill>
          <a:srgbClr val="00529C"/>
        </a:solidFill>
      </dgm:spPr>
      <dgm:t>
        <a:bodyPr/>
        <a:lstStyle/>
        <a:p>
          <a:pPr algn="just"/>
          <a:r>
            <a:rPr lang="es-CO"/>
            <a:t>Diseñar e implementar un algoritmo de procesamiento de imágenes para identificar y caracterizar patrones de fallos, daños o deterioro en las termografías tomadas a paneles fotovoltaicos.</a:t>
          </a:r>
          <a:endParaRPr lang="es-ES" dirty="0"/>
        </a:p>
      </dgm:t>
    </dgm:pt>
    <dgm:pt modelId="{714295C5-082D-4494-B6BB-9AF59E7995A6}" type="parTrans" cxnId="{8AE2F79D-A01A-40E5-8037-D6AE3BCBADA4}">
      <dgm:prSet/>
      <dgm:spPr/>
      <dgm:t>
        <a:bodyPr/>
        <a:lstStyle/>
        <a:p>
          <a:endParaRPr lang="es-ES"/>
        </a:p>
      </dgm:t>
    </dgm:pt>
    <dgm:pt modelId="{0F5A650C-DCD9-477C-9F4C-C02F9FA90885}" type="sibTrans" cxnId="{8AE2F79D-A01A-40E5-8037-D6AE3BCBADA4}">
      <dgm:prSet/>
      <dgm:spPr/>
      <dgm:t>
        <a:bodyPr/>
        <a:lstStyle/>
        <a:p>
          <a:endParaRPr lang="es-ES"/>
        </a:p>
      </dgm:t>
    </dgm:pt>
    <dgm:pt modelId="{E6BAA887-36D6-42F2-B860-D5E087399CBC}">
      <dgm:prSet phldrT="[Texto]"/>
      <dgm:spPr>
        <a:solidFill>
          <a:srgbClr val="00529C"/>
        </a:solidFill>
      </dgm:spPr>
      <dgm:t>
        <a:bodyPr/>
        <a:lstStyle/>
        <a:p>
          <a:r>
            <a:rPr lang="es-CO" dirty="0"/>
            <a:t>Crear una base de datos sencilla con patrones destacados y frecuentes de fallos, daños o deterioro de las imágenes termográficas tomadas a paneles fotovoltaicos.</a:t>
          </a:r>
          <a:endParaRPr lang="es-ES" dirty="0"/>
        </a:p>
      </dgm:t>
    </dgm:pt>
    <dgm:pt modelId="{08418AF3-79E0-43E8-BF82-FED5657A88D7}" type="parTrans" cxnId="{D71030E4-6FD5-445A-8D32-AD751809B4D4}">
      <dgm:prSet/>
      <dgm:spPr/>
      <dgm:t>
        <a:bodyPr/>
        <a:lstStyle/>
        <a:p>
          <a:endParaRPr lang="es-CO"/>
        </a:p>
      </dgm:t>
    </dgm:pt>
    <dgm:pt modelId="{DD031BBB-149A-4EA5-A3C0-400ED8C7D07C}" type="sibTrans" cxnId="{D71030E4-6FD5-445A-8D32-AD751809B4D4}">
      <dgm:prSet/>
      <dgm:spPr/>
      <dgm:t>
        <a:bodyPr/>
        <a:lstStyle/>
        <a:p>
          <a:endParaRPr lang="es-CO"/>
        </a:p>
      </dgm:t>
    </dgm:pt>
    <dgm:pt modelId="{8FD4714E-EFFB-4313-BA76-2F107787BEA8}" type="pres">
      <dgm:prSet presAssocID="{28DC5D9E-4298-4B8F-AA3B-D4553E8BC09F}" presName="Name0" presStyleCnt="0">
        <dgm:presLayoutVars>
          <dgm:chPref val="1"/>
          <dgm:dir/>
          <dgm:animOne val="branch"/>
          <dgm:animLvl val="lvl"/>
          <dgm:resizeHandles/>
        </dgm:presLayoutVars>
      </dgm:prSet>
      <dgm:spPr/>
    </dgm:pt>
    <dgm:pt modelId="{006378F0-EF36-4502-BC55-402334DA7094}" type="pres">
      <dgm:prSet presAssocID="{AE1CFE53-6567-447A-BEF3-4980F09F2476}" presName="vertOne" presStyleCnt="0"/>
      <dgm:spPr/>
    </dgm:pt>
    <dgm:pt modelId="{277A4076-1DD4-4009-B50B-A0ABD903ED24}" type="pres">
      <dgm:prSet presAssocID="{AE1CFE53-6567-447A-BEF3-4980F09F2476}" presName="txOne" presStyleLbl="node0" presStyleIdx="0" presStyleCnt="1" custScaleY="57617">
        <dgm:presLayoutVars>
          <dgm:chPref val="3"/>
        </dgm:presLayoutVars>
      </dgm:prSet>
      <dgm:spPr/>
    </dgm:pt>
    <dgm:pt modelId="{F952E622-2609-4643-8802-6B0F5DFE254C}" type="pres">
      <dgm:prSet presAssocID="{AE1CFE53-6567-447A-BEF3-4980F09F2476}" presName="parTransOne" presStyleCnt="0"/>
      <dgm:spPr/>
    </dgm:pt>
    <dgm:pt modelId="{0EC3EDAE-6343-4447-A1A4-61C3A2DF2944}" type="pres">
      <dgm:prSet presAssocID="{AE1CFE53-6567-447A-BEF3-4980F09F2476}" presName="horzOne" presStyleCnt="0"/>
      <dgm:spPr/>
    </dgm:pt>
    <dgm:pt modelId="{615FE342-BD2E-42DA-80A0-BA11E6032385}" type="pres">
      <dgm:prSet presAssocID="{329090C8-1781-4201-A6B7-FC4EA80B6333}" presName="vertTwo" presStyleCnt="0"/>
      <dgm:spPr/>
    </dgm:pt>
    <dgm:pt modelId="{33CE6FA8-1ED1-494A-8C9D-51143519985E}" type="pres">
      <dgm:prSet presAssocID="{329090C8-1781-4201-A6B7-FC4EA80B6333}" presName="txTwo" presStyleLbl="node2" presStyleIdx="0" presStyleCnt="4" custScaleY="97586">
        <dgm:presLayoutVars>
          <dgm:chPref val="3"/>
        </dgm:presLayoutVars>
      </dgm:prSet>
      <dgm:spPr/>
    </dgm:pt>
    <dgm:pt modelId="{75120DB9-6C39-47E8-A972-B50ECEE8D13D}" type="pres">
      <dgm:prSet presAssocID="{329090C8-1781-4201-A6B7-FC4EA80B6333}" presName="horzTwo" presStyleCnt="0"/>
      <dgm:spPr/>
    </dgm:pt>
    <dgm:pt modelId="{8ED816FD-B18B-4557-81A1-5A261D3393AA}" type="pres">
      <dgm:prSet presAssocID="{BB9390EE-C7C8-4526-8270-4F896B9A27CF}" presName="sibSpaceTwo" presStyleCnt="0"/>
      <dgm:spPr/>
    </dgm:pt>
    <dgm:pt modelId="{F3ECA804-EDC5-4DAC-AECE-3E5EEB6EB0AE}" type="pres">
      <dgm:prSet presAssocID="{E82CE0F6-8607-437B-9D47-0AD11918106B}" presName="vertTwo" presStyleCnt="0"/>
      <dgm:spPr/>
    </dgm:pt>
    <dgm:pt modelId="{C69521CD-65ED-4332-A11E-790E5D66E600}" type="pres">
      <dgm:prSet presAssocID="{E82CE0F6-8607-437B-9D47-0AD11918106B}" presName="txTwo" presStyleLbl="node2" presStyleIdx="1" presStyleCnt="4" custScaleY="97586">
        <dgm:presLayoutVars>
          <dgm:chPref val="3"/>
        </dgm:presLayoutVars>
      </dgm:prSet>
      <dgm:spPr/>
    </dgm:pt>
    <dgm:pt modelId="{1AE53D7C-EA39-4CEB-A69D-7CF44E2435BC}" type="pres">
      <dgm:prSet presAssocID="{E82CE0F6-8607-437B-9D47-0AD11918106B}" presName="horzTwo" presStyleCnt="0"/>
      <dgm:spPr/>
    </dgm:pt>
    <dgm:pt modelId="{F7BD5A7C-60E8-4819-900B-D035F7A9BCC3}" type="pres">
      <dgm:prSet presAssocID="{F9C95847-4A3B-4868-91E7-0F687C3F44BC}" presName="sibSpaceTwo" presStyleCnt="0"/>
      <dgm:spPr/>
    </dgm:pt>
    <dgm:pt modelId="{F38165EF-422B-4C9A-9C69-1960F6F75E2F}" type="pres">
      <dgm:prSet presAssocID="{E6BAA887-36D6-42F2-B860-D5E087399CBC}" presName="vertTwo" presStyleCnt="0"/>
      <dgm:spPr/>
    </dgm:pt>
    <dgm:pt modelId="{1CE6D6A1-0948-46C5-8B40-954DA47A680D}" type="pres">
      <dgm:prSet presAssocID="{E6BAA887-36D6-42F2-B860-D5E087399CBC}" presName="txTwo" presStyleLbl="node2" presStyleIdx="2" presStyleCnt="4" custScaleY="97586">
        <dgm:presLayoutVars>
          <dgm:chPref val="3"/>
        </dgm:presLayoutVars>
      </dgm:prSet>
      <dgm:spPr/>
    </dgm:pt>
    <dgm:pt modelId="{D506ED62-E1CB-410E-969C-8FA39237A167}" type="pres">
      <dgm:prSet presAssocID="{E6BAA887-36D6-42F2-B860-D5E087399CBC}" presName="horzTwo" presStyleCnt="0"/>
      <dgm:spPr/>
    </dgm:pt>
    <dgm:pt modelId="{47CBEB8D-BB86-442D-B2F4-F0921BC54A58}" type="pres">
      <dgm:prSet presAssocID="{DD031BBB-149A-4EA5-A3C0-400ED8C7D07C}" presName="sibSpaceTwo" presStyleCnt="0"/>
      <dgm:spPr/>
    </dgm:pt>
    <dgm:pt modelId="{35F9BF6A-BBAC-4CD0-870A-270EE2A2AF2F}" type="pres">
      <dgm:prSet presAssocID="{5189D1E7-C05C-4684-9F2D-EA50EBE60C83}" presName="vertTwo" presStyleCnt="0"/>
      <dgm:spPr/>
    </dgm:pt>
    <dgm:pt modelId="{919EFA03-7FD3-475D-8634-9E6E6041890B}" type="pres">
      <dgm:prSet presAssocID="{5189D1E7-C05C-4684-9F2D-EA50EBE60C83}" presName="txTwo" presStyleLbl="node2" presStyleIdx="3" presStyleCnt="4" custScaleY="97586">
        <dgm:presLayoutVars>
          <dgm:chPref val="3"/>
        </dgm:presLayoutVars>
      </dgm:prSet>
      <dgm:spPr/>
    </dgm:pt>
    <dgm:pt modelId="{0C5E0F75-3E2E-43E5-8CBF-C87C72CEB624}" type="pres">
      <dgm:prSet presAssocID="{5189D1E7-C05C-4684-9F2D-EA50EBE60C83}" presName="horzTwo" presStyleCnt="0"/>
      <dgm:spPr/>
    </dgm:pt>
  </dgm:ptLst>
  <dgm:cxnLst>
    <dgm:cxn modelId="{7B696621-40BF-4ED8-858D-AEEC58108A19}" type="presOf" srcId="{5189D1E7-C05C-4684-9F2D-EA50EBE60C83}" destId="{919EFA03-7FD3-475D-8634-9E6E6041890B}" srcOrd="0" destOrd="0" presId="urn:microsoft.com/office/officeart/2005/8/layout/hierarchy4"/>
    <dgm:cxn modelId="{ABB2962B-58C5-4334-8130-35498D5F1770}" srcId="{28DC5D9E-4298-4B8F-AA3B-D4553E8BC09F}" destId="{AE1CFE53-6567-447A-BEF3-4980F09F2476}" srcOrd="0" destOrd="0" parTransId="{4F490256-F7B7-4D0E-BB06-7737267E30E0}" sibTransId="{11308813-64CF-4254-B74D-F7C47BC0BDF5}"/>
    <dgm:cxn modelId="{34AE006C-EF97-4F50-8A9B-9F6A491E1484}" type="presOf" srcId="{28DC5D9E-4298-4B8F-AA3B-D4553E8BC09F}" destId="{8FD4714E-EFFB-4313-BA76-2F107787BEA8}" srcOrd="0" destOrd="0" presId="urn:microsoft.com/office/officeart/2005/8/layout/hierarchy4"/>
    <dgm:cxn modelId="{AF497953-3977-4583-8798-8A15EF44B963}" type="presOf" srcId="{329090C8-1781-4201-A6B7-FC4EA80B6333}" destId="{33CE6FA8-1ED1-494A-8C9D-51143519985E}" srcOrd="0" destOrd="0" presId="urn:microsoft.com/office/officeart/2005/8/layout/hierarchy4"/>
    <dgm:cxn modelId="{B646C579-E0B8-4D6A-8ECF-E37EA284D264}" type="presOf" srcId="{E6BAA887-36D6-42F2-B860-D5E087399CBC}" destId="{1CE6D6A1-0948-46C5-8B40-954DA47A680D}" srcOrd="0" destOrd="0" presId="urn:microsoft.com/office/officeart/2005/8/layout/hierarchy4"/>
    <dgm:cxn modelId="{1C601882-E67D-4DA6-A6CC-7ABBAAEA71DF}" type="presOf" srcId="{E82CE0F6-8607-437B-9D47-0AD11918106B}" destId="{C69521CD-65ED-4332-A11E-790E5D66E600}" srcOrd="0" destOrd="0" presId="urn:microsoft.com/office/officeart/2005/8/layout/hierarchy4"/>
    <dgm:cxn modelId="{8843B586-2307-4326-A597-69C808B835F3}" type="presOf" srcId="{AE1CFE53-6567-447A-BEF3-4980F09F2476}" destId="{277A4076-1DD4-4009-B50B-A0ABD903ED24}" srcOrd="0" destOrd="0" presId="urn:microsoft.com/office/officeart/2005/8/layout/hierarchy4"/>
    <dgm:cxn modelId="{C6B68796-E2E3-4CBE-89A4-850A13D2E38C}" srcId="{AE1CFE53-6567-447A-BEF3-4980F09F2476}" destId="{E82CE0F6-8607-437B-9D47-0AD11918106B}" srcOrd="1" destOrd="0" parTransId="{9CD2B11C-EA56-45A6-BD97-A000A440B48A}" sibTransId="{F9C95847-4A3B-4868-91E7-0F687C3F44BC}"/>
    <dgm:cxn modelId="{8AE2F79D-A01A-40E5-8037-D6AE3BCBADA4}" srcId="{AE1CFE53-6567-447A-BEF3-4980F09F2476}" destId="{5189D1E7-C05C-4684-9F2D-EA50EBE60C83}" srcOrd="3" destOrd="0" parTransId="{714295C5-082D-4494-B6BB-9AF59E7995A6}" sibTransId="{0F5A650C-DCD9-477C-9F4C-C02F9FA90885}"/>
    <dgm:cxn modelId="{2C633DBC-3B39-4A01-9D39-02014CDDEB3A}" srcId="{AE1CFE53-6567-447A-BEF3-4980F09F2476}" destId="{329090C8-1781-4201-A6B7-FC4EA80B6333}" srcOrd="0" destOrd="0" parTransId="{15A13E90-ABC0-4588-A1D0-075FD62B5930}" sibTransId="{BB9390EE-C7C8-4526-8270-4F896B9A27CF}"/>
    <dgm:cxn modelId="{D71030E4-6FD5-445A-8D32-AD751809B4D4}" srcId="{AE1CFE53-6567-447A-BEF3-4980F09F2476}" destId="{E6BAA887-36D6-42F2-B860-D5E087399CBC}" srcOrd="2" destOrd="0" parTransId="{08418AF3-79E0-43E8-BF82-FED5657A88D7}" sibTransId="{DD031BBB-149A-4EA5-A3C0-400ED8C7D07C}"/>
    <dgm:cxn modelId="{1753740E-F56F-4A67-9C8A-0FBE406DE2F5}" type="presParOf" srcId="{8FD4714E-EFFB-4313-BA76-2F107787BEA8}" destId="{006378F0-EF36-4502-BC55-402334DA7094}" srcOrd="0" destOrd="0" presId="urn:microsoft.com/office/officeart/2005/8/layout/hierarchy4"/>
    <dgm:cxn modelId="{04C9726C-57B2-4F1A-B9FC-D6A733F1DED6}" type="presParOf" srcId="{006378F0-EF36-4502-BC55-402334DA7094}" destId="{277A4076-1DD4-4009-B50B-A0ABD903ED24}" srcOrd="0" destOrd="0" presId="urn:microsoft.com/office/officeart/2005/8/layout/hierarchy4"/>
    <dgm:cxn modelId="{B2BEE0EE-E9CE-40E2-B47A-93DC3CFB803B}" type="presParOf" srcId="{006378F0-EF36-4502-BC55-402334DA7094}" destId="{F952E622-2609-4643-8802-6B0F5DFE254C}" srcOrd="1" destOrd="0" presId="urn:microsoft.com/office/officeart/2005/8/layout/hierarchy4"/>
    <dgm:cxn modelId="{2C083408-95A4-437D-9A32-722EAF571641}" type="presParOf" srcId="{006378F0-EF36-4502-BC55-402334DA7094}" destId="{0EC3EDAE-6343-4447-A1A4-61C3A2DF2944}" srcOrd="2" destOrd="0" presId="urn:microsoft.com/office/officeart/2005/8/layout/hierarchy4"/>
    <dgm:cxn modelId="{9CBF7845-BFF9-4291-9821-BD56E53DFF5C}" type="presParOf" srcId="{0EC3EDAE-6343-4447-A1A4-61C3A2DF2944}" destId="{615FE342-BD2E-42DA-80A0-BA11E6032385}" srcOrd="0" destOrd="0" presId="urn:microsoft.com/office/officeart/2005/8/layout/hierarchy4"/>
    <dgm:cxn modelId="{084DDA6E-7DC8-4CFA-BC5E-DD2A0E6D1BFE}" type="presParOf" srcId="{615FE342-BD2E-42DA-80A0-BA11E6032385}" destId="{33CE6FA8-1ED1-494A-8C9D-51143519985E}" srcOrd="0" destOrd="0" presId="urn:microsoft.com/office/officeart/2005/8/layout/hierarchy4"/>
    <dgm:cxn modelId="{844F3617-88AA-4940-8100-8AED6E2C0C85}" type="presParOf" srcId="{615FE342-BD2E-42DA-80A0-BA11E6032385}" destId="{75120DB9-6C39-47E8-A972-B50ECEE8D13D}" srcOrd="1" destOrd="0" presId="urn:microsoft.com/office/officeart/2005/8/layout/hierarchy4"/>
    <dgm:cxn modelId="{53C22E97-A6DD-4B45-B6F2-32C35D9602D7}" type="presParOf" srcId="{0EC3EDAE-6343-4447-A1A4-61C3A2DF2944}" destId="{8ED816FD-B18B-4557-81A1-5A261D3393AA}" srcOrd="1" destOrd="0" presId="urn:microsoft.com/office/officeart/2005/8/layout/hierarchy4"/>
    <dgm:cxn modelId="{9C00DBC6-D8D3-4751-88C8-7EF00009D53D}" type="presParOf" srcId="{0EC3EDAE-6343-4447-A1A4-61C3A2DF2944}" destId="{F3ECA804-EDC5-4DAC-AECE-3E5EEB6EB0AE}" srcOrd="2" destOrd="0" presId="urn:microsoft.com/office/officeart/2005/8/layout/hierarchy4"/>
    <dgm:cxn modelId="{88DC4ACD-0447-4094-810D-99FE86371EC2}" type="presParOf" srcId="{F3ECA804-EDC5-4DAC-AECE-3E5EEB6EB0AE}" destId="{C69521CD-65ED-4332-A11E-790E5D66E600}" srcOrd="0" destOrd="0" presId="urn:microsoft.com/office/officeart/2005/8/layout/hierarchy4"/>
    <dgm:cxn modelId="{C5372FF2-46B0-4FFE-BD8D-05D9E0BB343E}" type="presParOf" srcId="{F3ECA804-EDC5-4DAC-AECE-3E5EEB6EB0AE}" destId="{1AE53D7C-EA39-4CEB-A69D-7CF44E2435BC}" srcOrd="1" destOrd="0" presId="urn:microsoft.com/office/officeart/2005/8/layout/hierarchy4"/>
    <dgm:cxn modelId="{29C2FEA4-5892-4127-9F9B-ED32554DA738}" type="presParOf" srcId="{0EC3EDAE-6343-4447-A1A4-61C3A2DF2944}" destId="{F7BD5A7C-60E8-4819-900B-D035F7A9BCC3}" srcOrd="3" destOrd="0" presId="urn:microsoft.com/office/officeart/2005/8/layout/hierarchy4"/>
    <dgm:cxn modelId="{8F080852-BBE5-44D8-8D02-AB061ADBF297}" type="presParOf" srcId="{0EC3EDAE-6343-4447-A1A4-61C3A2DF2944}" destId="{F38165EF-422B-4C9A-9C69-1960F6F75E2F}" srcOrd="4" destOrd="0" presId="urn:microsoft.com/office/officeart/2005/8/layout/hierarchy4"/>
    <dgm:cxn modelId="{28C92796-EC55-4C57-AA1D-90768AE2F785}" type="presParOf" srcId="{F38165EF-422B-4C9A-9C69-1960F6F75E2F}" destId="{1CE6D6A1-0948-46C5-8B40-954DA47A680D}" srcOrd="0" destOrd="0" presId="urn:microsoft.com/office/officeart/2005/8/layout/hierarchy4"/>
    <dgm:cxn modelId="{8120AEB2-7DB9-4BA4-BF9B-915B2111141E}" type="presParOf" srcId="{F38165EF-422B-4C9A-9C69-1960F6F75E2F}" destId="{D506ED62-E1CB-410E-969C-8FA39237A167}" srcOrd="1" destOrd="0" presId="urn:microsoft.com/office/officeart/2005/8/layout/hierarchy4"/>
    <dgm:cxn modelId="{21CFDA84-4030-4768-BFCF-A715A6014E5A}" type="presParOf" srcId="{0EC3EDAE-6343-4447-A1A4-61C3A2DF2944}" destId="{47CBEB8D-BB86-442D-B2F4-F0921BC54A58}" srcOrd="5" destOrd="0" presId="urn:microsoft.com/office/officeart/2005/8/layout/hierarchy4"/>
    <dgm:cxn modelId="{DFDEF911-8D33-4A65-AC95-7C63DCD6CD6B}" type="presParOf" srcId="{0EC3EDAE-6343-4447-A1A4-61C3A2DF2944}" destId="{35F9BF6A-BBAC-4CD0-870A-270EE2A2AF2F}" srcOrd="6" destOrd="0" presId="urn:microsoft.com/office/officeart/2005/8/layout/hierarchy4"/>
    <dgm:cxn modelId="{C4A997F9-937E-499F-A593-EC387816D751}" type="presParOf" srcId="{35F9BF6A-BBAC-4CD0-870A-270EE2A2AF2F}" destId="{919EFA03-7FD3-475D-8634-9E6E6041890B}" srcOrd="0" destOrd="0" presId="urn:microsoft.com/office/officeart/2005/8/layout/hierarchy4"/>
    <dgm:cxn modelId="{EE7A4278-9C5F-4B23-BB46-FFCCED10FB2B}" type="presParOf" srcId="{35F9BF6A-BBAC-4CD0-870A-270EE2A2AF2F}" destId="{0C5E0F75-3E2E-43E5-8CBF-C87C72CEB624}"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0ABC13-312C-4DC7-BD80-6E9617CE462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CO"/>
        </a:p>
      </dgm:t>
    </dgm:pt>
    <dgm:pt modelId="{FA68B465-9817-4EA0-B96A-EEAA6B61FC2D}">
      <dgm:prSet phldrT="[Texto]"/>
      <dgm:spPr/>
      <dgm:t>
        <a:bodyPr/>
        <a:lstStyle/>
        <a:p>
          <a:r>
            <a:rPr lang="es-CO" dirty="0"/>
            <a:t>Daños más comunes que generan pérdidas de eficiencia</a:t>
          </a:r>
        </a:p>
      </dgm:t>
    </dgm:pt>
    <dgm:pt modelId="{60159C63-B3D8-4179-8ACC-81E44243BB71}" type="parTrans" cxnId="{18F7DE29-F7A5-426B-864C-06A162F31300}">
      <dgm:prSet/>
      <dgm:spPr/>
      <dgm:t>
        <a:bodyPr/>
        <a:lstStyle/>
        <a:p>
          <a:endParaRPr lang="es-CO"/>
        </a:p>
      </dgm:t>
    </dgm:pt>
    <dgm:pt modelId="{36C9354D-F64E-4142-8C78-1A1188A2A7A3}" type="sibTrans" cxnId="{18F7DE29-F7A5-426B-864C-06A162F31300}">
      <dgm:prSet/>
      <dgm:spPr/>
      <dgm:t>
        <a:bodyPr/>
        <a:lstStyle/>
        <a:p>
          <a:endParaRPr lang="es-CO"/>
        </a:p>
      </dgm:t>
    </dgm:pt>
    <dgm:pt modelId="{6A686F7D-50BF-432A-97D7-D964191DA177}">
      <dgm:prSet phldrT="[Texto]"/>
      <dgm:spPr/>
      <dgm:t>
        <a:bodyPr/>
        <a:lstStyle/>
        <a:p>
          <a:r>
            <a:rPr lang="es-CO" dirty="0"/>
            <a:t>Micro fracturas</a:t>
          </a:r>
        </a:p>
      </dgm:t>
    </dgm:pt>
    <dgm:pt modelId="{8C3D646E-1DF5-4E19-A2A0-498DCFC222F7}" type="parTrans" cxnId="{B17A6C20-2569-4CC2-8A0E-11CC36CE26BC}">
      <dgm:prSet/>
      <dgm:spPr/>
      <dgm:t>
        <a:bodyPr/>
        <a:lstStyle/>
        <a:p>
          <a:endParaRPr lang="es-CO"/>
        </a:p>
      </dgm:t>
    </dgm:pt>
    <dgm:pt modelId="{69BED27B-3888-4DFC-ADFC-AF2F7EE2DE44}" type="sibTrans" cxnId="{B17A6C20-2569-4CC2-8A0E-11CC36CE26BC}">
      <dgm:prSet/>
      <dgm:spPr/>
      <dgm:t>
        <a:bodyPr/>
        <a:lstStyle/>
        <a:p>
          <a:endParaRPr lang="es-CO"/>
        </a:p>
      </dgm:t>
    </dgm:pt>
    <dgm:pt modelId="{99A42614-5309-4644-8B18-3DFDFFBD1A9E}">
      <dgm:prSet phldrT="[Texto]"/>
      <dgm:spPr/>
      <dgm:t>
        <a:bodyPr/>
        <a:lstStyle/>
        <a:p>
          <a:r>
            <a:rPr lang="es-CO" dirty="0"/>
            <a:t>Degradación inducida por potencial (PDI)</a:t>
          </a:r>
        </a:p>
      </dgm:t>
    </dgm:pt>
    <dgm:pt modelId="{9D03C59D-C0BF-4134-98C2-03052C4B29E5}" type="parTrans" cxnId="{FCDDC3DF-CD4B-467C-AE4C-C73694869481}">
      <dgm:prSet/>
      <dgm:spPr/>
      <dgm:t>
        <a:bodyPr/>
        <a:lstStyle/>
        <a:p>
          <a:endParaRPr lang="es-CO"/>
        </a:p>
      </dgm:t>
    </dgm:pt>
    <dgm:pt modelId="{430828C2-C8DB-4701-AAC4-54067C30B918}" type="sibTrans" cxnId="{FCDDC3DF-CD4B-467C-AE4C-C73694869481}">
      <dgm:prSet/>
      <dgm:spPr/>
      <dgm:t>
        <a:bodyPr/>
        <a:lstStyle/>
        <a:p>
          <a:endParaRPr lang="es-CO"/>
        </a:p>
      </dgm:t>
    </dgm:pt>
    <dgm:pt modelId="{132199A2-ECA5-4C03-931B-3442EA39F935}">
      <dgm:prSet phldrT="[Texto]"/>
      <dgm:spPr/>
      <dgm:t>
        <a:bodyPr/>
        <a:lstStyle/>
        <a:p>
          <a:r>
            <a:rPr lang="es-CO" dirty="0"/>
            <a:t>Punto Caliente (Hot spot)</a:t>
          </a:r>
        </a:p>
      </dgm:t>
    </dgm:pt>
    <dgm:pt modelId="{BDF1ADB1-0DBF-45A4-95B2-6C1C291215AC}" type="parTrans" cxnId="{F0F755EE-3E6B-4273-BEA0-760E51A9984A}">
      <dgm:prSet/>
      <dgm:spPr/>
      <dgm:t>
        <a:bodyPr/>
        <a:lstStyle/>
        <a:p>
          <a:endParaRPr lang="es-CO"/>
        </a:p>
      </dgm:t>
    </dgm:pt>
    <dgm:pt modelId="{FCF91A65-DD3F-4BCA-9C02-9A3DA9A7C91D}" type="sibTrans" cxnId="{F0F755EE-3E6B-4273-BEA0-760E51A9984A}">
      <dgm:prSet/>
      <dgm:spPr/>
      <dgm:t>
        <a:bodyPr/>
        <a:lstStyle/>
        <a:p>
          <a:endParaRPr lang="es-CO"/>
        </a:p>
      </dgm:t>
    </dgm:pt>
    <dgm:pt modelId="{55D2D142-B354-4DC2-B543-AAAD8052D00B}">
      <dgm:prSet phldrT="[Texto]"/>
      <dgm:spPr/>
      <dgm:t>
        <a:bodyPr/>
        <a:lstStyle/>
        <a:p>
          <a:r>
            <a:rPr lang="es-CO" dirty="0"/>
            <a:t>Camino de caracol (</a:t>
          </a:r>
          <a:r>
            <a:rPr lang="es-CO" dirty="0" err="1"/>
            <a:t>snails</a:t>
          </a:r>
          <a:r>
            <a:rPr lang="es-CO" dirty="0"/>
            <a:t> </a:t>
          </a:r>
          <a:r>
            <a:rPr lang="es-CO" dirty="0" err="1"/>
            <a:t>trails</a:t>
          </a:r>
          <a:r>
            <a:rPr lang="es-CO" dirty="0"/>
            <a:t>) </a:t>
          </a:r>
        </a:p>
      </dgm:t>
    </dgm:pt>
    <dgm:pt modelId="{EA41A59F-A174-4B7B-BFA6-49096F5A2CAF}" type="parTrans" cxnId="{8DE80766-7AFE-408C-A1EA-1933066BB349}">
      <dgm:prSet/>
      <dgm:spPr/>
      <dgm:t>
        <a:bodyPr/>
        <a:lstStyle/>
        <a:p>
          <a:endParaRPr lang="es-CO"/>
        </a:p>
      </dgm:t>
    </dgm:pt>
    <dgm:pt modelId="{721D7238-6175-43BD-8E60-ADB83ECC8304}" type="sibTrans" cxnId="{8DE80766-7AFE-408C-A1EA-1933066BB349}">
      <dgm:prSet/>
      <dgm:spPr/>
      <dgm:t>
        <a:bodyPr/>
        <a:lstStyle/>
        <a:p>
          <a:endParaRPr lang="es-CO"/>
        </a:p>
      </dgm:t>
    </dgm:pt>
    <dgm:pt modelId="{C9104E24-7C10-4E27-8BB1-D43141B29F2C}" type="pres">
      <dgm:prSet presAssocID="{350ABC13-312C-4DC7-BD80-6E9617CE4622}" presName="Name0" presStyleCnt="0">
        <dgm:presLayoutVars>
          <dgm:chMax val="1"/>
          <dgm:dir/>
          <dgm:animLvl val="ctr"/>
          <dgm:resizeHandles val="exact"/>
        </dgm:presLayoutVars>
      </dgm:prSet>
      <dgm:spPr/>
    </dgm:pt>
    <dgm:pt modelId="{DAF1A5F7-106B-443A-A175-96689E893204}" type="pres">
      <dgm:prSet presAssocID="{FA68B465-9817-4EA0-B96A-EEAA6B61FC2D}" presName="centerShape" presStyleLbl="node0" presStyleIdx="0" presStyleCnt="1"/>
      <dgm:spPr/>
    </dgm:pt>
    <dgm:pt modelId="{69D0BAAA-FD8B-4174-8AA2-3752C2CACAD2}" type="pres">
      <dgm:prSet presAssocID="{6A686F7D-50BF-432A-97D7-D964191DA177}" presName="node" presStyleLbl="node1" presStyleIdx="0" presStyleCnt="4">
        <dgm:presLayoutVars>
          <dgm:bulletEnabled val="1"/>
        </dgm:presLayoutVars>
      </dgm:prSet>
      <dgm:spPr/>
    </dgm:pt>
    <dgm:pt modelId="{BFAE7BCF-386B-4A52-A1A6-256E3400A285}" type="pres">
      <dgm:prSet presAssocID="{6A686F7D-50BF-432A-97D7-D964191DA177}" presName="dummy" presStyleCnt="0"/>
      <dgm:spPr/>
    </dgm:pt>
    <dgm:pt modelId="{036DE3FC-BED1-4995-BB57-86AFAADE8362}" type="pres">
      <dgm:prSet presAssocID="{69BED27B-3888-4DFC-ADFC-AF2F7EE2DE44}" presName="sibTrans" presStyleLbl="sibTrans2D1" presStyleIdx="0" presStyleCnt="4"/>
      <dgm:spPr/>
    </dgm:pt>
    <dgm:pt modelId="{6B6EEFDC-5340-4498-9732-AA21D1E9B68E}" type="pres">
      <dgm:prSet presAssocID="{99A42614-5309-4644-8B18-3DFDFFBD1A9E}" presName="node" presStyleLbl="node1" presStyleIdx="1" presStyleCnt="4">
        <dgm:presLayoutVars>
          <dgm:bulletEnabled val="1"/>
        </dgm:presLayoutVars>
      </dgm:prSet>
      <dgm:spPr/>
    </dgm:pt>
    <dgm:pt modelId="{7D01E33F-E55D-4B71-89C2-64DE19F02031}" type="pres">
      <dgm:prSet presAssocID="{99A42614-5309-4644-8B18-3DFDFFBD1A9E}" presName="dummy" presStyleCnt="0"/>
      <dgm:spPr/>
    </dgm:pt>
    <dgm:pt modelId="{0A4F33ED-CE9B-4E0F-A262-78A982AC1297}" type="pres">
      <dgm:prSet presAssocID="{430828C2-C8DB-4701-AAC4-54067C30B918}" presName="sibTrans" presStyleLbl="sibTrans2D1" presStyleIdx="1" presStyleCnt="4"/>
      <dgm:spPr/>
    </dgm:pt>
    <dgm:pt modelId="{D72178A1-EA49-4555-A511-5A3F510D00BA}" type="pres">
      <dgm:prSet presAssocID="{132199A2-ECA5-4C03-931B-3442EA39F935}" presName="node" presStyleLbl="node1" presStyleIdx="2" presStyleCnt="4">
        <dgm:presLayoutVars>
          <dgm:bulletEnabled val="1"/>
        </dgm:presLayoutVars>
      </dgm:prSet>
      <dgm:spPr/>
    </dgm:pt>
    <dgm:pt modelId="{86DBC26B-EE49-4252-8992-DF2A1C9DC399}" type="pres">
      <dgm:prSet presAssocID="{132199A2-ECA5-4C03-931B-3442EA39F935}" presName="dummy" presStyleCnt="0"/>
      <dgm:spPr/>
    </dgm:pt>
    <dgm:pt modelId="{35244E1B-1877-49C2-98CA-B1DA0B08E18C}" type="pres">
      <dgm:prSet presAssocID="{FCF91A65-DD3F-4BCA-9C02-9A3DA9A7C91D}" presName="sibTrans" presStyleLbl="sibTrans2D1" presStyleIdx="2" presStyleCnt="4"/>
      <dgm:spPr/>
    </dgm:pt>
    <dgm:pt modelId="{D6D1EDE7-5B66-4E11-99ED-C7A1E5C52F5B}" type="pres">
      <dgm:prSet presAssocID="{55D2D142-B354-4DC2-B543-AAAD8052D00B}" presName="node" presStyleLbl="node1" presStyleIdx="3" presStyleCnt="4">
        <dgm:presLayoutVars>
          <dgm:bulletEnabled val="1"/>
        </dgm:presLayoutVars>
      </dgm:prSet>
      <dgm:spPr/>
    </dgm:pt>
    <dgm:pt modelId="{C8CFDF08-F69D-4368-8D56-AEA513BFE179}" type="pres">
      <dgm:prSet presAssocID="{55D2D142-B354-4DC2-B543-AAAD8052D00B}" presName="dummy" presStyleCnt="0"/>
      <dgm:spPr/>
    </dgm:pt>
    <dgm:pt modelId="{092B2524-8606-4593-99C4-9CF49636453E}" type="pres">
      <dgm:prSet presAssocID="{721D7238-6175-43BD-8E60-ADB83ECC8304}" presName="sibTrans" presStyleLbl="sibTrans2D1" presStyleIdx="3" presStyleCnt="4"/>
      <dgm:spPr/>
    </dgm:pt>
  </dgm:ptLst>
  <dgm:cxnLst>
    <dgm:cxn modelId="{9C8BF31F-72AD-4989-B600-C5F580E1042B}" type="presOf" srcId="{69BED27B-3888-4DFC-ADFC-AF2F7EE2DE44}" destId="{036DE3FC-BED1-4995-BB57-86AFAADE8362}" srcOrd="0" destOrd="0" presId="urn:microsoft.com/office/officeart/2005/8/layout/radial6"/>
    <dgm:cxn modelId="{B17A6C20-2569-4CC2-8A0E-11CC36CE26BC}" srcId="{FA68B465-9817-4EA0-B96A-EEAA6B61FC2D}" destId="{6A686F7D-50BF-432A-97D7-D964191DA177}" srcOrd="0" destOrd="0" parTransId="{8C3D646E-1DF5-4E19-A2A0-498DCFC222F7}" sibTransId="{69BED27B-3888-4DFC-ADFC-AF2F7EE2DE44}"/>
    <dgm:cxn modelId="{18F7DE29-F7A5-426B-864C-06A162F31300}" srcId="{350ABC13-312C-4DC7-BD80-6E9617CE4622}" destId="{FA68B465-9817-4EA0-B96A-EEAA6B61FC2D}" srcOrd="0" destOrd="0" parTransId="{60159C63-B3D8-4179-8ACC-81E44243BB71}" sibTransId="{36C9354D-F64E-4142-8C78-1A1188A2A7A3}"/>
    <dgm:cxn modelId="{8DE80766-7AFE-408C-A1EA-1933066BB349}" srcId="{FA68B465-9817-4EA0-B96A-EEAA6B61FC2D}" destId="{55D2D142-B354-4DC2-B543-AAAD8052D00B}" srcOrd="3" destOrd="0" parTransId="{EA41A59F-A174-4B7B-BFA6-49096F5A2CAF}" sibTransId="{721D7238-6175-43BD-8E60-ADB83ECC8304}"/>
    <dgm:cxn modelId="{FD7E3A74-5C00-4BA7-A6D3-0FE9194AB02E}" type="presOf" srcId="{55D2D142-B354-4DC2-B543-AAAD8052D00B}" destId="{D6D1EDE7-5B66-4E11-99ED-C7A1E5C52F5B}" srcOrd="0" destOrd="0" presId="urn:microsoft.com/office/officeart/2005/8/layout/radial6"/>
    <dgm:cxn modelId="{8D52DD76-449C-4CAC-9C61-326AB187027C}" type="presOf" srcId="{132199A2-ECA5-4C03-931B-3442EA39F935}" destId="{D72178A1-EA49-4555-A511-5A3F510D00BA}" srcOrd="0" destOrd="0" presId="urn:microsoft.com/office/officeart/2005/8/layout/radial6"/>
    <dgm:cxn modelId="{EFBF9179-CF5B-49AB-9174-FA386767A1D4}" type="presOf" srcId="{6A686F7D-50BF-432A-97D7-D964191DA177}" destId="{69D0BAAA-FD8B-4174-8AA2-3752C2CACAD2}" srcOrd="0" destOrd="0" presId="urn:microsoft.com/office/officeart/2005/8/layout/radial6"/>
    <dgm:cxn modelId="{68BD857A-4D04-4545-B800-9ED259338EB5}" type="presOf" srcId="{FA68B465-9817-4EA0-B96A-EEAA6B61FC2D}" destId="{DAF1A5F7-106B-443A-A175-96689E893204}" srcOrd="0" destOrd="0" presId="urn:microsoft.com/office/officeart/2005/8/layout/radial6"/>
    <dgm:cxn modelId="{107A4D88-3B81-4C8B-AEA2-6A1B50928E3D}" type="presOf" srcId="{430828C2-C8DB-4701-AAC4-54067C30B918}" destId="{0A4F33ED-CE9B-4E0F-A262-78A982AC1297}" srcOrd="0" destOrd="0" presId="urn:microsoft.com/office/officeart/2005/8/layout/radial6"/>
    <dgm:cxn modelId="{A53D32A5-BD00-441F-90E2-877C6D2D88E7}" type="presOf" srcId="{350ABC13-312C-4DC7-BD80-6E9617CE4622}" destId="{C9104E24-7C10-4E27-8BB1-D43141B29F2C}" srcOrd="0" destOrd="0" presId="urn:microsoft.com/office/officeart/2005/8/layout/radial6"/>
    <dgm:cxn modelId="{42F16CC3-FC0F-4AC8-98C0-BE27E41C4525}" type="presOf" srcId="{FCF91A65-DD3F-4BCA-9C02-9A3DA9A7C91D}" destId="{35244E1B-1877-49C2-98CA-B1DA0B08E18C}" srcOrd="0" destOrd="0" presId="urn:microsoft.com/office/officeart/2005/8/layout/radial6"/>
    <dgm:cxn modelId="{DA3078C7-26D2-4B82-BC2C-CD01F209A7B9}" type="presOf" srcId="{99A42614-5309-4644-8B18-3DFDFFBD1A9E}" destId="{6B6EEFDC-5340-4498-9732-AA21D1E9B68E}" srcOrd="0" destOrd="0" presId="urn:microsoft.com/office/officeart/2005/8/layout/radial6"/>
    <dgm:cxn modelId="{0FD31DD9-4D27-4152-9328-E96250AE83CE}" type="presOf" srcId="{721D7238-6175-43BD-8E60-ADB83ECC8304}" destId="{092B2524-8606-4593-99C4-9CF49636453E}" srcOrd="0" destOrd="0" presId="urn:microsoft.com/office/officeart/2005/8/layout/radial6"/>
    <dgm:cxn modelId="{FCDDC3DF-CD4B-467C-AE4C-C73694869481}" srcId="{FA68B465-9817-4EA0-B96A-EEAA6B61FC2D}" destId="{99A42614-5309-4644-8B18-3DFDFFBD1A9E}" srcOrd="1" destOrd="0" parTransId="{9D03C59D-C0BF-4134-98C2-03052C4B29E5}" sibTransId="{430828C2-C8DB-4701-AAC4-54067C30B918}"/>
    <dgm:cxn modelId="{F0F755EE-3E6B-4273-BEA0-760E51A9984A}" srcId="{FA68B465-9817-4EA0-B96A-EEAA6B61FC2D}" destId="{132199A2-ECA5-4C03-931B-3442EA39F935}" srcOrd="2" destOrd="0" parTransId="{BDF1ADB1-0DBF-45A4-95B2-6C1C291215AC}" sibTransId="{FCF91A65-DD3F-4BCA-9C02-9A3DA9A7C91D}"/>
    <dgm:cxn modelId="{A6E56526-09C5-4836-B6BF-1DF43A454494}" type="presParOf" srcId="{C9104E24-7C10-4E27-8BB1-D43141B29F2C}" destId="{DAF1A5F7-106B-443A-A175-96689E893204}" srcOrd="0" destOrd="0" presId="urn:microsoft.com/office/officeart/2005/8/layout/radial6"/>
    <dgm:cxn modelId="{89969A86-CDA0-417D-B943-0304C298A3AD}" type="presParOf" srcId="{C9104E24-7C10-4E27-8BB1-D43141B29F2C}" destId="{69D0BAAA-FD8B-4174-8AA2-3752C2CACAD2}" srcOrd="1" destOrd="0" presId="urn:microsoft.com/office/officeart/2005/8/layout/radial6"/>
    <dgm:cxn modelId="{2E849C29-1257-46A8-B80B-077FB0428D4A}" type="presParOf" srcId="{C9104E24-7C10-4E27-8BB1-D43141B29F2C}" destId="{BFAE7BCF-386B-4A52-A1A6-256E3400A285}" srcOrd="2" destOrd="0" presId="urn:microsoft.com/office/officeart/2005/8/layout/radial6"/>
    <dgm:cxn modelId="{4070F120-52E8-437D-9316-C994E9B7D3CB}" type="presParOf" srcId="{C9104E24-7C10-4E27-8BB1-D43141B29F2C}" destId="{036DE3FC-BED1-4995-BB57-86AFAADE8362}" srcOrd="3" destOrd="0" presId="urn:microsoft.com/office/officeart/2005/8/layout/radial6"/>
    <dgm:cxn modelId="{02AE69BA-3E04-41EB-8937-0B24591EE182}" type="presParOf" srcId="{C9104E24-7C10-4E27-8BB1-D43141B29F2C}" destId="{6B6EEFDC-5340-4498-9732-AA21D1E9B68E}" srcOrd="4" destOrd="0" presId="urn:microsoft.com/office/officeart/2005/8/layout/radial6"/>
    <dgm:cxn modelId="{BBF840B1-05AE-4DB2-AC76-E01A11E3FA77}" type="presParOf" srcId="{C9104E24-7C10-4E27-8BB1-D43141B29F2C}" destId="{7D01E33F-E55D-4B71-89C2-64DE19F02031}" srcOrd="5" destOrd="0" presId="urn:microsoft.com/office/officeart/2005/8/layout/radial6"/>
    <dgm:cxn modelId="{2051A990-2467-465D-AC45-D960180728CF}" type="presParOf" srcId="{C9104E24-7C10-4E27-8BB1-D43141B29F2C}" destId="{0A4F33ED-CE9B-4E0F-A262-78A982AC1297}" srcOrd="6" destOrd="0" presId="urn:microsoft.com/office/officeart/2005/8/layout/radial6"/>
    <dgm:cxn modelId="{F8A11BA1-E29D-47FC-84E0-0DF00BCA5133}" type="presParOf" srcId="{C9104E24-7C10-4E27-8BB1-D43141B29F2C}" destId="{D72178A1-EA49-4555-A511-5A3F510D00BA}" srcOrd="7" destOrd="0" presId="urn:microsoft.com/office/officeart/2005/8/layout/radial6"/>
    <dgm:cxn modelId="{53B85C1A-C0E6-4B28-A87F-00DD591C1369}" type="presParOf" srcId="{C9104E24-7C10-4E27-8BB1-D43141B29F2C}" destId="{86DBC26B-EE49-4252-8992-DF2A1C9DC399}" srcOrd="8" destOrd="0" presId="urn:microsoft.com/office/officeart/2005/8/layout/radial6"/>
    <dgm:cxn modelId="{479BD139-2FFB-4EC3-BCFE-A3B40F75F49C}" type="presParOf" srcId="{C9104E24-7C10-4E27-8BB1-D43141B29F2C}" destId="{35244E1B-1877-49C2-98CA-B1DA0B08E18C}" srcOrd="9" destOrd="0" presId="urn:microsoft.com/office/officeart/2005/8/layout/radial6"/>
    <dgm:cxn modelId="{86AD24E2-942C-4381-8615-3DC824FE2179}" type="presParOf" srcId="{C9104E24-7C10-4E27-8BB1-D43141B29F2C}" destId="{D6D1EDE7-5B66-4E11-99ED-C7A1E5C52F5B}" srcOrd="10" destOrd="0" presId="urn:microsoft.com/office/officeart/2005/8/layout/radial6"/>
    <dgm:cxn modelId="{DD656E49-B74A-4682-B28A-F7945C47AFD9}" type="presParOf" srcId="{C9104E24-7C10-4E27-8BB1-D43141B29F2C}" destId="{C8CFDF08-F69D-4368-8D56-AEA513BFE179}" srcOrd="11" destOrd="0" presId="urn:microsoft.com/office/officeart/2005/8/layout/radial6"/>
    <dgm:cxn modelId="{BB991FAB-215A-48F6-97B7-ACBCDFA55029}" type="presParOf" srcId="{C9104E24-7C10-4E27-8BB1-D43141B29F2C}" destId="{092B2524-8606-4593-99C4-9CF49636453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F78DF7B-4574-48F1-9273-9B09ADDCB154}">
      <dgm:prSet phldrT="[Texto]"/>
      <dgm:spPr/>
      <dgm:t>
        <a:bodyPr/>
        <a:lstStyle/>
        <a:p>
          <a:r>
            <a:rPr lang="es-CO" dirty="0"/>
            <a:t>Detección de anomalías en paneles fotovoltaicos en base a </a:t>
          </a:r>
          <a:r>
            <a:rPr lang="es-ES" dirty="0"/>
            <a:t>imágenes multiespectrales, Santiago de Chile, 2020.</a:t>
          </a:r>
        </a:p>
      </dgm:t>
    </dgm:pt>
    <dgm:pt modelId="{C550AC3D-6C24-45A2-82AF-358DC8616581}" type="parTrans" cxnId="{2AA96720-C9C8-437A-88E2-8BE06DD0273E}">
      <dgm:prSet/>
      <dgm:spPr/>
      <dgm:t>
        <a:bodyPr/>
        <a:lstStyle/>
        <a:p>
          <a:endParaRPr lang="es-ES"/>
        </a:p>
      </dgm:t>
    </dgm:pt>
    <dgm:pt modelId="{55DAF659-9AA0-4542-996F-B3B0EFB7A01C}" type="sibTrans" cxnId="{2AA96720-C9C8-437A-88E2-8BE06DD0273E}">
      <dgm:prSet/>
      <dgm:spPr/>
      <dgm:t>
        <a:bodyPr/>
        <a:lstStyle/>
        <a:p>
          <a:endParaRPr lang="es-ES"/>
        </a:p>
      </dgm:t>
    </dgm:pt>
    <dgm:pt modelId="{3FAE1285-EC7D-46BF-9F73-A7AE0CDDDE34}">
      <dgm:prSet phldrT="[Texto]"/>
      <dgm:spPr/>
      <dgm:t>
        <a:bodyPr/>
        <a:lstStyle/>
        <a:p>
          <a:r>
            <a:rPr lang="es-CO" dirty="0"/>
            <a:t>Caracterización de instalaciones fotovoltaicas mediante técnicas de termografía infrarroja, Valencia, 2018.</a:t>
          </a:r>
          <a:endParaRPr lang="es-ES" dirty="0"/>
        </a:p>
      </dgm:t>
    </dgm:pt>
    <dgm:pt modelId="{D65E7C53-B4B0-44E0-9779-D3A1C1E064B2}" type="parTrans" cxnId="{C27BEA6E-1BEF-4795-B0E2-0CD2AED86846}">
      <dgm:prSet/>
      <dgm:spPr/>
      <dgm:t>
        <a:bodyPr/>
        <a:lstStyle/>
        <a:p>
          <a:endParaRPr lang="es-ES"/>
        </a:p>
      </dgm:t>
    </dgm:pt>
    <dgm:pt modelId="{B6C21873-26E0-41EF-BD50-06C3E3F3A2D2}" type="sibTrans" cxnId="{C27BEA6E-1BEF-4795-B0E2-0CD2AED86846}">
      <dgm:prSet/>
      <dgm:spPr/>
      <dgm:t>
        <a:bodyPr/>
        <a:lstStyle/>
        <a:p>
          <a:endParaRPr lang="es-ES"/>
        </a:p>
      </dgm:t>
    </dgm:pt>
    <dgm:pt modelId="{99A1CC7E-C0CC-455B-9366-703E81BEF337}">
      <dgm:prSet phldrT="[Texto]"/>
      <dgm:spPr/>
      <dgm:t>
        <a:bodyPr/>
        <a:lstStyle/>
        <a:p>
          <a:r>
            <a:rPr lang="es-CO" dirty="0"/>
            <a:t>Aplicación de la termografía infrarroja como método de inspección no destructivo de un túnel de viento de baja velocidad. Bogotá D.C, 2017.</a:t>
          </a:r>
        </a:p>
      </dgm:t>
    </dgm:pt>
    <dgm:pt modelId="{57694F8C-6334-4EE8-A4C0-614201065664}" type="parTrans" cxnId="{9857F2CD-D4C8-4E19-9968-B33C9197C653}">
      <dgm:prSet/>
      <dgm:spPr/>
      <dgm:t>
        <a:bodyPr/>
        <a:lstStyle/>
        <a:p>
          <a:endParaRPr lang="es-ES"/>
        </a:p>
      </dgm:t>
    </dgm:pt>
    <dgm:pt modelId="{B8AF11FC-1056-469D-9127-2A9F02663A04}" type="sibTrans" cxnId="{9857F2CD-D4C8-4E19-9968-B33C9197C653}">
      <dgm:prSet/>
      <dgm:spPr/>
      <dgm:t>
        <a:bodyPr/>
        <a:lstStyle/>
        <a:p>
          <a:endParaRPr lang="es-ES"/>
        </a:p>
      </dgm:t>
    </dgm:pt>
    <dgm:pt modelId="{B9FC3B94-420F-4EF4-951F-573D7F8A7A5E}">
      <dgm:prSet phldrT="[Texto]"/>
      <dgm:spPr/>
      <dgm:t>
        <a:bodyPr/>
        <a:lstStyle/>
        <a:p>
          <a:r>
            <a:rPr lang="es-CO" dirty="0"/>
            <a:t>Procedimiento para inspección de tableros eléctricos con termografía infrarroja, Puebla, 2017.</a:t>
          </a:r>
        </a:p>
      </dgm:t>
    </dgm:pt>
    <dgm:pt modelId="{5D4F7BDC-AA41-493D-B913-92E36B230ED3}" type="parTrans" cxnId="{15155164-9309-4121-A82B-92487E5537DD}">
      <dgm:prSet/>
      <dgm:spPr/>
      <dgm:t>
        <a:bodyPr/>
        <a:lstStyle/>
        <a:p>
          <a:endParaRPr lang="es-ES"/>
        </a:p>
      </dgm:t>
    </dgm:pt>
    <dgm:pt modelId="{98BA742A-0751-488B-81CF-4A2D850A052B}" type="sibTrans" cxnId="{15155164-9309-4121-A82B-92487E5537DD}">
      <dgm:prSet/>
      <dgm:spPr/>
      <dgm:t>
        <a:bodyPr/>
        <a:lstStyle/>
        <a:p>
          <a:endParaRPr lang="es-ES"/>
        </a:p>
      </dgm:t>
    </dgm:pt>
    <dgm:pt modelId="{E4105B64-E845-4B03-A228-509966182EC7}">
      <dgm:prSet/>
      <dgm:spPr/>
      <dgm:t>
        <a:bodyPr/>
        <a:lstStyle/>
        <a:p>
          <a:r>
            <a:rPr lang="es-ES" dirty="0"/>
            <a:t>Monitoreo en plantas fotovoltaicas. Jujuy, 2019.</a:t>
          </a:r>
        </a:p>
      </dgm:t>
    </dgm:pt>
    <dgm:pt modelId="{7C3BFCCE-4808-42F3-8565-044C21B96D2B}" type="parTrans" cxnId="{69A2298C-6013-499D-9CF5-F5C5B6BE57FF}">
      <dgm:prSet/>
      <dgm:spPr/>
      <dgm:t>
        <a:bodyPr/>
        <a:lstStyle/>
        <a:p>
          <a:endParaRPr lang="es-ES"/>
        </a:p>
      </dgm:t>
    </dgm:pt>
    <dgm:pt modelId="{68E54788-E340-48CE-8BCC-B55A30E86F03}" type="sibTrans" cxnId="{69A2298C-6013-499D-9CF5-F5C5B6BE57F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ACA3A40B-9C65-4253-82E0-B630DAA4DC1B}" type="pres">
      <dgm:prSet presAssocID="{CF78DF7B-4574-48F1-9273-9B09ADDCB154}" presName="composite" presStyleCnt="0"/>
      <dgm:spPr/>
    </dgm:pt>
    <dgm:pt modelId="{4179658F-6546-4129-A631-78D6602F6890}" type="pres">
      <dgm:prSet presAssocID="{CF78DF7B-4574-48F1-9273-9B09ADDCB154}" presName="rect1" presStyleLbl="trAlignAcc1" presStyleIdx="0" presStyleCnt="5" custScaleX="107004">
        <dgm:presLayoutVars>
          <dgm:bulletEnabled val="1"/>
        </dgm:presLayoutVars>
      </dgm:prSet>
      <dgm:spPr/>
    </dgm:pt>
    <dgm:pt modelId="{DDEE63D0-9C2C-4F89-82AB-AFEA3FFC0731}" type="pres">
      <dgm:prSet presAssocID="{CF78DF7B-4574-48F1-9273-9B09ADDCB154}" presName="rect2" presStyleLbl="fgImgPlace1" presStyleIdx="0" presStyleCnt="5" custLinFactNeighborX="-44578" custLinFactNeighborY="4755"/>
      <dgm:spPr>
        <a:blipFill rotWithShape="1">
          <a:blip xmlns:r="http://schemas.openxmlformats.org/officeDocument/2006/relationships" r:embed="rId1"/>
          <a:stretch>
            <a:fillRect/>
          </a:stretch>
        </a:blipFill>
      </dgm:spPr>
    </dgm:pt>
    <dgm:pt modelId="{319A3A1B-2578-4D34-B497-F043BBBB42AE}" type="pres">
      <dgm:prSet presAssocID="{55DAF659-9AA0-4542-996F-B3B0EFB7A01C}" presName="sibTrans" presStyleCnt="0"/>
      <dgm:spPr/>
    </dgm:pt>
    <dgm:pt modelId="{08565DB8-A639-47BE-9CF9-E5EE03685531}" type="pres">
      <dgm:prSet presAssocID="{3FAE1285-EC7D-46BF-9F73-A7AE0CDDDE34}" presName="composite" presStyleCnt="0"/>
      <dgm:spPr/>
    </dgm:pt>
    <dgm:pt modelId="{3883E5B6-25D9-4DB6-B091-E753AA5F2589}" type="pres">
      <dgm:prSet presAssocID="{3FAE1285-EC7D-46BF-9F73-A7AE0CDDDE34}" presName="rect1" presStyleLbl="trAlignAcc1" presStyleIdx="1" presStyleCnt="5" custScaleX="107004">
        <dgm:presLayoutVars>
          <dgm:bulletEnabled val="1"/>
        </dgm:presLayoutVars>
      </dgm:prSet>
      <dgm:spPr/>
    </dgm:pt>
    <dgm:pt modelId="{19D37715-5122-4898-A8C2-B9BE948CEC4B}" type="pres">
      <dgm:prSet presAssocID="{3FAE1285-EC7D-46BF-9F73-A7AE0CDDDE34}" presName="rect2" presStyleLbl="fgImgPlace1" presStyleIdx="1" presStyleCnt="5" custLinFactNeighborX="-780" custLinFactNeighborY="1645"/>
      <dgm:spPr>
        <a:blipFill rotWithShape="1">
          <a:blip xmlns:r="http://schemas.openxmlformats.org/officeDocument/2006/relationships" r:embed="rId2"/>
          <a:stretch>
            <a:fillRect/>
          </a:stretch>
        </a:blipFill>
      </dgm:spPr>
    </dgm:pt>
    <dgm:pt modelId="{075FDF89-AE5E-42F5-B2E1-E7A7D255CB7F}" type="pres">
      <dgm:prSet presAssocID="{B6C21873-26E0-41EF-BD50-06C3E3F3A2D2}" presName="sibTrans" presStyleCnt="0"/>
      <dgm:spPr/>
    </dgm:pt>
    <dgm:pt modelId="{8305B7DC-E5F8-4566-B1A8-69FB4EABAD72}" type="pres">
      <dgm:prSet presAssocID="{99A1CC7E-C0CC-455B-9366-703E81BEF337}" presName="composite" presStyleCnt="0"/>
      <dgm:spPr/>
    </dgm:pt>
    <dgm:pt modelId="{5D555DC9-032D-4486-B491-E1D11B022524}" type="pres">
      <dgm:prSet presAssocID="{99A1CC7E-C0CC-455B-9366-703E81BEF337}" presName="rect1" presStyleLbl="trAlignAcc1" presStyleIdx="2" presStyleCnt="5" custScaleX="107004">
        <dgm:presLayoutVars>
          <dgm:bulletEnabled val="1"/>
        </dgm:presLayoutVars>
      </dgm:prSet>
      <dgm:spPr/>
    </dgm:pt>
    <dgm:pt modelId="{453E0C3F-D199-44C1-BAAA-078379CFFB60}" type="pres">
      <dgm:prSet presAssocID="{99A1CC7E-C0CC-455B-9366-703E81BEF337}" presName="rect2" presStyleLbl="fgImgPlace1" presStyleIdx="2" presStyleCnt="5" custLinFactNeighborX="-44578" custLinFactNeighborY="4755"/>
      <dgm:spPr>
        <a:blipFill rotWithShape="1">
          <a:blip xmlns:r="http://schemas.openxmlformats.org/officeDocument/2006/relationships" r:embed="rId3"/>
          <a:stretch>
            <a:fillRect/>
          </a:stretch>
        </a:blipFill>
      </dgm:spPr>
    </dgm:pt>
    <dgm:pt modelId="{62F9C196-6BE2-4047-B9B1-74A059D7FDFD}" type="pres">
      <dgm:prSet presAssocID="{B8AF11FC-1056-469D-9127-2A9F02663A04}" presName="sibTrans" presStyleCnt="0"/>
      <dgm:spPr/>
    </dgm:pt>
    <dgm:pt modelId="{C001556A-D231-4547-BF49-5692CD9955B7}" type="pres">
      <dgm:prSet presAssocID="{B9FC3B94-420F-4EF4-951F-573D7F8A7A5E}" presName="composite" presStyleCnt="0"/>
      <dgm:spPr/>
    </dgm:pt>
    <dgm:pt modelId="{7D1F1570-1254-4B82-91F6-A3836F60450E}" type="pres">
      <dgm:prSet presAssocID="{B9FC3B94-420F-4EF4-951F-573D7F8A7A5E}" presName="rect1" presStyleLbl="trAlignAcc1" presStyleIdx="3" presStyleCnt="5">
        <dgm:presLayoutVars>
          <dgm:bulletEnabled val="1"/>
        </dgm:presLayoutVars>
      </dgm:prSet>
      <dgm:spPr/>
    </dgm:pt>
    <dgm:pt modelId="{28B407BB-589A-4698-B256-5761D18B387C}" type="pres">
      <dgm:prSet presAssocID="{B9FC3B94-420F-4EF4-951F-573D7F8A7A5E}" presName="rect2" presStyleLbl="fgImgPlace1" presStyleIdx="3" presStyleCnt="5" custLinFactNeighborX="-7622" custLinFactNeighborY="1016"/>
      <dgm:spPr>
        <a:blipFill rotWithShape="1">
          <a:blip xmlns:r="http://schemas.openxmlformats.org/officeDocument/2006/relationships" r:embed="rId4"/>
          <a:stretch>
            <a:fillRect/>
          </a:stretch>
        </a:blipFill>
      </dgm:spPr>
    </dgm:pt>
    <dgm:pt modelId="{E887E4A4-CB35-4C30-A8CD-BB9735189643}" type="pres">
      <dgm:prSet presAssocID="{98BA742A-0751-488B-81CF-4A2D850A052B}" presName="sibTrans" presStyleCnt="0"/>
      <dgm:spPr/>
    </dgm:pt>
    <dgm:pt modelId="{479D9A36-5591-4C99-8AB3-5B7C709C4998}" type="pres">
      <dgm:prSet presAssocID="{E4105B64-E845-4B03-A228-509966182EC7}" presName="composite" presStyleCnt="0"/>
      <dgm:spPr/>
    </dgm:pt>
    <dgm:pt modelId="{863EBD93-9A8F-4525-99FD-5C59A26A1833}" type="pres">
      <dgm:prSet presAssocID="{E4105B64-E845-4B03-A228-509966182EC7}" presName="rect1" presStyleLbl="trAlignAcc1" presStyleIdx="4" presStyleCnt="5">
        <dgm:presLayoutVars>
          <dgm:bulletEnabled val="1"/>
        </dgm:presLayoutVars>
      </dgm:prSet>
      <dgm:spPr/>
    </dgm:pt>
    <dgm:pt modelId="{536938B3-1C03-41CB-9E25-D06991687B18}" type="pres">
      <dgm:prSet presAssocID="{E4105B64-E845-4B03-A228-509966182EC7}" presName="rect2" presStyleLbl="fgImgPlace1" presStyleIdx="4" presStyleCnt="5"/>
      <dgm:spPr>
        <a:blipFill rotWithShape="1">
          <a:blip xmlns:r="http://schemas.openxmlformats.org/officeDocument/2006/relationships" r:embed="rId5"/>
          <a:stretch>
            <a:fillRect/>
          </a:stretch>
        </a:blipFill>
      </dgm:spPr>
    </dgm:pt>
  </dgm:ptLst>
  <dgm:cxnLst>
    <dgm:cxn modelId="{2AA96720-C9C8-437A-88E2-8BE06DD0273E}" srcId="{A5E0C8ED-9BD9-4604-81BC-C2DF4B75C9B9}" destId="{CF78DF7B-4574-48F1-9273-9B09ADDCB154}" srcOrd="0" destOrd="0" parTransId="{C550AC3D-6C24-45A2-82AF-358DC8616581}" sibTransId="{55DAF659-9AA0-4542-996F-B3B0EFB7A01C}"/>
    <dgm:cxn modelId="{BC09F72B-3998-4454-B4F9-CF0A142444AB}" type="presOf" srcId="{CF78DF7B-4574-48F1-9273-9B09ADDCB154}" destId="{4179658F-6546-4129-A631-78D6602F6890}" srcOrd="0" destOrd="0" presId="urn:microsoft.com/office/officeart/2008/layout/PictureStrips"/>
    <dgm:cxn modelId="{7823F72F-BA57-467A-9AB0-84311C8D0ED2}" type="presOf" srcId="{B9FC3B94-420F-4EF4-951F-573D7F8A7A5E}" destId="{7D1F1570-1254-4B82-91F6-A3836F60450E}" srcOrd="0" destOrd="0" presId="urn:microsoft.com/office/officeart/2008/layout/PictureStrips"/>
    <dgm:cxn modelId="{C3BC4944-FCCD-49C1-8A36-F5950319EDC3}" type="presOf" srcId="{3FAE1285-EC7D-46BF-9F73-A7AE0CDDDE34}" destId="{3883E5B6-25D9-4DB6-B091-E753AA5F2589}" srcOrd="0" destOrd="0" presId="urn:microsoft.com/office/officeart/2008/layout/PictureStrips"/>
    <dgm:cxn modelId="{15155164-9309-4121-A82B-92487E5537DD}" srcId="{A5E0C8ED-9BD9-4604-81BC-C2DF4B75C9B9}" destId="{B9FC3B94-420F-4EF4-951F-573D7F8A7A5E}" srcOrd="3" destOrd="0" parTransId="{5D4F7BDC-AA41-493D-B913-92E36B230ED3}" sibTransId="{98BA742A-0751-488B-81CF-4A2D850A052B}"/>
    <dgm:cxn modelId="{C27BEA6E-1BEF-4795-B0E2-0CD2AED86846}" srcId="{A5E0C8ED-9BD9-4604-81BC-C2DF4B75C9B9}" destId="{3FAE1285-EC7D-46BF-9F73-A7AE0CDDDE34}" srcOrd="1" destOrd="0" parTransId="{D65E7C53-B4B0-44E0-9779-D3A1C1E064B2}" sibTransId="{B6C21873-26E0-41EF-BD50-06C3E3F3A2D2}"/>
    <dgm:cxn modelId="{BEE50E7F-B8F3-4D47-8037-6B182BA35728}" type="presOf" srcId="{E4105B64-E845-4B03-A228-509966182EC7}" destId="{863EBD93-9A8F-4525-99FD-5C59A26A1833}" srcOrd="0" destOrd="0" presId="urn:microsoft.com/office/officeart/2008/layout/PictureStrips"/>
    <dgm:cxn modelId="{69A2298C-6013-499D-9CF5-F5C5B6BE57FF}" srcId="{A5E0C8ED-9BD9-4604-81BC-C2DF4B75C9B9}" destId="{E4105B64-E845-4B03-A228-509966182EC7}" srcOrd="4" destOrd="0" parTransId="{7C3BFCCE-4808-42F3-8565-044C21B96D2B}" sibTransId="{68E54788-E340-48CE-8BCC-B55A30E86F03}"/>
    <dgm:cxn modelId="{D40C5FA3-B1E4-4550-8AB3-AD0A32048F3F}" type="presOf" srcId="{A5E0C8ED-9BD9-4604-81BC-C2DF4B75C9B9}" destId="{A9B15E4E-F7E3-4A5B-B45C-35FDB100D939}" srcOrd="0" destOrd="0" presId="urn:microsoft.com/office/officeart/2008/layout/PictureStrips"/>
    <dgm:cxn modelId="{9857F2CD-D4C8-4E19-9968-B33C9197C653}" srcId="{A5E0C8ED-9BD9-4604-81BC-C2DF4B75C9B9}" destId="{99A1CC7E-C0CC-455B-9366-703E81BEF337}" srcOrd="2" destOrd="0" parTransId="{57694F8C-6334-4EE8-A4C0-614201065664}" sibTransId="{B8AF11FC-1056-469D-9127-2A9F02663A04}"/>
    <dgm:cxn modelId="{E30554D6-7306-4C8E-9B58-CCD879DAD96D}" type="presOf" srcId="{99A1CC7E-C0CC-455B-9366-703E81BEF337}" destId="{5D555DC9-032D-4486-B491-E1D11B022524}" srcOrd="0" destOrd="0" presId="urn:microsoft.com/office/officeart/2008/layout/PictureStrips"/>
    <dgm:cxn modelId="{9893CB41-1CAB-4FD1-96D0-895F2B2B00AE}" type="presParOf" srcId="{A9B15E4E-F7E3-4A5B-B45C-35FDB100D939}" destId="{ACA3A40B-9C65-4253-82E0-B630DAA4DC1B}" srcOrd="0" destOrd="0" presId="urn:microsoft.com/office/officeart/2008/layout/PictureStrips"/>
    <dgm:cxn modelId="{5145B446-F235-481B-9492-C4CC873E90C7}" type="presParOf" srcId="{ACA3A40B-9C65-4253-82E0-B630DAA4DC1B}" destId="{4179658F-6546-4129-A631-78D6602F6890}" srcOrd="0" destOrd="0" presId="urn:microsoft.com/office/officeart/2008/layout/PictureStrips"/>
    <dgm:cxn modelId="{422CF7B8-14C6-4F24-8A1B-F35CC9EFA4BE}" type="presParOf" srcId="{ACA3A40B-9C65-4253-82E0-B630DAA4DC1B}" destId="{DDEE63D0-9C2C-4F89-82AB-AFEA3FFC0731}" srcOrd="1" destOrd="0" presId="urn:microsoft.com/office/officeart/2008/layout/PictureStrips"/>
    <dgm:cxn modelId="{4DDFDDB3-CA2D-4124-A480-E999382F79FE}" type="presParOf" srcId="{A9B15E4E-F7E3-4A5B-B45C-35FDB100D939}" destId="{319A3A1B-2578-4D34-B497-F043BBBB42AE}" srcOrd="1" destOrd="0" presId="urn:microsoft.com/office/officeart/2008/layout/PictureStrips"/>
    <dgm:cxn modelId="{D6D8B98F-4B26-4CF3-B6B1-548E0FBE9856}" type="presParOf" srcId="{A9B15E4E-F7E3-4A5B-B45C-35FDB100D939}" destId="{08565DB8-A639-47BE-9CF9-E5EE03685531}" srcOrd="2" destOrd="0" presId="urn:microsoft.com/office/officeart/2008/layout/PictureStrips"/>
    <dgm:cxn modelId="{FE6D4362-FE1B-48A2-860A-86A7AC3D09AB}" type="presParOf" srcId="{08565DB8-A639-47BE-9CF9-E5EE03685531}" destId="{3883E5B6-25D9-4DB6-B091-E753AA5F2589}" srcOrd="0" destOrd="0" presId="urn:microsoft.com/office/officeart/2008/layout/PictureStrips"/>
    <dgm:cxn modelId="{29EB9498-3A57-4431-B539-3D670AB3B948}" type="presParOf" srcId="{08565DB8-A639-47BE-9CF9-E5EE03685531}" destId="{19D37715-5122-4898-A8C2-B9BE948CEC4B}" srcOrd="1" destOrd="0" presId="urn:microsoft.com/office/officeart/2008/layout/PictureStrips"/>
    <dgm:cxn modelId="{FCDEA4F3-C7FD-45B5-9E75-D52598AB68FE}" type="presParOf" srcId="{A9B15E4E-F7E3-4A5B-B45C-35FDB100D939}" destId="{075FDF89-AE5E-42F5-B2E1-E7A7D255CB7F}" srcOrd="3" destOrd="0" presId="urn:microsoft.com/office/officeart/2008/layout/PictureStrips"/>
    <dgm:cxn modelId="{9A7E5CFF-A5D8-4C39-B060-B284BFCD3978}" type="presParOf" srcId="{A9B15E4E-F7E3-4A5B-B45C-35FDB100D939}" destId="{8305B7DC-E5F8-4566-B1A8-69FB4EABAD72}" srcOrd="4" destOrd="0" presId="urn:microsoft.com/office/officeart/2008/layout/PictureStrips"/>
    <dgm:cxn modelId="{B9CD963D-DC70-49A3-A312-D41BB9969D99}" type="presParOf" srcId="{8305B7DC-E5F8-4566-B1A8-69FB4EABAD72}" destId="{5D555DC9-032D-4486-B491-E1D11B022524}" srcOrd="0" destOrd="0" presId="urn:microsoft.com/office/officeart/2008/layout/PictureStrips"/>
    <dgm:cxn modelId="{F0F23654-7DF2-4920-891C-406B1E3C431D}" type="presParOf" srcId="{8305B7DC-E5F8-4566-B1A8-69FB4EABAD72}" destId="{453E0C3F-D199-44C1-BAAA-078379CFFB60}" srcOrd="1" destOrd="0" presId="urn:microsoft.com/office/officeart/2008/layout/PictureStrips"/>
    <dgm:cxn modelId="{487B01BC-C8FA-40E2-9155-76D7AF16E193}" type="presParOf" srcId="{A9B15E4E-F7E3-4A5B-B45C-35FDB100D939}" destId="{62F9C196-6BE2-4047-B9B1-74A059D7FDFD}" srcOrd="5" destOrd="0" presId="urn:microsoft.com/office/officeart/2008/layout/PictureStrips"/>
    <dgm:cxn modelId="{195D58EF-CC20-4B03-A17D-2D8CBE21AEDF}" type="presParOf" srcId="{A9B15E4E-F7E3-4A5B-B45C-35FDB100D939}" destId="{C001556A-D231-4547-BF49-5692CD9955B7}" srcOrd="6" destOrd="0" presId="urn:microsoft.com/office/officeart/2008/layout/PictureStrips"/>
    <dgm:cxn modelId="{6E419149-9A43-437F-8570-248D65EEA433}" type="presParOf" srcId="{C001556A-D231-4547-BF49-5692CD9955B7}" destId="{7D1F1570-1254-4B82-91F6-A3836F60450E}" srcOrd="0" destOrd="0" presId="urn:microsoft.com/office/officeart/2008/layout/PictureStrips"/>
    <dgm:cxn modelId="{4968BF43-E8E3-417D-88E3-28C6CB056B98}" type="presParOf" srcId="{C001556A-D231-4547-BF49-5692CD9955B7}" destId="{28B407BB-589A-4698-B256-5761D18B387C}" srcOrd="1" destOrd="0" presId="urn:microsoft.com/office/officeart/2008/layout/PictureStrips"/>
    <dgm:cxn modelId="{957EADA6-D695-4549-B72F-C4CB38C39615}" type="presParOf" srcId="{A9B15E4E-F7E3-4A5B-B45C-35FDB100D939}" destId="{E887E4A4-CB35-4C30-A8CD-BB9735189643}" srcOrd="7" destOrd="0" presId="urn:microsoft.com/office/officeart/2008/layout/PictureStrips"/>
    <dgm:cxn modelId="{8191E770-BA4B-4633-A17F-1B016347B88F}" type="presParOf" srcId="{A9B15E4E-F7E3-4A5B-B45C-35FDB100D939}" destId="{479D9A36-5591-4C99-8AB3-5B7C709C4998}" srcOrd="8" destOrd="0" presId="urn:microsoft.com/office/officeart/2008/layout/PictureStrips"/>
    <dgm:cxn modelId="{88BE78F5-6989-4F30-89CE-05FAFCA50D3C}" type="presParOf" srcId="{479D9A36-5591-4C99-8AB3-5B7C709C4998}" destId="{863EBD93-9A8F-4525-99FD-5C59A26A1833}" srcOrd="0" destOrd="0" presId="urn:microsoft.com/office/officeart/2008/layout/PictureStrips"/>
    <dgm:cxn modelId="{A6B6AFB5-DD44-44BE-9287-C71152D1921D}" type="presParOf" srcId="{479D9A36-5591-4C99-8AB3-5B7C709C4998}" destId="{536938B3-1C03-41CB-9E25-D06991687B1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81CA61B-526B-4B23-945F-081E470D38BA}">
      <dgm:prSet/>
      <dgm:spPr/>
      <dgm:t>
        <a:bodyPr/>
        <a:lstStyle/>
        <a:p>
          <a:r>
            <a:rPr lang="es-CO" dirty="0"/>
            <a:t>Inspección basada en Termografía Aérea para Plantas Fotovoltaicas situadas en Techo. Santiago de Chile, 2020.</a:t>
          </a:r>
          <a:endParaRPr lang="es-ES" dirty="0"/>
        </a:p>
      </dgm:t>
    </dgm:pt>
    <dgm:pt modelId="{42598987-871F-4D2C-AD30-82B3E4487346}" type="sibTrans" cxnId="{93AC769C-0B20-4EF0-ABC8-BA9B90808C22}">
      <dgm:prSet/>
      <dgm:spPr/>
      <dgm:t>
        <a:bodyPr/>
        <a:lstStyle/>
        <a:p>
          <a:endParaRPr lang="es-ES"/>
        </a:p>
      </dgm:t>
    </dgm:pt>
    <dgm:pt modelId="{BB1B6F4C-6547-4E4E-B2B9-497BACB58607}" type="parTrans" cxnId="{93AC769C-0B20-4EF0-ABC8-BA9B90808C22}">
      <dgm:prSet/>
      <dgm:spPr/>
      <dgm:t>
        <a:bodyPr/>
        <a:lstStyle/>
        <a:p>
          <a:endParaRPr lang="es-ES"/>
        </a:p>
      </dgm:t>
    </dgm:pt>
    <dgm:pt modelId="{B40BCC51-3BF2-4AFB-9BD8-7EDD5591FC08}">
      <dgm:prSet/>
      <dgm:spPr/>
      <dgm:t>
        <a:bodyPr/>
        <a:lstStyle/>
        <a:p>
          <a:r>
            <a:rPr lang="es-CO" dirty="0"/>
            <a:t>Diseño y construcción de un sistema de seguimiento solar, parasistemas fotovoltaicos, basado en procesamiento de imágenes. Arequipa, 2019.</a:t>
          </a:r>
          <a:endParaRPr lang="es-ES" dirty="0"/>
        </a:p>
      </dgm:t>
    </dgm:pt>
    <dgm:pt modelId="{73F05C9C-FD2B-4E84-9EA8-88C2B4DD9390}" type="parTrans" cxnId="{1D5DA3F6-FE40-4235-87F6-9B4AF5BA1B5F}">
      <dgm:prSet/>
      <dgm:spPr/>
      <dgm:t>
        <a:bodyPr/>
        <a:lstStyle/>
        <a:p>
          <a:endParaRPr lang="es-ES"/>
        </a:p>
      </dgm:t>
    </dgm:pt>
    <dgm:pt modelId="{34EEC345-BC03-4531-9FCB-DC93AB88AC97}" type="sibTrans" cxnId="{1D5DA3F6-FE40-4235-87F6-9B4AF5BA1B5F}">
      <dgm:prSet/>
      <dgm:spPr/>
      <dgm:t>
        <a:bodyPr/>
        <a:lstStyle/>
        <a:p>
          <a:endParaRPr lang="es-ES"/>
        </a:p>
      </dgm:t>
    </dgm:pt>
    <dgm:pt modelId="{1AE3B827-6424-46A4-AE87-19B6AE1D9BF5}">
      <dgm:prSet/>
      <dgm:spPr/>
      <dgm:t>
        <a:bodyPr/>
        <a:lstStyle/>
        <a:p>
          <a:r>
            <a:rPr lang="es-CO" dirty="0"/>
            <a:t>Diseño e implementación de un sistema de detección de sombras y polvo en paneles solares usando tratamiento de imagen por medio de redes convolucionales. Bogotá D.C. 2019.</a:t>
          </a:r>
          <a:endParaRPr lang="es-ES" dirty="0"/>
        </a:p>
      </dgm:t>
    </dgm:pt>
    <dgm:pt modelId="{12AADE30-1B58-41BD-9778-5B8F75D5892A}" type="parTrans" cxnId="{0B18B36C-1FFE-414D-B249-8805D11204E4}">
      <dgm:prSet/>
      <dgm:spPr/>
      <dgm:t>
        <a:bodyPr/>
        <a:lstStyle/>
        <a:p>
          <a:endParaRPr lang="es-ES"/>
        </a:p>
      </dgm:t>
    </dgm:pt>
    <dgm:pt modelId="{1CD89D87-FE76-4CED-A172-DFC4375F3B62}" type="sibTrans" cxnId="{0B18B36C-1FFE-414D-B249-8805D11204E4}">
      <dgm:prSet/>
      <dgm:spPr/>
      <dgm:t>
        <a:bodyPr/>
        <a:lstStyle/>
        <a:p>
          <a:endParaRPr lang="es-ES"/>
        </a:p>
      </dgm:t>
    </dgm:pt>
    <dgm:pt modelId="{A5DA3780-2A89-4CCD-8E1B-6825A8249A95}">
      <dgm:prSet/>
      <dgm:spPr/>
      <dgm:t>
        <a:bodyPr/>
        <a:lstStyle/>
        <a:p>
          <a:r>
            <a:rPr lang="es-CO" dirty="0"/>
            <a:t>Aplicación de Técnicas de Visión Artificial y Sistemas Expertos para la Determinación del Valor de Monedas. Nogales 2017.</a:t>
          </a:r>
          <a:endParaRPr lang="es-ES" dirty="0"/>
        </a:p>
      </dgm:t>
    </dgm:pt>
    <dgm:pt modelId="{12ED3EC3-7EE2-439C-930E-9DF01626CCA5}" type="parTrans" cxnId="{3FED561F-DCB8-4528-B542-BE4F57FFDE63}">
      <dgm:prSet/>
      <dgm:spPr/>
      <dgm:t>
        <a:bodyPr/>
        <a:lstStyle/>
        <a:p>
          <a:endParaRPr lang="es-ES"/>
        </a:p>
      </dgm:t>
    </dgm:pt>
    <dgm:pt modelId="{4FE0D220-59A8-4442-87ED-9C8462963496}" type="sibTrans" cxnId="{3FED561F-DCB8-4528-B542-BE4F57FFDE63}">
      <dgm:prSet/>
      <dgm:spPr/>
      <dgm:t>
        <a:bodyPr/>
        <a:lstStyle/>
        <a:p>
          <a:endParaRPr lang="es-ES"/>
        </a:p>
      </dgm:t>
    </dgm:pt>
    <dgm:pt modelId="{468C9839-62CE-418B-81FA-EECB773C0BAA}">
      <dgm:prSet/>
      <dgm:spPr/>
      <dgm:t>
        <a:bodyPr/>
        <a:lstStyle/>
        <a:p>
          <a:r>
            <a:rPr lang="es-CO" dirty="0"/>
            <a:t>Captura y procesamiento de imágenes de una cámara térmica. Madrid, 2016.</a:t>
          </a:r>
          <a:endParaRPr lang="es-ES" dirty="0"/>
        </a:p>
      </dgm:t>
    </dgm:pt>
    <dgm:pt modelId="{6B4C1A39-8765-472C-9B3F-75795F577CAA}" type="parTrans" cxnId="{9EA8238F-0DE6-492C-AF9A-EC3F427A267F}">
      <dgm:prSet/>
      <dgm:spPr/>
      <dgm:t>
        <a:bodyPr/>
        <a:lstStyle/>
        <a:p>
          <a:endParaRPr lang="es-ES"/>
        </a:p>
      </dgm:t>
    </dgm:pt>
    <dgm:pt modelId="{FC2F638F-50E8-4C6C-A0FA-049B48BC81CF}" type="sibTrans" cxnId="{9EA8238F-0DE6-492C-AF9A-EC3F427A267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E5212E8D-825D-426C-A351-0F2E71138B67}" type="pres">
      <dgm:prSet presAssocID="{C81CA61B-526B-4B23-945F-081E470D38BA}" presName="composite" presStyleCnt="0"/>
      <dgm:spPr/>
    </dgm:pt>
    <dgm:pt modelId="{EF344B42-E158-4BCF-8E5E-C45034407137}" type="pres">
      <dgm:prSet presAssocID="{C81CA61B-526B-4B23-945F-081E470D38BA}" presName="rect1" presStyleLbl="trAlignAcc1" presStyleIdx="0" presStyleCnt="5">
        <dgm:presLayoutVars>
          <dgm:bulletEnabled val="1"/>
        </dgm:presLayoutVars>
      </dgm:prSet>
      <dgm:spPr/>
    </dgm:pt>
    <dgm:pt modelId="{DE49E785-BCDB-4DD8-A03F-2B8D81A267EA}" type="pres">
      <dgm:prSet presAssocID="{C81CA61B-526B-4B23-945F-081E470D38BA}" presName="rect2" presStyleLbl="fgImgPlace1" presStyleIdx="0" presStyleCnt="5"/>
      <dgm:spPr>
        <a:blipFill rotWithShape="1">
          <a:blip xmlns:r="http://schemas.openxmlformats.org/officeDocument/2006/relationships" r:embed="rId1"/>
          <a:stretch>
            <a:fillRect/>
          </a:stretch>
        </a:blipFill>
      </dgm:spPr>
    </dgm:pt>
    <dgm:pt modelId="{0FE5DDEE-395E-44AE-8968-BDC419B6E0A2}" type="pres">
      <dgm:prSet presAssocID="{42598987-871F-4D2C-AD30-82B3E4487346}" presName="sibTrans" presStyleCnt="0"/>
      <dgm:spPr/>
    </dgm:pt>
    <dgm:pt modelId="{6A155DE9-0739-4876-BB66-8190E109396F}" type="pres">
      <dgm:prSet presAssocID="{B40BCC51-3BF2-4AFB-9BD8-7EDD5591FC08}" presName="composite" presStyleCnt="0"/>
      <dgm:spPr/>
    </dgm:pt>
    <dgm:pt modelId="{C0F5A962-1135-46F2-83B0-C2A01413BB87}" type="pres">
      <dgm:prSet presAssocID="{B40BCC51-3BF2-4AFB-9BD8-7EDD5591FC08}" presName="rect1" presStyleLbl="trAlignAcc1" presStyleIdx="1" presStyleCnt="5">
        <dgm:presLayoutVars>
          <dgm:bulletEnabled val="1"/>
        </dgm:presLayoutVars>
      </dgm:prSet>
      <dgm:spPr/>
    </dgm:pt>
    <dgm:pt modelId="{E48FD84D-ED99-4656-8C44-F502C41E2A67}" type="pres">
      <dgm:prSet presAssocID="{B40BCC51-3BF2-4AFB-9BD8-7EDD5591FC08}" presName="rect2" presStyleLbl="fgImgPlace1" presStyleIdx="1" presStyleCnt="5"/>
      <dgm:spPr>
        <a:blipFill rotWithShape="1">
          <a:blip xmlns:r="http://schemas.openxmlformats.org/officeDocument/2006/relationships" r:embed="rId2"/>
          <a:stretch>
            <a:fillRect/>
          </a:stretch>
        </a:blipFill>
      </dgm:spPr>
    </dgm:pt>
    <dgm:pt modelId="{2A4A5373-5996-4DBC-AE29-D7E01F8261E4}" type="pres">
      <dgm:prSet presAssocID="{34EEC345-BC03-4531-9FCB-DC93AB88AC97}" presName="sibTrans" presStyleCnt="0"/>
      <dgm:spPr/>
    </dgm:pt>
    <dgm:pt modelId="{1F582B4F-7BD5-4F23-A03C-27D61468C494}" type="pres">
      <dgm:prSet presAssocID="{1AE3B827-6424-46A4-AE87-19B6AE1D9BF5}" presName="composite" presStyleCnt="0"/>
      <dgm:spPr/>
    </dgm:pt>
    <dgm:pt modelId="{EEE7DC80-7DA0-4F06-AEB8-AC0E3172CD87}" type="pres">
      <dgm:prSet presAssocID="{1AE3B827-6424-46A4-AE87-19B6AE1D9BF5}" presName="rect1" presStyleLbl="trAlignAcc1" presStyleIdx="2" presStyleCnt="5">
        <dgm:presLayoutVars>
          <dgm:bulletEnabled val="1"/>
        </dgm:presLayoutVars>
      </dgm:prSet>
      <dgm:spPr/>
    </dgm:pt>
    <dgm:pt modelId="{2FB26748-5B3E-450C-8034-45494F66E744}" type="pres">
      <dgm:prSet presAssocID="{1AE3B827-6424-46A4-AE87-19B6AE1D9BF5}" presName="rect2" presStyleLbl="fgImgPlace1" presStyleIdx="2" presStyleCnt="5"/>
      <dgm:spPr>
        <a:blipFill rotWithShape="1">
          <a:blip xmlns:r="http://schemas.openxmlformats.org/officeDocument/2006/relationships" r:embed="rId3"/>
          <a:stretch>
            <a:fillRect/>
          </a:stretch>
        </a:blipFill>
      </dgm:spPr>
    </dgm:pt>
    <dgm:pt modelId="{9432E871-D48E-47D1-AB6C-3BCA662B08CE}" type="pres">
      <dgm:prSet presAssocID="{1CD89D87-FE76-4CED-A172-DFC4375F3B62}" presName="sibTrans" presStyleCnt="0"/>
      <dgm:spPr/>
    </dgm:pt>
    <dgm:pt modelId="{E21F8056-28F4-4969-B777-9E1B27A75DA9}" type="pres">
      <dgm:prSet presAssocID="{A5DA3780-2A89-4CCD-8E1B-6825A8249A95}" presName="composite" presStyleCnt="0"/>
      <dgm:spPr/>
    </dgm:pt>
    <dgm:pt modelId="{078C7D32-9C34-43D3-8D22-91CCA55CDE3C}" type="pres">
      <dgm:prSet presAssocID="{A5DA3780-2A89-4CCD-8E1B-6825A8249A95}" presName="rect1" presStyleLbl="trAlignAcc1" presStyleIdx="3" presStyleCnt="5">
        <dgm:presLayoutVars>
          <dgm:bulletEnabled val="1"/>
        </dgm:presLayoutVars>
      </dgm:prSet>
      <dgm:spPr/>
    </dgm:pt>
    <dgm:pt modelId="{C8C282A1-9036-41B4-A637-E18FA551A906}" type="pres">
      <dgm:prSet presAssocID="{A5DA3780-2A89-4CCD-8E1B-6825A8249A95}" presName="rect2" presStyleLbl="fgImgPlace1" presStyleIdx="3" presStyleCnt="5"/>
      <dgm:spPr>
        <a:blipFill rotWithShape="1">
          <a:blip xmlns:r="http://schemas.openxmlformats.org/officeDocument/2006/relationships" r:embed="rId4"/>
          <a:stretch>
            <a:fillRect/>
          </a:stretch>
        </a:blipFill>
      </dgm:spPr>
    </dgm:pt>
    <dgm:pt modelId="{CCB8C8AD-D7B6-4759-A71E-61238020AC3E}" type="pres">
      <dgm:prSet presAssocID="{4FE0D220-59A8-4442-87ED-9C8462963496}" presName="sibTrans" presStyleCnt="0"/>
      <dgm:spPr/>
    </dgm:pt>
    <dgm:pt modelId="{E957310F-11D4-4CC0-9BDB-A40E332D4173}" type="pres">
      <dgm:prSet presAssocID="{468C9839-62CE-418B-81FA-EECB773C0BAA}" presName="composite" presStyleCnt="0"/>
      <dgm:spPr/>
    </dgm:pt>
    <dgm:pt modelId="{4101C8EE-5C92-4014-BB4C-A27FB13EDFE6}" type="pres">
      <dgm:prSet presAssocID="{468C9839-62CE-418B-81FA-EECB773C0BAA}" presName="rect1" presStyleLbl="trAlignAcc1" presStyleIdx="4" presStyleCnt="5">
        <dgm:presLayoutVars>
          <dgm:bulletEnabled val="1"/>
        </dgm:presLayoutVars>
      </dgm:prSet>
      <dgm:spPr/>
    </dgm:pt>
    <dgm:pt modelId="{ED230BB1-7493-4868-A55B-FE4E09E66971}" type="pres">
      <dgm:prSet presAssocID="{468C9839-62CE-418B-81FA-EECB773C0BAA}" presName="rect2" presStyleLbl="fgImgPlace1" presStyleIdx="4" presStyleCnt="5"/>
      <dgm:spPr>
        <a:blipFill rotWithShape="1">
          <a:blip xmlns:r="http://schemas.openxmlformats.org/officeDocument/2006/relationships" r:embed="rId5"/>
          <a:stretch>
            <a:fillRect/>
          </a:stretch>
        </a:blipFill>
      </dgm:spPr>
    </dgm:pt>
  </dgm:ptLst>
  <dgm:cxnLst>
    <dgm:cxn modelId="{536D6E14-7222-40F9-9556-F04156EF4FF1}" type="presOf" srcId="{A5DA3780-2A89-4CCD-8E1B-6825A8249A95}" destId="{078C7D32-9C34-43D3-8D22-91CCA55CDE3C}" srcOrd="0" destOrd="0" presId="urn:microsoft.com/office/officeart/2008/layout/PictureStrips"/>
    <dgm:cxn modelId="{E0870F19-FF4C-4BCA-A4F4-4211460A9C6F}" type="presOf" srcId="{468C9839-62CE-418B-81FA-EECB773C0BAA}" destId="{4101C8EE-5C92-4014-BB4C-A27FB13EDFE6}" srcOrd="0" destOrd="0" presId="urn:microsoft.com/office/officeart/2008/layout/PictureStrips"/>
    <dgm:cxn modelId="{3FED561F-DCB8-4528-B542-BE4F57FFDE63}" srcId="{A5E0C8ED-9BD9-4604-81BC-C2DF4B75C9B9}" destId="{A5DA3780-2A89-4CCD-8E1B-6825A8249A95}" srcOrd="3" destOrd="0" parTransId="{12ED3EC3-7EE2-439C-930E-9DF01626CCA5}" sibTransId="{4FE0D220-59A8-4442-87ED-9C8462963496}"/>
    <dgm:cxn modelId="{0B18B36C-1FFE-414D-B249-8805D11204E4}" srcId="{A5E0C8ED-9BD9-4604-81BC-C2DF4B75C9B9}" destId="{1AE3B827-6424-46A4-AE87-19B6AE1D9BF5}" srcOrd="2" destOrd="0" parTransId="{12AADE30-1B58-41BD-9778-5B8F75D5892A}" sibTransId="{1CD89D87-FE76-4CED-A172-DFC4375F3B62}"/>
    <dgm:cxn modelId="{B48DF14D-C299-4127-B6DE-DB0B8772B9F1}" type="presOf" srcId="{1AE3B827-6424-46A4-AE87-19B6AE1D9BF5}" destId="{EEE7DC80-7DA0-4F06-AEB8-AC0E3172CD87}" srcOrd="0" destOrd="0" presId="urn:microsoft.com/office/officeart/2008/layout/PictureStrips"/>
    <dgm:cxn modelId="{11041252-51A9-4F82-AA1A-83E02FFE4129}" type="presOf" srcId="{B40BCC51-3BF2-4AFB-9BD8-7EDD5591FC08}" destId="{C0F5A962-1135-46F2-83B0-C2A01413BB87}" srcOrd="0" destOrd="0" presId="urn:microsoft.com/office/officeart/2008/layout/PictureStrips"/>
    <dgm:cxn modelId="{9EA8238F-0DE6-492C-AF9A-EC3F427A267F}" srcId="{A5E0C8ED-9BD9-4604-81BC-C2DF4B75C9B9}" destId="{468C9839-62CE-418B-81FA-EECB773C0BAA}" srcOrd="4" destOrd="0" parTransId="{6B4C1A39-8765-472C-9B3F-75795F577CAA}" sibTransId="{FC2F638F-50E8-4C6C-A0FA-049B48BC81CF}"/>
    <dgm:cxn modelId="{A095AF95-6479-49A5-9505-E11E868BBD28}" type="presOf" srcId="{C81CA61B-526B-4B23-945F-081E470D38BA}" destId="{EF344B42-E158-4BCF-8E5E-C45034407137}" srcOrd="0" destOrd="0" presId="urn:microsoft.com/office/officeart/2008/layout/PictureStrips"/>
    <dgm:cxn modelId="{93AC769C-0B20-4EF0-ABC8-BA9B90808C22}" srcId="{A5E0C8ED-9BD9-4604-81BC-C2DF4B75C9B9}" destId="{C81CA61B-526B-4B23-945F-081E470D38BA}" srcOrd="0" destOrd="0" parTransId="{BB1B6F4C-6547-4E4E-B2B9-497BACB58607}" sibTransId="{42598987-871F-4D2C-AD30-82B3E4487346}"/>
    <dgm:cxn modelId="{D40C5FA3-B1E4-4550-8AB3-AD0A32048F3F}" type="presOf" srcId="{A5E0C8ED-9BD9-4604-81BC-C2DF4B75C9B9}" destId="{A9B15E4E-F7E3-4A5B-B45C-35FDB100D939}" srcOrd="0" destOrd="0" presId="urn:microsoft.com/office/officeart/2008/layout/PictureStrips"/>
    <dgm:cxn modelId="{1D5DA3F6-FE40-4235-87F6-9B4AF5BA1B5F}" srcId="{A5E0C8ED-9BD9-4604-81BC-C2DF4B75C9B9}" destId="{B40BCC51-3BF2-4AFB-9BD8-7EDD5591FC08}" srcOrd="1" destOrd="0" parTransId="{73F05C9C-FD2B-4E84-9EA8-88C2B4DD9390}" sibTransId="{34EEC345-BC03-4531-9FCB-DC93AB88AC97}"/>
    <dgm:cxn modelId="{3EB097D7-7B7B-424F-8864-51B118612EF7}" type="presParOf" srcId="{A9B15E4E-F7E3-4A5B-B45C-35FDB100D939}" destId="{E5212E8D-825D-426C-A351-0F2E71138B67}" srcOrd="0" destOrd="0" presId="urn:microsoft.com/office/officeart/2008/layout/PictureStrips"/>
    <dgm:cxn modelId="{289FA43C-DE7B-4635-BA30-1EFECE9CBAE5}" type="presParOf" srcId="{E5212E8D-825D-426C-A351-0F2E71138B67}" destId="{EF344B42-E158-4BCF-8E5E-C45034407137}" srcOrd="0" destOrd="0" presId="urn:microsoft.com/office/officeart/2008/layout/PictureStrips"/>
    <dgm:cxn modelId="{23DDD809-B5B6-4A57-811B-D88FA862647D}" type="presParOf" srcId="{E5212E8D-825D-426C-A351-0F2E71138B67}" destId="{DE49E785-BCDB-4DD8-A03F-2B8D81A267EA}" srcOrd="1" destOrd="0" presId="urn:microsoft.com/office/officeart/2008/layout/PictureStrips"/>
    <dgm:cxn modelId="{A572C060-AA76-4D1F-BDA6-EEAB1C7A6A99}" type="presParOf" srcId="{A9B15E4E-F7E3-4A5B-B45C-35FDB100D939}" destId="{0FE5DDEE-395E-44AE-8968-BDC419B6E0A2}" srcOrd="1" destOrd="0" presId="urn:microsoft.com/office/officeart/2008/layout/PictureStrips"/>
    <dgm:cxn modelId="{D0330A70-8AE5-4EA8-B5BB-4422F99CD3BA}" type="presParOf" srcId="{A9B15E4E-F7E3-4A5B-B45C-35FDB100D939}" destId="{6A155DE9-0739-4876-BB66-8190E109396F}" srcOrd="2" destOrd="0" presId="urn:microsoft.com/office/officeart/2008/layout/PictureStrips"/>
    <dgm:cxn modelId="{135D8A96-2C8B-493D-91C7-4E0F2D3E702A}" type="presParOf" srcId="{6A155DE9-0739-4876-BB66-8190E109396F}" destId="{C0F5A962-1135-46F2-83B0-C2A01413BB87}" srcOrd="0" destOrd="0" presId="urn:microsoft.com/office/officeart/2008/layout/PictureStrips"/>
    <dgm:cxn modelId="{BC4E8536-C5AA-489C-8E1C-A7CE9ED42693}" type="presParOf" srcId="{6A155DE9-0739-4876-BB66-8190E109396F}" destId="{E48FD84D-ED99-4656-8C44-F502C41E2A67}" srcOrd="1" destOrd="0" presId="urn:microsoft.com/office/officeart/2008/layout/PictureStrips"/>
    <dgm:cxn modelId="{A2284C77-269D-45A4-82A6-BFC81F1DE944}" type="presParOf" srcId="{A9B15E4E-F7E3-4A5B-B45C-35FDB100D939}" destId="{2A4A5373-5996-4DBC-AE29-D7E01F8261E4}" srcOrd="3" destOrd="0" presId="urn:microsoft.com/office/officeart/2008/layout/PictureStrips"/>
    <dgm:cxn modelId="{71BA5893-7B40-4632-A3E2-30E9ADA963A1}" type="presParOf" srcId="{A9B15E4E-F7E3-4A5B-B45C-35FDB100D939}" destId="{1F582B4F-7BD5-4F23-A03C-27D61468C494}" srcOrd="4" destOrd="0" presId="urn:microsoft.com/office/officeart/2008/layout/PictureStrips"/>
    <dgm:cxn modelId="{2BAA403B-F53E-4FB1-95D3-A1CBD6EF074A}" type="presParOf" srcId="{1F582B4F-7BD5-4F23-A03C-27D61468C494}" destId="{EEE7DC80-7DA0-4F06-AEB8-AC0E3172CD87}" srcOrd="0" destOrd="0" presId="urn:microsoft.com/office/officeart/2008/layout/PictureStrips"/>
    <dgm:cxn modelId="{43D7B004-E31C-4819-BAAD-588DD3BCA99A}" type="presParOf" srcId="{1F582B4F-7BD5-4F23-A03C-27D61468C494}" destId="{2FB26748-5B3E-450C-8034-45494F66E744}" srcOrd="1" destOrd="0" presId="urn:microsoft.com/office/officeart/2008/layout/PictureStrips"/>
    <dgm:cxn modelId="{205FB79F-FE59-4D78-B4A6-27931DEE3597}" type="presParOf" srcId="{A9B15E4E-F7E3-4A5B-B45C-35FDB100D939}" destId="{9432E871-D48E-47D1-AB6C-3BCA662B08CE}" srcOrd="5" destOrd="0" presId="urn:microsoft.com/office/officeart/2008/layout/PictureStrips"/>
    <dgm:cxn modelId="{D1DC5C78-953B-402A-8383-90530233AABD}" type="presParOf" srcId="{A9B15E4E-F7E3-4A5B-B45C-35FDB100D939}" destId="{E21F8056-28F4-4969-B777-9E1B27A75DA9}" srcOrd="6" destOrd="0" presId="urn:microsoft.com/office/officeart/2008/layout/PictureStrips"/>
    <dgm:cxn modelId="{7C1CED7E-9D5D-46AD-9050-0995BB6B2279}" type="presParOf" srcId="{E21F8056-28F4-4969-B777-9E1B27A75DA9}" destId="{078C7D32-9C34-43D3-8D22-91CCA55CDE3C}" srcOrd="0" destOrd="0" presId="urn:microsoft.com/office/officeart/2008/layout/PictureStrips"/>
    <dgm:cxn modelId="{EA14F31F-FAC3-4DC0-A462-C253EEFD555C}" type="presParOf" srcId="{E21F8056-28F4-4969-B777-9E1B27A75DA9}" destId="{C8C282A1-9036-41B4-A637-E18FA551A906}" srcOrd="1" destOrd="0" presId="urn:microsoft.com/office/officeart/2008/layout/PictureStrips"/>
    <dgm:cxn modelId="{4DF372F5-4386-46B9-9611-3F400D9784BB}" type="presParOf" srcId="{A9B15E4E-F7E3-4A5B-B45C-35FDB100D939}" destId="{CCB8C8AD-D7B6-4759-A71E-61238020AC3E}" srcOrd="7" destOrd="0" presId="urn:microsoft.com/office/officeart/2008/layout/PictureStrips"/>
    <dgm:cxn modelId="{BEED5DD0-5B2F-41AB-BC32-C16B91D2A091}" type="presParOf" srcId="{A9B15E4E-F7E3-4A5B-B45C-35FDB100D939}" destId="{E957310F-11D4-4CC0-9BDB-A40E332D4173}" srcOrd="8" destOrd="0" presId="urn:microsoft.com/office/officeart/2008/layout/PictureStrips"/>
    <dgm:cxn modelId="{AE4BE223-79B2-491E-9894-43F1D577B4AE}" type="presParOf" srcId="{E957310F-11D4-4CC0-9BDB-A40E332D4173}" destId="{4101C8EE-5C92-4014-BB4C-A27FB13EDFE6}" srcOrd="0" destOrd="0" presId="urn:microsoft.com/office/officeart/2008/layout/PictureStrips"/>
    <dgm:cxn modelId="{61C973E4-E700-499B-A85C-5FC0A4CF3911}" type="presParOf" srcId="{E957310F-11D4-4CC0-9BDB-A40E332D4173}" destId="{ED230BB1-7493-4868-A55B-FE4E09E6697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F21DB-4D02-4713-81A3-80247AD772D6}" type="doc">
      <dgm:prSet loTypeId="urn:microsoft.com/office/officeart/2005/8/layout/pList2" loCatId="picture" qsTypeId="urn:microsoft.com/office/officeart/2005/8/quickstyle/simple1" qsCatId="simple" csTypeId="urn:microsoft.com/office/officeart/2005/8/colors/accent5_2" csCatId="accent5" phldr="1"/>
      <dgm:spPr/>
    </dgm:pt>
    <dgm:pt modelId="{998CAD62-9736-4264-A97E-5E081AC0ACFD}">
      <dgm:prSet phldrT="[Texto]" custT="1"/>
      <dgm:spPr>
        <a:solidFill>
          <a:srgbClr val="00529C"/>
        </a:solidFill>
      </dgm:spPr>
      <dgm:t>
        <a:bodyPr/>
        <a:lstStyle/>
        <a:p>
          <a:r>
            <a:rPr lang="es-CO" sz="1800" dirty="0"/>
            <a:t>Histórico.</a:t>
          </a:r>
        </a:p>
        <a:p>
          <a:r>
            <a:rPr lang="es-ES" sz="1200" dirty="0"/>
            <a:t>En 1839, se descubre el fenómeno fotoeléctrico.</a:t>
          </a:r>
        </a:p>
        <a:p>
          <a:endParaRPr lang="es-ES" sz="1200" dirty="0"/>
        </a:p>
        <a:p>
          <a:r>
            <a:rPr lang="es-ES" sz="1200" dirty="0"/>
            <a:t>Década de los 50, se destaca en programas espaciales.</a:t>
          </a:r>
        </a:p>
        <a:p>
          <a:endParaRPr lang="es-ES" sz="1200" dirty="0"/>
        </a:p>
        <a:p>
          <a:r>
            <a:rPr lang="es-ES" sz="1200" dirty="0"/>
            <a:t>Llega a Colombia en los 80’s en el programa Telecomunicaciones rurales.</a:t>
          </a:r>
        </a:p>
      </dgm:t>
    </dgm:pt>
    <dgm:pt modelId="{223B5C8F-F116-4704-8019-81FA4C5277A1}" type="parTrans" cxnId="{70543BCD-E46F-428F-99F1-CE27FCDB9AC5}">
      <dgm:prSet/>
      <dgm:spPr/>
      <dgm:t>
        <a:bodyPr/>
        <a:lstStyle/>
        <a:p>
          <a:endParaRPr lang="es-ES"/>
        </a:p>
      </dgm:t>
    </dgm:pt>
    <dgm:pt modelId="{3AE0657F-41E8-4C39-A2D6-D8028529778F}" type="sibTrans" cxnId="{70543BCD-E46F-428F-99F1-CE27FCDB9AC5}">
      <dgm:prSet/>
      <dgm:spPr/>
      <dgm:t>
        <a:bodyPr/>
        <a:lstStyle/>
        <a:p>
          <a:endParaRPr lang="es-ES"/>
        </a:p>
      </dgm:t>
    </dgm:pt>
    <dgm:pt modelId="{5335F38E-2B91-4ECE-AABE-8F558A97C344}">
      <dgm:prSet phldrT="[Texto]" custT="1"/>
      <dgm:spPr>
        <a:solidFill>
          <a:srgbClr val="00529C"/>
        </a:solidFill>
      </dgm:spPr>
      <dgm:t>
        <a:bodyPr/>
        <a:lstStyle/>
        <a:p>
          <a:r>
            <a:rPr lang="es-CO" sz="1800" dirty="0"/>
            <a:t>Político.</a:t>
          </a:r>
        </a:p>
        <a:p>
          <a:r>
            <a:rPr lang="es-ES" sz="1200" dirty="0"/>
            <a:t>Energías renovables en objetivos de desarrollos sostenibles.</a:t>
          </a:r>
        </a:p>
        <a:p>
          <a:r>
            <a:rPr lang="es-ES" sz="1200" dirty="0"/>
            <a:t>“Es deber del estado asegurar su prestación eficiente a todos los habitantes del territorio nacional”. Artículo 345, Constitución de Colombia.</a:t>
          </a:r>
        </a:p>
        <a:p>
          <a:r>
            <a:rPr lang="es-ES" sz="1200" dirty="0"/>
            <a:t>Ley 1715 del 2014 y 1955 del 2019, leyes de </a:t>
          </a:r>
          <a:r>
            <a:rPr lang="es-ES" sz="1200"/>
            <a:t>regulación e </a:t>
          </a:r>
          <a:r>
            <a:rPr lang="es-ES" sz="1200" dirty="0"/>
            <a:t>impulso de ER.</a:t>
          </a:r>
        </a:p>
      </dgm:t>
    </dgm:pt>
    <dgm:pt modelId="{81B50B56-6D21-492B-9BF9-0E64A1F97CDE}" type="parTrans" cxnId="{65168BC7-447A-4FC8-B4A4-BDEEC6F85148}">
      <dgm:prSet/>
      <dgm:spPr/>
      <dgm:t>
        <a:bodyPr/>
        <a:lstStyle/>
        <a:p>
          <a:endParaRPr lang="es-ES"/>
        </a:p>
      </dgm:t>
    </dgm:pt>
    <dgm:pt modelId="{4DFA4FF8-387E-4194-9AD5-8EC772656D42}" type="sibTrans" cxnId="{65168BC7-447A-4FC8-B4A4-BDEEC6F85148}">
      <dgm:prSet/>
      <dgm:spPr/>
      <dgm:t>
        <a:bodyPr/>
        <a:lstStyle/>
        <a:p>
          <a:endParaRPr lang="es-ES"/>
        </a:p>
      </dgm:t>
    </dgm:pt>
    <dgm:pt modelId="{7EC04CA6-318C-46F3-BCED-4450116F7D7C}">
      <dgm:prSet phldrT="[Texto]" custT="1"/>
      <dgm:spPr>
        <a:solidFill>
          <a:srgbClr val="00529C"/>
        </a:solidFill>
      </dgm:spPr>
      <dgm:t>
        <a:bodyPr/>
        <a:lstStyle/>
        <a:p>
          <a:r>
            <a:rPr lang="es-CO" sz="1800" dirty="0"/>
            <a:t>Geográfico.</a:t>
          </a:r>
        </a:p>
        <a:p>
          <a:r>
            <a:rPr lang="es-ES" sz="1200" dirty="0"/>
            <a:t>Promedio diario de 4.5 kWh/𝑚2/d de irradiación solar.</a:t>
          </a:r>
        </a:p>
        <a:p>
          <a:endParaRPr lang="es-ES" sz="1200" dirty="0"/>
        </a:p>
        <a:p>
          <a:r>
            <a:rPr lang="es-ES" sz="1200" dirty="0"/>
            <a:t>Colombia sin comportamientos de clima estacionario.</a:t>
          </a:r>
        </a:p>
        <a:p>
          <a:endParaRPr lang="es-ES" sz="1200" dirty="0"/>
        </a:p>
        <a:p>
          <a:r>
            <a:rPr lang="es-ES" sz="1200" dirty="0"/>
            <a:t>Las ZNI (zonas no interconectadas) representan el 52% aproximadamente de territorio nacional.</a:t>
          </a:r>
        </a:p>
      </dgm:t>
    </dgm:pt>
    <dgm:pt modelId="{0E0ACD32-3892-4AD4-AFB2-01DD240D5E00}" type="parTrans" cxnId="{E797342E-1444-4719-A923-251DD5243859}">
      <dgm:prSet/>
      <dgm:spPr/>
      <dgm:t>
        <a:bodyPr/>
        <a:lstStyle/>
        <a:p>
          <a:endParaRPr lang="es-ES"/>
        </a:p>
      </dgm:t>
    </dgm:pt>
    <dgm:pt modelId="{4374A5BB-A814-4B19-A079-344E6EA81C9B}" type="sibTrans" cxnId="{E797342E-1444-4719-A923-251DD5243859}">
      <dgm:prSet/>
      <dgm:spPr/>
      <dgm:t>
        <a:bodyPr/>
        <a:lstStyle/>
        <a:p>
          <a:endParaRPr lang="es-ES"/>
        </a:p>
      </dgm:t>
    </dgm:pt>
    <dgm:pt modelId="{8A676D47-76AE-4C2A-8E49-A33097AAC50D}" type="pres">
      <dgm:prSet presAssocID="{9F4F21DB-4D02-4713-81A3-80247AD772D6}" presName="Name0" presStyleCnt="0">
        <dgm:presLayoutVars>
          <dgm:dir/>
          <dgm:resizeHandles val="exact"/>
        </dgm:presLayoutVars>
      </dgm:prSet>
      <dgm:spPr/>
    </dgm:pt>
    <dgm:pt modelId="{EC9DED14-6D53-4B84-948B-F2FE3237BF35}" type="pres">
      <dgm:prSet presAssocID="{9F4F21DB-4D02-4713-81A3-80247AD772D6}" presName="bkgdShp" presStyleLbl="alignAccFollowNode1" presStyleIdx="0" presStyleCnt="1"/>
      <dgm:spPr>
        <a:solidFill>
          <a:srgbClr val="00529C">
            <a:alpha val="90000"/>
          </a:srgbClr>
        </a:solidFill>
      </dgm:spPr>
    </dgm:pt>
    <dgm:pt modelId="{309CA8B0-12C0-4A44-B10A-D6D705A21196}" type="pres">
      <dgm:prSet presAssocID="{9F4F21DB-4D02-4713-81A3-80247AD772D6}" presName="linComp" presStyleCnt="0"/>
      <dgm:spPr/>
    </dgm:pt>
    <dgm:pt modelId="{2CA018D6-72C4-4BB6-8018-75F5C44F1376}" type="pres">
      <dgm:prSet presAssocID="{998CAD62-9736-4264-A97E-5E081AC0ACFD}" presName="compNode" presStyleCnt="0"/>
      <dgm:spPr/>
    </dgm:pt>
    <dgm:pt modelId="{F48EA923-2CFA-4230-AD91-6291907D7AAC}" type="pres">
      <dgm:prSet presAssocID="{998CAD62-9736-4264-A97E-5E081AC0ACFD}" presName="node" presStyleLbl="node1" presStyleIdx="0" presStyleCnt="3">
        <dgm:presLayoutVars>
          <dgm:bulletEnabled val="1"/>
        </dgm:presLayoutVars>
      </dgm:prSet>
      <dgm:spPr/>
    </dgm:pt>
    <dgm:pt modelId="{637C07CE-8429-400B-AE1F-91A242DE167D}" type="pres">
      <dgm:prSet presAssocID="{998CAD62-9736-4264-A97E-5E081AC0ACFD}" presName="invisiNode" presStyleLbl="node1" presStyleIdx="0" presStyleCnt="3"/>
      <dgm:spPr/>
    </dgm:pt>
    <dgm:pt modelId="{C3651DC2-ACFF-443D-8157-383AC35108BB}" type="pres">
      <dgm:prSet presAssocID="{998CAD62-9736-4264-A97E-5E081AC0ACFD}" presName="imagNode" presStyleLbl="fgImgPlace1" presStyleIdx="0" presStyleCnt="3" custScaleY="121368"/>
      <dgm:spPr>
        <a:blipFill rotWithShape="1">
          <a:blip xmlns:r="http://schemas.openxmlformats.org/officeDocument/2006/relationships" r:embed="rId1"/>
          <a:stretch>
            <a:fillRect/>
          </a:stretch>
        </a:blipFill>
      </dgm:spPr>
    </dgm:pt>
    <dgm:pt modelId="{2A3EC1A0-8509-436B-BB7D-96AFE37519CD}" type="pres">
      <dgm:prSet presAssocID="{3AE0657F-41E8-4C39-A2D6-D8028529778F}" presName="sibTrans" presStyleLbl="sibTrans2D1" presStyleIdx="0" presStyleCnt="0"/>
      <dgm:spPr/>
    </dgm:pt>
    <dgm:pt modelId="{B4F1FA4A-A3C5-471B-B983-29FA4A7D9E03}" type="pres">
      <dgm:prSet presAssocID="{5335F38E-2B91-4ECE-AABE-8F558A97C344}" presName="compNode" presStyleCnt="0"/>
      <dgm:spPr/>
    </dgm:pt>
    <dgm:pt modelId="{609025FF-B47B-43C0-926C-3E290F3869B1}" type="pres">
      <dgm:prSet presAssocID="{5335F38E-2B91-4ECE-AABE-8F558A97C344}" presName="node" presStyleLbl="node1" presStyleIdx="1" presStyleCnt="3">
        <dgm:presLayoutVars>
          <dgm:bulletEnabled val="1"/>
        </dgm:presLayoutVars>
      </dgm:prSet>
      <dgm:spPr/>
    </dgm:pt>
    <dgm:pt modelId="{FAC55A2A-E945-4DDF-8003-6ECF8AFC3718}" type="pres">
      <dgm:prSet presAssocID="{5335F38E-2B91-4ECE-AABE-8F558A97C344}" presName="invisiNode" presStyleLbl="node1" presStyleIdx="1" presStyleCnt="3"/>
      <dgm:spPr/>
    </dgm:pt>
    <dgm:pt modelId="{CFCDB673-B6EB-49B8-8562-DF622E9436C6}" type="pres">
      <dgm:prSet presAssocID="{5335F38E-2B91-4ECE-AABE-8F558A97C344}" presName="imagNode" presStyleLbl="fgImgPlace1" presStyleIdx="1" presStyleCnt="3" custScaleY="121368"/>
      <dgm:spPr>
        <a:blipFill rotWithShape="1">
          <a:blip xmlns:r="http://schemas.openxmlformats.org/officeDocument/2006/relationships" r:embed="rId2"/>
          <a:stretch>
            <a:fillRect/>
          </a:stretch>
        </a:blipFill>
      </dgm:spPr>
    </dgm:pt>
    <dgm:pt modelId="{57299B32-F6F0-4F23-9ED1-B7E11C7BB998}" type="pres">
      <dgm:prSet presAssocID="{4DFA4FF8-387E-4194-9AD5-8EC772656D42}" presName="sibTrans" presStyleLbl="sibTrans2D1" presStyleIdx="0" presStyleCnt="0"/>
      <dgm:spPr/>
    </dgm:pt>
    <dgm:pt modelId="{2D57CF5F-E093-45E1-BC3E-48BCFB77BEE8}" type="pres">
      <dgm:prSet presAssocID="{7EC04CA6-318C-46F3-BCED-4450116F7D7C}" presName="compNode" presStyleCnt="0"/>
      <dgm:spPr/>
    </dgm:pt>
    <dgm:pt modelId="{8C3BCAF5-43EB-4147-993B-7441B7B75ADC}" type="pres">
      <dgm:prSet presAssocID="{7EC04CA6-318C-46F3-BCED-4450116F7D7C}" presName="node" presStyleLbl="node1" presStyleIdx="2" presStyleCnt="3">
        <dgm:presLayoutVars>
          <dgm:bulletEnabled val="1"/>
        </dgm:presLayoutVars>
      </dgm:prSet>
      <dgm:spPr/>
    </dgm:pt>
    <dgm:pt modelId="{D53362EC-53F3-463F-B816-68B5D6426DFD}" type="pres">
      <dgm:prSet presAssocID="{7EC04CA6-318C-46F3-BCED-4450116F7D7C}" presName="invisiNode" presStyleLbl="node1" presStyleIdx="2" presStyleCnt="3"/>
      <dgm:spPr/>
    </dgm:pt>
    <dgm:pt modelId="{F577AD13-77C1-4CEF-BC4D-DD023C92CF94}" type="pres">
      <dgm:prSet presAssocID="{7EC04CA6-318C-46F3-BCED-4450116F7D7C}" presName="imagNode" presStyleLbl="fgImgPlace1" presStyleIdx="2" presStyleCnt="3" custScaleY="121368"/>
      <dgm:spPr>
        <a:blipFill rotWithShape="1">
          <a:blip xmlns:r="http://schemas.openxmlformats.org/officeDocument/2006/relationships" r:embed="rId3"/>
          <a:stretch>
            <a:fillRect/>
          </a:stretch>
        </a:blipFill>
      </dgm:spPr>
    </dgm:pt>
  </dgm:ptLst>
  <dgm:cxnLst>
    <dgm:cxn modelId="{480C8C0E-CB89-4DCA-9951-159DCDF5E23A}" type="presOf" srcId="{3AE0657F-41E8-4C39-A2D6-D8028529778F}" destId="{2A3EC1A0-8509-436B-BB7D-96AFE37519CD}" srcOrd="0" destOrd="0" presId="urn:microsoft.com/office/officeart/2005/8/layout/pList2"/>
    <dgm:cxn modelId="{C7395D11-C305-4963-9B59-304B7BD64E8C}" type="presOf" srcId="{998CAD62-9736-4264-A97E-5E081AC0ACFD}" destId="{F48EA923-2CFA-4230-AD91-6291907D7AAC}" srcOrd="0" destOrd="0" presId="urn:microsoft.com/office/officeart/2005/8/layout/pList2"/>
    <dgm:cxn modelId="{E797342E-1444-4719-A923-251DD5243859}" srcId="{9F4F21DB-4D02-4713-81A3-80247AD772D6}" destId="{7EC04CA6-318C-46F3-BCED-4450116F7D7C}" srcOrd="2" destOrd="0" parTransId="{0E0ACD32-3892-4AD4-AFB2-01DD240D5E00}" sibTransId="{4374A5BB-A814-4B19-A079-344E6EA81C9B}"/>
    <dgm:cxn modelId="{213ECE53-FF54-426E-9C9A-FE3051A2443C}" type="presOf" srcId="{5335F38E-2B91-4ECE-AABE-8F558A97C344}" destId="{609025FF-B47B-43C0-926C-3E290F3869B1}" srcOrd="0" destOrd="0" presId="urn:microsoft.com/office/officeart/2005/8/layout/pList2"/>
    <dgm:cxn modelId="{D4CCE873-B3A5-45CD-B336-80632078D6B9}" type="presOf" srcId="{4DFA4FF8-387E-4194-9AD5-8EC772656D42}" destId="{57299B32-F6F0-4F23-9ED1-B7E11C7BB998}" srcOrd="0" destOrd="0" presId="urn:microsoft.com/office/officeart/2005/8/layout/pList2"/>
    <dgm:cxn modelId="{36952CC1-6953-400C-86A9-E02E61A41CD8}" type="presOf" srcId="{9F4F21DB-4D02-4713-81A3-80247AD772D6}" destId="{8A676D47-76AE-4C2A-8E49-A33097AAC50D}" srcOrd="0" destOrd="0" presId="urn:microsoft.com/office/officeart/2005/8/layout/pList2"/>
    <dgm:cxn modelId="{65168BC7-447A-4FC8-B4A4-BDEEC6F85148}" srcId="{9F4F21DB-4D02-4713-81A3-80247AD772D6}" destId="{5335F38E-2B91-4ECE-AABE-8F558A97C344}" srcOrd="1" destOrd="0" parTransId="{81B50B56-6D21-492B-9BF9-0E64A1F97CDE}" sibTransId="{4DFA4FF8-387E-4194-9AD5-8EC772656D42}"/>
    <dgm:cxn modelId="{70543BCD-E46F-428F-99F1-CE27FCDB9AC5}" srcId="{9F4F21DB-4D02-4713-81A3-80247AD772D6}" destId="{998CAD62-9736-4264-A97E-5E081AC0ACFD}" srcOrd="0" destOrd="0" parTransId="{223B5C8F-F116-4704-8019-81FA4C5277A1}" sibTransId="{3AE0657F-41E8-4C39-A2D6-D8028529778F}"/>
    <dgm:cxn modelId="{FF6145D1-FFFC-4133-9DEB-2686DE78C340}" type="presOf" srcId="{7EC04CA6-318C-46F3-BCED-4450116F7D7C}" destId="{8C3BCAF5-43EB-4147-993B-7441B7B75ADC}" srcOrd="0" destOrd="0" presId="urn:microsoft.com/office/officeart/2005/8/layout/pList2"/>
    <dgm:cxn modelId="{C3F42293-B7F2-4FF9-BF14-3207EC388C73}" type="presParOf" srcId="{8A676D47-76AE-4C2A-8E49-A33097AAC50D}" destId="{EC9DED14-6D53-4B84-948B-F2FE3237BF35}" srcOrd="0" destOrd="0" presId="urn:microsoft.com/office/officeart/2005/8/layout/pList2"/>
    <dgm:cxn modelId="{CFB46545-B509-42A8-A8AA-6F939C7A55BB}" type="presParOf" srcId="{8A676D47-76AE-4C2A-8E49-A33097AAC50D}" destId="{309CA8B0-12C0-4A44-B10A-D6D705A21196}" srcOrd="1" destOrd="0" presId="urn:microsoft.com/office/officeart/2005/8/layout/pList2"/>
    <dgm:cxn modelId="{F6701EB7-740B-455D-AD4F-62962E6D346F}" type="presParOf" srcId="{309CA8B0-12C0-4A44-B10A-D6D705A21196}" destId="{2CA018D6-72C4-4BB6-8018-75F5C44F1376}" srcOrd="0" destOrd="0" presId="urn:microsoft.com/office/officeart/2005/8/layout/pList2"/>
    <dgm:cxn modelId="{2AEFE921-81A3-4212-945E-7C2663C5CC7A}" type="presParOf" srcId="{2CA018D6-72C4-4BB6-8018-75F5C44F1376}" destId="{F48EA923-2CFA-4230-AD91-6291907D7AAC}" srcOrd="0" destOrd="0" presId="urn:microsoft.com/office/officeart/2005/8/layout/pList2"/>
    <dgm:cxn modelId="{08E1BFB9-4938-4364-A2E0-D6236DC2F1AB}" type="presParOf" srcId="{2CA018D6-72C4-4BB6-8018-75F5C44F1376}" destId="{637C07CE-8429-400B-AE1F-91A242DE167D}" srcOrd="1" destOrd="0" presId="urn:microsoft.com/office/officeart/2005/8/layout/pList2"/>
    <dgm:cxn modelId="{D26DC9DD-EC35-4890-BAE4-1B621B945229}" type="presParOf" srcId="{2CA018D6-72C4-4BB6-8018-75F5C44F1376}" destId="{C3651DC2-ACFF-443D-8157-383AC35108BB}" srcOrd="2" destOrd="0" presId="urn:microsoft.com/office/officeart/2005/8/layout/pList2"/>
    <dgm:cxn modelId="{6CA468E3-B601-4501-8923-968BCE829B5D}" type="presParOf" srcId="{309CA8B0-12C0-4A44-B10A-D6D705A21196}" destId="{2A3EC1A0-8509-436B-BB7D-96AFE37519CD}" srcOrd="1" destOrd="0" presId="urn:microsoft.com/office/officeart/2005/8/layout/pList2"/>
    <dgm:cxn modelId="{7576F075-2442-47CE-A575-BE36E2C9B651}" type="presParOf" srcId="{309CA8B0-12C0-4A44-B10A-D6D705A21196}" destId="{B4F1FA4A-A3C5-471B-B983-29FA4A7D9E03}" srcOrd="2" destOrd="0" presId="urn:microsoft.com/office/officeart/2005/8/layout/pList2"/>
    <dgm:cxn modelId="{52B57895-BC3A-483E-B270-056D033E2C44}" type="presParOf" srcId="{B4F1FA4A-A3C5-471B-B983-29FA4A7D9E03}" destId="{609025FF-B47B-43C0-926C-3E290F3869B1}" srcOrd="0" destOrd="0" presId="urn:microsoft.com/office/officeart/2005/8/layout/pList2"/>
    <dgm:cxn modelId="{52DBA7F4-6BDB-4EF1-AA72-F23D28A5EDF4}" type="presParOf" srcId="{B4F1FA4A-A3C5-471B-B983-29FA4A7D9E03}" destId="{FAC55A2A-E945-4DDF-8003-6ECF8AFC3718}" srcOrd="1" destOrd="0" presId="urn:microsoft.com/office/officeart/2005/8/layout/pList2"/>
    <dgm:cxn modelId="{5CF173FA-C386-4830-80CB-EDEA93551689}" type="presParOf" srcId="{B4F1FA4A-A3C5-471B-B983-29FA4A7D9E03}" destId="{CFCDB673-B6EB-49B8-8562-DF622E9436C6}" srcOrd="2" destOrd="0" presId="urn:microsoft.com/office/officeart/2005/8/layout/pList2"/>
    <dgm:cxn modelId="{0F200E59-CE22-43A4-B0AC-7CEA26BA9B84}" type="presParOf" srcId="{309CA8B0-12C0-4A44-B10A-D6D705A21196}" destId="{57299B32-F6F0-4F23-9ED1-B7E11C7BB998}" srcOrd="3" destOrd="0" presId="urn:microsoft.com/office/officeart/2005/8/layout/pList2"/>
    <dgm:cxn modelId="{B2451D46-3FF6-4DE4-ABB5-2BD271B31CDB}" type="presParOf" srcId="{309CA8B0-12C0-4A44-B10A-D6D705A21196}" destId="{2D57CF5F-E093-45E1-BC3E-48BCFB77BEE8}" srcOrd="4" destOrd="0" presId="urn:microsoft.com/office/officeart/2005/8/layout/pList2"/>
    <dgm:cxn modelId="{4FDE195D-54C3-48DE-9741-3B3484A2EF7B}" type="presParOf" srcId="{2D57CF5F-E093-45E1-BC3E-48BCFB77BEE8}" destId="{8C3BCAF5-43EB-4147-993B-7441B7B75ADC}" srcOrd="0" destOrd="0" presId="urn:microsoft.com/office/officeart/2005/8/layout/pList2"/>
    <dgm:cxn modelId="{72D7B6AA-57D7-4D44-A8F6-4FFE2C9A654B}" type="presParOf" srcId="{2D57CF5F-E093-45E1-BC3E-48BCFB77BEE8}" destId="{D53362EC-53F3-463F-B816-68B5D6426DFD}" srcOrd="1" destOrd="0" presId="urn:microsoft.com/office/officeart/2005/8/layout/pList2"/>
    <dgm:cxn modelId="{DB8C1C41-D878-46AC-A725-BFFBA59681D2}" type="presParOf" srcId="{2D57CF5F-E093-45E1-BC3E-48BCFB77BEE8}" destId="{F577AD13-77C1-4CEF-BC4D-DD023C92CF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922DF5-D9CB-44F0-A6E3-5624004CF79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7F267C77-911D-471C-B0C4-DB6253B64262}">
      <dgm:prSet phldrT="[Texto]" custT="1"/>
      <dgm:spPr>
        <a:solidFill>
          <a:srgbClr val="00529C"/>
        </a:solidFill>
        <a:ln>
          <a:solidFill>
            <a:srgbClr val="00529C"/>
          </a:solidFill>
        </a:ln>
      </dgm:spPr>
      <dgm:t>
        <a:bodyPr/>
        <a:lstStyle/>
        <a:p>
          <a:r>
            <a:rPr lang="es-CO" sz="1400" b="1" dirty="0"/>
            <a:t>LEY 1955 DEL 2019 - CONGRESO DE COLOMBIA</a:t>
          </a:r>
          <a:endParaRPr lang="es-CO" sz="1400" dirty="0"/>
        </a:p>
      </dgm:t>
    </dgm:pt>
    <dgm:pt modelId="{EFAB2914-8737-42DF-9607-8DE90F066003}" type="parTrans" cxnId="{4D8618B2-D652-489D-98EF-A3D1B2620CB8}">
      <dgm:prSet/>
      <dgm:spPr/>
      <dgm:t>
        <a:bodyPr/>
        <a:lstStyle/>
        <a:p>
          <a:endParaRPr lang="es-CO"/>
        </a:p>
      </dgm:t>
    </dgm:pt>
    <dgm:pt modelId="{A380646B-07E4-406B-9B57-0C586A8CFC6D}" type="sibTrans" cxnId="{4D8618B2-D652-489D-98EF-A3D1B2620CB8}">
      <dgm:prSet/>
      <dgm:spPr/>
      <dgm:t>
        <a:bodyPr/>
        <a:lstStyle/>
        <a:p>
          <a:endParaRPr lang="es-CO"/>
        </a:p>
      </dgm:t>
    </dgm:pt>
    <dgm:pt modelId="{0378178F-AA49-401C-BF8C-3AEEC589E43F}">
      <dgm:prSet phldrT="[Texto]" custT="1"/>
      <dgm:spPr>
        <a:solidFill>
          <a:srgbClr val="00529C"/>
        </a:solidFill>
        <a:ln>
          <a:solidFill>
            <a:srgbClr val="00529C"/>
          </a:solidFill>
        </a:ln>
      </dgm:spPr>
      <dgm:t>
        <a:bodyPr/>
        <a:lstStyle/>
        <a:p>
          <a:r>
            <a:rPr lang="es-CO" sz="1400" b="1" dirty="0"/>
            <a:t>LEY 1715 DEL 2014 - CONGRESO DE COLOMBIA</a:t>
          </a:r>
          <a:endParaRPr lang="es-CO" sz="1400" dirty="0"/>
        </a:p>
      </dgm:t>
    </dgm:pt>
    <dgm:pt modelId="{96648946-5FB8-493A-8712-9756CDC9E19F}" type="parTrans" cxnId="{871C27FD-E35F-4954-9525-EB45F2E80872}">
      <dgm:prSet/>
      <dgm:spPr/>
      <dgm:t>
        <a:bodyPr/>
        <a:lstStyle/>
        <a:p>
          <a:endParaRPr lang="es-CO"/>
        </a:p>
      </dgm:t>
    </dgm:pt>
    <dgm:pt modelId="{9EEEA165-A303-42FE-B952-3931BA4B6CFE}" type="sibTrans" cxnId="{871C27FD-E35F-4954-9525-EB45F2E80872}">
      <dgm:prSet/>
      <dgm:spPr/>
      <dgm:t>
        <a:bodyPr/>
        <a:lstStyle/>
        <a:p>
          <a:endParaRPr lang="es-CO"/>
        </a:p>
      </dgm:t>
    </dgm:pt>
    <dgm:pt modelId="{86F07DE0-CEB8-4AD8-89BF-4FBBAF728FE8}">
      <dgm:prSet phldrT="[Texto]" custT="1"/>
      <dgm:spPr>
        <a:solidFill>
          <a:srgbClr val="00529C"/>
        </a:solidFill>
        <a:ln>
          <a:solidFill>
            <a:srgbClr val="00529C"/>
          </a:solidFill>
        </a:ln>
      </dgm:spPr>
      <dgm:t>
        <a:bodyPr/>
        <a:lstStyle/>
        <a:p>
          <a:r>
            <a:rPr lang="es-CO" sz="1400" b="1" dirty="0"/>
            <a:t>REGLAMENTO TÉCNICO DE INSTALACIONES ELÉCTRICAS (RETIE)</a:t>
          </a:r>
          <a:endParaRPr lang="es-CO" sz="1400" dirty="0"/>
        </a:p>
      </dgm:t>
    </dgm:pt>
    <dgm:pt modelId="{6BE4F10B-55D1-481D-9092-44DB61E6B0A7}" type="parTrans" cxnId="{A7B4D5CA-ACFF-4F5C-8257-E14B4F86A783}">
      <dgm:prSet/>
      <dgm:spPr/>
      <dgm:t>
        <a:bodyPr/>
        <a:lstStyle/>
        <a:p>
          <a:endParaRPr lang="es-CO"/>
        </a:p>
      </dgm:t>
    </dgm:pt>
    <dgm:pt modelId="{851B20FD-16C5-44FA-9A0B-AD2ABB05B2CE}" type="sibTrans" cxnId="{A7B4D5CA-ACFF-4F5C-8257-E14B4F86A783}">
      <dgm:prSet/>
      <dgm:spPr/>
      <dgm:t>
        <a:bodyPr/>
        <a:lstStyle/>
        <a:p>
          <a:endParaRPr lang="es-CO"/>
        </a:p>
      </dgm:t>
    </dgm:pt>
    <dgm:pt modelId="{BB981A7B-8DD1-40C8-8762-94E7EFEFBEB4}">
      <dgm:prSet custT="1"/>
      <dgm:spPr/>
      <dgm:t>
        <a:bodyPr/>
        <a:lstStyle/>
        <a:p>
          <a:pPr>
            <a:buNone/>
          </a:pPr>
          <a:r>
            <a:rPr lang="es-CO" sz="1800" dirty="0"/>
            <a:t>Tiene como objetivo sentar bases que permitan la igualdad de oportunidades para todos los colombianos, considerando que Colombia alcance los Objetivos de Desarrollo Sostenible al 2030. </a:t>
          </a:r>
        </a:p>
      </dgm:t>
    </dgm:pt>
    <dgm:pt modelId="{A496A938-3F8E-40D0-9A48-D5BBC98BDED4}" type="parTrans" cxnId="{A7EF42E5-6FFD-4490-B948-1EF76F39B4EA}">
      <dgm:prSet/>
      <dgm:spPr/>
      <dgm:t>
        <a:bodyPr/>
        <a:lstStyle/>
        <a:p>
          <a:endParaRPr lang="es-CO"/>
        </a:p>
      </dgm:t>
    </dgm:pt>
    <dgm:pt modelId="{2641A9B7-9CF1-400D-8E07-6C4C98CC5D66}" type="sibTrans" cxnId="{A7EF42E5-6FFD-4490-B948-1EF76F39B4EA}">
      <dgm:prSet/>
      <dgm:spPr/>
      <dgm:t>
        <a:bodyPr/>
        <a:lstStyle/>
        <a:p>
          <a:endParaRPr lang="es-CO"/>
        </a:p>
      </dgm:t>
    </dgm:pt>
    <dgm:pt modelId="{EB5F0952-4CC5-4A06-AA76-1B27D8744880}">
      <dgm:prSet custT="1"/>
      <dgm:spPr>
        <a:ln>
          <a:solidFill>
            <a:srgbClr val="00529C"/>
          </a:solidFill>
        </a:ln>
      </dgm:spPr>
      <dgm:t>
        <a:bodyPr/>
        <a:lstStyle/>
        <a:p>
          <a:pPr>
            <a:buNone/>
          </a:pPr>
          <a:r>
            <a:rPr lang="es-CO" sz="1800" dirty="0"/>
            <a:t>Regula la integración de las energías renovables no convencionales al sistema energético nacional. Tiene como objetivo promover el desarrollo y la utilización de fuentes no convencionales para la producción de energía eléctrica. </a:t>
          </a:r>
        </a:p>
      </dgm:t>
    </dgm:pt>
    <dgm:pt modelId="{8F823C03-472A-4A9A-B40C-3F4471FADA14}" type="parTrans" cxnId="{AB96ACBD-D70F-46D3-8A3B-5CEBCB988E48}">
      <dgm:prSet/>
      <dgm:spPr/>
      <dgm:t>
        <a:bodyPr/>
        <a:lstStyle/>
        <a:p>
          <a:endParaRPr lang="es-CO"/>
        </a:p>
      </dgm:t>
    </dgm:pt>
    <dgm:pt modelId="{7075CF7C-FAC8-4BCF-97AB-A647EE59D66C}" type="sibTrans" cxnId="{AB96ACBD-D70F-46D3-8A3B-5CEBCB988E48}">
      <dgm:prSet/>
      <dgm:spPr/>
      <dgm:t>
        <a:bodyPr/>
        <a:lstStyle/>
        <a:p>
          <a:endParaRPr lang="es-CO"/>
        </a:p>
      </dgm:t>
    </dgm:pt>
    <dgm:pt modelId="{EF2EE926-9E24-4EAD-B2DD-699F3226362F}">
      <dgm:prSet custT="1"/>
      <dgm:spPr>
        <a:ln>
          <a:solidFill>
            <a:srgbClr val="00529C"/>
          </a:solidFill>
        </a:ln>
      </dgm:spPr>
      <dgm:t>
        <a:bodyPr/>
        <a:lstStyle/>
        <a:p>
          <a:pPr>
            <a:buNone/>
          </a:pPr>
          <a:r>
            <a:rPr lang="es-CO" sz="1800" dirty="0"/>
            <a:t>Requisitos de instalaciones de algunos productos para la generación de fuentes no convencionales de energía, aplica a la instalación de los paneles solares en establecimiento comercial, público, industrial o domiciliario. </a:t>
          </a:r>
          <a:endParaRPr lang="es-CO" sz="1800" b="0" dirty="0"/>
        </a:p>
      </dgm:t>
    </dgm:pt>
    <dgm:pt modelId="{A2A8BF39-80ED-40DC-BCC7-7D0099EB3356}" type="parTrans" cxnId="{EC40AFC8-044D-4084-A242-6065C7710745}">
      <dgm:prSet/>
      <dgm:spPr/>
      <dgm:t>
        <a:bodyPr/>
        <a:lstStyle/>
        <a:p>
          <a:endParaRPr lang="es-CO"/>
        </a:p>
      </dgm:t>
    </dgm:pt>
    <dgm:pt modelId="{B77D5880-0379-4778-95F4-20440F72E03A}" type="sibTrans" cxnId="{EC40AFC8-044D-4084-A242-6065C7710745}">
      <dgm:prSet/>
      <dgm:spPr/>
      <dgm:t>
        <a:bodyPr/>
        <a:lstStyle/>
        <a:p>
          <a:endParaRPr lang="es-CO"/>
        </a:p>
      </dgm:t>
    </dgm:pt>
    <dgm:pt modelId="{8DCA84FF-573A-4371-994C-AEF758F8812F}" type="pres">
      <dgm:prSet presAssocID="{E3922DF5-D9CB-44F0-A6E3-5624004CF79A}" presName="linear" presStyleCnt="0">
        <dgm:presLayoutVars>
          <dgm:dir/>
          <dgm:animLvl val="lvl"/>
          <dgm:resizeHandles val="exact"/>
        </dgm:presLayoutVars>
      </dgm:prSet>
      <dgm:spPr/>
    </dgm:pt>
    <dgm:pt modelId="{A72966F0-AA26-4BD3-9DC7-184E5A9D2432}" type="pres">
      <dgm:prSet presAssocID="{7F267C77-911D-471C-B0C4-DB6253B64262}" presName="parentLin" presStyleCnt="0"/>
      <dgm:spPr/>
    </dgm:pt>
    <dgm:pt modelId="{D2DEDED3-23F8-48BC-93EA-E09423A702B3}" type="pres">
      <dgm:prSet presAssocID="{7F267C77-911D-471C-B0C4-DB6253B64262}" presName="parentLeftMargin" presStyleLbl="node1" presStyleIdx="0" presStyleCnt="3"/>
      <dgm:spPr/>
    </dgm:pt>
    <dgm:pt modelId="{E8BAC236-111D-43EF-A507-01206ABCBEEF}" type="pres">
      <dgm:prSet presAssocID="{7F267C77-911D-471C-B0C4-DB6253B64262}" presName="parentText" presStyleLbl="node1" presStyleIdx="0" presStyleCnt="3">
        <dgm:presLayoutVars>
          <dgm:chMax val="0"/>
          <dgm:bulletEnabled val="1"/>
        </dgm:presLayoutVars>
      </dgm:prSet>
      <dgm:spPr/>
    </dgm:pt>
    <dgm:pt modelId="{257780F3-EFC1-4B8E-863C-0D0CAD9C3F51}" type="pres">
      <dgm:prSet presAssocID="{7F267C77-911D-471C-B0C4-DB6253B64262}" presName="negativeSpace" presStyleCnt="0"/>
      <dgm:spPr/>
    </dgm:pt>
    <dgm:pt modelId="{C9AB1105-109C-4226-A5E8-57EC61E9815C}" type="pres">
      <dgm:prSet presAssocID="{7F267C77-911D-471C-B0C4-DB6253B64262}" presName="childText" presStyleLbl="conFgAcc1" presStyleIdx="0" presStyleCnt="3">
        <dgm:presLayoutVars>
          <dgm:bulletEnabled val="1"/>
        </dgm:presLayoutVars>
      </dgm:prSet>
      <dgm:spPr/>
    </dgm:pt>
    <dgm:pt modelId="{14EC4D90-1141-46C0-84A6-BAD3C996215D}" type="pres">
      <dgm:prSet presAssocID="{A380646B-07E4-406B-9B57-0C586A8CFC6D}" presName="spaceBetweenRectangles" presStyleCnt="0"/>
      <dgm:spPr/>
    </dgm:pt>
    <dgm:pt modelId="{F04E1B4F-E1CA-4544-9CA9-F5D26C0A945A}" type="pres">
      <dgm:prSet presAssocID="{0378178F-AA49-401C-BF8C-3AEEC589E43F}" presName="parentLin" presStyleCnt="0"/>
      <dgm:spPr/>
    </dgm:pt>
    <dgm:pt modelId="{2A7EC0B9-BBEC-4B84-9C6E-D074B0E12702}" type="pres">
      <dgm:prSet presAssocID="{0378178F-AA49-401C-BF8C-3AEEC589E43F}" presName="parentLeftMargin" presStyleLbl="node1" presStyleIdx="0" presStyleCnt="3"/>
      <dgm:spPr/>
    </dgm:pt>
    <dgm:pt modelId="{F2F5452C-A7D5-4A87-A528-3899C791E020}" type="pres">
      <dgm:prSet presAssocID="{0378178F-AA49-401C-BF8C-3AEEC589E43F}" presName="parentText" presStyleLbl="node1" presStyleIdx="1" presStyleCnt="3">
        <dgm:presLayoutVars>
          <dgm:chMax val="0"/>
          <dgm:bulletEnabled val="1"/>
        </dgm:presLayoutVars>
      </dgm:prSet>
      <dgm:spPr/>
    </dgm:pt>
    <dgm:pt modelId="{D2C81BD9-4314-4336-A702-2DEDAF94A699}" type="pres">
      <dgm:prSet presAssocID="{0378178F-AA49-401C-BF8C-3AEEC589E43F}" presName="negativeSpace" presStyleCnt="0"/>
      <dgm:spPr/>
    </dgm:pt>
    <dgm:pt modelId="{D51C4E21-6DDE-4B0B-AEFF-23862BEC3F3E}" type="pres">
      <dgm:prSet presAssocID="{0378178F-AA49-401C-BF8C-3AEEC589E43F}" presName="childText" presStyleLbl="conFgAcc1" presStyleIdx="1" presStyleCnt="3">
        <dgm:presLayoutVars>
          <dgm:bulletEnabled val="1"/>
        </dgm:presLayoutVars>
      </dgm:prSet>
      <dgm:spPr/>
    </dgm:pt>
    <dgm:pt modelId="{D649F1BB-DB22-4C14-901F-FF9D57597CB9}" type="pres">
      <dgm:prSet presAssocID="{9EEEA165-A303-42FE-B952-3931BA4B6CFE}" presName="spaceBetweenRectangles" presStyleCnt="0"/>
      <dgm:spPr/>
    </dgm:pt>
    <dgm:pt modelId="{A888E7D8-DF9B-4598-A9AE-21FE4CBA4167}" type="pres">
      <dgm:prSet presAssocID="{86F07DE0-CEB8-4AD8-89BF-4FBBAF728FE8}" presName="parentLin" presStyleCnt="0"/>
      <dgm:spPr/>
    </dgm:pt>
    <dgm:pt modelId="{3D094B0C-D91D-429D-A9A2-2728D219AA68}" type="pres">
      <dgm:prSet presAssocID="{86F07DE0-CEB8-4AD8-89BF-4FBBAF728FE8}" presName="parentLeftMargin" presStyleLbl="node1" presStyleIdx="1" presStyleCnt="3"/>
      <dgm:spPr/>
    </dgm:pt>
    <dgm:pt modelId="{49C9D279-0318-4DBC-8963-D46E63A10C3C}" type="pres">
      <dgm:prSet presAssocID="{86F07DE0-CEB8-4AD8-89BF-4FBBAF728FE8}" presName="parentText" presStyleLbl="node1" presStyleIdx="2" presStyleCnt="3">
        <dgm:presLayoutVars>
          <dgm:chMax val="0"/>
          <dgm:bulletEnabled val="1"/>
        </dgm:presLayoutVars>
      </dgm:prSet>
      <dgm:spPr/>
    </dgm:pt>
    <dgm:pt modelId="{6CB7D82C-B2DB-4DD5-ABDA-922649131FC8}" type="pres">
      <dgm:prSet presAssocID="{86F07DE0-CEB8-4AD8-89BF-4FBBAF728FE8}" presName="negativeSpace" presStyleCnt="0"/>
      <dgm:spPr/>
    </dgm:pt>
    <dgm:pt modelId="{3A309EE4-16E2-4736-A9B5-F8270F0305B8}" type="pres">
      <dgm:prSet presAssocID="{86F07DE0-CEB8-4AD8-89BF-4FBBAF728FE8}" presName="childText" presStyleLbl="conFgAcc1" presStyleIdx="2" presStyleCnt="3">
        <dgm:presLayoutVars>
          <dgm:bulletEnabled val="1"/>
        </dgm:presLayoutVars>
      </dgm:prSet>
      <dgm:spPr/>
    </dgm:pt>
  </dgm:ptLst>
  <dgm:cxnLst>
    <dgm:cxn modelId="{59D7BD60-38D5-459C-9F56-02900DAC0425}" type="presOf" srcId="{7F267C77-911D-471C-B0C4-DB6253B64262}" destId="{E8BAC236-111D-43EF-A507-01206ABCBEEF}" srcOrd="1" destOrd="0" presId="urn:microsoft.com/office/officeart/2005/8/layout/list1"/>
    <dgm:cxn modelId="{C9B99B48-AD6A-42E7-B763-09C091715C4F}" type="presOf" srcId="{BB981A7B-8DD1-40C8-8762-94E7EFEFBEB4}" destId="{C9AB1105-109C-4226-A5E8-57EC61E9815C}" srcOrd="0" destOrd="0" presId="urn:microsoft.com/office/officeart/2005/8/layout/list1"/>
    <dgm:cxn modelId="{3D0E2595-8583-4350-9A5D-B58632D169B7}" type="presOf" srcId="{86F07DE0-CEB8-4AD8-89BF-4FBBAF728FE8}" destId="{3D094B0C-D91D-429D-A9A2-2728D219AA68}" srcOrd="0" destOrd="0" presId="urn:microsoft.com/office/officeart/2005/8/layout/list1"/>
    <dgm:cxn modelId="{63AEADB0-3189-4ACB-BB9A-8F00B66DAA2F}" type="presOf" srcId="{0378178F-AA49-401C-BF8C-3AEEC589E43F}" destId="{2A7EC0B9-BBEC-4B84-9C6E-D074B0E12702}" srcOrd="0" destOrd="0" presId="urn:microsoft.com/office/officeart/2005/8/layout/list1"/>
    <dgm:cxn modelId="{4D8618B2-D652-489D-98EF-A3D1B2620CB8}" srcId="{E3922DF5-D9CB-44F0-A6E3-5624004CF79A}" destId="{7F267C77-911D-471C-B0C4-DB6253B64262}" srcOrd="0" destOrd="0" parTransId="{EFAB2914-8737-42DF-9607-8DE90F066003}" sibTransId="{A380646B-07E4-406B-9B57-0C586A8CFC6D}"/>
    <dgm:cxn modelId="{CA1056B4-6430-43AF-8906-B8B39914AC76}" type="presOf" srcId="{E3922DF5-D9CB-44F0-A6E3-5624004CF79A}" destId="{8DCA84FF-573A-4371-994C-AEF758F8812F}" srcOrd="0" destOrd="0" presId="urn:microsoft.com/office/officeart/2005/8/layout/list1"/>
    <dgm:cxn modelId="{AB96ACBD-D70F-46D3-8A3B-5CEBCB988E48}" srcId="{0378178F-AA49-401C-BF8C-3AEEC589E43F}" destId="{EB5F0952-4CC5-4A06-AA76-1B27D8744880}" srcOrd="0" destOrd="0" parTransId="{8F823C03-472A-4A9A-B40C-3F4471FADA14}" sibTransId="{7075CF7C-FAC8-4BCF-97AB-A647EE59D66C}"/>
    <dgm:cxn modelId="{577DE0BE-A53D-44C5-9117-3A2456DAE56B}" type="presOf" srcId="{0378178F-AA49-401C-BF8C-3AEEC589E43F}" destId="{F2F5452C-A7D5-4A87-A528-3899C791E020}" srcOrd="1" destOrd="0" presId="urn:microsoft.com/office/officeart/2005/8/layout/list1"/>
    <dgm:cxn modelId="{EC40AFC8-044D-4084-A242-6065C7710745}" srcId="{86F07DE0-CEB8-4AD8-89BF-4FBBAF728FE8}" destId="{EF2EE926-9E24-4EAD-B2DD-699F3226362F}" srcOrd="0" destOrd="0" parTransId="{A2A8BF39-80ED-40DC-BCC7-7D0099EB3356}" sibTransId="{B77D5880-0379-4778-95F4-20440F72E03A}"/>
    <dgm:cxn modelId="{503AA2CA-887D-4982-88B6-8A337646DC02}" type="presOf" srcId="{EF2EE926-9E24-4EAD-B2DD-699F3226362F}" destId="{3A309EE4-16E2-4736-A9B5-F8270F0305B8}" srcOrd="0" destOrd="0" presId="urn:microsoft.com/office/officeart/2005/8/layout/list1"/>
    <dgm:cxn modelId="{A7B4D5CA-ACFF-4F5C-8257-E14B4F86A783}" srcId="{E3922DF5-D9CB-44F0-A6E3-5624004CF79A}" destId="{86F07DE0-CEB8-4AD8-89BF-4FBBAF728FE8}" srcOrd="2" destOrd="0" parTransId="{6BE4F10B-55D1-481D-9092-44DB61E6B0A7}" sibTransId="{851B20FD-16C5-44FA-9A0B-AD2ABB05B2CE}"/>
    <dgm:cxn modelId="{2BF73DD1-8983-491C-9716-34C6256DDFB0}" type="presOf" srcId="{EB5F0952-4CC5-4A06-AA76-1B27D8744880}" destId="{D51C4E21-6DDE-4B0B-AEFF-23862BEC3F3E}" srcOrd="0" destOrd="0" presId="urn:microsoft.com/office/officeart/2005/8/layout/list1"/>
    <dgm:cxn modelId="{6C06D8D3-8BFB-48F9-9844-CE55EA5C23ED}" type="presOf" srcId="{86F07DE0-CEB8-4AD8-89BF-4FBBAF728FE8}" destId="{49C9D279-0318-4DBC-8963-D46E63A10C3C}" srcOrd="1" destOrd="0" presId="urn:microsoft.com/office/officeart/2005/8/layout/list1"/>
    <dgm:cxn modelId="{23499CDB-54FC-4C72-8263-594794BA897C}" type="presOf" srcId="{7F267C77-911D-471C-B0C4-DB6253B64262}" destId="{D2DEDED3-23F8-48BC-93EA-E09423A702B3}" srcOrd="0" destOrd="0" presId="urn:microsoft.com/office/officeart/2005/8/layout/list1"/>
    <dgm:cxn modelId="{A7EF42E5-6FFD-4490-B948-1EF76F39B4EA}" srcId="{7F267C77-911D-471C-B0C4-DB6253B64262}" destId="{BB981A7B-8DD1-40C8-8762-94E7EFEFBEB4}" srcOrd="0" destOrd="0" parTransId="{A496A938-3F8E-40D0-9A48-D5BBC98BDED4}" sibTransId="{2641A9B7-9CF1-400D-8E07-6C4C98CC5D66}"/>
    <dgm:cxn modelId="{871C27FD-E35F-4954-9525-EB45F2E80872}" srcId="{E3922DF5-D9CB-44F0-A6E3-5624004CF79A}" destId="{0378178F-AA49-401C-BF8C-3AEEC589E43F}" srcOrd="1" destOrd="0" parTransId="{96648946-5FB8-493A-8712-9756CDC9E19F}" sibTransId="{9EEEA165-A303-42FE-B952-3931BA4B6CFE}"/>
    <dgm:cxn modelId="{52DD973E-0D61-4CE9-A1A3-9E294CB0CA91}" type="presParOf" srcId="{8DCA84FF-573A-4371-994C-AEF758F8812F}" destId="{A72966F0-AA26-4BD3-9DC7-184E5A9D2432}" srcOrd="0" destOrd="0" presId="urn:microsoft.com/office/officeart/2005/8/layout/list1"/>
    <dgm:cxn modelId="{55606817-81B8-485B-8C24-3F6F870C49F0}" type="presParOf" srcId="{A72966F0-AA26-4BD3-9DC7-184E5A9D2432}" destId="{D2DEDED3-23F8-48BC-93EA-E09423A702B3}" srcOrd="0" destOrd="0" presId="urn:microsoft.com/office/officeart/2005/8/layout/list1"/>
    <dgm:cxn modelId="{BA017D43-8CF3-4EE1-B8B8-826CFE2FD75B}" type="presParOf" srcId="{A72966F0-AA26-4BD3-9DC7-184E5A9D2432}" destId="{E8BAC236-111D-43EF-A507-01206ABCBEEF}" srcOrd="1" destOrd="0" presId="urn:microsoft.com/office/officeart/2005/8/layout/list1"/>
    <dgm:cxn modelId="{4FAD1590-8C6C-461A-85B7-566DFE459449}" type="presParOf" srcId="{8DCA84FF-573A-4371-994C-AEF758F8812F}" destId="{257780F3-EFC1-4B8E-863C-0D0CAD9C3F51}" srcOrd="1" destOrd="0" presId="urn:microsoft.com/office/officeart/2005/8/layout/list1"/>
    <dgm:cxn modelId="{DAF3E5A6-A260-481B-B2BA-E9391E790594}" type="presParOf" srcId="{8DCA84FF-573A-4371-994C-AEF758F8812F}" destId="{C9AB1105-109C-4226-A5E8-57EC61E9815C}" srcOrd="2" destOrd="0" presId="urn:microsoft.com/office/officeart/2005/8/layout/list1"/>
    <dgm:cxn modelId="{DCD5E205-C735-4ED0-8CD1-E82ACFC13FC5}" type="presParOf" srcId="{8DCA84FF-573A-4371-994C-AEF758F8812F}" destId="{14EC4D90-1141-46C0-84A6-BAD3C996215D}" srcOrd="3" destOrd="0" presId="urn:microsoft.com/office/officeart/2005/8/layout/list1"/>
    <dgm:cxn modelId="{554EC460-3FB9-4591-ADE5-5B6DCB5BAE36}" type="presParOf" srcId="{8DCA84FF-573A-4371-994C-AEF758F8812F}" destId="{F04E1B4F-E1CA-4544-9CA9-F5D26C0A945A}" srcOrd="4" destOrd="0" presId="urn:microsoft.com/office/officeart/2005/8/layout/list1"/>
    <dgm:cxn modelId="{EB713DBF-0BCF-4D28-82D8-3709CCA1DE83}" type="presParOf" srcId="{F04E1B4F-E1CA-4544-9CA9-F5D26C0A945A}" destId="{2A7EC0B9-BBEC-4B84-9C6E-D074B0E12702}" srcOrd="0" destOrd="0" presId="urn:microsoft.com/office/officeart/2005/8/layout/list1"/>
    <dgm:cxn modelId="{1D53651F-900D-40FF-A41B-09E5EE8C41D1}" type="presParOf" srcId="{F04E1B4F-E1CA-4544-9CA9-F5D26C0A945A}" destId="{F2F5452C-A7D5-4A87-A528-3899C791E020}" srcOrd="1" destOrd="0" presId="urn:microsoft.com/office/officeart/2005/8/layout/list1"/>
    <dgm:cxn modelId="{3426E2ED-5955-4437-BECA-8D4EE6B14729}" type="presParOf" srcId="{8DCA84FF-573A-4371-994C-AEF758F8812F}" destId="{D2C81BD9-4314-4336-A702-2DEDAF94A699}" srcOrd="5" destOrd="0" presId="urn:microsoft.com/office/officeart/2005/8/layout/list1"/>
    <dgm:cxn modelId="{3A04EC61-76EB-41C8-9BE1-DAB7F14426E3}" type="presParOf" srcId="{8DCA84FF-573A-4371-994C-AEF758F8812F}" destId="{D51C4E21-6DDE-4B0B-AEFF-23862BEC3F3E}" srcOrd="6" destOrd="0" presId="urn:microsoft.com/office/officeart/2005/8/layout/list1"/>
    <dgm:cxn modelId="{F747DD58-8AE5-4615-B2B3-0BCD946F855E}" type="presParOf" srcId="{8DCA84FF-573A-4371-994C-AEF758F8812F}" destId="{D649F1BB-DB22-4C14-901F-FF9D57597CB9}" srcOrd="7" destOrd="0" presId="urn:microsoft.com/office/officeart/2005/8/layout/list1"/>
    <dgm:cxn modelId="{A392BC25-1EC4-49D5-98A4-7ECC551129A2}" type="presParOf" srcId="{8DCA84FF-573A-4371-994C-AEF758F8812F}" destId="{A888E7D8-DF9B-4598-A9AE-21FE4CBA4167}" srcOrd="8" destOrd="0" presId="urn:microsoft.com/office/officeart/2005/8/layout/list1"/>
    <dgm:cxn modelId="{E4C59471-F80B-43DD-BF4D-DD8C74A6CCAD}" type="presParOf" srcId="{A888E7D8-DF9B-4598-A9AE-21FE4CBA4167}" destId="{3D094B0C-D91D-429D-A9A2-2728D219AA68}" srcOrd="0" destOrd="0" presId="urn:microsoft.com/office/officeart/2005/8/layout/list1"/>
    <dgm:cxn modelId="{248DC97A-ECA7-4A97-88FF-CB27BBC61C2A}" type="presParOf" srcId="{A888E7D8-DF9B-4598-A9AE-21FE4CBA4167}" destId="{49C9D279-0318-4DBC-8963-D46E63A10C3C}" srcOrd="1" destOrd="0" presId="urn:microsoft.com/office/officeart/2005/8/layout/list1"/>
    <dgm:cxn modelId="{041857F9-7800-4395-8352-87B12CDE048C}" type="presParOf" srcId="{8DCA84FF-573A-4371-994C-AEF758F8812F}" destId="{6CB7D82C-B2DB-4DD5-ABDA-922649131FC8}" srcOrd="9" destOrd="0" presId="urn:microsoft.com/office/officeart/2005/8/layout/list1"/>
    <dgm:cxn modelId="{A0B73D95-EEA1-4116-AE5D-61EE376BD44B}" type="presParOf" srcId="{8DCA84FF-573A-4371-994C-AEF758F8812F}" destId="{3A309EE4-16E2-4736-A9B5-F8270F0305B8}"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807632-4D5B-49E4-8F33-BD54B79CF95F}" type="doc">
      <dgm:prSet loTypeId="urn:microsoft.com/office/officeart/2005/8/layout/hProcess11" loCatId="process" qsTypeId="urn:microsoft.com/office/officeart/2005/8/quickstyle/simple1" qsCatId="simple" csTypeId="urn:microsoft.com/office/officeart/2005/8/colors/accent1_1" csCatId="accent1" phldr="1"/>
      <dgm:spPr/>
    </dgm:pt>
    <dgm:pt modelId="{A4DAB675-8A45-4B43-B375-1B20D2608292}">
      <dgm:prSet phldrT="[Texto]"/>
      <dgm:spPr/>
      <dgm:t>
        <a:bodyPr/>
        <a:lstStyle/>
        <a:p>
          <a:r>
            <a:rPr lang="es-MX" dirty="0"/>
            <a:t>Desarrollo de técnica de procesamiento de imágenes </a:t>
          </a:r>
          <a:endParaRPr lang="es-CO" dirty="0"/>
        </a:p>
      </dgm:t>
    </dgm:pt>
    <dgm:pt modelId="{697062B6-1EAB-4D46-8350-1DEF771702C2}" type="parTrans" cxnId="{CA252D0D-F344-4181-9E80-E89C80CC1BEF}">
      <dgm:prSet/>
      <dgm:spPr/>
      <dgm:t>
        <a:bodyPr/>
        <a:lstStyle/>
        <a:p>
          <a:endParaRPr lang="es-CO"/>
        </a:p>
      </dgm:t>
    </dgm:pt>
    <dgm:pt modelId="{E3728A81-5C8A-41BF-8B51-9ADD4E2C4688}" type="sibTrans" cxnId="{CA252D0D-F344-4181-9E80-E89C80CC1BEF}">
      <dgm:prSet/>
      <dgm:spPr/>
      <dgm:t>
        <a:bodyPr/>
        <a:lstStyle/>
        <a:p>
          <a:endParaRPr lang="es-CO"/>
        </a:p>
      </dgm:t>
    </dgm:pt>
    <dgm:pt modelId="{031445E1-D3DA-4C40-AB9C-B0DD8734D5D5}">
      <dgm:prSet phldrT="[Texto]"/>
      <dgm:spPr/>
      <dgm:t>
        <a:bodyPr/>
        <a:lstStyle/>
        <a:p>
          <a:r>
            <a:rPr lang="es-MX" dirty="0"/>
            <a:t>Diseño e implementación de algoritmo en Matlab</a:t>
          </a:r>
          <a:endParaRPr lang="es-CO" dirty="0"/>
        </a:p>
      </dgm:t>
    </dgm:pt>
    <dgm:pt modelId="{AAB50ED3-AD63-4D76-BCF9-5A1C46C11313}" type="parTrans" cxnId="{0C426856-514D-4A8D-8440-0586146F3196}">
      <dgm:prSet/>
      <dgm:spPr/>
      <dgm:t>
        <a:bodyPr/>
        <a:lstStyle/>
        <a:p>
          <a:endParaRPr lang="es-CO"/>
        </a:p>
      </dgm:t>
    </dgm:pt>
    <dgm:pt modelId="{BB977883-6C96-4166-A4FD-022F00EAA658}" type="sibTrans" cxnId="{0C426856-514D-4A8D-8440-0586146F3196}">
      <dgm:prSet/>
      <dgm:spPr/>
      <dgm:t>
        <a:bodyPr/>
        <a:lstStyle/>
        <a:p>
          <a:endParaRPr lang="es-CO"/>
        </a:p>
      </dgm:t>
    </dgm:pt>
    <dgm:pt modelId="{DE9E172F-7683-443E-9B00-94ADE08BC648}">
      <dgm:prSet phldrT="[Texto]"/>
      <dgm:spPr/>
      <dgm:t>
        <a:bodyPr/>
        <a:lstStyle/>
        <a:p>
          <a:r>
            <a:rPr lang="es-MX" dirty="0"/>
            <a:t>Elaboración del documento, presentación y sustentación</a:t>
          </a:r>
          <a:endParaRPr lang="es-CO" dirty="0"/>
        </a:p>
      </dgm:t>
    </dgm:pt>
    <dgm:pt modelId="{52A33E70-37B5-4C8C-8EBB-E73C61247ECB}" type="parTrans" cxnId="{641468A1-3CF1-4041-8E88-1A1C36D89BD0}">
      <dgm:prSet/>
      <dgm:spPr/>
      <dgm:t>
        <a:bodyPr/>
        <a:lstStyle/>
        <a:p>
          <a:endParaRPr lang="es-CO"/>
        </a:p>
      </dgm:t>
    </dgm:pt>
    <dgm:pt modelId="{C58A8B54-FF1F-4FEB-B171-7BE73DA9576D}" type="sibTrans" cxnId="{641468A1-3CF1-4041-8E88-1A1C36D89BD0}">
      <dgm:prSet/>
      <dgm:spPr/>
      <dgm:t>
        <a:bodyPr/>
        <a:lstStyle/>
        <a:p>
          <a:endParaRPr lang="es-CO"/>
        </a:p>
      </dgm:t>
    </dgm:pt>
    <dgm:pt modelId="{9E8212A1-9FC0-4E4B-9257-DA454AB13A1F}">
      <dgm:prSet phldrT="[Texto]"/>
      <dgm:spPr/>
      <dgm:t>
        <a:bodyPr/>
        <a:lstStyle/>
        <a:p>
          <a:r>
            <a:rPr lang="es-MX" dirty="0"/>
            <a:t>Identificación de patrones con imágenes termográficas</a:t>
          </a:r>
          <a:endParaRPr lang="es-CO" dirty="0"/>
        </a:p>
      </dgm:t>
    </dgm:pt>
    <dgm:pt modelId="{8CE85B86-F3F2-4FDB-9D4C-FA0493227502}" type="parTrans" cxnId="{A2DBCD8D-B19C-4871-8526-60BEDA235AAC}">
      <dgm:prSet/>
      <dgm:spPr/>
      <dgm:t>
        <a:bodyPr/>
        <a:lstStyle/>
        <a:p>
          <a:endParaRPr lang="es-CO"/>
        </a:p>
      </dgm:t>
    </dgm:pt>
    <dgm:pt modelId="{66CAAAF3-B191-46F4-BA99-9682591EA1E5}" type="sibTrans" cxnId="{A2DBCD8D-B19C-4871-8526-60BEDA235AAC}">
      <dgm:prSet/>
      <dgm:spPr/>
      <dgm:t>
        <a:bodyPr/>
        <a:lstStyle/>
        <a:p>
          <a:endParaRPr lang="es-CO"/>
        </a:p>
      </dgm:t>
    </dgm:pt>
    <dgm:pt modelId="{B8017A6E-F713-4B2D-89C2-F565A535CEF4}">
      <dgm:prSet phldrT="[Texto]"/>
      <dgm:spPr/>
      <dgm:t>
        <a:bodyPr/>
        <a:lstStyle/>
        <a:p>
          <a:r>
            <a:rPr lang="es-MX" dirty="0"/>
            <a:t>Creación de base de datos</a:t>
          </a:r>
          <a:endParaRPr lang="es-CO" dirty="0"/>
        </a:p>
      </dgm:t>
    </dgm:pt>
    <dgm:pt modelId="{79F49686-768C-4857-A5E6-9B8776998CE4}" type="parTrans" cxnId="{DCAE854B-6500-4306-A155-E400FEAFA562}">
      <dgm:prSet/>
      <dgm:spPr/>
      <dgm:t>
        <a:bodyPr/>
        <a:lstStyle/>
        <a:p>
          <a:endParaRPr lang="es-CO"/>
        </a:p>
      </dgm:t>
    </dgm:pt>
    <dgm:pt modelId="{C55EBD60-E068-4FF4-B7A5-0A1915FEEB94}" type="sibTrans" cxnId="{DCAE854B-6500-4306-A155-E400FEAFA562}">
      <dgm:prSet/>
      <dgm:spPr/>
      <dgm:t>
        <a:bodyPr/>
        <a:lstStyle/>
        <a:p>
          <a:endParaRPr lang="es-CO"/>
        </a:p>
      </dgm:t>
    </dgm:pt>
    <dgm:pt modelId="{FFCECD11-5AC6-429C-B19F-0290333A0AC9}" type="pres">
      <dgm:prSet presAssocID="{63807632-4D5B-49E4-8F33-BD54B79CF95F}" presName="Name0" presStyleCnt="0">
        <dgm:presLayoutVars>
          <dgm:dir/>
          <dgm:resizeHandles val="exact"/>
        </dgm:presLayoutVars>
      </dgm:prSet>
      <dgm:spPr/>
    </dgm:pt>
    <dgm:pt modelId="{F84E913A-7982-4CE0-BFEC-A567353D38A0}" type="pres">
      <dgm:prSet presAssocID="{63807632-4D5B-49E4-8F33-BD54B79CF95F}" presName="arrow" presStyleLbl="bgShp" presStyleIdx="0" presStyleCnt="1" custLinFactNeighborY="0"/>
      <dgm:spPr/>
    </dgm:pt>
    <dgm:pt modelId="{A170411F-8A7F-40D4-8D76-6A7CF070367C}" type="pres">
      <dgm:prSet presAssocID="{63807632-4D5B-49E4-8F33-BD54B79CF95F}" presName="points" presStyleCnt="0"/>
      <dgm:spPr/>
    </dgm:pt>
    <dgm:pt modelId="{A35EA39E-3913-4045-9FA5-68488CA4B230}" type="pres">
      <dgm:prSet presAssocID="{A4DAB675-8A45-4B43-B375-1B20D2608292}" presName="compositeA" presStyleCnt="0"/>
      <dgm:spPr/>
    </dgm:pt>
    <dgm:pt modelId="{DCE3B107-9AA1-4A9C-AF88-B2415BF4A91F}" type="pres">
      <dgm:prSet presAssocID="{A4DAB675-8A45-4B43-B375-1B20D2608292}" presName="textA" presStyleLbl="revTx" presStyleIdx="0" presStyleCnt="5">
        <dgm:presLayoutVars>
          <dgm:bulletEnabled val="1"/>
        </dgm:presLayoutVars>
      </dgm:prSet>
      <dgm:spPr/>
    </dgm:pt>
    <dgm:pt modelId="{684CE64B-29EC-4E48-82D7-3327AD182E56}" type="pres">
      <dgm:prSet presAssocID="{A4DAB675-8A45-4B43-B375-1B20D2608292}" presName="circleA" presStyleLbl="node1" presStyleIdx="0" presStyleCnt="5"/>
      <dgm:spPr/>
    </dgm:pt>
    <dgm:pt modelId="{821C7DED-145D-426B-B40E-13E31D6CF2A7}" type="pres">
      <dgm:prSet presAssocID="{A4DAB675-8A45-4B43-B375-1B20D2608292}" presName="spaceA" presStyleCnt="0"/>
      <dgm:spPr/>
    </dgm:pt>
    <dgm:pt modelId="{1800956F-F5F6-44CE-A912-999CE518B226}" type="pres">
      <dgm:prSet presAssocID="{E3728A81-5C8A-41BF-8B51-9ADD4E2C4688}" presName="space" presStyleCnt="0"/>
      <dgm:spPr/>
    </dgm:pt>
    <dgm:pt modelId="{7EE461F1-6A31-4392-A50C-D596BC31914B}" type="pres">
      <dgm:prSet presAssocID="{9E8212A1-9FC0-4E4B-9257-DA454AB13A1F}" presName="compositeB" presStyleCnt="0"/>
      <dgm:spPr/>
    </dgm:pt>
    <dgm:pt modelId="{CE7FE3E9-E027-4081-9B45-B4C5187BE748}" type="pres">
      <dgm:prSet presAssocID="{9E8212A1-9FC0-4E4B-9257-DA454AB13A1F}" presName="textB" presStyleLbl="revTx" presStyleIdx="1" presStyleCnt="5">
        <dgm:presLayoutVars>
          <dgm:bulletEnabled val="1"/>
        </dgm:presLayoutVars>
      </dgm:prSet>
      <dgm:spPr/>
    </dgm:pt>
    <dgm:pt modelId="{10502777-84C3-408A-92A2-355AD9232C51}" type="pres">
      <dgm:prSet presAssocID="{9E8212A1-9FC0-4E4B-9257-DA454AB13A1F}" presName="circleB" presStyleLbl="node1" presStyleIdx="1" presStyleCnt="5"/>
      <dgm:spPr/>
    </dgm:pt>
    <dgm:pt modelId="{B677788B-08D1-47CD-A29A-B218223AF409}" type="pres">
      <dgm:prSet presAssocID="{9E8212A1-9FC0-4E4B-9257-DA454AB13A1F}" presName="spaceB" presStyleCnt="0"/>
      <dgm:spPr/>
    </dgm:pt>
    <dgm:pt modelId="{C74276F8-0A01-4997-892A-4F0E337DDF52}" type="pres">
      <dgm:prSet presAssocID="{66CAAAF3-B191-46F4-BA99-9682591EA1E5}" presName="space" presStyleCnt="0"/>
      <dgm:spPr/>
    </dgm:pt>
    <dgm:pt modelId="{92F18858-7236-420A-9709-BC3D40B5323D}" type="pres">
      <dgm:prSet presAssocID="{B8017A6E-F713-4B2D-89C2-F565A535CEF4}" presName="compositeA" presStyleCnt="0"/>
      <dgm:spPr/>
    </dgm:pt>
    <dgm:pt modelId="{2BC86B94-8F9F-4B18-A265-F1A957E5501F}" type="pres">
      <dgm:prSet presAssocID="{B8017A6E-F713-4B2D-89C2-F565A535CEF4}" presName="textA" presStyleLbl="revTx" presStyleIdx="2" presStyleCnt="5">
        <dgm:presLayoutVars>
          <dgm:bulletEnabled val="1"/>
        </dgm:presLayoutVars>
      </dgm:prSet>
      <dgm:spPr/>
    </dgm:pt>
    <dgm:pt modelId="{9D0BE2C6-B669-4E60-A918-33BA590F7153}" type="pres">
      <dgm:prSet presAssocID="{B8017A6E-F713-4B2D-89C2-F565A535CEF4}" presName="circleA" presStyleLbl="node1" presStyleIdx="2" presStyleCnt="5"/>
      <dgm:spPr/>
    </dgm:pt>
    <dgm:pt modelId="{A992D821-FB48-4E07-9147-2C2D9F5BB2D5}" type="pres">
      <dgm:prSet presAssocID="{B8017A6E-F713-4B2D-89C2-F565A535CEF4}" presName="spaceA" presStyleCnt="0"/>
      <dgm:spPr/>
    </dgm:pt>
    <dgm:pt modelId="{0973CD8B-FFEC-4A70-9FF5-8624ABA9E1CF}" type="pres">
      <dgm:prSet presAssocID="{C55EBD60-E068-4FF4-B7A5-0A1915FEEB94}" presName="space" presStyleCnt="0"/>
      <dgm:spPr/>
    </dgm:pt>
    <dgm:pt modelId="{2DD2FAA7-4EC7-401D-AC89-13ECF46A8961}" type="pres">
      <dgm:prSet presAssocID="{031445E1-D3DA-4C40-AB9C-B0DD8734D5D5}" presName="compositeB" presStyleCnt="0"/>
      <dgm:spPr/>
    </dgm:pt>
    <dgm:pt modelId="{925112E5-6F2C-4FAE-BD02-FF85E90BBD1E}" type="pres">
      <dgm:prSet presAssocID="{031445E1-D3DA-4C40-AB9C-B0DD8734D5D5}" presName="textB" presStyleLbl="revTx" presStyleIdx="3" presStyleCnt="5">
        <dgm:presLayoutVars>
          <dgm:bulletEnabled val="1"/>
        </dgm:presLayoutVars>
      </dgm:prSet>
      <dgm:spPr/>
    </dgm:pt>
    <dgm:pt modelId="{25EEE398-E6C6-4EC9-BDBE-B8E3AF9BA273}" type="pres">
      <dgm:prSet presAssocID="{031445E1-D3DA-4C40-AB9C-B0DD8734D5D5}" presName="circleB" presStyleLbl="node1" presStyleIdx="3" presStyleCnt="5"/>
      <dgm:spPr/>
    </dgm:pt>
    <dgm:pt modelId="{CCEE306A-14E4-46E7-9941-AAF2208C193A}" type="pres">
      <dgm:prSet presAssocID="{031445E1-D3DA-4C40-AB9C-B0DD8734D5D5}" presName="spaceB" presStyleCnt="0"/>
      <dgm:spPr/>
    </dgm:pt>
    <dgm:pt modelId="{1099FFEC-CE03-4C01-ABFA-ECF0975D68F9}" type="pres">
      <dgm:prSet presAssocID="{BB977883-6C96-4166-A4FD-022F00EAA658}" presName="space" presStyleCnt="0"/>
      <dgm:spPr/>
    </dgm:pt>
    <dgm:pt modelId="{71D27ED6-8F5B-4A66-B4F4-4D7207EF484A}" type="pres">
      <dgm:prSet presAssocID="{DE9E172F-7683-443E-9B00-94ADE08BC648}" presName="compositeA" presStyleCnt="0"/>
      <dgm:spPr/>
    </dgm:pt>
    <dgm:pt modelId="{58FF5308-E694-43EE-8970-D362BD8AE134}" type="pres">
      <dgm:prSet presAssocID="{DE9E172F-7683-443E-9B00-94ADE08BC648}" presName="textA" presStyleLbl="revTx" presStyleIdx="4" presStyleCnt="5">
        <dgm:presLayoutVars>
          <dgm:bulletEnabled val="1"/>
        </dgm:presLayoutVars>
      </dgm:prSet>
      <dgm:spPr/>
    </dgm:pt>
    <dgm:pt modelId="{517080D2-601F-4E7D-AFF4-B2445FEAE881}" type="pres">
      <dgm:prSet presAssocID="{DE9E172F-7683-443E-9B00-94ADE08BC648}" presName="circleA" presStyleLbl="node1" presStyleIdx="4" presStyleCnt="5"/>
      <dgm:spPr/>
    </dgm:pt>
    <dgm:pt modelId="{D8C4E85C-648B-4F3A-9AD3-3A7413AB94B4}" type="pres">
      <dgm:prSet presAssocID="{DE9E172F-7683-443E-9B00-94ADE08BC648}" presName="spaceA" presStyleCnt="0"/>
      <dgm:spPr/>
    </dgm:pt>
  </dgm:ptLst>
  <dgm:cxnLst>
    <dgm:cxn modelId="{CA252D0D-F344-4181-9E80-E89C80CC1BEF}" srcId="{63807632-4D5B-49E4-8F33-BD54B79CF95F}" destId="{A4DAB675-8A45-4B43-B375-1B20D2608292}" srcOrd="0" destOrd="0" parTransId="{697062B6-1EAB-4D46-8350-1DEF771702C2}" sibTransId="{E3728A81-5C8A-41BF-8B51-9ADD4E2C4688}"/>
    <dgm:cxn modelId="{83F5DD1B-8689-47F8-9DD6-FE89874EC7F3}" type="presOf" srcId="{DE9E172F-7683-443E-9B00-94ADE08BC648}" destId="{58FF5308-E694-43EE-8970-D362BD8AE134}" srcOrd="0" destOrd="0" presId="urn:microsoft.com/office/officeart/2005/8/layout/hProcess11"/>
    <dgm:cxn modelId="{C16B2B26-A447-429B-ABB7-63F6BA29706C}" type="presOf" srcId="{63807632-4D5B-49E4-8F33-BD54B79CF95F}" destId="{FFCECD11-5AC6-429C-B19F-0290333A0AC9}" srcOrd="0" destOrd="0" presId="urn:microsoft.com/office/officeart/2005/8/layout/hProcess11"/>
    <dgm:cxn modelId="{DCAE854B-6500-4306-A155-E400FEAFA562}" srcId="{63807632-4D5B-49E4-8F33-BD54B79CF95F}" destId="{B8017A6E-F713-4B2D-89C2-F565A535CEF4}" srcOrd="2" destOrd="0" parTransId="{79F49686-768C-4857-A5E6-9B8776998CE4}" sibTransId="{C55EBD60-E068-4FF4-B7A5-0A1915FEEB94}"/>
    <dgm:cxn modelId="{0C426856-514D-4A8D-8440-0586146F3196}" srcId="{63807632-4D5B-49E4-8F33-BD54B79CF95F}" destId="{031445E1-D3DA-4C40-AB9C-B0DD8734D5D5}" srcOrd="3" destOrd="0" parTransId="{AAB50ED3-AD63-4D76-BCF9-5A1C46C11313}" sibTransId="{BB977883-6C96-4166-A4FD-022F00EAA658}"/>
    <dgm:cxn modelId="{A2DBCD8D-B19C-4871-8526-60BEDA235AAC}" srcId="{63807632-4D5B-49E4-8F33-BD54B79CF95F}" destId="{9E8212A1-9FC0-4E4B-9257-DA454AB13A1F}" srcOrd="1" destOrd="0" parTransId="{8CE85B86-F3F2-4FDB-9D4C-FA0493227502}" sibTransId="{66CAAAF3-B191-46F4-BA99-9682591EA1E5}"/>
    <dgm:cxn modelId="{74931F97-63D1-4028-A1B2-41C4EE353D6D}" type="presOf" srcId="{031445E1-D3DA-4C40-AB9C-B0DD8734D5D5}" destId="{925112E5-6F2C-4FAE-BD02-FF85E90BBD1E}" srcOrd="0" destOrd="0" presId="urn:microsoft.com/office/officeart/2005/8/layout/hProcess11"/>
    <dgm:cxn modelId="{641468A1-3CF1-4041-8E88-1A1C36D89BD0}" srcId="{63807632-4D5B-49E4-8F33-BD54B79CF95F}" destId="{DE9E172F-7683-443E-9B00-94ADE08BC648}" srcOrd="4" destOrd="0" parTransId="{52A33E70-37B5-4C8C-8EBB-E73C61247ECB}" sibTransId="{C58A8B54-FF1F-4FEB-B171-7BE73DA9576D}"/>
    <dgm:cxn modelId="{BD74B3D3-3927-44C3-AEFB-8214416794C1}" type="presOf" srcId="{A4DAB675-8A45-4B43-B375-1B20D2608292}" destId="{DCE3B107-9AA1-4A9C-AF88-B2415BF4A91F}" srcOrd="0" destOrd="0" presId="urn:microsoft.com/office/officeart/2005/8/layout/hProcess11"/>
    <dgm:cxn modelId="{93F56BE3-31F3-454B-90D7-3A76C91EC31F}" type="presOf" srcId="{9E8212A1-9FC0-4E4B-9257-DA454AB13A1F}" destId="{CE7FE3E9-E027-4081-9B45-B4C5187BE748}" srcOrd="0" destOrd="0" presId="urn:microsoft.com/office/officeart/2005/8/layout/hProcess11"/>
    <dgm:cxn modelId="{591C9BED-CAC3-4F1D-BF6C-0F83CF721489}" type="presOf" srcId="{B8017A6E-F713-4B2D-89C2-F565A535CEF4}" destId="{2BC86B94-8F9F-4B18-A265-F1A957E5501F}" srcOrd="0" destOrd="0" presId="urn:microsoft.com/office/officeart/2005/8/layout/hProcess11"/>
    <dgm:cxn modelId="{A96A7661-D74C-491A-BFEF-62953964848B}" type="presParOf" srcId="{FFCECD11-5AC6-429C-B19F-0290333A0AC9}" destId="{F84E913A-7982-4CE0-BFEC-A567353D38A0}" srcOrd="0" destOrd="0" presId="urn:microsoft.com/office/officeart/2005/8/layout/hProcess11"/>
    <dgm:cxn modelId="{88C5395A-CFD9-47AE-A105-0FF9D147F953}" type="presParOf" srcId="{FFCECD11-5AC6-429C-B19F-0290333A0AC9}" destId="{A170411F-8A7F-40D4-8D76-6A7CF070367C}" srcOrd="1" destOrd="0" presId="urn:microsoft.com/office/officeart/2005/8/layout/hProcess11"/>
    <dgm:cxn modelId="{80E97AD7-D77D-4C5D-8EDC-850FDB79B6F7}" type="presParOf" srcId="{A170411F-8A7F-40D4-8D76-6A7CF070367C}" destId="{A35EA39E-3913-4045-9FA5-68488CA4B230}" srcOrd="0" destOrd="0" presId="urn:microsoft.com/office/officeart/2005/8/layout/hProcess11"/>
    <dgm:cxn modelId="{EE80FAA8-8885-4528-8883-31B48A5B457D}" type="presParOf" srcId="{A35EA39E-3913-4045-9FA5-68488CA4B230}" destId="{DCE3B107-9AA1-4A9C-AF88-B2415BF4A91F}" srcOrd="0" destOrd="0" presId="urn:microsoft.com/office/officeart/2005/8/layout/hProcess11"/>
    <dgm:cxn modelId="{6FADE69C-F57B-4DA8-BF80-E3288D808255}" type="presParOf" srcId="{A35EA39E-3913-4045-9FA5-68488CA4B230}" destId="{684CE64B-29EC-4E48-82D7-3327AD182E56}" srcOrd="1" destOrd="0" presId="urn:microsoft.com/office/officeart/2005/8/layout/hProcess11"/>
    <dgm:cxn modelId="{052BD223-982E-4F6F-B4A3-C01EC83D22A1}" type="presParOf" srcId="{A35EA39E-3913-4045-9FA5-68488CA4B230}" destId="{821C7DED-145D-426B-B40E-13E31D6CF2A7}" srcOrd="2" destOrd="0" presId="urn:microsoft.com/office/officeart/2005/8/layout/hProcess11"/>
    <dgm:cxn modelId="{F476F3C8-599C-4E17-AB3D-07073A376D11}" type="presParOf" srcId="{A170411F-8A7F-40D4-8D76-6A7CF070367C}" destId="{1800956F-F5F6-44CE-A912-999CE518B226}" srcOrd="1" destOrd="0" presId="urn:microsoft.com/office/officeart/2005/8/layout/hProcess11"/>
    <dgm:cxn modelId="{22843285-5FA9-41B7-8C01-96D9DA8112DD}" type="presParOf" srcId="{A170411F-8A7F-40D4-8D76-6A7CF070367C}" destId="{7EE461F1-6A31-4392-A50C-D596BC31914B}" srcOrd="2" destOrd="0" presId="urn:microsoft.com/office/officeart/2005/8/layout/hProcess11"/>
    <dgm:cxn modelId="{E8559771-44E6-40B5-824A-79135D187BF3}" type="presParOf" srcId="{7EE461F1-6A31-4392-A50C-D596BC31914B}" destId="{CE7FE3E9-E027-4081-9B45-B4C5187BE748}" srcOrd="0" destOrd="0" presId="urn:microsoft.com/office/officeart/2005/8/layout/hProcess11"/>
    <dgm:cxn modelId="{B9E04E4F-A026-45EC-92C5-4A343562ECCB}" type="presParOf" srcId="{7EE461F1-6A31-4392-A50C-D596BC31914B}" destId="{10502777-84C3-408A-92A2-355AD9232C51}" srcOrd="1" destOrd="0" presId="urn:microsoft.com/office/officeart/2005/8/layout/hProcess11"/>
    <dgm:cxn modelId="{69805F06-56F7-48C8-889F-DB844ED099D0}" type="presParOf" srcId="{7EE461F1-6A31-4392-A50C-D596BC31914B}" destId="{B677788B-08D1-47CD-A29A-B218223AF409}" srcOrd="2" destOrd="0" presId="urn:microsoft.com/office/officeart/2005/8/layout/hProcess11"/>
    <dgm:cxn modelId="{79D046DE-024D-4B90-942E-E7C20C5EC66E}" type="presParOf" srcId="{A170411F-8A7F-40D4-8D76-6A7CF070367C}" destId="{C74276F8-0A01-4997-892A-4F0E337DDF52}" srcOrd="3" destOrd="0" presId="urn:microsoft.com/office/officeart/2005/8/layout/hProcess11"/>
    <dgm:cxn modelId="{B1760E39-CB4B-435E-9A32-751435D98120}" type="presParOf" srcId="{A170411F-8A7F-40D4-8D76-6A7CF070367C}" destId="{92F18858-7236-420A-9709-BC3D40B5323D}" srcOrd="4" destOrd="0" presId="urn:microsoft.com/office/officeart/2005/8/layout/hProcess11"/>
    <dgm:cxn modelId="{2B2F36EE-B001-4F5C-A1C0-837CF2CD57E6}" type="presParOf" srcId="{92F18858-7236-420A-9709-BC3D40B5323D}" destId="{2BC86B94-8F9F-4B18-A265-F1A957E5501F}" srcOrd="0" destOrd="0" presId="urn:microsoft.com/office/officeart/2005/8/layout/hProcess11"/>
    <dgm:cxn modelId="{DE6909B0-5063-48E4-9E39-B696A696C4BC}" type="presParOf" srcId="{92F18858-7236-420A-9709-BC3D40B5323D}" destId="{9D0BE2C6-B669-4E60-A918-33BA590F7153}" srcOrd="1" destOrd="0" presId="urn:microsoft.com/office/officeart/2005/8/layout/hProcess11"/>
    <dgm:cxn modelId="{E7F98500-641E-4CC3-AE42-D21BA7717068}" type="presParOf" srcId="{92F18858-7236-420A-9709-BC3D40B5323D}" destId="{A992D821-FB48-4E07-9147-2C2D9F5BB2D5}" srcOrd="2" destOrd="0" presId="urn:microsoft.com/office/officeart/2005/8/layout/hProcess11"/>
    <dgm:cxn modelId="{E85B25B4-35CF-48E4-9939-FBD0FE19165D}" type="presParOf" srcId="{A170411F-8A7F-40D4-8D76-6A7CF070367C}" destId="{0973CD8B-FFEC-4A70-9FF5-8624ABA9E1CF}" srcOrd="5" destOrd="0" presId="urn:microsoft.com/office/officeart/2005/8/layout/hProcess11"/>
    <dgm:cxn modelId="{5C0002F0-7D0A-4805-87BB-FC5BFBF31E49}" type="presParOf" srcId="{A170411F-8A7F-40D4-8D76-6A7CF070367C}" destId="{2DD2FAA7-4EC7-401D-AC89-13ECF46A8961}" srcOrd="6" destOrd="0" presId="urn:microsoft.com/office/officeart/2005/8/layout/hProcess11"/>
    <dgm:cxn modelId="{BB69095C-CFC3-48C5-BA89-9EDEA049258E}" type="presParOf" srcId="{2DD2FAA7-4EC7-401D-AC89-13ECF46A8961}" destId="{925112E5-6F2C-4FAE-BD02-FF85E90BBD1E}" srcOrd="0" destOrd="0" presId="urn:microsoft.com/office/officeart/2005/8/layout/hProcess11"/>
    <dgm:cxn modelId="{7FE91EAC-1C63-49AF-8CAD-A15CA2280189}" type="presParOf" srcId="{2DD2FAA7-4EC7-401D-AC89-13ECF46A8961}" destId="{25EEE398-E6C6-4EC9-BDBE-B8E3AF9BA273}" srcOrd="1" destOrd="0" presId="urn:microsoft.com/office/officeart/2005/8/layout/hProcess11"/>
    <dgm:cxn modelId="{616044BB-C1FC-49D0-A958-54676BBC3A2E}" type="presParOf" srcId="{2DD2FAA7-4EC7-401D-AC89-13ECF46A8961}" destId="{CCEE306A-14E4-46E7-9941-AAF2208C193A}" srcOrd="2" destOrd="0" presId="urn:microsoft.com/office/officeart/2005/8/layout/hProcess11"/>
    <dgm:cxn modelId="{4FB1418C-E6FD-4AAC-8429-FE45275E3290}" type="presParOf" srcId="{A170411F-8A7F-40D4-8D76-6A7CF070367C}" destId="{1099FFEC-CE03-4C01-ABFA-ECF0975D68F9}" srcOrd="7" destOrd="0" presId="urn:microsoft.com/office/officeart/2005/8/layout/hProcess11"/>
    <dgm:cxn modelId="{D2E4D579-32C9-48CB-B5F9-C6340FB8AC62}" type="presParOf" srcId="{A170411F-8A7F-40D4-8D76-6A7CF070367C}" destId="{71D27ED6-8F5B-4A66-B4F4-4D7207EF484A}" srcOrd="8" destOrd="0" presId="urn:microsoft.com/office/officeart/2005/8/layout/hProcess11"/>
    <dgm:cxn modelId="{FEC8F4C3-F9F2-4C51-84D3-8E9360C19C63}" type="presParOf" srcId="{71D27ED6-8F5B-4A66-B4F4-4D7207EF484A}" destId="{58FF5308-E694-43EE-8970-D362BD8AE134}" srcOrd="0" destOrd="0" presId="urn:microsoft.com/office/officeart/2005/8/layout/hProcess11"/>
    <dgm:cxn modelId="{6C2C62D8-2D24-47B7-923E-B1C3F166E26C}" type="presParOf" srcId="{71D27ED6-8F5B-4A66-B4F4-4D7207EF484A}" destId="{517080D2-601F-4E7D-AFF4-B2445FEAE881}" srcOrd="1" destOrd="0" presId="urn:microsoft.com/office/officeart/2005/8/layout/hProcess11"/>
    <dgm:cxn modelId="{696901A6-4ED8-46EA-9E21-0D48EC10F119}" type="presParOf" srcId="{71D27ED6-8F5B-4A66-B4F4-4D7207EF484A}" destId="{D8C4E85C-648B-4F3A-9AD3-3A7413AB94B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A4076-1DD4-4009-B50B-A0ABD903ED24}">
      <dsp:nvSpPr>
        <dsp:cNvPr id="0" name=""/>
        <dsp:cNvSpPr/>
      </dsp:nvSpPr>
      <dsp:spPr>
        <a:xfrm>
          <a:off x="1373" y="3246"/>
          <a:ext cx="8497440" cy="1570393"/>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CO" sz="2000" kern="1200"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sz="2000" kern="1200" dirty="0"/>
        </a:p>
      </dsp:txBody>
      <dsp:txXfrm>
        <a:off x="47368" y="49241"/>
        <a:ext cx="8405450" cy="1478403"/>
      </dsp:txXfrm>
    </dsp:sp>
    <dsp:sp modelId="{33CE6FA8-1ED1-494A-8C9D-51143519985E}">
      <dsp:nvSpPr>
        <dsp:cNvPr id="0" name=""/>
        <dsp:cNvSpPr/>
      </dsp:nvSpPr>
      <dsp:spPr>
        <a:xfrm>
          <a:off x="1373"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t>Definir e implementar la técnica de procesamiento de imágenes adecuada para la digitalización de imágenes termográficas.</a:t>
          </a:r>
          <a:endParaRPr lang="es-ES" sz="1400" kern="1200" dirty="0"/>
        </a:p>
      </dsp:txBody>
      <dsp:txXfrm>
        <a:off x="59906" y="1918988"/>
        <a:ext cx="1881391" cy="2542712"/>
      </dsp:txXfrm>
    </dsp:sp>
    <dsp:sp modelId="{C69521CD-65ED-4332-A11E-790E5D66E600}">
      <dsp:nvSpPr>
        <dsp:cNvPr id="0" name=""/>
        <dsp:cNvSpPr/>
      </dsp:nvSpPr>
      <dsp:spPr>
        <a:xfrm>
          <a:off x="2167701"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t>Identificar los patrones y formas de las imágenes termográficas digitalizadas que se relacionen con fallos, daños, deterioro o condiciones de operación regular de los paneles fotovoltaicos.</a:t>
          </a:r>
          <a:endParaRPr lang="es-ES" sz="1400" kern="1200" dirty="0"/>
        </a:p>
      </dsp:txBody>
      <dsp:txXfrm>
        <a:off x="2226234" y="1918988"/>
        <a:ext cx="1881391" cy="2542712"/>
      </dsp:txXfrm>
    </dsp:sp>
    <dsp:sp modelId="{1CE6D6A1-0948-46C5-8B40-954DA47A680D}">
      <dsp:nvSpPr>
        <dsp:cNvPr id="0" name=""/>
        <dsp:cNvSpPr/>
      </dsp:nvSpPr>
      <dsp:spPr>
        <a:xfrm>
          <a:off x="4334029"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Crear una base de datos sencilla con patrones destacados y frecuentes de fallos, daños o deterioro de las imágenes termográficas tomadas a paneles fotovoltaicos.</a:t>
          </a:r>
          <a:endParaRPr lang="es-ES" sz="1400" kern="1200" dirty="0"/>
        </a:p>
      </dsp:txBody>
      <dsp:txXfrm>
        <a:off x="4392562" y="1918988"/>
        <a:ext cx="1881391" cy="2542712"/>
      </dsp:txXfrm>
    </dsp:sp>
    <dsp:sp modelId="{919EFA03-7FD3-475D-8634-9E6E6041890B}">
      <dsp:nvSpPr>
        <dsp:cNvPr id="0" name=""/>
        <dsp:cNvSpPr/>
      </dsp:nvSpPr>
      <dsp:spPr>
        <a:xfrm>
          <a:off x="6500356"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a:t>Diseñar e implementar un algoritmo de procesamiento de imágenes para identificar y caracterizar patrones de fallos, daños o deterioro en las termografías tomadas a paneles fotovoltaicos.</a:t>
          </a:r>
          <a:endParaRPr lang="es-ES" sz="1400" kern="1200" dirty="0"/>
        </a:p>
      </dsp:txBody>
      <dsp:txXfrm>
        <a:off x="6558889" y="1918988"/>
        <a:ext cx="1881391" cy="2542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2524-8606-4593-99C4-9CF49636453E}">
      <dsp:nvSpPr>
        <dsp:cNvPr id="0" name=""/>
        <dsp:cNvSpPr/>
      </dsp:nvSpPr>
      <dsp:spPr>
        <a:xfrm>
          <a:off x="1448685" y="580419"/>
          <a:ext cx="3882875" cy="3882875"/>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244E1B-1877-49C2-98CA-B1DA0B08E18C}">
      <dsp:nvSpPr>
        <dsp:cNvPr id="0" name=""/>
        <dsp:cNvSpPr/>
      </dsp:nvSpPr>
      <dsp:spPr>
        <a:xfrm>
          <a:off x="1448685" y="580419"/>
          <a:ext cx="3882875" cy="3882875"/>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4F33ED-CE9B-4E0F-A262-78A982AC1297}">
      <dsp:nvSpPr>
        <dsp:cNvPr id="0" name=""/>
        <dsp:cNvSpPr/>
      </dsp:nvSpPr>
      <dsp:spPr>
        <a:xfrm>
          <a:off x="1448685" y="580419"/>
          <a:ext cx="3882875" cy="3882875"/>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6DE3FC-BED1-4995-BB57-86AFAADE8362}">
      <dsp:nvSpPr>
        <dsp:cNvPr id="0" name=""/>
        <dsp:cNvSpPr/>
      </dsp:nvSpPr>
      <dsp:spPr>
        <a:xfrm>
          <a:off x="1448685" y="580419"/>
          <a:ext cx="3882875" cy="3882875"/>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F1A5F7-106B-443A-A175-96689E893204}">
      <dsp:nvSpPr>
        <dsp:cNvPr id="0" name=""/>
        <dsp:cNvSpPr/>
      </dsp:nvSpPr>
      <dsp:spPr>
        <a:xfrm>
          <a:off x="2497898" y="1629632"/>
          <a:ext cx="1784449" cy="1784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CO" sz="1700" kern="1200" dirty="0"/>
            <a:t>Daños más comunes que generan pérdidas de eficiencia</a:t>
          </a:r>
        </a:p>
      </dsp:txBody>
      <dsp:txXfrm>
        <a:off x="2759225" y="1890959"/>
        <a:ext cx="1261795" cy="1261795"/>
      </dsp:txXfrm>
    </dsp:sp>
    <dsp:sp modelId="{69D0BAAA-FD8B-4174-8AA2-3752C2CACAD2}">
      <dsp:nvSpPr>
        <dsp:cNvPr id="0" name=""/>
        <dsp:cNvSpPr/>
      </dsp:nvSpPr>
      <dsp:spPr>
        <a:xfrm>
          <a:off x="2765565" y="83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Micro fracturas</a:t>
          </a:r>
        </a:p>
      </dsp:txBody>
      <dsp:txXfrm>
        <a:off x="2948494" y="183759"/>
        <a:ext cx="883256" cy="883256"/>
      </dsp:txXfrm>
    </dsp:sp>
    <dsp:sp modelId="{6B6EEFDC-5340-4498-9732-AA21D1E9B68E}">
      <dsp:nvSpPr>
        <dsp:cNvPr id="0" name=""/>
        <dsp:cNvSpPr/>
      </dsp:nvSpPr>
      <dsp:spPr>
        <a:xfrm>
          <a:off x="466203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Degradación inducida por potencial (PDI)</a:t>
          </a:r>
        </a:p>
      </dsp:txBody>
      <dsp:txXfrm>
        <a:off x="4844964" y="2080229"/>
        <a:ext cx="883256" cy="883256"/>
      </dsp:txXfrm>
    </dsp:sp>
    <dsp:sp modelId="{D72178A1-EA49-4555-A511-5A3F510D00BA}">
      <dsp:nvSpPr>
        <dsp:cNvPr id="0" name=""/>
        <dsp:cNvSpPr/>
      </dsp:nvSpPr>
      <dsp:spPr>
        <a:xfrm>
          <a:off x="2765565" y="3793769"/>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Punto Caliente (Hot spot)</a:t>
          </a:r>
        </a:p>
      </dsp:txBody>
      <dsp:txXfrm>
        <a:off x="2948494" y="3976698"/>
        <a:ext cx="883256" cy="883256"/>
      </dsp:txXfrm>
    </dsp:sp>
    <dsp:sp modelId="{D6D1EDE7-5B66-4E11-99ED-C7A1E5C52F5B}">
      <dsp:nvSpPr>
        <dsp:cNvPr id="0" name=""/>
        <dsp:cNvSpPr/>
      </dsp:nvSpPr>
      <dsp:spPr>
        <a:xfrm>
          <a:off x="86909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Camino de caracol (</a:t>
          </a:r>
          <a:r>
            <a:rPr lang="es-CO" sz="1300" kern="1200" dirty="0" err="1"/>
            <a:t>snails</a:t>
          </a:r>
          <a:r>
            <a:rPr lang="es-CO" sz="1300" kern="1200" dirty="0"/>
            <a:t> </a:t>
          </a:r>
          <a:r>
            <a:rPr lang="es-CO" sz="1300" kern="1200" dirty="0" err="1"/>
            <a:t>trails</a:t>
          </a:r>
          <a:r>
            <a:rPr lang="es-CO" sz="1300" kern="1200" dirty="0"/>
            <a:t>) </a:t>
          </a:r>
        </a:p>
      </dsp:txBody>
      <dsp:txXfrm>
        <a:off x="1052024" y="2080229"/>
        <a:ext cx="883256" cy="883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658F-6546-4129-A631-78D6602F6890}">
      <dsp:nvSpPr>
        <dsp:cNvPr id="0" name=""/>
        <dsp:cNvSpPr/>
      </dsp:nvSpPr>
      <dsp:spPr>
        <a:xfrm>
          <a:off x="27581"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Detección de anomalías en paneles fotovoltaicos en base a </a:t>
          </a:r>
          <a:r>
            <a:rPr lang="es-ES" sz="1600" kern="1200" dirty="0"/>
            <a:t>imágenes multiespectrales, Santiago de Chile, 2020.</a:t>
          </a:r>
        </a:p>
      </dsp:txBody>
      <dsp:txXfrm>
        <a:off x="27581" y="580535"/>
        <a:ext cx="4191564" cy="1224126"/>
      </dsp:txXfrm>
    </dsp:sp>
    <dsp:sp modelId="{DDEE63D0-9C2C-4F89-82AB-AFEA3FFC0731}">
      <dsp:nvSpPr>
        <dsp:cNvPr id="0" name=""/>
        <dsp:cNvSpPr/>
      </dsp:nvSpPr>
      <dsp:spPr>
        <a:xfrm>
          <a:off x="0" y="464834"/>
          <a:ext cx="856888" cy="1285332"/>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83E5B6-25D9-4DB6-B091-E753AA5F2589}">
      <dsp:nvSpPr>
        <dsp:cNvPr id="0" name=""/>
        <dsp:cNvSpPr/>
      </dsp:nvSpPr>
      <dsp:spPr>
        <a:xfrm>
          <a:off x="4493689"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Caracterización de instalaciones fotovoltaicas mediante técnicas de termografía infrarroja, Valencia, 2018.</a:t>
          </a:r>
          <a:endParaRPr lang="es-ES" sz="1600" kern="1200" dirty="0"/>
        </a:p>
      </dsp:txBody>
      <dsp:txXfrm>
        <a:off x="4493689" y="580535"/>
        <a:ext cx="4191564" cy="1224126"/>
      </dsp:txXfrm>
    </dsp:sp>
    <dsp:sp modelId="{19D37715-5122-4898-A8C2-B9BE948CEC4B}">
      <dsp:nvSpPr>
        <dsp:cNvPr id="0" name=""/>
        <dsp:cNvSpPr/>
      </dsp:nvSpPr>
      <dsp:spPr>
        <a:xfrm>
          <a:off x="4460969" y="424861"/>
          <a:ext cx="856888" cy="1285332"/>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55DC9-032D-4486-B491-E1D11B022524}">
      <dsp:nvSpPr>
        <dsp:cNvPr id="0" name=""/>
        <dsp:cNvSpPr/>
      </dsp:nvSpPr>
      <dsp:spPr>
        <a:xfrm>
          <a:off x="96171" y="2121574"/>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Aplicación de la termografía infrarroja como método de inspección no destructivo de un túnel de viento de baja velocidad. Bogotá D.C, 2017.</a:t>
          </a:r>
        </a:p>
      </dsp:txBody>
      <dsp:txXfrm>
        <a:off x="96171" y="2121574"/>
        <a:ext cx="4191564" cy="1224126"/>
      </dsp:txXfrm>
    </dsp:sp>
    <dsp:sp modelId="{453E0C3F-D199-44C1-BAAA-078379CFFB60}">
      <dsp:nvSpPr>
        <dsp:cNvPr id="0" name=""/>
        <dsp:cNvSpPr/>
      </dsp:nvSpPr>
      <dsp:spPr>
        <a:xfrm>
          <a:off x="0" y="2005873"/>
          <a:ext cx="856888" cy="1285332"/>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F1570-1254-4B82-91F6-A3836F60450E}">
      <dsp:nvSpPr>
        <dsp:cNvPr id="0" name=""/>
        <dsp:cNvSpPr/>
      </dsp:nvSpPr>
      <dsp:spPr>
        <a:xfrm>
          <a:off x="4699460" y="2121574"/>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Procedimiento para inspección de tableros eléctricos con termografía infrarroja, Puebla, 2017.</a:t>
          </a:r>
        </a:p>
      </dsp:txBody>
      <dsp:txXfrm>
        <a:off x="4699460" y="2121574"/>
        <a:ext cx="3917203" cy="1224126"/>
      </dsp:txXfrm>
    </dsp:sp>
    <dsp:sp modelId="{28B407BB-589A-4698-B256-5761D18B387C}">
      <dsp:nvSpPr>
        <dsp:cNvPr id="0" name=""/>
        <dsp:cNvSpPr/>
      </dsp:nvSpPr>
      <dsp:spPr>
        <a:xfrm>
          <a:off x="4470931" y="1957815"/>
          <a:ext cx="856888" cy="1285332"/>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EBD93-9A8F-4525-99FD-5C59A26A1833}">
      <dsp:nvSpPr>
        <dsp:cNvPr id="0" name=""/>
        <dsp:cNvSpPr/>
      </dsp:nvSpPr>
      <dsp:spPr>
        <a:xfrm>
          <a:off x="2466406" y="3662613"/>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Monitoreo en plantas fotovoltaicas. Jujuy, 2019.</a:t>
          </a:r>
        </a:p>
      </dsp:txBody>
      <dsp:txXfrm>
        <a:off x="2466406" y="3662613"/>
        <a:ext cx="3917203" cy="1224126"/>
      </dsp:txXfrm>
    </dsp:sp>
    <dsp:sp modelId="{536938B3-1C03-41CB-9E25-D06991687B18}">
      <dsp:nvSpPr>
        <dsp:cNvPr id="0" name=""/>
        <dsp:cNvSpPr/>
      </dsp:nvSpPr>
      <dsp:spPr>
        <a:xfrm>
          <a:off x="2303189" y="3485795"/>
          <a:ext cx="856888" cy="1285332"/>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44B42-E158-4BCF-8E5E-C45034407137}">
      <dsp:nvSpPr>
        <dsp:cNvPr id="0" name=""/>
        <dsp:cNvSpPr/>
      </dsp:nvSpPr>
      <dsp:spPr>
        <a:xfrm>
          <a:off x="178321"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Inspección basada en Termografía Aérea para Plantas Fotovoltaicas situadas en Techo. Santiago de Chile, 2020.</a:t>
          </a:r>
          <a:endParaRPr lang="es-ES" sz="1500" kern="1200" dirty="0"/>
        </a:p>
      </dsp:txBody>
      <dsp:txXfrm>
        <a:off x="178321" y="548363"/>
        <a:ext cx="4213683" cy="1316776"/>
      </dsp:txXfrm>
    </dsp:sp>
    <dsp:sp modelId="{DE49E785-BCDB-4DD8-A03F-2B8D81A267EA}">
      <dsp:nvSpPr>
        <dsp:cNvPr id="0" name=""/>
        <dsp:cNvSpPr/>
      </dsp:nvSpPr>
      <dsp:spPr>
        <a:xfrm>
          <a:off x="2751" y="358161"/>
          <a:ext cx="921743" cy="1382614"/>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5A962-1135-46F2-83B0-C2A01413BB87}">
      <dsp:nvSpPr>
        <dsp:cNvPr id="0" name=""/>
        <dsp:cNvSpPr/>
      </dsp:nvSpPr>
      <dsp:spPr>
        <a:xfrm>
          <a:off x="4836124"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y construcción de un sistema de seguimiento solar, parasistemas fotovoltaicos, basado en procesamiento de imágenes. Arequipa, 2019.</a:t>
          </a:r>
          <a:endParaRPr lang="es-ES" sz="1500" kern="1200" dirty="0"/>
        </a:p>
      </dsp:txBody>
      <dsp:txXfrm>
        <a:off x="4836124" y="548363"/>
        <a:ext cx="4213683" cy="1316776"/>
      </dsp:txXfrm>
    </dsp:sp>
    <dsp:sp modelId="{E48FD84D-ED99-4656-8C44-F502C41E2A67}">
      <dsp:nvSpPr>
        <dsp:cNvPr id="0" name=""/>
        <dsp:cNvSpPr/>
      </dsp:nvSpPr>
      <dsp:spPr>
        <a:xfrm>
          <a:off x="4660554" y="358161"/>
          <a:ext cx="921743" cy="1382614"/>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DC80-7DA0-4F06-AEB8-AC0E3172CD87}">
      <dsp:nvSpPr>
        <dsp:cNvPr id="0" name=""/>
        <dsp:cNvSpPr/>
      </dsp:nvSpPr>
      <dsp:spPr>
        <a:xfrm>
          <a:off x="178321"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e implementación de un sistema de detección de sombras y polvo en paneles solares usando tratamiento de imagen por medio de redes convolucionales. Bogotá D.C. 2019.</a:t>
          </a:r>
          <a:endParaRPr lang="es-ES" sz="1500" kern="1200" dirty="0"/>
        </a:p>
      </dsp:txBody>
      <dsp:txXfrm>
        <a:off x="178321" y="2206037"/>
        <a:ext cx="4213683" cy="1316776"/>
      </dsp:txXfrm>
    </dsp:sp>
    <dsp:sp modelId="{2FB26748-5B3E-450C-8034-45494F66E744}">
      <dsp:nvSpPr>
        <dsp:cNvPr id="0" name=""/>
        <dsp:cNvSpPr/>
      </dsp:nvSpPr>
      <dsp:spPr>
        <a:xfrm>
          <a:off x="2751" y="2015836"/>
          <a:ext cx="921743" cy="1382614"/>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C7D32-9C34-43D3-8D22-91CCA55CDE3C}">
      <dsp:nvSpPr>
        <dsp:cNvPr id="0" name=""/>
        <dsp:cNvSpPr/>
      </dsp:nvSpPr>
      <dsp:spPr>
        <a:xfrm>
          <a:off x="4836124"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Aplicación de Técnicas de Visión Artificial y Sistemas Expertos para la Determinación del Valor de Monedas. Nogales 2017.</a:t>
          </a:r>
          <a:endParaRPr lang="es-ES" sz="1500" kern="1200" dirty="0"/>
        </a:p>
      </dsp:txBody>
      <dsp:txXfrm>
        <a:off x="4836124" y="2206037"/>
        <a:ext cx="4213683" cy="1316776"/>
      </dsp:txXfrm>
    </dsp:sp>
    <dsp:sp modelId="{C8C282A1-9036-41B4-A637-E18FA551A906}">
      <dsp:nvSpPr>
        <dsp:cNvPr id="0" name=""/>
        <dsp:cNvSpPr/>
      </dsp:nvSpPr>
      <dsp:spPr>
        <a:xfrm>
          <a:off x="4660554" y="2015836"/>
          <a:ext cx="921743" cy="1382614"/>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1C8EE-5C92-4014-BB4C-A27FB13EDFE6}">
      <dsp:nvSpPr>
        <dsp:cNvPr id="0" name=""/>
        <dsp:cNvSpPr/>
      </dsp:nvSpPr>
      <dsp:spPr>
        <a:xfrm>
          <a:off x="2507223" y="3863712"/>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Captura y procesamiento de imágenes de una cámara térmica. Madrid, 2016.</a:t>
          </a:r>
          <a:endParaRPr lang="es-ES" sz="1500" kern="1200" dirty="0"/>
        </a:p>
      </dsp:txBody>
      <dsp:txXfrm>
        <a:off x="2507223" y="3863712"/>
        <a:ext cx="4213683" cy="1316776"/>
      </dsp:txXfrm>
    </dsp:sp>
    <dsp:sp modelId="{ED230BB1-7493-4868-A55B-FE4E09E66971}">
      <dsp:nvSpPr>
        <dsp:cNvPr id="0" name=""/>
        <dsp:cNvSpPr/>
      </dsp:nvSpPr>
      <dsp:spPr>
        <a:xfrm>
          <a:off x="2331653" y="3673511"/>
          <a:ext cx="921743" cy="1382614"/>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ED14-6D53-4B84-948B-F2FE3237BF35}">
      <dsp:nvSpPr>
        <dsp:cNvPr id="0" name=""/>
        <dsp:cNvSpPr/>
      </dsp:nvSpPr>
      <dsp:spPr>
        <a:xfrm>
          <a:off x="0" y="0"/>
          <a:ext cx="8059783" cy="2280775"/>
        </a:xfrm>
        <a:prstGeom prst="roundRect">
          <a:avLst>
            <a:gd name="adj" fmla="val 10000"/>
          </a:avLst>
        </a:prstGeom>
        <a:solidFill>
          <a:srgbClr val="00529C">
            <a:alpha val="90000"/>
          </a:srgb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51DC2-ACFF-443D-8157-383AC35108BB}">
      <dsp:nvSpPr>
        <dsp:cNvPr id="0" name=""/>
        <dsp:cNvSpPr/>
      </dsp:nvSpPr>
      <dsp:spPr>
        <a:xfrm>
          <a:off x="241793" y="125406"/>
          <a:ext cx="2367561" cy="2029962"/>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EA923-2CFA-4230-AD91-6291907D7AAC}">
      <dsp:nvSpPr>
        <dsp:cNvPr id="0" name=""/>
        <dsp:cNvSpPr/>
      </dsp:nvSpPr>
      <dsp:spPr>
        <a:xfrm rot="10800000">
          <a:off x="241793"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Histórico.</a:t>
          </a:r>
        </a:p>
        <a:p>
          <a:pPr marL="0" lvl="0" indent="0" algn="ctr" defTabSz="800100">
            <a:lnSpc>
              <a:spcPct val="90000"/>
            </a:lnSpc>
            <a:spcBef>
              <a:spcPct val="0"/>
            </a:spcBef>
            <a:spcAft>
              <a:spcPct val="35000"/>
            </a:spcAft>
            <a:buNone/>
          </a:pPr>
          <a:r>
            <a:rPr lang="es-ES" sz="1200" kern="1200" dirty="0"/>
            <a:t>En 1839, se descubre el fenómeno fotoeléctrico.</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Década de los 50, se destaca en programas espaciales.</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Llega a Colombia en los 80’s en el programa Telecomunicaciones rurales.</a:t>
          </a:r>
        </a:p>
      </dsp:txBody>
      <dsp:txXfrm rot="10800000">
        <a:off x="314604" y="2280775"/>
        <a:ext cx="2221939" cy="2714802"/>
      </dsp:txXfrm>
    </dsp:sp>
    <dsp:sp modelId="{CFCDB673-B6EB-49B8-8562-DF622E9436C6}">
      <dsp:nvSpPr>
        <dsp:cNvPr id="0" name=""/>
        <dsp:cNvSpPr/>
      </dsp:nvSpPr>
      <dsp:spPr>
        <a:xfrm>
          <a:off x="2846110" y="125406"/>
          <a:ext cx="2367561" cy="202996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025FF-B47B-43C0-926C-3E290F3869B1}">
      <dsp:nvSpPr>
        <dsp:cNvPr id="0" name=""/>
        <dsp:cNvSpPr/>
      </dsp:nvSpPr>
      <dsp:spPr>
        <a:xfrm rot="10800000">
          <a:off x="2846110"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Político.</a:t>
          </a:r>
        </a:p>
        <a:p>
          <a:pPr marL="0" lvl="0" indent="0" algn="ctr" defTabSz="800100">
            <a:lnSpc>
              <a:spcPct val="90000"/>
            </a:lnSpc>
            <a:spcBef>
              <a:spcPct val="0"/>
            </a:spcBef>
            <a:spcAft>
              <a:spcPct val="35000"/>
            </a:spcAft>
            <a:buNone/>
          </a:pPr>
          <a:r>
            <a:rPr lang="es-ES" sz="1200" kern="1200" dirty="0"/>
            <a:t>Energías renovables en objetivos de desarrollos sostenibles.</a:t>
          </a:r>
        </a:p>
        <a:p>
          <a:pPr marL="0" lvl="0" indent="0" algn="ctr" defTabSz="800100">
            <a:lnSpc>
              <a:spcPct val="90000"/>
            </a:lnSpc>
            <a:spcBef>
              <a:spcPct val="0"/>
            </a:spcBef>
            <a:spcAft>
              <a:spcPct val="35000"/>
            </a:spcAft>
            <a:buNone/>
          </a:pPr>
          <a:r>
            <a:rPr lang="es-ES" sz="1200" kern="1200" dirty="0"/>
            <a:t>“Es deber del estado asegurar su prestación eficiente a todos los habitantes del territorio nacional”. Artículo 345, Constitución de Colombia.</a:t>
          </a:r>
        </a:p>
        <a:p>
          <a:pPr marL="0" lvl="0" indent="0" algn="ctr" defTabSz="800100">
            <a:lnSpc>
              <a:spcPct val="90000"/>
            </a:lnSpc>
            <a:spcBef>
              <a:spcPct val="0"/>
            </a:spcBef>
            <a:spcAft>
              <a:spcPct val="35000"/>
            </a:spcAft>
            <a:buNone/>
          </a:pPr>
          <a:r>
            <a:rPr lang="es-ES" sz="1200" kern="1200" dirty="0"/>
            <a:t>Ley 1715 del 2014 y 1955 del 2019, leyes de </a:t>
          </a:r>
          <a:r>
            <a:rPr lang="es-ES" sz="1200" kern="1200"/>
            <a:t>regulación e </a:t>
          </a:r>
          <a:r>
            <a:rPr lang="es-ES" sz="1200" kern="1200" dirty="0"/>
            <a:t>impulso de ER.</a:t>
          </a:r>
        </a:p>
      </dsp:txBody>
      <dsp:txXfrm rot="10800000">
        <a:off x="2918921" y="2280775"/>
        <a:ext cx="2221939" cy="2714802"/>
      </dsp:txXfrm>
    </dsp:sp>
    <dsp:sp modelId="{F577AD13-77C1-4CEF-BC4D-DD023C92CF94}">
      <dsp:nvSpPr>
        <dsp:cNvPr id="0" name=""/>
        <dsp:cNvSpPr/>
      </dsp:nvSpPr>
      <dsp:spPr>
        <a:xfrm>
          <a:off x="5450428" y="125406"/>
          <a:ext cx="2367561" cy="2029962"/>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BCAF5-43EB-4147-993B-7441B7B75ADC}">
      <dsp:nvSpPr>
        <dsp:cNvPr id="0" name=""/>
        <dsp:cNvSpPr/>
      </dsp:nvSpPr>
      <dsp:spPr>
        <a:xfrm rot="10800000">
          <a:off x="5450428"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Geográfico.</a:t>
          </a:r>
        </a:p>
        <a:p>
          <a:pPr marL="0" lvl="0" indent="0" algn="ctr" defTabSz="800100">
            <a:lnSpc>
              <a:spcPct val="90000"/>
            </a:lnSpc>
            <a:spcBef>
              <a:spcPct val="0"/>
            </a:spcBef>
            <a:spcAft>
              <a:spcPct val="35000"/>
            </a:spcAft>
            <a:buNone/>
          </a:pPr>
          <a:r>
            <a:rPr lang="es-ES" sz="1200" kern="1200" dirty="0"/>
            <a:t>Promedio diario de 4.5 kWh/𝑚2/d de irradiación solar.</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Colombia sin comportamientos de clima estacionario.</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Las ZNI (zonas no interconectadas) representan el 52% aproximadamente de territorio nacional.</a:t>
          </a:r>
        </a:p>
      </dsp:txBody>
      <dsp:txXfrm rot="10800000">
        <a:off x="5523239" y="2280775"/>
        <a:ext cx="2221939" cy="2714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B1105-109C-4226-A5E8-57EC61E9815C}">
      <dsp:nvSpPr>
        <dsp:cNvPr id="0" name=""/>
        <dsp:cNvSpPr/>
      </dsp:nvSpPr>
      <dsp:spPr>
        <a:xfrm>
          <a:off x="0" y="216227"/>
          <a:ext cx="7670309" cy="11907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Tiene como objetivo sentar bases que permitan la igualdad de oportunidades para todos los colombianos, considerando que Colombia alcance los Objetivos de Desarrollo Sostenible al 2030. </a:t>
          </a:r>
        </a:p>
      </dsp:txBody>
      <dsp:txXfrm>
        <a:off x="0" y="216227"/>
        <a:ext cx="7670309" cy="1190700"/>
      </dsp:txXfrm>
    </dsp:sp>
    <dsp:sp modelId="{E8BAC236-111D-43EF-A507-01206ABCBEEF}">
      <dsp:nvSpPr>
        <dsp:cNvPr id="0" name=""/>
        <dsp:cNvSpPr/>
      </dsp:nvSpPr>
      <dsp:spPr>
        <a:xfrm>
          <a:off x="383515" y="958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1955 DEL 2019 - CONGRESO DE COLOMBIA</a:t>
          </a:r>
          <a:endParaRPr lang="es-CO" sz="1400" kern="1200" dirty="0"/>
        </a:p>
      </dsp:txBody>
      <dsp:txXfrm>
        <a:off x="403690" y="29762"/>
        <a:ext cx="5328866" cy="372930"/>
      </dsp:txXfrm>
    </dsp:sp>
    <dsp:sp modelId="{D51C4E21-6DDE-4B0B-AEFF-23862BEC3F3E}">
      <dsp:nvSpPr>
        <dsp:cNvPr id="0" name=""/>
        <dsp:cNvSpPr/>
      </dsp:nvSpPr>
      <dsp:spPr>
        <a:xfrm>
          <a:off x="0" y="168916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Regula la integración de las energías renovables no convencionales al sistema energético nacional. Tiene como objetivo promover el desarrollo y la utilización de fuentes no convencionales para la producción de energía eléctrica. </a:t>
          </a:r>
        </a:p>
      </dsp:txBody>
      <dsp:txXfrm>
        <a:off x="0" y="1689167"/>
        <a:ext cx="7670309" cy="1455299"/>
      </dsp:txXfrm>
    </dsp:sp>
    <dsp:sp modelId="{F2F5452C-A7D5-4A87-A528-3899C791E020}">
      <dsp:nvSpPr>
        <dsp:cNvPr id="0" name=""/>
        <dsp:cNvSpPr/>
      </dsp:nvSpPr>
      <dsp:spPr>
        <a:xfrm>
          <a:off x="383515" y="148252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1715 DEL 2014 - CONGRESO DE COLOMBIA</a:t>
          </a:r>
          <a:endParaRPr lang="es-CO" sz="1400" kern="1200" dirty="0"/>
        </a:p>
      </dsp:txBody>
      <dsp:txXfrm>
        <a:off x="403690" y="1502702"/>
        <a:ext cx="5328866" cy="372930"/>
      </dsp:txXfrm>
    </dsp:sp>
    <dsp:sp modelId="{3A309EE4-16E2-4736-A9B5-F8270F0305B8}">
      <dsp:nvSpPr>
        <dsp:cNvPr id="0" name=""/>
        <dsp:cNvSpPr/>
      </dsp:nvSpPr>
      <dsp:spPr>
        <a:xfrm>
          <a:off x="0" y="342670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Requisitos de instalaciones de algunos productos para la generación de fuentes no convencionales de energía, aplica a la instalación de los paneles solares en establecimiento comercial, público, industrial o domiciliario. </a:t>
          </a:r>
          <a:endParaRPr lang="es-CO" sz="1800" b="0" kern="1200" dirty="0"/>
        </a:p>
      </dsp:txBody>
      <dsp:txXfrm>
        <a:off x="0" y="3426707"/>
        <a:ext cx="7670309" cy="1455299"/>
      </dsp:txXfrm>
    </dsp:sp>
    <dsp:sp modelId="{49C9D279-0318-4DBC-8963-D46E63A10C3C}">
      <dsp:nvSpPr>
        <dsp:cNvPr id="0" name=""/>
        <dsp:cNvSpPr/>
      </dsp:nvSpPr>
      <dsp:spPr>
        <a:xfrm>
          <a:off x="383515" y="322006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REGLAMENTO TÉCNICO DE INSTALACIONES ELÉCTRICAS (RETIE)</a:t>
          </a:r>
          <a:endParaRPr lang="es-CO" sz="1400" kern="1200" dirty="0"/>
        </a:p>
      </dsp:txBody>
      <dsp:txXfrm>
        <a:off x="403690" y="3240242"/>
        <a:ext cx="5328866"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E913A-7982-4CE0-BFEC-A567353D38A0}">
      <dsp:nvSpPr>
        <dsp:cNvPr id="0" name=""/>
        <dsp:cNvSpPr/>
      </dsp:nvSpPr>
      <dsp:spPr>
        <a:xfrm>
          <a:off x="0" y="1219199"/>
          <a:ext cx="8782975" cy="16256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3B107-9AA1-4A9C-AF88-B2415BF4A91F}">
      <dsp:nvSpPr>
        <dsp:cNvPr id="0" name=""/>
        <dsp:cNvSpPr/>
      </dsp:nvSpPr>
      <dsp:spPr>
        <a:xfrm>
          <a:off x="3473"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Desarrollo de técnica de procesamiento de imágenes </a:t>
          </a:r>
          <a:endParaRPr lang="es-CO" sz="1500" kern="1200" dirty="0"/>
        </a:p>
      </dsp:txBody>
      <dsp:txXfrm>
        <a:off x="3473" y="0"/>
        <a:ext cx="1518794" cy="1625600"/>
      </dsp:txXfrm>
    </dsp:sp>
    <dsp:sp modelId="{684CE64B-29EC-4E48-82D7-3327AD182E56}">
      <dsp:nvSpPr>
        <dsp:cNvPr id="0" name=""/>
        <dsp:cNvSpPr/>
      </dsp:nvSpPr>
      <dsp:spPr>
        <a:xfrm>
          <a:off x="559670"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FE3E9-E027-4081-9B45-B4C5187BE748}">
      <dsp:nvSpPr>
        <dsp:cNvPr id="0" name=""/>
        <dsp:cNvSpPr/>
      </dsp:nvSpPr>
      <dsp:spPr>
        <a:xfrm>
          <a:off x="1598207"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Identificación de patrones con imágenes termográficas</a:t>
          </a:r>
          <a:endParaRPr lang="es-CO" sz="1500" kern="1200" dirty="0"/>
        </a:p>
      </dsp:txBody>
      <dsp:txXfrm>
        <a:off x="1598207" y="2438399"/>
        <a:ext cx="1518794" cy="1625600"/>
      </dsp:txXfrm>
    </dsp:sp>
    <dsp:sp modelId="{10502777-84C3-408A-92A2-355AD9232C51}">
      <dsp:nvSpPr>
        <dsp:cNvPr id="0" name=""/>
        <dsp:cNvSpPr/>
      </dsp:nvSpPr>
      <dsp:spPr>
        <a:xfrm>
          <a:off x="2154404"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86B94-8F9F-4B18-A265-F1A957E5501F}">
      <dsp:nvSpPr>
        <dsp:cNvPr id="0" name=""/>
        <dsp:cNvSpPr/>
      </dsp:nvSpPr>
      <dsp:spPr>
        <a:xfrm>
          <a:off x="3192941"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Creación de base de datos</a:t>
          </a:r>
          <a:endParaRPr lang="es-CO" sz="1500" kern="1200" dirty="0"/>
        </a:p>
      </dsp:txBody>
      <dsp:txXfrm>
        <a:off x="3192941" y="0"/>
        <a:ext cx="1518794" cy="1625600"/>
      </dsp:txXfrm>
    </dsp:sp>
    <dsp:sp modelId="{9D0BE2C6-B669-4E60-A918-33BA590F7153}">
      <dsp:nvSpPr>
        <dsp:cNvPr id="0" name=""/>
        <dsp:cNvSpPr/>
      </dsp:nvSpPr>
      <dsp:spPr>
        <a:xfrm>
          <a:off x="3749138"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112E5-6F2C-4FAE-BD02-FF85E90BBD1E}">
      <dsp:nvSpPr>
        <dsp:cNvPr id="0" name=""/>
        <dsp:cNvSpPr/>
      </dsp:nvSpPr>
      <dsp:spPr>
        <a:xfrm>
          <a:off x="4787675"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Diseño e implementación de algoritmo en Matlab</a:t>
          </a:r>
          <a:endParaRPr lang="es-CO" sz="1500" kern="1200" dirty="0"/>
        </a:p>
      </dsp:txBody>
      <dsp:txXfrm>
        <a:off x="4787675" y="2438399"/>
        <a:ext cx="1518794" cy="1625600"/>
      </dsp:txXfrm>
    </dsp:sp>
    <dsp:sp modelId="{25EEE398-E6C6-4EC9-BDBE-B8E3AF9BA273}">
      <dsp:nvSpPr>
        <dsp:cNvPr id="0" name=""/>
        <dsp:cNvSpPr/>
      </dsp:nvSpPr>
      <dsp:spPr>
        <a:xfrm>
          <a:off x="5343872"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F5308-E694-43EE-8970-D362BD8AE134}">
      <dsp:nvSpPr>
        <dsp:cNvPr id="0" name=""/>
        <dsp:cNvSpPr/>
      </dsp:nvSpPr>
      <dsp:spPr>
        <a:xfrm>
          <a:off x="6382409"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Elaboración del documento, presentación y sustentación</a:t>
          </a:r>
          <a:endParaRPr lang="es-CO" sz="1500" kern="1200" dirty="0"/>
        </a:p>
      </dsp:txBody>
      <dsp:txXfrm>
        <a:off x="6382409" y="0"/>
        <a:ext cx="1518794" cy="1625600"/>
      </dsp:txXfrm>
    </dsp:sp>
    <dsp:sp modelId="{517080D2-601F-4E7D-AFF4-B2445FEAE881}">
      <dsp:nvSpPr>
        <dsp:cNvPr id="0" name=""/>
        <dsp:cNvSpPr/>
      </dsp:nvSpPr>
      <dsp:spPr>
        <a:xfrm>
          <a:off x="6938606"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17/05/2021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17/05/2021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hyperlink" Target="file:///C:\Users\fabio\OneDrive\Documentos\Anteproyecto\Uniajc_Tesis_OTFV\Anteproyectos2021\Cronograma&amp;Presupuesto\Actividades&amp;Cronograma100521.xlsx" TargetMode="Externa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6.png"/><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EF29-3849-48E5-B0E9-4967F611C818}"/>
              </a:ext>
            </a:extLst>
          </p:cNvPr>
          <p:cNvSpPr>
            <a:spLocks noGrp="1"/>
          </p:cNvSpPr>
          <p:nvPr>
            <p:ph type="title"/>
          </p:nvPr>
        </p:nvSpPr>
        <p:spPr/>
        <p:txBody>
          <a:bodyPr/>
          <a:lstStyle/>
          <a:p>
            <a:r>
              <a:rPr lang="es-CO" dirty="0"/>
              <a:t>MARCO TEÓRICO</a:t>
            </a:r>
          </a:p>
        </p:txBody>
      </p:sp>
      <p:sp>
        <p:nvSpPr>
          <p:cNvPr id="18" name="Rectángulo: una sola esquina cortada 17">
            <a:extLst>
              <a:ext uri="{FF2B5EF4-FFF2-40B4-BE49-F238E27FC236}">
                <a16:creationId xmlns:a16="http://schemas.microsoft.com/office/drawing/2014/main" id="{55E24272-8938-49C6-A97F-EFD4DC6DB1F3}"/>
              </a:ext>
            </a:extLst>
          </p:cNvPr>
          <p:cNvSpPr/>
          <p:nvPr/>
        </p:nvSpPr>
        <p:spPr>
          <a:xfrm>
            <a:off x="248577"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explica el funcionamiento y composición de un panel fotovoltaico.</a:t>
            </a:r>
          </a:p>
        </p:txBody>
      </p:sp>
      <p:sp>
        <p:nvSpPr>
          <p:cNvPr id="17" name="Rectángulo: esquinas redondeadas 16">
            <a:extLst>
              <a:ext uri="{FF2B5EF4-FFF2-40B4-BE49-F238E27FC236}">
                <a16:creationId xmlns:a16="http://schemas.microsoft.com/office/drawing/2014/main" id="{D2B6D88D-0F5B-423D-932C-2F67945EBEA2}"/>
              </a:ext>
            </a:extLst>
          </p:cNvPr>
          <p:cNvSpPr/>
          <p:nvPr/>
        </p:nvSpPr>
        <p:spPr>
          <a:xfrm>
            <a:off x="292967"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PANEL FOTOVOLTAICO </a:t>
            </a:r>
            <a:endParaRPr lang="es-CO" sz="1600" dirty="0">
              <a:solidFill>
                <a:schemeClr val="tx1"/>
              </a:solidFill>
            </a:endParaRPr>
          </a:p>
        </p:txBody>
      </p:sp>
      <p:sp>
        <p:nvSpPr>
          <p:cNvPr id="22" name="Rectángulo: una sola esquina cortada 21">
            <a:extLst>
              <a:ext uri="{FF2B5EF4-FFF2-40B4-BE49-F238E27FC236}">
                <a16:creationId xmlns:a16="http://schemas.microsoft.com/office/drawing/2014/main" id="{1FDC823A-647D-4E25-A617-D4B69F89C28C}"/>
              </a:ext>
            </a:extLst>
          </p:cNvPr>
          <p:cNvSpPr/>
          <p:nvPr/>
        </p:nvSpPr>
        <p:spPr>
          <a:xfrm>
            <a:off x="3302493"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Hot spot, PDI, celda fracturada y sendero de caracol; son los fallos más comunes presentados.</a:t>
            </a:r>
          </a:p>
        </p:txBody>
      </p:sp>
      <p:sp>
        <p:nvSpPr>
          <p:cNvPr id="23" name="Rectángulo: esquinas redondeadas 22">
            <a:extLst>
              <a:ext uri="{FF2B5EF4-FFF2-40B4-BE49-F238E27FC236}">
                <a16:creationId xmlns:a16="http://schemas.microsoft.com/office/drawing/2014/main" id="{3906CC09-E143-4029-9DD1-48DD0067090C}"/>
              </a:ext>
            </a:extLst>
          </p:cNvPr>
          <p:cNvSpPr/>
          <p:nvPr/>
        </p:nvSpPr>
        <p:spPr>
          <a:xfrm>
            <a:off x="3346883"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solidFill>
                  <a:schemeClr val="tx1"/>
                </a:solidFill>
                <a:effectLst/>
                <a:ea typeface="Arial MT"/>
              </a:rPr>
              <a:t>FALLAS COMUNES DEL PANEL FOTOVOLTAICO</a:t>
            </a:r>
            <a:endParaRPr lang="es-CO" sz="1600" dirty="0">
              <a:solidFill>
                <a:schemeClr val="tx1"/>
              </a:solidFill>
            </a:endParaRPr>
          </a:p>
        </p:txBody>
      </p:sp>
      <p:sp>
        <p:nvSpPr>
          <p:cNvPr id="24" name="Rectángulo: una sola esquina cortada 23">
            <a:extLst>
              <a:ext uri="{FF2B5EF4-FFF2-40B4-BE49-F238E27FC236}">
                <a16:creationId xmlns:a16="http://schemas.microsoft.com/office/drawing/2014/main" id="{77F66476-DA47-4929-A774-E1CD881992CC}"/>
              </a:ext>
            </a:extLst>
          </p:cNvPr>
          <p:cNvSpPr/>
          <p:nvPr/>
        </p:nvSpPr>
        <p:spPr>
          <a:xfrm>
            <a:off x="6312019"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muestra cómo </a:t>
            </a:r>
            <a:r>
              <a:rPr lang="es-MX" sz="1600" dirty="0"/>
              <a:t>la temperatura ambiente y la iluminación incidente en el panel solar.</a:t>
            </a:r>
            <a:endParaRPr lang="es-CO" sz="1600" dirty="0"/>
          </a:p>
        </p:txBody>
      </p:sp>
      <p:sp>
        <p:nvSpPr>
          <p:cNvPr id="25" name="Rectángulo: esquinas redondeadas 24">
            <a:extLst>
              <a:ext uri="{FF2B5EF4-FFF2-40B4-BE49-F238E27FC236}">
                <a16:creationId xmlns:a16="http://schemas.microsoft.com/office/drawing/2014/main" id="{9B3589AE-5AD2-4659-B24C-EBB89042838D}"/>
              </a:ext>
            </a:extLst>
          </p:cNvPr>
          <p:cNvSpPr/>
          <p:nvPr/>
        </p:nvSpPr>
        <p:spPr>
          <a:xfrm>
            <a:off x="6356409"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TEMPERATURA Y RADIACIÓN </a:t>
            </a:r>
            <a:endParaRPr lang="es-CO" sz="1600" dirty="0">
              <a:solidFill>
                <a:schemeClr val="tx1"/>
              </a:solidFill>
            </a:endParaRPr>
          </a:p>
        </p:txBody>
      </p:sp>
      <p:sp>
        <p:nvSpPr>
          <p:cNvPr id="26" name="Rectángulo: una sola esquina cortada 25">
            <a:extLst>
              <a:ext uri="{FF2B5EF4-FFF2-40B4-BE49-F238E27FC236}">
                <a16:creationId xmlns:a16="http://schemas.microsoft.com/office/drawing/2014/main" id="{88434108-E146-46FB-A797-03083726C3B2}"/>
              </a:ext>
            </a:extLst>
          </p:cNvPr>
          <p:cNvSpPr/>
          <p:nvPr/>
        </p:nvSpPr>
        <p:spPr>
          <a:xfrm>
            <a:off x="248577"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Definición de la termografía y la luz visible bajo el espectro electromagnético.</a:t>
            </a:r>
          </a:p>
        </p:txBody>
      </p:sp>
      <p:sp>
        <p:nvSpPr>
          <p:cNvPr id="27" name="Rectángulo: esquinas redondeadas 26">
            <a:extLst>
              <a:ext uri="{FF2B5EF4-FFF2-40B4-BE49-F238E27FC236}">
                <a16:creationId xmlns:a16="http://schemas.microsoft.com/office/drawing/2014/main" id="{22790082-CEC1-4FB2-A1DC-6C13400A5BE9}"/>
              </a:ext>
            </a:extLst>
          </p:cNvPr>
          <p:cNvSpPr/>
          <p:nvPr/>
        </p:nvSpPr>
        <p:spPr>
          <a:xfrm>
            <a:off x="292967"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TERMOGRAFÍA</a:t>
            </a:r>
            <a:endParaRPr lang="es-CO" sz="1600" dirty="0">
              <a:solidFill>
                <a:schemeClr val="tx1"/>
              </a:solidFill>
            </a:endParaRPr>
          </a:p>
        </p:txBody>
      </p:sp>
      <p:sp>
        <p:nvSpPr>
          <p:cNvPr id="32" name="Rectángulo: una sola esquina cortada 31">
            <a:extLst>
              <a:ext uri="{FF2B5EF4-FFF2-40B4-BE49-F238E27FC236}">
                <a16:creationId xmlns:a16="http://schemas.microsoft.com/office/drawing/2014/main" id="{88A4DF18-F24B-4573-A0C2-CF9357E390FF}"/>
              </a:ext>
            </a:extLst>
          </p:cNvPr>
          <p:cNvSpPr/>
          <p:nvPr/>
        </p:nvSpPr>
        <p:spPr>
          <a:xfrm>
            <a:off x="3302493"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Explicación del proceso actual para la captación de una termografía como inspección rutinaria.</a:t>
            </a:r>
          </a:p>
        </p:txBody>
      </p:sp>
      <p:sp>
        <p:nvSpPr>
          <p:cNvPr id="33" name="Rectángulo: esquinas redondeadas 32">
            <a:extLst>
              <a:ext uri="{FF2B5EF4-FFF2-40B4-BE49-F238E27FC236}">
                <a16:creationId xmlns:a16="http://schemas.microsoft.com/office/drawing/2014/main" id="{E786B30B-EAEC-47CD-BCA4-145596072101}"/>
              </a:ext>
            </a:extLst>
          </p:cNvPr>
          <p:cNvSpPr/>
          <p:nvPr/>
        </p:nvSpPr>
        <p:spPr>
          <a:xfrm>
            <a:off x="3346883"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PROCESO DE CAPTACIÓN </a:t>
            </a:r>
            <a:endParaRPr lang="es-CO" sz="1600" dirty="0">
              <a:solidFill>
                <a:schemeClr val="tx1"/>
              </a:solidFill>
            </a:endParaRPr>
          </a:p>
        </p:txBody>
      </p:sp>
      <p:sp>
        <p:nvSpPr>
          <p:cNvPr id="34" name="Rectángulo: una sola esquina cortada 33">
            <a:extLst>
              <a:ext uri="{FF2B5EF4-FFF2-40B4-BE49-F238E27FC236}">
                <a16:creationId xmlns:a16="http://schemas.microsoft.com/office/drawing/2014/main" id="{51B87700-D507-4566-ACE2-EB4890E3B479}"/>
              </a:ext>
            </a:extLst>
          </p:cNvPr>
          <p:cNvSpPr/>
          <p:nvPr/>
        </p:nvSpPr>
        <p:spPr>
          <a:xfrm>
            <a:off x="6312019"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400" dirty="0"/>
              <a:t>Representación de una imagen RGB, al ser procesada por medio de un software, se obtienen imágenes alternas para un estudio detallado.</a:t>
            </a:r>
          </a:p>
        </p:txBody>
      </p:sp>
      <p:sp>
        <p:nvSpPr>
          <p:cNvPr id="35" name="Rectángulo: esquinas redondeadas 34">
            <a:extLst>
              <a:ext uri="{FF2B5EF4-FFF2-40B4-BE49-F238E27FC236}">
                <a16:creationId xmlns:a16="http://schemas.microsoft.com/office/drawing/2014/main" id="{A1D7D2E5-211B-465C-A47A-5ACBE4F5DC15}"/>
              </a:ext>
            </a:extLst>
          </p:cNvPr>
          <p:cNvSpPr/>
          <p:nvPr/>
        </p:nvSpPr>
        <p:spPr>
          <a:xfrm>
            <a:off x="6356409"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PROCESAMIENTO DE IMAGEN</a:t>
            </a:r>
            <a:endParaRPr lang="es-CO" sz="1600" dirty="0">
              <a:solidFill>
                <a:schemeClr val="tx1"/>
              </a:solidFill>
            </a:endParaRPr>
          </a:p>
        </p:txBody>
      </p:sp>
    </p:spTree>
    <p:extLst>
      <p:ext uri="{BB962C8B-B14F-4D97-AF65-F5344CB8AC3E}">
        <p14:creationId xmlns:p14="http://schemas.microsoft.com/office/powerpoint/2010/main" val="71229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AFEA6-A7F3-42DF-8FD5-BE8B4A97958D}"/>
              </a:ext>
            </a:extLst>
          </p:cNvPr>
          <p:cNvSpPr>
            <a:spLocks noGrp="1"/>
          </p:cNvSpPr>
          <p:nvPr>
            <p:ph type="title"/>
          </p:nvPr>
        </p:nvSpPr>
        <p:spPr/>
        <p:txBody>
          <a:bodyPr/>
          <a:lstStyle/>
          <a:p>
            <a:r>
              <a:rPr lang="es-CO" dirty="0"/>
              <a:t>CRONOGRAMA</a:t>
            </a:r>
          </a:p>
        </p:txBody>
      </p:sp>
      <p:sp>
        <p:nvSpPr>
          <p:cNvPr id="3" name="Marcador de contenido 2">
            <a:extLst>
              <a:ext uri="{FF2B5EF4-FFF2-40B4-BE49-F238E27FC236}">
                <a16:creationId xmlns:a16="http://schemas.microsoft.com/office/drawing/2014/main" id="{29634076-99FD-4AF6-A030-C685F0414496}"/>
              </a:ext>
            </a:extLst>
          </p:cNvPr>
          <p:cNvSpPr>
            <a:spLocks noGrp="1"/>
          </p:cNvSpPr>
          <p:nvPr>
            <p:ph idx="1"/>
          </p:nvPr>
        </p:nvSpPr>
        <p:spPr>
          <a:xfrm>
            <a:off x="457200" y="1438182"/>
            <a:ext cx="8229600" cy="996907"/>
          </a:xfrm>
        </p:spPr>
        <p:txBody>
          <a:bodyPr>
            <a:normAutofit lnSpcReduction="10000"/>
          </a:bodyPr>
          <a:lstStyle/>
          <a:p>
            <a:r>
              <a:rPr lang="es-CO" sz="2000" dirty="0"/>
              <a:t>Se establece un cronograma de actividades por 24 semanas (6 meses)  con 5 actividades principales que desglosa una serie de subactividades. Se construye de la siguiente manera:</a:t>
            </a:r>
          </a:p>
        </p:txBody>
      </p:sp>
      <p:graphicFrame>
        <p:nvGraphicFramePr>
          <p:cNvPr id="13" name="Diagrama 12">
            <a:extLst>
              <a:ext uri="{FF2B5EF4-FFF2-40B4-BE49-F238E27FC236}">
                <a16:creationId xmlns:a16="http://schemas.microsoft.com/office/drawing/2014/main" id="{FFCE1EF1-4363-4873-8649-876F028B7C44}"/>
              </a:ext>
            </a:extLst>
          </p:cNvPr>
          <p:cNvGraphicFramePr/>
          <p:nvPr>
            <p:extLst>
              <p:ext uri="{D42A27DB-BD31-4B8C-83A1-F6EECF244321}">
                <p14:modId xmlns:p14="http://schemas.microsoft.com/office/powerpoint/2010/main" val="4259271431"/>
              </p:ext>
            </p:extLst>
          </p:nvPr>
        </p:nvGraphicFramePr>
        <p:xfrm>
          <a:off x="166973" y="2293645"/>
          <a:ext cx="878297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Elipse 16">
            <a:extLst>
              <a:ext uri="{FF2B5EF4-FFF2-40B4-BE49-F238E27FC236}">
                <a16:creationId xmlns:a16="http://schemas.microsoft.com/office/drawing/2014/main" id="{D9C0BE34-BD54-4957-B5CB-085ADC03F549}"/>
              </a:ext>
            </a:extLst>
          </p:cNvPr>
          <p:cNvSpPr/>
          <p:nvPr/>
        </p:nvSpPr>
        <p:spPr>
          <a:xfrm>
            <a:off x="12673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Elipse 18">
            <a:extLst>
              <a:ext uri="{FF2B5EF4-FFF2-40B4-BE49-F238E27FC236}">
                <a16:creationId xmlns:a16="http://schemas.microsoft.com/office/drawing/2014/main" id="{390BDFC2-650C-415F-A0B9-95F41C3414A6}"/>
              </a:ext>
            </a:extLst>
          </p:cNvPr>
          <p:cNvSpPr/>
          <p:nvPr/>
        </p:nvSpPr>
        <p:spPr>
          <a:xfrm>
            <a:off x="16445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Elipse 19">
            <a:extLst>
              <a:ext uri="{FF2B5EF4-FFF2-40B4-BE49-F238E27FC236}">
                <a16:creationId xmlns:a16="http://schemas.microsoft.com/office/drawing/2014/main" id="{B7C98C5F-38B7-4670-91D6-66DC93C4B7FF}"/>
              </a:ext>
            </a:extLst>
          </p:cNvPr>
          <p:cNvSpPr/>
          <p:nvPr/>
        </p:nvSpPr>
        <p:spPr>
          <a:xfrm>
            <a:off x="20217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Elipse 20">
            <a:extLst>
              <a:ext uri="{FF2B5EF4-FFF2-40B4-BE49-F238E27FC236}">
                <a16:creationId xmlns:a16="http://schemas.microsoft.com/office/drawing/2014/main" id="{B55458B9-080B-49CB-ABE8-19CDAB7A76B6}"/>
              </a:ext>
            </a:extLst>
          </p:cNvPr>
          <p:cNvSpPr/>
          <p:nvPr/>
        </p:nvSpPr>
        <p:spPr>
          <a:xfrm>
            <a:off x="28675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Elipse 21">
            <a:extLst>
              <a:ext uri="{FF2B5EF4-FFF2-40B4-BE49-F238E27FC236}">
                <a16:creationId xmlns:a16="http://schemas.microsoft.com/office/drawing/2014/main" id="{FFE45480-63A3-4AC3-99A2-942CACE47998}"/>
              </a:ext>
            </a:extLst>
          </p:cNvPr>
          <p:cNvSpPr/>
          <p:nvPr/>
        </p:nvSpPr>
        <p:spPr>
          <a:xfrm>
            <a:off x="32447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Elipse 22">
            <a:extLst>
              <a:ext uri="{FF2B5EF4-FFF2-40B4-BE49-F238E27FC236}">
                <a16:creationId xmlns:a16="http://schemas.microsoft.com/office/drawing/2014/main" id="{58F5B9AE-7A32-46E2-8A61-F35B67664A36}"/>
              </a:ext>
            </a:extLst>
          </p:cNvPr>
          <p:cNvSpPr/>
          <p:nvPr/>
        </p:nvSpPr>
        <p:spPr>
          <a:xfrm>
            <a:off x="36219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Elipse 26">
            <a:extLst>
              <a:ext uri="{FF2B5EF4-FFF2-40B4-BE49-F238E27FC236}">
                <a16:creationId xmlns:a16="http://schemas.microsoft.com/office/drawing/2014/main" id="{B883220F-EAAD-4C17-8F0B-7A3705C2148C}"/>
              </a:ext>
            </a:extLst>
          </p:cNvPr>
          <p:cNvSpPr/>
          <p:nvPr/>
        </p:nvSpPr>
        <p:spPr>
          <a:xfrm>
            <a:off x="4444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Elipse 27">
            <a:extLst>
              <a:ext uri="{FF2B5EF4-FFF2-40B4-BE49-F238E27FC236}">
                <a16:creationId xmlns:a16="http://schemas.microsoft.com/office/drawing/2014/main" id="{3B543261-9279-4385-BC95-85A6B6C52025}"/>
              </a:ext>
            </a:extLst>
          </p:cNvPr>
          <p:cNvSpPr/>
          <p:nvPr/>
        </p:nvSpPr>
        <p:spPr>
          <a:xfrm>
            <a:off x="49655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Elipse 28">
            <a:extLst>
              <a:ext uri="{FF2B5EF4-FFF2-40B4-BE49-F238E27FC236}">
                <a16:creationId xmlns:a16="http://schemas.microsoft.com/office/drawing/2014/main" id="{598C737D-D5FA-43E4-BAB6-433F51CB5CF5}"/>
              </a:ext>
            </a:extLst>
          </p:cNvPr>
          <p:cNvSpPr/>
          <p:nvPr/>
        </p:nvSpPr>
        <p:spPr>
          <a:xfrm>
            <a:off x="52259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Elipse 29">
            <a:extLst>
              <a:ext uri="{FF2B5EF4-FFF2-40B4-BE49-F238E27FC236}">
                <a16:creationId xmlns:a16="http://schemas.microsoft.com/office/drawing/2014/main" id="{88EDE34F-8D31-43B0-9B19-DCA4FE408BD4}"/>
              </a:ext>
            </a:extLst>
          </p:cNvPr>
          <p:cNvSpPr/>
          <p:nvPr/>
        </p:nvSpPr>
        <p:spPr>
          <a:xfrm>
            <a:off x="4705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Elipse 30">
            <a:extLst>
              <a:ext uri="{FF2B5EF4-FFF2-40B4-BE49-F238E27FC236}">
                <a16:creationId xmlns:a16="http://schemas.microsoft.com/office/drawing/2014/main" id="{86F89D49-090B-4714-9A38-66F7CC506201}"/>
              </a:ext>
            </a:extLst>
          </p:cNvPr>
          <p:cNvSpPr/>
          <p:nvPr/>
        </p:nvSpPr>
        <p:spPr>
          <a:xfrm>
            <a:off x="5968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31">
            <a:extLst>
              <a:ext uri="{FF2B5EF4-FFF2-40B4-BE49-F238E27FC236}">
                <a16:creationId xmlns:a16="http://schemas.microsoft.com/office/drawing/2014/main" id="{005599C0-E1FA-4FBC-B266-76F3376EA44A}"/>
              </a:ext>
            </a:extLst>
          </p:cNvPr>
          <p:cNvSpPr/>
          <p:nvPr/>
        </p:nvSpPr>
        <p:spPr>
          <a:xfrm>
            <a:off x="663435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Elipse 32">
            <a:extLst>
              <a:ext uri="{FF2B5EF4-FFF2-40B4-BE49-F238E27FC236}">
                <a16:creationId xmlns:a16="http://schemas.microsoft.com/office/drawing/2014/main" id="{236E9FDA-32B9-429B-8081-1C47A83D3BB8}"/>
              </a:ext>
            </a:extLst>
          </p:cNvPr>
          <p:cNvSpPr/>
          <p:nvPr/>
        </p:nvSpPr>
        <p:spPr>
          <a:xfrm>
            <a:off x="6864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Elipse 33">
            <a:extLst>
              <a:ext uri="{FF2B5EF4-FFF2-40B4-BE49-F238E27FC236}">
                <a16:creationId xmlns:a16="http://schemas.microsoft.com/office/drawing/2014/main" id="{51480370-9EE7-4657-9172-B1D18DFE1951}"/>
              </a:ext>
            </a:extLst>
          </p:cNvPr>
          <p:cNvSpPr/>
          <p:nvPr/>
        </p:nvSpPr>
        <p:spPr>
          <a:xfrm>
            <a:off x="619366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Elipse 34">
            <a:extLst>
              <a:ext uri="{FF2B5EF4-FFF2-40B4-BE49-F238E27FC236}">
                <a16:creationId xmlns:a16="http://schemas.microsoft.com/office/drawing/2014/main" id="{D5EF81B6-D59E-4F20-82BC-BA3C9F763312}"/>
              </a:ext>
            </a:extLst>
          </p:cNvPr>
          <p:cNvSpPr/>
          <p:nvPr/>
        </p:nvSpPr>
        <p:spPr>
          <a:xfrm>
            <a:off x="6415276"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Elipse 35">
            <a:extLst>
              <a:ext uri="{FF2B5EF4-FFF2-40B4-BE49-F238E27FC236}">
                <a16:creationId xmlns:a16="http://schemas.microsoft.com/office/drawing/2014/main" id="{ABF2F297-893D-4D6A-A0FB-7552D9CB07D2}"/>
              </a:ext>
            </a:extLst>
          </p:cNvPr>
          <p:cNvSpPr/>
          <p:nvPr/>
        </p:nvSpPr>
        <p:spPr>
          <a:xfrm>
            <a:off x="785278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Elipse 36">
            <a:extLst>
              <a:ext uri="{FF2B5EF4-FFF2-40B4-BE49-F238E27FC236}">
                <a16:creationId xmlns:a16="http://schemas.microsoft.com/office/drawing/2014/main" id="{92E89696-2C07-4B43-8DA4-8854799AD6B1}"/>
              </a:ext>
            </a:extLst>
          </p:cNvPr>
          <p:cNvSpPr/>
          <p:nvPr/>
        </p:nvSpPr>
        <p:spPr>
          <a:xfrm>
            <a:off x="811694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Elipse 37">
            <a:extLst>
              <a:ext uri="{FF2B5EF4-FFF2-40B4-BE49-F238E27FC236}">
                <a16:creationId xmlns:a16="http://schemas.microsoft.com/office/drawing/2014/main" id="{1027C453-1322-45A3-80F1-AADBD21EF7A2}"/>
              </a:ext>
            </a:extLst>
          </p:cNvPr>
          <p:cNvSpPr/>
          <p:nvPr/>
        </p:nvSpPr>
        <p:spPr>
          <a:xfrm>
            <a:off x="758989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CuadroTexto 38">
            <a:extLst>
              <a:ext uri="{FF2B5EF4-FFF2-40B4-BE49-F238E27FC236}">
                <a16:creationId xmlns:a16="http://schemas.microsoft.com/office/drawing/2014/main" id="{51FB7020-3EAC-4335-AF81-2F39840AF995}"/>
              </a:ext>
            </a:extLst>
          </p:cNvPr>
          <p:cNvSpPr txBox="1"/>
          <p:nvPr/>
        </p:nvSpPr>
        <p:spPr>
          <a:xfrm rot="19024296">
            <a:off x="1594784" y="3068783"/>
            <a:ext cx="1324294" cy="369332"/>
          </a:xfrm>
          <a:prstGeom prst="rect">
            <a:avLst/>
          </a:prstGeom>
          <a:noFill/>
        </p:spPr>
        <p:txBody>
          <a:bodyPr wrap="square" rtlCol="0">
            <a:spAutoFit/>
          </a:bodyPr>
          <a:lstStyle/>
          <a:p>
            <a:r>
              <a:rPr lang="es-CO" sz="1200" dirty="0"/>
              <a:t>Subactividades</a:t>
            </a:r>
            <a:r>
              <a:rPr lang="es-CO" dirty="0"/>
              <a:t> </a:t>
            </a:r>
          </a:p>
        </p:txBody>
      </p:sp>
      <p:cxnSp>
        <p:nvCxnSpPr>
          <p:cNvPr id="41" name="Conector recto de flecha 40">
            <a:extLst>
              <a:ext uri="{FF2B5EF4-FFF2-40B4-BE49-F238E27FC236}">
                <a16:creationId xmlns:a16="http://schemas.microsoft.com/office/drawing/2014/main" id="{A5D0AC5F-AB48-4E77-A1F6-580EB7E71C03}"/>
              </a:ext>
            </a:extLst>
          </p:cNvPr>
          <p:cNvCxnSpPr>
            <a:cxnSpLocks/>
          </p:cNvCxnSpPr>
          <p:nvPr/>
        </p:nvCxnSpPr>
        <p:spPr>
          <a:xfrm flipH="1">
            <a:off x="1750061" y="3733800"/>
            <a:ext cx="144779" cy="448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CuadroTexto 45">
            <a:extLst>
              <a:ext uri="{FF2B5EF4-FFF2-40B4-BE49-F238E27FC236}">
                <a16:creationId xmlns:a16="http://schemas.microsoft.com/office/drawing/2014/main" id="{D28865CC-A775-4529-A401-C180DE7459B1}"/>
              </a:ext>
            </a:extLst>
          </p:cNvPr>
          <p:cNvSpPr txBox="1"/>
          <p:nvPr/>
        </p:nvSpPr>
        <p:spPr>
          <a:xfrm>
            <a:off x="777369" y="4140979"/>
            <a:ext cx="335176" cy="369332"/>
          </a:xfrm>
          <a:prstGeom prst="rect">
            <a:avLst/>
          </a:prstGeom>
          <a:noFill/>
        </p:spPr>
        <p:txBody>
          <a:bodyPr wrap="square" rtlCol="0">
            <a:spAutoFit/>
          </a:bodyPr>
          <a:lstStyle/>
          <a:p>
            <a:r>
              <a:rPr lang="es-CO" dirty="0"/>
              <a:t>1</a:t>
            </a:r>
          </a:p>
        </p:txBody>
      </p:sp>
      <p:sp>
        <p:nvSpPr>
          <p:cNvPr id="47" name="CuadroTexto 46">
            <a:extLst>
              <a:ext uri="{FF2B5EF4-FFF2-40B4-BE49-F238E27FC236}">
                <a16:creationId xmlns:a16="http://schemas.microsoft.com/office/drawing/2014/main" id="{23E502A9-1751-4991-8BF4-A550E2668DB9}"/>
              </a:ext>
            </a:extLst>
          </p:cNvPr>
          <p:cNvSpPr txBox="1"/>
          <p:nvPr/>
        </p:nvSpPr>
        <p:spPr>
          <a:xfrm>
            <a:off x="2377375" y="4140979"/>
            <a:ext cx="335176" cy="369332"/>
          </a:xfrm>
          <a:prstGeom prst="rect">
            <a:avLst/>
          </a:prstGeom>
          <a:noFill/>
        </p:spPr>
        <p:txBody>
          <a:bodyPr wrap="square" rtlCol="0">
            <a:spAutoFit/>
          </a:bodyPr>
          <a:lstStyle/>
          <a:p>
            <a:r>
              <a:rPr lang="es-CO" dirty="0"/>
              <a:t>2</a:t>
            </a:r>
          </a:p>
        </p:txBody>
      </p:sp>
      <p:sp>
        <p:nvSpPr>
          <p:cNvPr id="48" name="CuadroTexto 47">
            <a:extLst>
              <a:ext uri="{FF2B5EF4-FFF2-40B4-BE49-F238E27FC236}">
                <a16:creationId xmlns:a16="http://schemas.microsoft.com/office/drawing/2014/main" id="{1909ECC1-37D1-47F7-879E-866057443F36}"/>
              </a:ext>
            </a:extLst>
          </p:cNvPr>
          <p:cNvSpPr txBox="1"/>
          <p:nvPr/>
        </p:nvSpPr>
        <p:spPr>
          <a:xfrm>
            <a:off x="3970390" y="4136678"/>
            <a:ext cx="335176" cy="369332"/>
          </a:xfrm>
          <a:prstGeom prst="rect">
            <a:avLst/>
          </a:prstGeom>
          <a:noFill/>
        </p:spPr>
        <p:txBody>
          <a:bodyPr wrap="square" rtlCol="0">
            <a:spAutoFit/>
          </a:bodyPr>
          <a:lstStyle/>
          <a:p>
            <a:r>
              <a:rPr lang="es-CO" dirty="0"/>
              <a:t>3</a:t>
            </a:r>
          </a:p>
        </p:txBody>
      </p:sp>
      <p:sp>
        <p:nvSpPr>
          <p:cNvPr id="49" name="CuadroTexto 48">
            <a:extLst>
              <a:ext uri="{FF2B5EF4-FFF2-40B4-BE49-F238E27FC236}">
                <a16:creationId xmlns:a16="http://schemas.microsoft.com/office/drawing/2014/main" id="{27B3E3ED-6F8A-43E9-8D75-B448736DB19F}"/>
              </a:ext>
            </a:extLst>
          </p:cNvPr>
          <p:cNvSpPr txBox="1"/>
          <p:nvPr/>
        </p:nvSpPr>
        <p:spPr>
          <a:xfrm>
            <a:off x="5552521" y="4136678"/>
            <a:ext cx="335176" cy="369332"/>
          </a:xfrm>
          <a:prstGeom prst="rect">
            <a:avLst/>
          </a:prstGeom>
          <a:noFill/>
        </p:spPr>
        <p:txBody>
          <a:bodyPr wrap="square" rtlCol="0">
            <a:spAutoFit/>
          </a:bodyPr>
          <a:lstStyle/>
          <a:p>
            <a:r>
              <a:rPr lang="es-CO" dirty="0"/>
              <a:t>4</a:t>
            </a:r>
          </a:p>
        </p:txBody>
      </p:sp>
      <p:sp>
        <p:nvSpPr>
          <p:cNvPr id="50" name="CuadroTexto 49">
            <a:extLst>
              <a:ext uri="{FF2B5EF4-FFF2-40B4-BE49-F238E27FC236}">
                <a16:creationId xmlns:a16="http://schemas.microsoft.com/office/drawing/2014/main" id="{5ABD5D90-9F45-4697-99E8-7086723E4C5D}"/>
              </a:ext>
            </a:extLst>
          </p:cNvPr>
          <p:cNvSpPr txBox="1"/>
          <p:nvPr/>
        </p:nvSpPr>
        <p:spPr>
          <a:xfrm>
            <a:off x="7164303" y="4136678"/>
            <a:ext cx="335176" cy="369332"/>
          </a:xfrm>
          <a:prstGeom prst="rect">
            <a:avLst/>
          </a:prstGeom>
          <a:noFill/>
        </p:spPr>
        <p:txBody>
          <a:bodyPr wrap="square" rtlCol="0">
            <a:spAutoFit/>
          </a:bodyPr>
          <a:lstStyle/>
          <a:p>
            <a:r>
              <a:rPr lang="es-CO" dirty="0"/>
              <a:t>5</a:t>
            </a:r>
          </a:p>
        </p:txBody>
      </p:sp>
      <p:sp>
        <p:nvSpPr>
          <p:cNvPr id="51" name="CuadroTexto 50">
            <a:extLst>
              <a:ext uri="{FF2B5EF4-FFF2-40B4-BE49-F238E27FC236}">
                <a16:creationId xmlns:a16="http://schemas.microsoft.com/office/drawing/2014/main" id="{6C9A178B-39CB-44C6-9283-0F9B6D918FF4}"/>
              </a:ext>
            </a:extLst>
          </p:cNvPr>
          <p:cNvSpPr txBox="1"/>
          <p:nvPr/>
        </p:nvSpPr>
        <p:spPr>
          <a:xfrm>
            <a:off x="457200" y="6159841"/>
            <a:ext cx="3124200" cy="307777"/>
          </a:xfrm>
          <a:prstGeom prst="rect">
            <a:avLst/>
          </a:prstGeom>
          <a:noFill/>
        </p:spPr>
        <p:txBody>
          <a:bodyPr wrap="square" rtlCol="0">
            <a:spAutoFit/>
          </a:bodyPr>
          <a:lstStyle/>
          <a:p>
            <a:r>
              <a:rPr lang="es-CO" sz="1400" u="sng" dirty="0">
                <a:effectLst>
                  <a:outerShdw blurRad="38100" dist="38100" dir="2700000" algn="tl">
                    <a:srgbClr val="000000">
                      <a:alpha val="43137"/>
                    </a:srgbClr>
                  </a:outerShdw>
                </a:effectLst>
                <a:hlinkClick r:id="rId7" action="ppaction://hlinkfile"/>
              </a:rPr>
              <a:t>Acceso al cronograma general</a:t>
            </a:r>
            <a:endParaRPr lang="es-CO" sz="14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880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E798D-4453-45E1-882F-C5CFFD8E6457}"/>
              </a:ext>
            </a:extLst>
          </p:cNvPr>
          <p:cNvSpPr>
            <a:spLocks noGrp="1"/>
          </p:cNvSpPr>
          <p:nvPr>
            <p:ph type="title"/>
          </p:nvPr>
        </p:nvSpPr>
        <p:spPr/>
        <p:txBody>
          <a:bodyPr/>
          <a:lstStyle/>
          <a:p>
            <a:r>
              <a:rPr lang="es-CO" dirty="0"/>
              <a:t>PRESUPUESTO</a:t>
            </a:r>
          </a:p>
        </p:txBody>
      </p:sp>
      <p:pic>
        <p:nvPicPr>
          <p:cNvPr id="5" name="Imagen 4">
            <a:extLst>
              <a:ext uri="{FF2B5EF4-FFF2-40B4-BE49-F238E27FC236}">
                <a16:creationId xmlns:a16="http://schemas.microsoft.com/office/drawing/2014/main" id="{D90C71C7-3C89-412A-87B5-13869BFD3587}"/>
              </a:ext>
            </a:extLst>
          </p:cNvPr>
          <p:cNvPicPr>
            <a:picLocks noChangeAspect="1"/>
          </p:cNvPicPr>
          <p:nvPr/>
        </p:nvPicPr>
        <p:blipFill>
          <a:blip r:embed="rId2"/>
          <a:stretch>
            <a:fillRect/>
          </a:stretch>
        </p:blipFill>
        <p:spPr>
          <a:xfrm>
            <a:off x="473744" y="1564641"/>
            <a:ext cx="8213056" cy="4640834"/>
          </a:xfrm>
          <a:prstGeom prst="rect">
            <a:avLst/>
          </a:prstGeom>
        </p:spPr>
      </p:pic>
    </p:spTree>
    <p:extLst>
      <p:ext uri="{BB962C8B-B14F-4D97-AF65-F5344CB8AC3E}">
        <p14:creationId xmlns:p14="http://schemas.microsoft.com/office/powerpoint/2010/main" val="222389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26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CO" sz="2500" dirty="0">
                <a:effectLst/>
              </a:rPr>
              <a:t>DESARROLLO DEL PROCESO DE ANÁLISIS TERMOGRÁFICO A PANELES FOTOVOLTAICOS MEDIANTE DIGITALIZACIÓN DE IMÁGENES</a:t>
            </a:r>
            <a:br>
              <a:rPr lang="es-CO" sz="2500" dirty="0">
                <a:effectLst/>
              </a:rPr>
            </a:br>
            <a:br>
              <a:rPr lang="es-CO" sz="2500" dirty="0">
                <a:effectLst/>
              </a:rPr>
            </a:br>
            <a:br>
              <a:rPr lang="es-CO" sz="2500" dirty="0">
                <a:effectLst/>
              </a:rPr>
            </a:br>
            <a:r>
              <a:rPr lang="es-CO" sz="2000" dirty="0">
                <a:effectLst/>
              </a:rPr>
              <a:t>Temática de grado 10-02</a:t>
            </a:r>
            <a:br>
              <a:rPr lang="es-ES" sz="2000" dirty="0">
                <a:effectLst/>
              </a:rPr>
            </a:br>
            <a:r>
              <a:rPr lang="es-ES" sz="2000" dirty="0">
                <a:effectLst/>
              </a:rPr>
              <a:t>Cristhian Alexander Torres</a:t>
            </a:r>
            <a:br>
              <a:rPr lang="es-ES" sz="2000" dirty="0">
                <a:effectLst/>
              </a:rPr>
            </a:br>
            <a:r>
              <a:rPr lang="es-ES" sz="2000" dirty="0">
                <a:effectLst/>
              </a:rPr>
              <a:t>Fabio Alberto Yepes</a:t>
            </a:r>
            <a:endParaRPr lang="es-ES" sz="2000" dirty="0"/>
          </a:p>
        </p:txBody>
      </p:sp>
    </p:spTree>
    <p:extLst>
      <p:ext uri="{BB962C8B-B14F-4D97-AF65-F5344CB8AC3E}">
        <p14:creationId xmlns:p14="http://schemas.microsoft.com/office/powerpoint/2010/main" val="415424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a:t>
            </a:r>
            <a:endParaRPr lang="es-ES" dirty="0"/>
          </a:p>
        </p:txBody>
      </p:sp>
      <p:graphicFrame>
        <p:nvGraphicFramePr>
          <p:cNvPr id="6" name="Diagrama 5"/>
          <p:cNvGraphicFramePr/>
          <p:nvPr>
            <p:extLst>
              <p:ext uri="{D42A27DB-BD31-4B8C-83A1-F6EECF244321}">
                <p14:modId xmlns:p14="http://schemas.microsoft.com/office/powerpoint/2010/main" val="1861674363"/>
              </p:ext>
            </p:extLst>
          </p:nvPr>
        </p:nvGraphicFramePr>
        <p:xfrm>
          <a:off x="321906" y="1679508"/>
          <a:ext cx="8500188" cy="4523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11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0566" y="4925426"/>
            <a:ext cx="8229600" cy="1195456"/>
          </a:xfrm>
        </p:spPr>
        <p:txBody>
          <a:bodyPr>
            <a:normAutofit fontScale="55000" lnSpcReduction="20000"/>
          </a:bodyPr>
          <a:lstStyle/>
          <a:p>
            <a:pPr algn="just"/>
            <a:r>
              <a:rPr lang="es-CO" dirty="0"/>
              <a:t>Los paneles están en exteriores afectados por </a:t>
            </a:r>
            <a:r>
              <a:rPr lang="es-CO"/>
              <a:t>altas temperaturas. </a:t>
            </a:r>
            <a:r>
              <a:rPr lang="es-CO" dirty="0"/>
              <a:t>Las células tienen una corriente de cortocircuito que aumenta ligeramente con la temperatura, pero aparece una disminución fuerte en la tensión de circuito abierto lo que afecta el potencial eléctrico, es decir, el rendimiento de la célula decrece con la temperatura.</a:t>
            </a:r>
            <a:endParaRPr lang="es-ES" dirty="0"/>
          </a:p>
        </p:txBody>
      </p:sp>
      <p:sp>
        <p:nvSpPr>
          <p:cNvPr id="7" name="Título 1"/>
          <p:cNvSpPr>
            <a:spLocks noGrp="1"/>
          </p:cNvSpPr>
          <p:nvPr>
            <p:ph type="title"/>
          </p:nvPr>
        </p:nvSpPr>
        <p:spPr>
          <a:xfrm>
            <a:off x="457200" y="184359"/>
            <a:ext cx="8229600" cy="996907"/>
          </a:xfrm>
        </p:spPr>
        <p:txBody>
          <a:bodyPr/>
          <a:lstStyle/>
          <a:p>
            <a:r>
              <a:rPr lang="es-CO" dirty="0"/>
              <a:t>PLANTEAMIENTO DEL PROBLEMA</a:t>
            </a:r>
            <a:endParaRPr lang="es-ES" dirty="0"/>
          </a:p>
        </p:txBody>
      </p:sp>
      <p:pic>
        <p:nvPicPr>
          <p:cNvPr id="2" name="Imagen 1"/>
          <p:cNvPicPr>
            <a:picLocks noChangeAspect="1"/>
          </p:cNvPicPr>
          <p:nvPr/>
        </p:nvPicPr>
        <p:blipFill>
          <a:blip r:embed="rId2"/>
          <a:stretch>
            <a:fillRect/>
          </a:stretch>
        </p:blipFill>
        <p:spPr>
          <a:xfrm>
            <a:off x="114295" y="1505145"/>
            <a:ext cx="4342588" cy="2995836"/>
          </a:xfrm>
          <a:prstGeom prst="rect">
            <a:avLst/>
          </a:prstGeom>
        </p:spPr>
      </p:pic>
      <p:pic>
        <p:nvPicPr>
          <p:cNvPr id="4" name="Imagen 3"/>
          <p:cNvPicPr>
            <a:picLocks noChangeAspect="1"/>
          </p:cNvPicPr>
          <p:nvPr/>
        </p:nvPicPr>
        <p:blipFill rotWithShape="1">
          <a:blip r:embed="rId3"/>
          <a:srcRect/>
          <a:stretch/>
        </p:blipFill>
        <p:spPr>
          <a:xfrm>
            <a:off x="4563772" y="1442951"/>
            <a:ext cx="4518081" cy="2995836"/>
          </a:xfrm>
          <a:prstGeom prst="rect">
            <a:avLst/>
          </a:prstGeom>
        </p:spPr>
      </p:pic>
    </p:spTree>
    <p:extLst>
      <p:ext uri="{BB962C8B-B14F-4D97-AF65-F5344CB8AC3E}">
        <p14:creationId xmlns:p14="http://schemas.microsoft.com/office/powerpoint/2010/main" val="329967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endParaRPr lang="es-ES" dirty="0"/>
          </a:p>
        </p:txBody>
      </p:sp>
      <p:sp>
        <p:nvSpPr>
          <p:cNvPr id="3" name="Marcador de contenido 2"/>
          <p:cNvSpPr>
            <a:spLocks noGrp="1"/>
          </p:cNvSpPr>
          <p:nvPr>
            <p:ph idx="1"/>
          </p:nvPr>
        </p:nvSpPr>
        <p:spPr>
          <a:xfrm>
            <a:off x="5822302" y="1634319"/>
            <a:ext cx="3013788" cy="4637834"/>
          </a:xfrm>
        </p:spPr>
        <p:txBody>
          <a:bodyPr>
            <a:normAutofit fontScale="32500" lnSpcReduction="20000"/>
          </a:bodyPr>
          <a:lstStyle/>
          <a:p>
            <a:pPr algn="r"/>
            <a:r>
              <a:rPr lang="es-CO" sz="7200" dirty="0"/>
              <a:t>Este proyecto busca darle un procesamiento a esa imagen haciendo uso de las herramientas tecnológicas y presentar un análisis detallado de acuerdos a los datos obtenidos de la imagen termográfica dando un aporte significante al programa de mantenimientos. </a:t>
            </a:r>
          </a:p>
          <a:p>
            <a:pPr algn="just"/>
            <a:endParaRPr lang="es-ES" dirty="0"/>
          </a:p>
        </p:txBody>
      </p:sp>
      <p:graphicFrame>
        <p:nvGraphicFramePr>
          <p:cNvPr id="7" name="Diagrama 6">
            <a:extLst>
              <a:ext uri="{FF2B5EF4-FFF2-40B4-BE49-F238E27FC236}">
                <a16:creationId xmlns:a16="http://schemas.microsoft.com/office/drawing/2014/main" id="{EB2C46F7-3432-42E0-B400-3A6214B0B402}"/>
              </a:ext>
            </a:extLst>
          </p:cNvPr>
          <p:cNvGraphicFramePr/>
          <p:nvPr>
            <p:extLst>
              <p:ext uri="{D42A27DB-BD31-4B8C-83A1-F6EECF244321}">
                <p14:modId xmlns:p14="http://schemas.microsoft.com/office/powerpoint/2010/main" val="2791364584"/>
              </p:ext>
            </p:extLst>
          </p:nvPr>
        </p:nvGraphicFramePr>
        <p:xfrm>
          <a:off x="-678025" y="1319762"/>
          <a:ext cx="6780246" cy="5043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a:extLst>
              <a:ext uri="{FF2B5EF4-FFF2-40B4-BE49-F238E27FC236}">
                <a16:creationId xmlns:a16="http://schemas.microsoft.com/office/drawing/2014/main" id="{BF2D8569-7AE7-4162-A914-588BEED9F7AE}"/>
              </a:ext>
            </a:extLst>
          </p:cNvPr>
          <p:cNvPicPr>
            <a:picLocks noChangeAspect="1"/>
          </p:cNvPicPr>
          <p:nvPr/>
        </p:nvPicPr>
        <p:blipFill>
          <a:blip r:embed="rId7"/>
          <a:stretch>
            <a:fillRect/>
          </a:stretch>
        </p:blipFill>
        <p:spPr>
          <a:xfrm>
            <a:off x="117214" y="1474237"/>
            <a:ext cx="1595535" cy="14742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Imagen 10">
            <a:extLst>
              <a:ext uri="{FF2B5EF4-FFF2-40B4-BE49-F238E27FC236}">
                <a16:creationId xmlns:a16="http://schemas.microsoft.com/office/drawing/2014/main" id="{8F9D451A-1118-4E50-B0BB-D8DCA264E6EE}"/>
              </a:ext>
            </a:extLst>
          </p:cNvPr>
          <p:cNvPicPr>
            <a:picLocks noChangeAspect="1"/>
          </p:cNvPicPr>
          <p:nvPr/>
        </p:nvPicPr>
        <p:blipFill>
          <a:blip r:embed="rId8"/>
          <a:stretch>
            <a:fillRect/>
          </a:stretch>
        </p:blipFill>
        <p:spPr>
          <a:xfrm>
            <a:off x="117213" y="4875946"/>
            <a:ext cx="1595535" cy="148753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Imagen 12">
            <a:extLst>
              <a:ext uri="{FF2B5EF4-FFF2-40B4-BE49-F238E27FC236}">
                <a16:creationId xmlns:a16="http://schemas.microsoft.com/office/drawing/2014/main" id="{D594A8C1-7849-4381-ABAA-08EA666E070F}"/>
              </a:ext>
            </a:extLst>
          </p:cNvPr>
          <p:cNvPicPr>
            <a:picLocks noChangeAspect="1"/>
          </p:cNvPicPr>
          <p:nvPr/>
        </p:nvPicPr>
        <p:blipFill>
          <a:blip r:embed="rId9"/>
          <a:stretch>
            <a:fillRect/>
          </a:stretch>
        </p:blipFill>
        <p:spPr>
          <a:xfrm>
            <a:off x="3774232" y="1484902"/>
            <a:ext cx="1595535" cy="14635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agen 14">
            <a:extLst>
              <a:ext uri="{FF2B5EF4-FFF2-40B4-BE49-F238E27FC236}">
                <a16:creationId xmlns:a16="http://schemas.microsoft.com/office/drawing/2014/main" id="{4C165523-0AB1-49EA-B322-636C10F8B546}"/>
              </a:ext>
            </a:extLst>
          </p:cNvPr>
          <p:cNvPicPr>
            <a:picLocks noChangeAspect="1"/>
          </p:cNvPicPr>
          <p:nvPr/>
        </p:nvPicPr>
        <p:blipFill>
          <a:blip r:embed="rId10"/>
          <a:stretch>
            <a:fillRect/>
          </a:stretch>
        </p:blipFill>
        <p:spPr>
          <a:xfrm>
            <a:off x="3774231" y="4807767"/>
            <a:ext cx="1595535" cy="14742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7243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2895740315"/>
              </p:ext>
            </p:extLst>
          </p:nvPr>
        </p:nvGraphicFramePr>
        <p:xfrm>
          <a:off x="228600" y="1181266"/>
          <a:ext cx="868680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560112154"/>
              </p:ext>
            </p:extLst>
          </p:nvPr>
        </p:nvGraphicFramePr>
        <p:xfrm>
          <a:off x="45720" y="1155139"/>
          <a:ext cx="9052560" cy="553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9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CONTEXTUAL </a:t>
            </a:r>
          </a:p>
        </p:txBody>
      </p:sp>
      <p:graphicFrame>
        <p:nvGraphicFramePr>
          <p:cNvPr id="5" name="Diagrama 4"/>
          <p:cNvGraphicFramePr/>
          <p:nvPr>
            <p:extLst>
              <p:ext uri="{D42A27DB-BD31-4B8C-83A1-F6EECF244321}">
                <p14:modId xmlns:p14="http://schemas.microsoft.com/office/powerpoint/2010/main" val="3245933162"/>
              </p:ext>
            </p:extLst>
          </p:nvPr>
        </p:nvGraphicFramePr>
        <p:xfrm>
          <a:off x="542108" y="1384662"/>
          <a:ext cx="8059783"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LEGAL </a:t>
            </a:r>
          </a:p>
        </p:txBody>
      </p:sp>
      <p:graphicFrame>
        <p:nvGraphicFramePr>
          <p:cNvPr id="4" name="Diagrama 3">
            <a:extLst>
              <a:ext uri="{FF2B5EF4-FFF2-40B4-BE49-F238E27FC236}">
                <a16:creationId xmlns:a16="http://schemas.microsoft.com/office/drawing/2014/main" id="{6EC97237-CF1E-44D7-B897-CA9EC5E2C2FA}"/>
              </a:ext>
            </a:extLst>
          </p:cNvPr>
          <p:cNvGraphicFramePr/>
          <p:nvPr>
            <p:extLst>
              <p:ext uri="{D42A27DB-BD31-4B8C-83A1-F6EECF244321}">
                <p14:modId xmlns:p14="http://schemas.microsoft.com/office/powerpoint/2010/main" val="2571573208"/>
              </p:ext>
            </p:extLst>
          </p:nvPr>
        </p:nvGraphicFramePr>
        <p:xfrm>
          <a:off x="346224" y="1429304"/>
          <a:ext cx="7670309" cy="4891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77276"/>
      </p:ext>
    </p:extLst>
  </p:cSld>
  <p:clrMapOvr>
    <a:masterClrMapping/>
  </p:clrMapOvr>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D7D53-8870-4901-9C75-3567A7CBAE5E}">
  <ds:schemaRefs>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s>
</ds:datastoreItem>
</file>

<file path=customXml/itemProps2.xml><?xml version="1.0" encoding="utf-8"?>
<ds:datastoreItem xmlns:ds="http://schemas.openxmlformats.org/officeDocument/2006/customXml" ds:itemID="{31763BEB-9615-4A27-A42C-260763FAF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04D8436-9529-41CE-BBCE-4D60402735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 UNIAJC 2018</Template>
  <TotalTime>1411</TotalTime>
  <Words>953</Words>
  <Application>Microsoft Office PowerPoint</Application>
  <PresentationFormat>Presentación en pantalla (4:3)</PresentationFormat>
  <Paragraphs>82</Paragraphs>
  <Slides>13</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Planitlla PowerPoint 2018 UNIAJC</vt:lpstr>
      <vt:lpstr>Presentación de PowerPoint</vt:lpstr>
      <vt:lpstr>DESARROLLO DEL PROCESO DE ANÁLISIS TERMOGRÁFICO A PANELES FOTOVOLTAICOS MEDIANTE DIGITALIZACIÓN DE IMÁGENES   Temática de grado 10-02 Cristhian Alexander Torres Fabio Alberto Yepes</vt:lpstr>
      <vt:lpstr>OBJETIVOS</vt:lpstr>
      <vt:lpstr>PLANTEAMIENTO DEL PROBLEMA</vt:lpstr>
      <vt:lpstr>JUSTIFICACIÓN</vt:lpstr>
      <vt:lpstr>ANTECEDENTES</vt:lpstr>
      <vt:lpstr>ANTECEDENTES.</vt:lpstr>
      <vt:lpstr>MARCO CONTEXTUAL </vt:lpstr>
      <vt:lpstr>MARCO LEGAL </vt:lpstr>
      <vt:lpstr>MARCO TEÓRICO</vt:lpstr>
      <vt:lpstr>CRONOGRAMA</vt:lpstr>
      <vt:lpstr>PRESUPUESTO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Fabio Yepes Torres</cp:lastModifiedBy>
  <cp:revision>146</cp:revision>
  <dcterms:created xsi:type="dcterms:W3CDTF">2018-09-19T14:14:54Z</dcterms:created>
  <dcterms:modified xsi:type="dcterms:W3CDTF">2021-05-18T01:11:37Z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