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95" r:id="rId4"/>
    <p:sldId id="335" r:id="rId5"/>
    <p:sldId id="336" r:id="rId6"/>
    <p:sldId id="337" r:id="rId7"/>
    <p:sldId id="334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8" autoAdjust="0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1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io Giraldo Yepes" userId="40afee1c-7d1a-4988-98a4-b602be228390" providerId="ADAL" clId="{0E6E1A46-5D82-684D-8434-FA174CBD42E1}"/>
    <pc:docChg chg="delSld modSld">
      <pc:chgData name="Carlos Mario Giraldo Yepes" userId="40afee1c-7d1a-4988-98a4-b602be228390" providerId="ADAL" clId="{0E6E1A46-5D82-684D-8434-FA174CBD42E1}" dt="2021-02-10T23:11:33.665" v="51" actId="2696"/>
      <pc:docMkLst>
        <pc:docMk/>
      </pc:docMkLst>
      <pc:sldChg chg="modSp mod">
        <pc:chgData name="Carlos Mario Giraldo Yepes" userId="40afee1c-7d1a-4988-98a4-b602be228390" providerId="ADAL" clId="{0E6E1A46-5D82-684D-8434-FA174CBD42E1}" dt="2021-02-10T23:10:33.961" v="47" actId="20577"/>
        <pc:sldMkLst>
          <pc:docMk/>
          <pc:sldMk cId="1635231285" sldId="295"/>
        </pc:sldMkLst>
        <pc:spChg chg="mod">
          <ac:chgData name="Carlos Mario Giraldo Yepes" userId="40afee1c-7d1a-4988-98a4-b602be228390" providerId="ADAL" clId="{0E6E1A46-5D82-684D-8434-FA174CBD42E1}" dt="2021-02-10T23:10:31.146" v="45" actId="20577"/>
          <ac:spMkLst>
            <pc:docMk/>
            <pc:sldMk cId="1635231285" sldId="295"/>
            <ac:spMk id="2" creationId="{391BD375-988C-B044-92B0-7C8D1FAF93AE}"/>
          </ac:spMkLst>
        </pc:spChg>
        <pc:spChg chg="mod">
          <ac:chgData name="Carlos Mario Giraldo Yepes" userId="40afee1c-7d1a-4988-98a4-b602be228390" providerId="ADAL" clId="{0E6E1A46-5D82-684D-8434-FA174CBD42E1}" dt="2021-02-10T23:10:33.961" v="47" actId="20577"/>
          <ac:spMkLst>
            <pc:docMk/>
            <pc:sldMk cId="1635231285" sldId="295"/>
            <ac:spMk id="4" creationId="{00000000-0000-0000-0000-000000000000}"/>
          </ac:spMkLst>
        </pc:spChg>
      </pc:sldChg>
      <pc:sldChg chg="del">
        <pc:chgData name="Carlos Mario Giraldo Yepes" userId="40afee1c-7d1a-4988-98a4-b602be228390" providerId="ADAL" clId="{0E6E1A46-5D82-684D-8434-FA174CBD42E1}" dt="2021-02-10T23:11:33.665" v="51" actId="2696"/>
        <pc:sldMkLst>
          <pc:docMk/>
          <pc:sldMk cId="317447998" sldId="318"/>
        </pc:sldMkLst>
      </pc:sldChg>
      <pc:sldChg chg="delSp modSp mod">
        <pc:chgData name="Carlos Mario Giraldo Yepes" userId="40afee1c-7d1a-4988-98a4-b602be228390" providerId="ADAL" clId="{0E6E1A46-5D82-684D-8434-FA174CBD42E1}" dt="2021-02-10T23:11:15.176" v="50"/>
        <pc:sldMkLst>
          <pc:docMk/>
          <pc:sldMk cId="884241585" sldId="334"/>
        </pc:sldMkLst>
        <pc:spChg chg="del mod">
          <ac:chgData name="Carlos Mario Giraldo Yepes" userId="40afee1c-7d1a-4988-98a4-b602be228390" providerId="ADAL" clId="{0E6E1A46-5D82-684D-8434-FA174CBD42E1}" dt="2021-02-10T23:11:15.176" v="50"/>
          <ac:spMkLst>
            <pc:docMk/>
            <pc:sldMk cId="884241585" sldId="334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B3AEC-1888-1B48-BC93-7C8B0ADC73DC}" type="doc">
      <dgm:prSet loTypeId="urn:microsoft.com/office/officeart/2005/8/layout/defaul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5BAE0938-54B9-4F4C-AEAF-10A7D5A8434E}">
      <dgm:prSet phldrT="[Texto]"/>
      <dgm:spPr/>
      <dgm:t>
        <a:bodyPr/>
        <a:lstStyle/>
        <a:p>
          <a:r>
            <a:rPr lang="es-ES" dirty="0"/>
            <a:t>3 créditos</a:t>
          </a:r>
        </a:p>
      </dgm:t>
    </dgm:pt>
    <dgm:pt modelId="{1B23FB0D-28F6-B84E-89BE-E24D2F7D5A94}" type="parTrans" cxnId="{71D2A111-8C03-E249-813C-28A89FFD1594}">
      <dgm:prSet/>
      <dgm:spPr/>
      <dgm:t>
        <a:bodyPr/>
        <a:lstStyle/>
        <a:p>
          <a:endParaRPr lang="es-ES"/>
        </a:p>
      </dgm:t>
    </dgm:pt>
    <dgm:pt modelId="{5E34B820-CD36-BC44-8B03-C71BFA289756}" type="sibTrans" cxnId="{71D2A111-8C03-E249-813C-28A89FFD1594}">
      <dgm:prSet/>
      <dgm:spPr/>
      <dgm:t>
        <a:bodyPr/>
        <a:lstStyle/>
        <a:p>
          <a:endParaRPr lang="es-ES"/>
        </a:p>
      </dgm:t>
    </dgm:pt>
    <dgm:pt modelId="{746B94BD-A585-6444-AE2E-6063B30C5C38}">
      <dgm:prSet phldrT="[Texto]"/>
      <dgm:spPr/>
      <dgm:t>
        <a:bodyPr/>
        <a:lstStyle/>
        <a:p>
          <a:r>
            <a:rPr lang="es-ES" dirty="0"/>
            <a:t>48h TD</a:t>
          </a:r>
        </a:p>
        <a:p>
          <a:r>
            <a:rPr lang="es-ES" dirty="0"/>
            <a:t>96 horas TID+TI</a:t>
          </a:r>
        </a:p>
      </dgm:t>
    </dgm:pt>
    <dgm:pt modelId="{63BB102D-D23E-6543-9601-A27326E8A156}" type="parTrans" cxnId="{FC857852-3E04-A941-B633-A30CA9B9C937}">
      <dgm:prSet/>
      <dgm:spPr/>
      <dgm:t>
        <a:bodyPr/>
        <a:lstStyle/>
        <a:p>
          <a:endParaRPr lang="es-ES"/>
        </a:p>
      </dgm:t>
    </dgm:pt>
    <dgm:pt modelId="{EF83D2F5-BE35-6245-916B-6EDA966CF2D3}" type="sibTrans" cxnId="{FC857852-3E04-A941-B633-A30CA9B9C937}">
      <dgm:prSet/>
      <dgm:spPr/>
      <dgm:t>
        <a:bodyPr/>
        <a:lstStyle/>
        <a:p>
          <a:endParaRPr lang="es-ES"/>
        </a:p>
      </dgm:t>
    </dgm:pt>
    <dgm:pt modelId="{C7FB8C80-56D2-A145-8955-EFD3618ED1DF}">
      <dgm:prSet phldrT="[Texto]"/>
      <dgm:spPr/>
      <dgm:t>
        <a:bodyPr/>
        <a:lstStyle/>
        <a:p>
          <a:r>
            <a:rPr lang="es-ES" dirty="0"/>
            <a:t>Obligatoria</a:t>
          </a:r>
        </a:p>
      </dgm:t>
    </dgm:pt>
    <dgm:pt modelId="{7B6750F1-4187-F446-A890-DDDF442AA125}" type="parTrans" cxnId="{B45FDE8A-D40C-524C-99F0-0812F3ECBFEC}">
      <dgm:prSet/>
      <dgm:spPr/>
      <dgm:t>
        <a:bodyPr/>
        <a:lstStyle/>
        <a:p>
          <a:endParaRPr lang="es-ES"/>
        </a:p>
      </dgm:t>
    </dgm:pt>
    <dgm:pt modelId="{D49242B7-1073-834A-B4C3-1F4CDDFEDDD7}" type="sibTrans" cxnId="{B45FDE8A-D40C-524C-99F0-0812F3ECBFEC}">
      <dgm:prSet/>
      <dgm:spPr/>
      <dgm:t>
        <a:bodyPr/>
        <a:lstStyle/>
        <a:p>
          <a:endParaRPr lang="es-ES"/>
        </a:p>
      </dgm:t>
    </dgm:pt>
    <dgm:pt modelId="{F3B9ABDA-5A03-414D-8036-282DED8AEB42}">
      <dgm:prSet phldrT="[Texto]"/>
      <dgm:spPr/>
      <dgm:t>
        <a:bodyPr/>
        <a:lstStyle/>
        <a:p>
          <a:r>
            <a:rPr lang="es-ES" dirty="0"/>
            <a:t>Evaluada con entregables</a:t>
          </a:r>
        </a:p>
      </dgm:t>
    </dgm:pt>
    <dgm:pt modelId="{0641559A-F1F5-D346-BAEE-E1BEB41647FB}" type="parTrans" cxnId="{59AEF30A-D437-D54A-A6A1-256C3081DB9E}">
      <dgm:prSet/>
      <dgm:spPr/>
      <dgm:t>
        <a:bodyPr/>
        <a:lstStyle/>
        <a:p>
          <a:endParaRPr lang="es-ES"/>
        </a:p>
      </dgm:t>
    </dgm:pt>
    <dgm:pt modelId="{280A7D13-FADF-7840-BFF2-499FA03EA12D}" type="sibTrans" cxnId="{59AEF30A-D437-D54A-A6A1-256C3081DB9E}">
      <dgm:prSet/>
      <dgm:spPr/>
      <dgm:t>
        <a:bodyPr/>
        <a:lstStyle/>
        <a:p>
          <a:endParaRPr lang="es-ES"/>
        </a:p>
      </dgm:t>
    </dgm:pt>
    <dgm:pt modelId="{A8A2A426-3414-8A42-A4BE-66647F010315}">
      <dgm:prSet phldrT="[Texto]"/>
      <dgm:spPr/>
      <dgm:t>
        <a:bodyPr/>
        <a:lstStyle/>
        <a:p>
          <a:r>
            <a:rPr lang="es-ES" dirty="0"/>
            <a:t>Importante el cumplimiento y calidad de los entregables</a:t>
          </a:r>
        </a:p>
      </dgm:t>
    </dgm:pt>
    <dgm:pt modelId="{198BAED0-9083-FE40-9093-097A6EAD62E2}" type="parTrans" cxnId="{154E43BE-41AF-1D43-A091-44CEBE14350F}">
      <dgm:prSet/>
      <dgm:spPr/>
      <dgm:t>
        <a:bodyPr/>
        <a:lstStyle/>
        <a:p>
          <a:endParaRPr lang="es-ES"/>
        </a:p>
      </dgm:t>
    </dgm:pt>
    <dgm:pt modelId="{455E8D66-2585-C54E-A806-4A57BC69A656}" type="sibTrans" cxnId="{154E43BE-41AF-1D43-A091-44CEBE14350F}">
      <dgm:prSet/>
      <dgm:spPr/>
      <dgm:t>
        <a:bodyPr/>
        <a:lstStyle/>
        <a:p>
          <a:endParaRPr lang="es-ES"/>
        </a:p>
      </dgm:t>
    </dgm:pt>
    <dgm:pt modelId="{5BAA57A5-D245-C748-A1F4-1C3A7E68BCBC}">
      <dgm:prSet phldrT="[Texto]"/>
      <dgm:spPr/>
      <dgm:t>
        <a:bodyPr/>
        <a:lstStyle/>
        <a:p>
          <a:r>
            <a:rPr lang="es-ES" dirty="0"/>
            <a:t>Tiene Evaluación interna y Externa</a:t>
          </a:r>
        </a:p>
      </dgm:t>
    </dgm:pt>
    <dgm:pt modelId="{D6246993-A94B-A94A-8484-554547A3FCAF}" type="parTrans" cxnId="{F5218E8F-44F6-8749-BAF9-776F03D84A9A}">
      <dgm:prSet/>
      <dgm:spPr/>
      <dgm:t>
        <a:bodyPr/>
        <a:lstStyle/>
        <a:p>
          <a:endParaRPr lang="es-ES"/>
        </a:p>
      </dgm:t>
    </dgm:pt>
    <dgm:pt modelId="{4A9C92AE-9FA4-A54F-A27A-4A907E64E9E6}" type="sibTrans" cxnId="{F5218E8F-44F6-8749-BAF9-776F03D84A9A}">
      <dgm:prSet/>
      <dgm:spPr/>
      <dgm:t>
        <a:bodyPr/>
        <a:lstStyle/>
        <a:p>
          <a:endParaRPr lang="es-ES"/>
        </a:p>
      </dgm:t>
    </dgm:pt>
    <dgm:pt modelId="{894E5D06-1382-244F-9A6F-4FED06C4E16B}">
      <dgm:prSet phldrT="[Texto]"/>
      <dgm:spPr/>
      <dgm:t>
        <a:bodyPr/>
        <a:lstStyle/>
        <a:p>
          <a:r>
            <a:rPr lang="es-ES" dirty="0"/>
            <a:t>Trabajo colaborativo en equipo</a:t>
          </a:r>
        </a:p>
      </dgm:t>
    </dgm:pt>
    <dgm:pt modelId="{455ED8C7-C2CB-CB45-BBD4-CAF2E111B9A2}" type="parTrans" cxnId="{17AD126F-C6DF-DC44-9550-35B1D574B413}">
      <dgm:prSet/>
      <dgm:spPr/>
      <dgm:t>
        <a:bodyPr/>
        <a:lstStyle/>
        <a:p>
          <a:endParaRPr lang="es-ES"/>
        </a:p>
      </dgm:t>
    </dgm:pt>
    <dgm:pt modelId="{202318F9-4344-F047-BF14-92478E47E2BB}" type="sibTrans" cxnId="{17AD126F-C6DF-DC44-9550-35B1D574B413}">
      <dgm:prSet/>
      <dgm:spPr/>
      <dgm:t>
        <a:bodyPr/>
        <a:lstStyle/>
        <a:p>
          <a:endParaRPr lang="es-ES"/>
        </a:p>
      </dgm:t>
    </dgm:pt>
    <dgm:pt modelId="{26F738BE-DB21-2C46-9040-7B4420088F5B}" type="pres">
      <dgm:prSet presAssocID="{0FDB3AEC-1888-1B48-BC93-7C8B0ADC73DC}" presName="diagram" presStyleCnt="0">
        <dgm:presLayoutVars>
          <dgm:dir/>
          <dgm:resizeHandles val="exact"/>
        </dgm:presLayoutVars>
      </dgm:prSet>
      <dgm:spPr/>
    </dgm:pt>
    <dgm:pt modelId="{674CD2FF-3A26-F847-9C48-A95CE32DB1AD}" type="pres">
      <dgm:prSet presAssocID="{5BAE0938-54B9-4F4C-AEAF-10A7D5A8434E}" presName="node" presStyleLbl="node1" presStyleIdx="0" presStyleCnt="7">
        <dgm:presLayoutVars>
          <dgm:bulletEnabled val="1"/>
        </dgm:presLayoutVars>
      </dgm:prSet>
      <dgm:spPr/>
    </dgm:pt>
    <dgm:pt modelId="{07638837-5318-6D47-A37F-F336407B8484}" type="pres">
      <dgm:prSet presAssocID="{5E34B820-CD36-BC44-8B03-C71BFA289756}" presName="sibTrans" presStyleCnt="0"/>
      <dgm:spPr/>
    </dgm:pt>
    <dgm:pt modelId="{AD6C492C-9168-ED4F-BD87-2531FB398D6F}" type="pres">
      <dgm:prSet presAssocID="{746B94BD-A585-6444-AE2E-6063B30C5C38}" presName="node" presStyleLbl="node1" presStyleIdx="1" presStyleCnt="7">
        <dgm:presLayoutVars>
          <dgm:bulletEnabled val="1"/>
        </dgm:presLayoutVars>
      </dgm:prSet>
      <dgm:spPr/>
    </dgm:pt>
    <dgm:pt modelId="{F4F5784A-FC8B-5B43-9469-98600069085D}" type="pres">
      <dgm:prSet presAssocID="{EF83D2F5-BE35-6245-916B-6EDA966CF2D3}" presName="sibTrans" presStyleCnt="0"/>
      <dgm:spPr/>
    </dgm:pt>
    <dgm:pt modelId="{31049F12-09B0-6740-BD74-0CF7EFA440A6}" type="pres">
      <dgm:prSet presAssocID="{C7FB8C80-56D2-A145-8955-EFD3618ED1DF}" presName="node" presStyleLbl="node1" presStyleIdx="2" presStyleCnt="7">
        <dgm:presLayoutVars>
          <dgm:bulletEnabled val="1"/>
        </dgm:presLayoutVars>
      </dgm:prSet>
      <dgm:spPr/>
    </dgm:pt>
    <dgm:pt modelId="{71F8626D-598D-3F48-AEA1-002A7E1FF20F}" type="pres">
      <dgm:prSet presAssocID="{D49242B7-1073-834A-B4C3-1F4CDDFEDDD7}" presName="sibTrans" presStyleCnt="0"/>
      <dgm:spPr/>
    </dgm:pt>
    <dgm:pt modelId="{8861E553-BB6A-1049-8642-524E1AA701BB}" type="pres">
      <dgm:prSet presAssocID="{F3B9ABDA-5A03-414D-8036-282DED8AEB42}" presName="node" presStyleLbl="node1" presStyleIdx="3" presStyleCnt="7">
        <dgm:presLayoutVars>
          <dgm:bulletEnabled val="1"/>
        </dgm:presLayoutVars>
      </dgm:prSet>
      <dgm:spPr/>
    </dgm:pt>
    <dgm:pt modelId="{6000CB9F-D702-9144-ADCD-E8D5D552AD0A}" type="pres">
      <dgm:prSet presAssocID="{280A7D13-FADF-7840-BFF2-499FA03EA12D}" presName="sibTrans" presStyleCnt="0"/>
      <dgm:spPr/>
    </dgm:pt>
    <dgm:pt modelId="{B2FCC19F-6BF9-C943-A463-232E3E02BAE2}" type="pres">
      <dgm:prSet presAssocID="{A8A2A426-3414-8A42-A4BE-66647F010315}" presName="node" presStyleLbl="node1" presStyleIdx="4" presStyleCnt="7">
        <dgm:presLayoutVars>
          <dgm:bulletEnabled val="1"/>
        </dgm:presLayoutVars>
      </dgm:prSet>
      <dgm:spPr/>
    </dgm:pt>
    <dgm:pt modelId="{B5598B06-26C8-8A42-9FC6-0DC39B7DDC09}" type="pres">
      <dgm:prSet presAssocID="{455E8D66-2585-C54E-A806-4A57BC69A656}" presName="sibTrans" presStyleCnt="0"/>
      <dgm:spPr/>
    </dgm:pt>
    <dgm:pt modelId="{960C6206-94BB-1849-B8FD-229C87AC4C8B}" type="pres">
      <dgm:prSet presAssocID="{5BAA57A5-D245-C748-A1F4-1C3A7E68BCBC}" presName="node" presStyleLbl="node1" presStyleIdx="5" presStyleCnt="7">
        <dgm:presLayoutVars>
          <dgm:bulletEnabled val="1"/>
        </dgm:presLayoutVars>
      </dgm:prSet>
      <dgm:spPr/>
    </dgm:pt>
    <dgm:pt modelId="{6C7F9419-5419-8441-A6B4-D02EEA966451}" type="pres">
      <dgm:prSet presAssocID="{4A9C92AE-9FA4-A54F-A27A-4A907E64E9E6}" presName="sibTrans" presStyleCnt="0"/>
      <dgm:spPr/>
    </dgm:pt>
    <dgm:pt modelId="{1AF5234E-E671-B741-B40E-274A068D906D}" type="pres">
      <dgm:prSet presAssocID="{894E5D06-1382-244F-9A6F-4FED06C4E16B}" presName="node" presStyleLbl="node1" presStyleIdx="6" presStyleCnt="7">
        <dgm:presLayoutVars>
          <dgm:bulletEnabled val="1"/>
        </dgm:presLayoutVars>
      </dgm:prSet>
      <dgm:spPr/>
    </dgm:pt>
  </dgm:ptLst>
  <dgm:cxnLst>
    <dgm:cxn modelId="{B9568809-6608-F94D-B11E-24BF17962C20}" type="presOf" srcId="{5BAE0938-54B9-4F4C-AEAF-10A7D5A8434E}" destId="{674CD2FF-3A26-F847-9C48-A95CE32DB1AD}" srcOrd="0" destOrd="0" presId="urn:microsoft.com/office/officeart/2005/8/layout/default"/>
    <dgm:cxn modelId="{59AEF30A-D437-D54A-A6A1-256C3081DB9E}" srcId="{0FDB3AEC-1888-1B48-BC93-7C8B0ADC73DC}" destId="{F3B9ABDA-5A03-414D-8036-282DED8AEB42}" srcOrd="3" destOrd="0" parTransId="{0641559A-F1F5-D346-BAEE-E1BEB41647FB}" sibTransId="{280A7D13-FADF-7840-BFF2-499FA03EA12D}"/>
    <dgm:cxn modelId="{71D2A111-8C03-E249-813C-28A89FFD1594}" srcId="{0FDB3AEC-1888-1B48-BC93-7C8B0ADC73DC}" destId="{5BAE0938-54B9-4F4C-AEAF-10A7D5A8434E}" srcOrd="0" destOrd="0" parTransId="{1B23FB0D-28F6-B84E-89BE-E24D2F7D5A94}" sibTransId="{5E34B820-CD36-BC44-8B03-C71BFA289756}"/>
    <dgm:cxn modelId="{F9EAD32F-BFF0-E44D-858D-C09A1A60A3B0}" type="presOf" srcId="{A8A2A426-3414-8A42-A4BE-66647F010315}" destId="{B2FCC19F-6BF9-C943-A463-232E3E02BAE2}" srcOrd="0" destOrd="0" presId="urn:microsoft.com/office/officeart/2005/8/layout/default"/>
    <dgm:cxn modelId="{9FB09948-2543-5D4F-9074-803ED2A98470}" type="presOf" srcId="{746B94BD-A585-6444-AE2E-6063B30C5C38}" destId="{AD6C492C-9168-ED4F-BD87-2531FB398D6F}" srcOrd="0" destOrd="0" presId="urn:microsoft.com/office/officeart/2005/8/layout/default"/>
    <dgm:cxn modelId="{FC857852-3E04-A941-B633-A30CA9B9C937}" srcId="{0FDB3AEC-1888-1B48-BC93-7C8B0ADC73DC}" destId="{746B94BD-A585-6444-AE2E-6063B30C5C38}" srcOrd="1" destOrd="0" parTransId="{63BB102D-D23E-6543-9601-A27326E8A156}" sibTransId="{EF83D2F5-BE35-6245-916B-6EDA966CF2D3}"/>
    <dgm:cxn modelId="{FFB7995A-BA9F-C04C-8EEC-320B853A6A40}" type="presOf" srcId="{C7FB8C80-56D2-A145-8955-EFD3618ED1DF}" destId="{31049F12-09B0-6740-BD74-0CF7EFA440A6}" srcOrd="0" destOrd="0" presId="urn:microsoft.com/office/officeart/2005/8/layout/default"/>
    <dgm:cxn modelId="{77C5515B-74A7-1C46-9D25-4F44997D4C7F}" type="presOf" srcId="{0FDB3AEC-1888-1B48-BC93-7C8B0ADC73DC}" destId="{26F738BE-DB21-2C46-9040-7B4420088F5B}" srcOrd="0" destOrd="0" presId="urn:microsoft.com/office/officeart/2005/8/layout/default"/>
    <dgm:cxn modelId="{17AD126F-C6DF-DC44-9550-35B1D574B413}" srcId="{0FDB3AEC-1888-1B48-BC93-7C8B0ADC73DC}" destId="{894E5D06-1382-244F-9A6F-4FED06C4E16B}" srcOrd="6" destOrd="0" parTransId="{455ED8C7-C2CB-CB45-BBD4-CAF2E111B9A2}" sibTransId="{202318F9-4344-F047-BF14-92478E47E2BB}"/>
    <dgm:cxn modelId="{B45FDE8A-D40C-524C-99F0-0812F3ECBFEC}" srcId="{0FDB3AEC-1888-1B48-BC93-7C8B0ADC73DC}" destId="{C7FB8C80-56D2-A145-8955-EFD3618ED1DF}" srcOrd="2" destOrd="0" parTransId="{7B6750F1-4187-F446-A890-DDDF442AA125}" sibTransId="{D49242B7-1073-834A-B4C3-1F4CDDFEDDD7}"/>
    <dgm:cxn modelId="{F5218E8F-44F6-8749-BAF9-776F03D84A9A}" srcId="{0FDB3AEC-1888-1B48-BC93-7C8B0ADC73DC}" destId="{5BAA57A5-D245-C748-A1F4-1C3A7E68BCBC}" srcOrd="5" destOrd="0" parTransId="{D6246993-A94B-A94A-8484-554547A3FCAF}" sibTransId="{4A9C92AE-9FA4-A54F-A27A-4A907E64E9E6}"/>
    <dgm:cxn modelId="{AC8EF199-A58A-7141-BA89-6EC0AE604F21}" type="presOf" srcId="{5BAA57A5-D245-C748-A1F4-1C3A7E68BCBC}" destId="{960C6206-94BB-1849-B8FD-229C87AC4C8B}" srcOrd="0" destOrd="0" presId="urn:microsoft.com/office/officeart/2005/8/layout/default"/>
    <dgm:cxn modelId="{C38EE2B0-27BF-8B4C-A68B-370ADF483209}" type="presOf" srcId="{F3B9ABDA-5A03-414D-8036-282DED8AEB42}" destId="{8861E553-BB6A-1049-8642-524E1AA701BB}" srcOrd="0" destOrd="0" presId="urn:microsoft.com/office/officeart/2005/8/layout/default"/>
    <dgm:cxn modelId="{154E43BE-41AF-1D43-A091-44CEBE14350F}" srcId="{0FDB3AEC-1888-1B48-BC93-7C8B0ADC73DC}" destId="{A8A2A426-3414-8A42-A4BE-66647F010315}" srcOrd="4" destOrd="0" parTransId="{198BAED0-9083-FE40-9093-097A6EAD62E2}" sibTransId="{455E8D66-2585-C54E-A806-4A57BC69A656}"/>
    <dgm:cxn modelId="{8386E0CA-32B5-C74D-8AB3-B24AF1C81139}" type="presOf" srcId="{894E5D06-1382-244F-9A6F-4FED06C4E16B}" destId="{1AF5234E-E671-B741-B40E-274A068D906D}" srcOrd="0" destOrd="0" presId="urn:microsoft.com/office/officeart/2005/8/layout/default"/>
    <dgm:cxn modelId="{593BAC70-86D6-5C43-AAB4-6E3F47FC02A6}" type="presParOf" srcId="{26F738BE-DB21-2C46-9040-7B4420088F5B}" destId="{674CD2FF-3A26-F847-9C48-A95CE32DB1AD}" srcOrd="0" destOrd="0" presId="urn:microsoft.com/office/officeart/2005/8/layout/default"/>
    <dgm:cxn modelId="{C595E988-56D2-B141-B0A9-2F610DF9B6AA}" type="presParOf" srcId="{26F738BE-DB21-2C46-9040-7B4420088F5B}" destId="{07638837-5318-6D47-A37F-F336407B8484}" srcOrd="1" destOrd="0" presId="urn:microsoft.com/office/officeart/2005/8/layout/default"/>
    <dgm:cxn modelId="{C6A95F8A-C30F-4441-BAD3-ECAD0C15BE42}" type="presParOf" srcId="{26F738BE-DB21-2C46-9040-7B4420088F5B}" destId="{AD6C492C-9168-ED4F-BD87-2531FB398D6F}" srcOrd="2" destOrd="0" presId="urn:microsoft.com/office/officeart/2005/8/layout/default"/>
    <dgm:cxn modelId="{84EB6FAE-9545-0E46-9FB7-8439B33F7825}" type="presParOf" srcId="{26F738BE-DB21-2C46-9040-7B4420088F5B}" destId="{F4F5784A-FC8B-5B43-9469-98600069085D}" srcOrd="3" destOrd="0" presId="urn:microsoft.com/office/officeart/2005/8/layout/default"/>
    <dgm:cxn modelId="{F353C0B7-03EC-D24D-9B5C-3F806B7B5443}" type="presParOf" srcId="{26F738BE-DB21-2C46-9040-7B4420088F5B}" destId="{31049F12-09B0-6740-BD74-0CF7EFA440A6}" srcOrd="4" destOrd="0" presId="urn:microsoft.com/office/officeart/2005/8/layout/default"/>
    <dgm:cxn modelId="{853B928D-4E6E-C24E-9B83-AE9685B6B87E}" type="presParOf" srcId="{26F738BE-DB21-2C46-9040-7B4420088F5B}" destId="{71F8626D-598D-3F48-AEA1-002A7E1FF20F}" srcOrd="5" destOrd="0" presId="urn:microsoft.com/office/officeart/2005/8/layout/default"/>
    <dgm:cxn modelId="{276073BE-C616-5146-8CBE-B440D21122D2}" type="presParOf" srcId="{26F738BE-DB21-2C46-9040-7B4420088F5B}" destId="{8861E553-BB6A-1049-8642-524E1AA701BB}" srcOrd="6" destOrd="0" presId="urn:microsoft.com/office/officeart/2005/8/layout/default"/>
    <dgm:cxn modelId="{4E4F88CB-944F-2145-9D36-9272CBFBE3F1}" type="presParOf" srcId="{26F738BE-DB21-2C46-9040-7B4420088F5B}" destId="{6000CB9F-D702-9144-ADCD-E8D5D552AD0A}" srcOrd="7" destOrd="0" presId="urn:microsoft.com/office/officeart/2005/8/layout/default"/>
    <dgm:cxn modelId="{4ABE3056-6207-8348-B131-A709DCF8B0BF}" type="presParOf" srcId="{26F738BE-DB21-2C46-9040-7B4420088F5B}" destId="{B2FCC19F-6BF9-C943-A463-232E3E02BAE2}" srcOrd="8" destOrd="0" presId="urn:microsoft.com/office/officeart/2005/8/layout/default"/>
    <dgm:cxn modelId="{53299FB4-276B-4A4C-82BD-229E234C4210}" type="presParOf" srcId="{26F738BE-DB21-2C46-9040-7B4420088F5B}" destId="{B5598B06-26C8-8A42-9FC6-0DC39B7DDC09}" srcOrd="9" destOrd="0" presId="urn:microsoft.com/office/officeart/2005/8/layout/default"/>
    <dgm:cxn modelId="{97100EFC-19A5-3B45-87DE-938C638E4C98}" type="presParOf" srcId="{26F738BE-DB21-2C46-9040-7B4420088F5B}" destId="{960C6206-94BB-1849-B8FD-229C87AC4C8B}" srcOrd="10" destOrd="0" presId="urn:microsoft.com/office/officeart/2005/8/layout/default"/>
    <dgm:cxn modelId="{50604B40-30C7-244A-9044-79E637C0DCA7}" type="presParOf" srcId="{26F738BE-DB21-2C46-9040-7B4420088F5B}" destId="{6C7F9419-5419-8441-A6B4-D02EEA966451}" srcOrd="11" destOrd="0" presId="urn:microsoft.com/office/officeart/2005/8/layout/default"/>
    <dgm:cxn modelId="{E1E9E402-ADDB-564B-8309-6DE9F45634B6}" type="presParOf" srcId="{26F738BE-DB21-2C46-9040-7B4420088F5B}" destId="{1AF5234E-E671-B741-B40E-274A068D906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6472A-676B-F946-A0FD-6F51F8A73018}" type="doc">
      <dgm:prSet loTypeId="urn:microsoft.com/office/officeart/2005/8/layout/l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1AC0A72C-BCBF-9248-9E5D-9AA9BF12BF43}">
      <dgm:prSet phldrT="[Texto]"/>
      <dgm:spPr/>
      <dgm:t>
        <a:bodyPr/>
        <a:lstStyle/>
        <a:p>
          <a:r>
            <a:rPr lang="es-ES" dirty="0"/>
            <a:t>Unidad 1</a:t>
          </a:r>
        </a:p>
      </dgm:t>
    </dgm:pt>
    <dgm:pt modelId="{F18C6B4B-BBDD-7645-8722-ACF9228F5945}" type="parTrans" cxnId="{CBFFDE11-AB45-384F-9232-05722A1744DD}">
      <dgm:prSet/>
      <dgm:spPr/>
      <dgm:t>
        <a:bodyPr/>
        <a:lstStyle/>
        <a:p>
          <a:endParaRPr lang="es-ES"/>
        </a:p>
      </dgm:t>
    </dgm:pt>
    <dgm:pt modelId="{B79077D5-1C14-B14E-B19D-5BE21143EB09}" type="sibTrans" cxnId="{CBFFDE11-AB45-384F-9232-05722A1744DD}">
      <dgm:prSet/>
      <dgm:spPr/>
      <dgm:t>
        <a:bodyPr/>
        <a:lstStyle/>
        <a:p>
          <a:endParaRPr lang="es-ES"/>
        </a:p>
      </dgm:t>
    </dgm:pt>
    <dgm:pt modelId="{F4895C65-8036-D64D-8EE8-FD6295A5A3CE}">
      <dgm:prSet phldrT="[Texto]"/>
      <dgm:spPr/>
      <dgm:t>
        <a:bodyPr/>
        <a:lstStyle/>
        <a:p>
          <a:r>
            <a:rPr lang="es-ES" dirty="0"/>
            <a:t>El problema de investigación</a:t>
          </a:r>
        </a:p>
      </dgm:t>
    </dgm:pt>
    <dgm:pt modelId="{23175A07-6860-FD40-906B-A7954D06DF92}" type="parTrans" cxnId="{16EA4A9F-7F5A-B242-BBEB-2B1C8F29EC51}">
      <dgm:prSet/>
      <dgm:spPr/>
      <dgm:t>
        <a:bodyPr/>
        <a:lstStyle/>
        <a:p>
          <a:endParaRPr lang="es-ES"/>
        </a:p>
      </dgm:t>
    </dgm:pt>
    <dgm:pt modelId="{2E827EDA-6E63-614B-B2AB-BEB7D1B065CE}" type="sibTrans" cxnId="{16EA4A9F-7F5A-B242-BBEB-2B1C8F29EC51}">
      <dgm:prSet/>
      <dgm:spPr/>
      <dgm:t>
        <a:bodyPr/>
        <a:lstStyle/>
        <a:p>
          <a:endParaRPr lang="es-ES"/>
        </a:p>
      </dgm:t>
    </dgm:pt>
    <dgm:pt modelId="{B7B71BA6-5CB9-CB4A-ACED-608FF0566C6C}">
      <dgm:prSet phldrT="[Texto]"/>
      <dgm:spPr/>
      <dgm:t>
        <a:bodyPr/>
        <a:lstStyle/>
        <a:p>
          <a:r>
            <a:rPr lang="es-ES" dirty="0"/>
            <a:t>Taller 1</a:t>
          </a:r>
        </a:p>
      </dgm:t>
    </dgm:pt>
    <dgm:pt modelId="{CFE96F06-8509-BF48-AD79-E27CAE71D6D1}" type="parTrans" cxnId="{A88AFCA2-3D48-5B4B-9A95-59F6B6CC5B07}">
      <dgm:prSet/>
      <dgm:spPr/>
      <dgm:t>
        <a:bodyPr/>
        <a:lstStyle/>
        <a:p>
          <a:endParaRPr lang="es-ES"/>
        </a:p>
      </dgm:t>
    </dgm:pt>
    <dgm:pt modelId="{37AA19DB-89C6-3D44-82D8-357396D4BECF}" type="sibTrans" cxnId="{A88AFCA2-3D48-5B4B-9A95-59F6B6CC5B07}">
      <dgm:prSet/>
      <dgm:spPr/>
      <dgm:t>
        <a:bodyPr/>
        <a:lstStyle/>
        <a:p>
          <a:endParaRPr lang="es-ES"/>
        </a:p>
      </dgm:t>
    </dgm:pt>
    <dgm:pt modelId="{7BE587DB-1FA9-A340-BBED-55D5A518E786}">
      <dgm:prSet phldrT="[Texto]"/>
      <dgm:spPr/>
      <dgm:t>
        <a:bodyPr/>
        <a:lstStyle/>
        <a:p>
          <a:r>
            <a:rPr lang="es-ES" dirty="0"/>
            <a:t>Unidad 2</a:t>
          </a:r>
        </a:p>
      </dgm:t>
    </dgm:pt>
    <dgm:pt modelId="{60A46C51-76B7-A441-8781-AC13BDADE268}" type="parTrans" cxnId="{6887F585-3279-BF4D-A037-3D5C2F2636C6}">
      <dgm:prSet/>
      <dgm:spPr/>
      <dgm:t>
        <a:bodyPr/>
        <a:lstStyle/>
        <a:p>
          <a:endParaRPr lang="es-ES"/>
        </a:p>
      </dgm:t>
    </dgm:pt>
    <dgm:pt modelId="{F325B47E-B4AC-E641-A115-858F78CABD74}" type="sibTrans" cxnId="{6887F585-3279-BF4D-A037-3D5C2F2636C6}">
      <dgm:prSet/>
      <dgm:spPr/>
      <dgm:t>
        <a:bodyPr/>
        <a:lstStyle/>
        <a:p>
          <a:endParaRPr lang="es-ES"/>
        </a:p>
      </dgm:t>
    </dgm:pt>
    <dgm:pt modelId="{7BB93A1E-BA22-7147-ADEE-3B8F21B5FC07}">
      <dgm:prSet phldrT="[Texto]"/>
      <dgm:spPr/>
      <dgm:t>
        <a:bodyPr/>
        <a:lstStyle/>
        <a:p>
          <a:r>
            <a:rPr lang="es-ES" dirty="0"/>
            <a:t>Objetivos y resultados esperados</a:t>
          </a:r>
        </a:p>
      </dgm:t>
    </dgm:pt>
    <dgm:pt modelId="{ED4CB089-0D3A-6B42-88AB-0FFAD415D9F3}" type="parTrans" cxnId="{2F70A068-9826-FC4F-B249-329B8DA65686}">
      <dgm:prSet/>
      <dgm:spPr/>
      <dgm:t>
        <a:bodyPr/>
        <a:lstStyle/>
        <a:p>
          <a:endParaRPr lang="es-ES"/>
        </a:p>
      </dgm:t>
    </dgm:pt>
    <dgm:pt modelId="{86A87B0D-4735-E645-9ED3-04957C39B556}" type="sibTrans" cxnId="{2F70A068-9826-FC4F-B249-329B8DA65686}">
      <dgm:prSet/>
      <dgm:spPr/>
      <dgm:t>
        <a:bodyPr/>
        <a:lstStyle/>
        <a:p>
          <a:endParaRPr lang="es-ES"/>
        </a:p>
      </dgm:t>
    </dgm:pt>
    <dgm:pt modelId="{CD556834-702E-DF4A-B11F-ED61B50DA165}">
      <dgm:prSet phldrT="[Texto]"/>
      <dgm:spPr/>
      <dgm:t>
        <a:bodyPr/>
        <a:lstStyle/>
        <a:p>
          <a:r>
            <a:rPr lang="es-ES" dirty="0"/>
            <a:t>Taller 2</a:t>
          </a:r>
        </a:p>
        <a:p>
          <a:r>
            <a:rPr lang="es-ES" dirty="0"/>
            <a:t>Propuesta y sustentación</a:t>
          </a:r>
        </a:p>
      </dgm:t>
    </dgm:pt>
    <dgm:pt modelId="{8EF859D0-DEA6-384B-BB2A-ADAE282EC319}" type="parTrans" cxnId="{68737B1F-E3D1-114D-9593-A5A8081A1374}">
      <dgm:prSet/>
      <dgm:spPr/>
      <dgm:t>
        <a:bodyPr/>
        <a:lstStyle/>
        <a:p>
          <a:endParaRPr lang="es-ES"/>
        </a:p>
      </dgm:t>
    </dgm:pt>
    <dgm:pt modelId="{85DA2903-F441-E94A-81ED-218D58D78FAB}" type="sibTrans" cxnId="{68737B1F-E3D1-114D-9593-A5A8081A1374}">
      <dgm:prSet/>
      <dgm:spPr/>
      <dgm:t>
        <a:bodyPr/>
        <a:lstStyle/>
        <a:p>
          <a:endParaRPr lang="es-ES"/>
        </a:p>
      </dgm:t>
    </dgm:pt>
    <dgm:pt modelId="{F701F215-D865-9449-82CF-AFD3A5158575}">
      <dgm:prSet phldrT="[Texto]"/>
      <dgm:spPr/>
      <dgm:t>
        <a:bodyPr/>
        <a:lstStyle/>
        <a:p>
          <a:r>
            <a:rPr lang="es-ES" dirty="0"/>
            <a:t>Unidad 3</a:t>
          </a:r>
        </a:p>
      </dgm:t>
    </dgm:pt>
    <dgm:pt modelId="{6BC4E231-CA5B-F54E-843F-D08B7461065F}" type="parTrans" cxnId="{5FB3A287-3079-8347-A40D-C49397916549}">
      <dgm:prSet/>
      <dgm:spPr/>
      <dgm:t>
        <a:bodyPr/>
        <a:lstStyle/>
        <a:p>
          <a:endParaRPr lang="es-ES"/>
        </a:p>
      </dgm:t>
    </dgm:pt>
    <dgm:pt modelId="{51407EB4-E43D-624B-BB0A-DDD7042DD6CE}" type="sibTrans" cxnId="{5FB3A287-3079-8347-A40D-C49397916549}">
      <dgm:prSet/>
      <dgm:spPr/>
      <dgm:t>
        <a:bodyPr/>
        <a:lstStyle/>
        <a:p>
          <a:endParaRPr lang="es-ES"/>
        </a:p>
      </dgm:t>
    </dgm:pt>
    <dgm:pt modelId="{809D99AE-201A-BC45-899D-5C79B85EC827}">
      <dgm:prSet phldrT="[Texto]"/>
      <dgm:spPr/>
      <dgm:t>
        <a:bodyPr/>
        <a:lstStyle/>
        <a:p>
          <a:r>
            <a:rPr lang="es-ES" dirty="0"/>
            <a:t>Marco referencial</a:t>
          </a:r>
        </a:p>
      </dgm:t>
    </dgm:pt>
    <dgm:pt modelId="{2156C6E6-1C00-3647-B4D2-F2CE38848A8B}" type="parTrans" cxnId="{25ACBD04-36A0-4741-912E-F3E49EC48B93}">
      <dgm:prSet/>
      <dgm:spPr/>
      <dgm:t>
        <a:bodyPr/>
        <a:lstStyle/>
        <a:p>
          <a:endParaRPr lang="es-ES"/>
        </a:p>
      </dgm:t>
    </dgm:pt>
    <dgm:pt modelId="{1FD5B0D0-D679-B346-9BF3-D8E4ECFD7B60}" type="sibTrans" cxnId="{25ACBD04-36A0-4741-912E-F3E49EC48B93}">
      <dgm:prSet/>
      <dgm:spPr/>
      <dgm:t>
        <a:bodyPr/>
        <a:lstStyle/>
        <a:p>
          <a:endParaRPr lang="es-ES"/>
        </a:p>
      </dgm:t>
    </dgm:pt>
    <dgm:pt modelId="{65D5B854-970B-2540-B8C5-F33DECBD077F}">
      <dgm:prSet phldrT="[Texto]"/>
      <dgm:spPr/>
      <dgm:t>
        <a:bodyPr/>
        <a:lstStyle/>
        <a:p>
          <a:r>
            <a:rPr lang="es-ES" dirty="0"/>
            <a:t>Taller 3 </a:t>
          </a:r>
        </a:p>
      </dgm:t>
    </dgm:pt>
    <dgm:pt modelId="{EFD28622-03DF-0343-B427-E4EF0F153973}" type="parTrans" cxnId="{4995F5BD-DC87-CD41-ADFB-DEF4AFA286C2}">
      <dgm:prSet/>
      <dgm:spPr/>
      <dgm:t>
        <a:bodyPr/>
        <a:lstStyle/>
        <a:p>
          <a:endParaRPr lang="es-ES"/>
        </a:p>
      </dgm:t>
    </dgm:pt>
    <dgm:pt modelId="{F6A155EE-F606-1D4B-892A-76FC614ABEE3}" type="sibTrans" cxnId="{4995F5BD-DC87-CD41-ADFB-DEF4AFA286C2}">
      <dgm:prSet/>
      <dgm:spPr/>
      <dgm:t>
        <a:bodyPr/>
        <a:lstStyle/>
        <a:p>
          <a:endParaRPr lang="es-ES"/>
        </a:p>
      </dgm:t>
    </dgm:pt>
    <dgm:pt modelId="{64EB20DC-2C2E-314C-9959-8101054F5918}">
      <dgm:prSet phldrT="[Texto]"/>
      <dgm:spPr/>
      <dgm:t>
        <a:bodyPr/>
        <a:lstStyle/>
        <a:p>
          <a:r>
            <a:rPr lang="es-ES" dirty="0"/>
            <a:t>3 sesiones</a:t>
          </a:r>
        </a:p>
      </dgm:t>
    </dgm:pt>
    <dgm:pt modelId="{24E7983C-C63B-9142-9741-D7807E3EE0EB}" type="parTrans" cxnId="{3FF98D29-CA2D-5148-A801-7E5DFA5E381F}">
      <dgm:prSet/>
      <dgm:spPr/>
      <dgm:t>
        <a:bodyPr/>
        <a:lstStyle/>
        <a:p>
          <a:endParaRPr lang="es-ES"/>
        </a:p>
      </dgm:t>
    </dgm:pt>
    <dgm:pt modelId="{1CA5344F-97FE-A448-B005-C5052B63895D}" type="sibTrans" cxnId="{3FF98D29-CA2D-5148-A801-7E5DFA5E381F}">
      <dgm:prSet/>
      <dgm:spPr/>
      <dgm:t>
        <a:bodyPr/>
        <a:lstStyle/>
        <a:p>
          <a:endParaRPr lang="es-ES"/>
        </a:p>
      </dgm:t>
    </dgm:pt>
    <dgm:pt modelId="{29E0EB92-50AD-1240-A6AC-A052F0342E77}">
      <dgm:prSet phldrT="[Texto]"/>
      <dgm:spPr/>
      <dgm:t>
        <a:bodyPr/>
        <a:lstStyle/>
        <a:p>
          <a:r>
            <a:rPr lang="es-ES" dirty="0"/>
            <a:t>3 sesión</a:t>
          </a:r>
        </a:p>
      </dgm:t>
    </dgm:pt>
    <dgm:pt modelId="{94D8BE1F-D820-C84E-9CA5-D65A0EFCC9AD}" type="parTrans" cxnId="{3668A0AA-BE1F-9D4F-9A89-F86CBE798733}">
      <dgm:prSet/>
      <dgm:spPr/>
      <dgm:t>
        <a:bodyPr/>
        <a:lstStyle/>
        <a:p>
          <a:endParaRPr lang="es-ES"/>
        </a:p>
      </dgm:t>
    </dgm:pt>
    <dgm:pt modelId="{96EE13DD-455E-8F44-84E7-FEB01739BFF9}" type="sibTrans" cxnId="{3668A0AA-BE1F-9D4F-9A89-F86CBE798733}">
      <dgm:prSet/>
      <dgm:spPr/>
      <dgm:t>
        <a:bodyPr/>
        <a:lstStyle/>
        <a:p>
          <a:endParaRPr lang="es-ES"/>
        </a:p>
      </dgm:t>
    </dgm:pt>
    <dgm:pt modelId="{BE025D7F-6CDD-894F-8838-0A3F90172D1F}">
      <dgm:prSet phldrT="[Texto]"/>
      <dgm:spPr/>
      <dgm:t>
        <a:bodyPr/>
        <a:lstStyle/>
        <a:p>
          <a:r>
            <a:rPr lang="es-ES" dirty="0"/>
            <a:t>4 sesiones</a:t>
          </a:r>
        </a:p>
      </dgm:t>
    </dgm:pt>
    <dgm:pt modelId="{0DA23733-CFBF-E54E-B632-48A2C1FED470}" type="parTrans" cxnId="{FFD943AF-DD35-4347-957F-C830D5BFCF67}">
      <dgm:prSet/>
      <dgm:spPr/>
      <dgm:t>
        <a:bodyPr/>
        <a:lstStyle/>
        <a:p>
          <a:endParaRPr lang="es-ES"/>
        </a:p>
      </dgm:t>
    </dgm:pt>
    <dgm:pt modelId="{E93E044D-FAB3-0246-84F1-425F90804BFE}" type="sibTrans" cxnId="{FFD943AF-DD35-4347-957F-C830D5BFCF67}">
      <dgm:prSet/>
      <dgm:spPr/>
      <dgm:t>
        <a:bodyPr/>
        <a:lstStyle/>
        <a:p>
          <a:endParaRPr lang="es-ES"/>
        </a:p>
      </dgm:t>
    </dgm:pt>
    <dgm:pt modelId="{DB836E9E-8E0F-0D49-9972-3A9F47C0684F}">
      <dgm:prSet phldrT="[Texto]"/>
      <dgm:spPr/>
      <dgm:t>
        <a:bodyPr/>
        <a:lstStyle/>
        <a:p>
          <a:r>
            <a:rPr lang="es-ES" dirty="0"/>
            <a:t>Unidad 4</a:t>
          </a:r>
        </a:p>
      </dgm:t>
    </dgm:pt>
    <dgm:pt modelId="{ADE7D5FF-4D9C-B840-AE1C-1B54F4F63213}" type="parTrans" cxnId="{60083000-2D7A-9D43-BB6E-731D91E29DE5}">
      <dgm:prSet/>
      <dgm:spPr/>
      <dgm:t>
        <a:bodyPr/>
        <a:lstStyle/>
        <a:p>
          <a:endParaRPr lang="es-ES"/>
        </a:p>
      </dgm:t>
    </dgm:pt>
    <dgm:pt modelId="{F42E41AD-2B08-3E44-954E-0C109305FF50}" type="sibTrans" cxnId="{60083000-2D7A-9D43-BB6E-731D91E29DE5}">
      <dgm:prSet/>
      <dgm:spPr/>
      <dgm:t>
        <a:bodyPr/>
        <a:lstStyle/>
        <a:p>
          <a:endParaRPr lang="es-ES"/>
        </a:p>
      </dgm:t>
    </dgm:pt>
    <dgm:pt modelId="{B8C6BE62-72E4-E544-A705-E346AA431433}">
      <dgm:prSet phldrT="[Texto]"/>
      <dgm:spPr/>
      <dgm:t>
        <a:bodyPr/>
        <a:lstStyle/>
        <a:p>
          <a:r>
            <a:rPr lang="es-ES" dirty="0"/>
            <a:t>Recursos Metodológicos y Presupuesto</a:t>
          </a:r>
        </a:p>
      </dgm:t>
    </dgm:pt>
    <dgm:pt modelId="{B23C3198-2C6C-294B-8ECC-44F56219F8C3}" type="parTrans" cxnId="{9AA14F38-E326-6644-8CDA-B4DA94BBF6C3}">
      <dgm:prSet/>
      <dgm:spPr/>
      <dgm:t>
        <a:bodyPr/>
        <a:lstStyle/>
        <a:p>
          <a:endParaRPr lang="es-ES"/>
        </a:p>
      </dgm:t>
    </dgm:pt>
    <dgm:pt modelId="{BA49E733-27C1-964B-9D92-69EE638170CC}" type="sibTrans" cxnId="{9AA14F38-E326-6644-8CDA-B4DA94BBF6C3}">
      <dgm:prSet/>
      <dgm:spPr/>
      <dgm:t>
        <a:bodyPr/>
        <a:lstStyle/>
        <a:p>
          <a:endParaRPr lang="es-ES"/>
        </a:p>
      </dgm:t>
    </dgm:pt>
    <dgm:pt modelId="{222E9DB1-370F-594A-B3DB-C855E4125FE9}">
      <dgm:prSet phldrT="[Texto]"/>
      <dgm:spPr/>
      <dgm:t>
        <a:bodyPr/>
        <a:lstStyle/>
        <a:p>
          <a:r>
            <a:rPr lang="es-ES" dirty="0"/>
            <a:t>taller 4 Anteproyecto y sustentación</a:t>
          </a:r>
        </a:p>
      </dgm:t>
    </dgm:pt>
    <dgm:pt modelId="{D196BDE6-5930-9B45-AF2E-EC46852BA1FD}" type="parTrans" cxnId="{89CE53EF-8717-5540-86A0-05AD19EAADC3}">
      <dgm:prSet/>
      <dgm:spPr/>
      <dgm:t>
        <a:bodyPr/>
        <a:lstStyle/>
        <a:p>
          <a:endParaRPr lang="es-ES"/>
        </a:p>
      </dgm:t>
    </dgm:pt>
    <dgm:pt modelId="{A65180DA-72DF-7E48-9BEC-83E2EE8D4D53}" type="sibTrans" cxnId="{89CE53EF-8717-5540-86A0-05AD19EAADC3}">
      <dgm:prSet/>
      <dgm:spPr/>
      <dgm:t>
        <a:bodyPr/>
        <a:lstStyle/>
        <a:p>
          <a:endParaRPr lang="es-ES"/>
        </a:p>
      </dgm:t>
    </dgm:pt>
    <dgm:pt modelId="{B55E7083-9D61-5941-A5C8-85F414BB7F1C}">
      <dgm:prSet phldrT="[Texto]"/>
      <dgm:spPr/>
      <dgm:t>
        <a:bodyPr/>
        <a:lstStyle/>
        <a:p>
          <a:r>
            <a:rPr lang="es-ES" dirty="0"/>
            <a:t>3 Sesiones</a:t>
          </a:r>
        </a:p>
      </dgm:t>
    </dgm:pt>
    <dgm:pt modelId="{15DA8AE8-D7FA-8B41-80EE-4FF64F15AA0A}" type="parTrans" cxnId="{E7307D84-EFB2-0D40-A86E-2AC597D16956}">
      <dgm:prSet/>
      <dgm:spPr/>
      <dgm:t>
        <a:bodyPr/>
        <a:lstStyle/>
        <a:p>
          <a:endParaRPr lang="es-ES"/>
        </a:p>
      </dgm:t>
    </dgm:pt>
    <dgm:pt modelId="{0D2F8B51-1979-F049-9212-6C411ABC767D}" type="sibTrans" cxnId="{E7307D84-EFB2-0D40-A86E-2AC597D16956}">
      <dgm:prSet/>
      <dgm:spPr/>
      <dgm:t>
        <a:bodyPr/>
        <a:lstStyle/>
        <a:p>
          <a:endParaRPr lang="es-ES"/>
        </a:p>
      </dgm:t>
    </dgm:pt>
    <dgm:pt modelId="{0C83A06B-8270-6345-B258-2FB28869EBE8}" type="pres">
      <dgm:prSet presAssocID="{ADC6472A-676B-F946-A0FD-6F51F8A7301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A3616EC-7EF4-EF44-9021-F19D9C70D5D2}" type="pres">
      <dgm:prSet presAssocID="{1AC0A72C-BCBF-9248-9E5D-9AA9BF12BF43}" presName="horFlow" presStyleCnt="0"/>
      <dgm:spPr/>
    </dgm:pt>
    <dgm:pt modelId="{115D04BD-6F95-2F4E-A9F9-8B50A483DAE4}" type="pres">
      <dgm:prSet presAssocID="{1AC0A72C-BCBF-9248-9E5D-9AA9BF12BF43}" presName="bigChev" presStyleLbl="node1" presStyleIdx="0" presStyleCnt="4"/>
      <dgm:spPr/>
    </dgm:pt>
    <dgm:pt modelId="{53851E6F-CA9E-744B-8349-380D2465D2C2}" type="pres">
      <dgm:prSet presAssocID="{23175A07-6860-FD40-906B-A7954D06DF92}" presName="parTrans" presStyleCnt="0"/>
      <dgm:spPr/>
    </dgm:pt>
    <dgm:pt modelId="{AED5E849-7458-DD45-BE59-9A3C2205659D}" type="pres">
      <dgm:prSet presAssocID="{F4895C65-8036-D64D-8EE8-FD6295A5A3CE}" presName="node" presStyleLbl="alignAccFollowNode1" presStyleIdx="0" presStyleCnt="12">
        <dgm:presLayoutVars>
          <dgm:bulletEnabled val="1"/>
        </dgm:presLayoutVars>
      </dgm:prSet>
      <dgm:spPr/>
    </dgm:pt>
    <dgm:pt modelId="{6E927F11-D0B1-5144-B73D-0DAADE8F92B1}" type="pres">
      <dgm:prSet presAssocID="{2E827EDA-6E63-614B-B2AB-BEB7D1B065CE}" presName="sibTrans" presStyleCnt="0"/>
      <dgm:spPr/>
    </dgm:pt>
    <dgm:pt modelId="{03ADEBCD-9D4B-AB4C-A4C8-F3325D707D72}" type="pres">
      <dgm:prSet presAssocID="{B7B71BA6-5CB9-CB4A-ACED-608FF0566C6C}" presName="node" presStyleLbl="alignAccFollowNode1" presStyleIdx="1" presStyleCnt="12">
        <dgm:presLayoutVars>
          <dgm:bulletEnabled val="1"/>
        </dgm:presLayoutVars>
      </dgm:prSet>
      <dgm:spPr/>
    </dgm:pt>
    <dgm:pt modelId="{8EA19180-5D73-2945-8E14-7C59F69B7AA6}" type="pres">
      <dgm:prSet presAssocID="{37AA19DB-89C6-3D44-82D8-357396D4BECF}" presName="sibTrans" presStyleCnt="0"/>
      <dgm:spPr/>
    </dgm:pt>
    <dgm:pt modelId="{A303533B-ED12-5442-8721-0DCCF51ABCF6}" type="pres">
      <dgm:prSet presAssocID="{64EB20DC-2C2E-314C-9959-8101054F5918}" presName="node" presStyleLbl="alignAccFollowNode1" presStyleIdx="2" presStyleCnt="12">
        <dgm:presLayoutVars>
          <dgm:bulletEnabled val="1"/>
        </dgm:presLayoutVars>
      </dgm:prSet>
      <dgm:spPr/>
    </dgm:pt>
    <dgm:pt modelId="{287E3AEA-4AE8-B644-BEC3-60607884AFD1}" type="pres">
      <dgm:prSet presAssocID="{1AC0A72C-BCBF-9248-9E5D-9AA9BF12BF43}" presName="vSp" presStyleCnt="0"/>
      <dgm:spPr/>
    </dgm:pt>
    <dgm:pt modelId="{DF92BC4C-9BD1-454B-B735-DBAE6A246B2D}" type="pres">
      <dgm:prSet presAssocID="{7BE587DB-1FA9-A340-BBED-55D5A518E786}" presName="horFlow" presStyleCnt="0"/>
      <dgm:spPr/>
    </dgm:pt>
    <dgm:pt modelId="{96F4A8F1-4F68-DE46-8887-346D5D0BC3CB}" type="pres">
      <dgm:prSet presAssocID="{7BE587DB-1FA9-A340-BBED-55D5A518E786}" presName="bigChev" presStyleLbl="node1" presStyleIdx="1" presStyleCnt="4"/>
      <dgm:spPr/>
    </dgm:pt>
    <dgm:pt modelId="{BA243257-C63C-9948-99C3-CA8B81D63B69}" type="pres">
      <dgm:prSet presAssocID="{ED4CB089-0D3A-6B42-88AB-0FFAD415D9F3}" presName="parTrans" presStyleCnt="0"/>
      <dgm:spPr/>
    </dgm:pt>
    <dgm:pt modelId="{A67B71A3-917E-A649-A640-D20C6FFDC648}" type="pres">
      <dgm:prSet presAssocID="{7BB93A1E-BA22-7147-ADEE-3B8F21B5FC07}" presName="node" presStyleLbl="alignAccFollowNode1" presStyleIdx="3" presStyleCnt="12">
        <dgm:presLayoutVars>
          <dgm:bulletEnabled val="1"/>
        </dgm:presLayoutVars>
      </dgm:prSet>
      <dgm:spPr/>
    </dgm:pt>
    <dgm:pt modelId="{3A5839D1-2D93-514A-B26A-1461A9855CC7}" type="pres">
      <dgm:prSet presAssocID="{86A87B0D-4735-E645-9ED3-04957C39B556}" presName="sibTrans" presStyleCnt="0"/>
      <dgm:spPr/>
    </dgm:pt>
    <dgm:pt modelId="{87E255B1-7D29-5F48-B250-078370BB5F76}" type="pres">
      <dgm:prSet presAssocID="{CD556834-702E-DF4A-B11F-ED61B50DA165}" presName="node" presStyleLbl="alignAccFollowNode1" presStyleIdx="4" presStyleCnt="12">
        <dgm:presLayoutVars>
          <dgm:bulletEnabled val="1"/>
        </dgm:presLayoutVars>
      </dgm:prSet>
      <dgm:spPr/>
    </dgm:pt>
    <dgm:pt modelId="{E5D7687D-B3B5-7F40-8051-9AB720BF95C3}" type="pres">
      <dgm:prSet presAssocID="{85DA2903-F441-E94A-81ED-218D58D78FAB}" presName="sibTrans" presStyleCnt="0"/>
      <dgm:spPr/>
    </dgm:pt>
    <dgm:pt modelId="{E9CDEA56-460F-844B-800B-E3CEC0114BB8}" type="pres">
      <dgm:prSet presAssocID="{29E0EB92-50AD-1240-A6AC-A052F0342E77}" presName="node" presStyleLbl="alignAccFollowNode1" presStyleIdx="5" presStyleCnt="12">
        <dgm:presLayoutVars>
          <dgm:bulletEnabled val="1"/>
        </dgm:presLayoutVars>
      </dgm:prSet>
      <dgm:spPr/>
    </dgm:pt>
    <dgm:pt modelId="{8A04EABB-EBE7-7B49-9E7A-854DFCBED0E7}" type="pres">
      <dgm:prSet presAssocID="{7BE587DB-1FA9-A340-BBED-55D5A518E786}" presName="vSp" presStyleCnt="0"/>
      <dgm:spPr/>
    </dgm:pt>
    <dgm:pt modelId="{10FDAF4F-16D1-8942-B09A-68D0CEA806AA}" type="pres">
      <dgm:prSet presAssocID="{F701F215-D865-9449-82CF-AFD3A5158575}" presName="horFlow" presStyleCnt="0"/>
      <dgm:spPr/>
    </dgm:pt>
    <dgm:pt modelId="{99C6E513-16D1-0D43-B469-5A1B69D0B101}" type="pres">
      <dgm:prSet presAssocID="{F701F215-D865-9449-82CF-AFD3A5158575}" presName="bigChev" presStyleLbl="node1" presStyleIdx="2" presStyleCnt="4"/>
      <dgm:spPr/>
    </dgm:pt>
    <dgm:pt modelId="{689C5A4B-2887-A943-8DC5-8E94ABF3CBC1}" type="pres">
      <dgm:prSet presAssocID="{2156C6E6-1C00-3647-B4D2-F2CE38848A8B}" presName="parTrans" presStyleCnt="0"/>
      <dgm:spPr/>
    </dgm:pt>
    <dgm:pt modelId="{AFD66B1F-9583-B244-A208-18DDE227160A}" type="pres">
      <dgm:prSet presAssocID="{809D99AE-201A-BC45-899D-5C79B85EC827}" presName="node" presStyleLbl="alignAccFollowNode1" presStyleIdx="6" presStyleCnt="12">
        <dgm:presLayoutVars>
          <dgm:bulletEnabled val="1"/>
        </dgm:presLayoutVars>
      </dgm:prSet>
      <dgm:spPr/>
    </dgm:pt>
    <dgm:pt modelId="{559ADFB0-F516-B34B-BED1-035DD5AE72FA}" type="pres">
      <dgm:prSet presAssocID="{1FD5B0D0-D679-B346-9BF3-D8E4ECFD7B60}" presName="sibTrans" presStyleCnt="0"/>
      <dgm:spPr/>
    </dgm:pt>
    <dgm:pt modelId="{CE00ACBB-CB1D-1A49-8AB5-1A2E0FC7CA0A}" type="pres">
      <dgm:prSet presAssocID="{65D5B854-970B-2540-B8C5-F33DECBD077F}" presName="node" presStyleLbl="alignAccFollowNode1" presStyleIdx="7" presStyleCnt="12">
        <dgm:presLayoutVars>
          <dgm:bulletEnabled val="1"/>
        </dgm:presLayoutVars>
      </dgm:prSet>
      <dgm:spPr/>
    </dgm:pt>
    <dgm:pt modelId="{96ED2E57-62C3-CC4F-B9D8-973B80C2483A}" type="pres">
      <dgm:prSet presAssocID="{F6A155EE-F606-1D4B-892A-76FC614ABEE3}" presName="sibTrans" presStyleCnt="0"/>
      <dgm:spPr/>
    </dgm:pt>
    <dgm:pt modelId="{07C8DE92-10C9-E745-BD31-20E663768E60}" type="pres">
      <dgm:prSet presAssocID="{BE025D7F-6CDD-894F-8838-0A3F90172D1F}" presName="node" presStyleLbl="alignAccFollowNode1" presStyleIdx="8" presStyleCnt="12">
        <dgm:presLayoutVars>
          <dgm:bulletEnabled val="1"/>
        </dgm:presLayoutVars>
      </dgm:prSet>
      <dgm:spPr/>
    </dgm:pt>
    <dgm:pt modelId="{3547916C-B1D4-134C-AB10-390EFA0E664D}" type="pres">
      <dgm:prSet presAssocID="{F701F215-D865-9449-82CF-AFD3A5158575}" presName="vSp" presStyleCnt="0"/>
      <dgm:spPr/>
    </dgm:pt>
    <dgm:pt modelId="{C6777F82-B0F3-5D47-B692-FF4B20291CF5}" type="pres">
      <dgm:prSet presAssocID="{DB836E9E-8E0F-0D49-9972-3A9F47C0684F}" presName="horFlow" presStyleCnt="0"/>
      <dgm:spPr/>
    </dgm:pt>
    <dgm:pt modelId="{F958C8B7-FA92-B14A-B09C-7942CF3561A0}" type="pres">
      <dgm:prSet presAssocID="{DB836E9E-8E0F-0D49-9972-3A9F47C0684F}" presName="bigChev" presStyleLbl="node1" presStyleIdx="3" presStyleCnt="4"/>
      <dgm:spPr/>
    </dgm:pt>
    <dgm:pt modelId="{7B3603F2-6F50-0E40-BCF5-01F5F284E232}" type="pres">
      <dgm:prSet presAssocID="{B23C3198-2C6C-294B-8ECC-44F56219F8C3}" presName="parTrans" presStyleCnt="0"/>
      <dgm:spPr/>
    </dgm:pt>
    <dgm:pt modelId="{89EDB057-8691-B842-AFDE-5966A3D1A1F0}" type="pres">
      <dgm:prSet presAssocID="{B8C6BE62-72E4-E544-A705-E346AA431433}" presName="node" presStyleLbl="alignAccFollowNode1" presStyleIdx="9" presStyleCnt="12">
        <dgm:presLayoutVars>
          <dgm:bulletEnabled val="1"/>
        </dgm:presLayoutVars>
      </dgm:prSet>
      <dgm:spPr/>
    </dgm:pt>
    <dgm:pt modelId="{325AA636-BBCC-4846-973C-FA91E2951695}" type="pres">
      <dgm:prSet presAssocID="{BA49E733-27C1-964B-9D92-69EE638170CC}" presName="sibTrans" presStyleCnt="0"/>
      <dgm:spPr/>
    </dgm:pt>
    <dgm:pt modelId="{B6851EE9-7E5B-584B-8884-67DE5657FDC4}" type="pres">
      <dgm:prSet presAssocID="{222E9DB1-370F-594A-B3DB-C855E4125FE9}" presName="node" presStyleLbl="alignAccFollowNode1" presStyleIdx="10" presStyleCnt="12">
        <dgm:presLayoutVars>
          <dgm:bulletEnabled val="1"/>
        </dgm:presLayoutVars>
      </dgm:prSet>
      <dgm:spPr/>
    </dgm:pt>
    <dgm:pt modelId="{CD03DD95-3251-C341-9B32-D32A5E1C8A55}" type="pres">
      <dgm:prSet presAssocID="{A65180DA-72DF-7E48-9BEC-83E2EE8D4D53}" presName="sibTrans" presStyleCnt="0"/>
      <dgm:spPr/>
    </dgm:pt>
    <dgm:pt modelId="{04C61B43-9025-DA48-8B3C-CF751008C092}" type="pres">
      <dgm:prSet presAssocID="{B55E7083-9D61-5941-A5C8-85F414BB7F1C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60083000-2D7A-9D43-BB6E-731D91E29DE5}" srcId="{ADC6472A-676B-F946-A0FD-6F51F8A73018}" destId="{DB836E9E-8E0F-0D49-9972-3A9F47C0684F}" srcOrd="3" destOrd="0" parTransId="{ADE7D5FF-4D9C-B840-AE1C-1B54F4F63213}" sibTransId="{F42E41AD-2B08-3E44-954E-0C109305FF50}"/>
    <dgm:cxn modelId="{25ACBD04-36A0-4741-912E-F3E49EC48B93}" srcId="{F701F215-D865-9449-82CF-AFD3A5158575}" destId="{809D99AE-201A-BC45-899D-5C79B85EC827}" srcOrd="0" destOrd="0" parTransId="{2156C6E6-1C00-3647-B4D2-F2CE38848A8B}" sibTransId="{1FD5B0D0-D679-B346-9BF3-D8E4ECFD7B60}"/>
    <dgm:cxn modelId="{CBFFDE11-AB45-384F-9232-05722A1744DD}" srcId="{ADC6472A-676B-F946-A0FD-6F51F8A73018}" destId="{1AC0A72C-BCBF-9248-9E5D-9AA9BF12BF43}" srcOrd="0" destOrd="0" parTransId="{F18C6B4B-BBDD-7645-8722-ACF9228F5945}" sibTransId="{B79077D5-1C14-B14E-B19D-5BE21143EB09}"/>
    <dgm:cxn modelId="{68737B1F-E3D1-114D-9593-A5A8081A1374}" srcId="{7BE587DB-1FA9-A340-BBED-55D5A518E786}" destId="{CD556834-702E-DF4A-B11F-ED61B50DA165}" srcOrd="1" destOrd="0" parTransId="{8EF859D0-DEA6-384B-BB2A-ADAE282EC319}" sibTransId="{85DA2903-F441-E94A-81ED-218D58D78FAB}"/>
    <dgm:cxn modelId="{3FF98D29-CA2D-5148-A801-7E5DFA5E381F}" srcId="{1AC0A72C-BCBF-9248-9E5D-9AA9BF12BF43}" destId="{64EB20DC-2C2E-314C-9959-8101054F5918}" srcOrd="2" destOrd="0" parTransId="{24E7983C-C63B-9142-9741-D7807E3EE0EB}" sibTransId="{1CA5344F-97FE-A448-B005-C5052B63895D}"/>
    <dgm:cxn modelId="{9AA14F38-E326-6644-8CDA-B4DA94BBF6C3}" srcId="{DB836E9E-8E0F-0D49-9972-3A9F47C0684F}" destId="{B8C6BE62-72E4-E544-A705-E346AA431433}" srcOrd="0" destOrd="0" parTransId="{B23C3198-2C6C-294B-8ECC-44F56219F8C3}" sibTransId="{BA49E733-27C1-964B-9D92-69EE638170CC}"/>
    <dgm:cxn modelId="{43552743-84BF-9849-8BE7-36CC98BD477A}" type="presOf" srcId="{F701F215-D865-9449-82CF-AFD3A5158575}" destId="{99C6E513-16D1-0D43-B469-5A1B69D0B101}" srcOrd="0" destOrd="0" presId="urn:microsoft.com/office/officeart/2005/8/layout/lProcess3"/>
    <dgm:cxn modelId="{271B5744-1DE5-E241-B8EF-64F21298374D}" type="presOf" srcId="{BE025D7F-6CDD-894F-8838-0A3F90172D1F}" destId="{07C8DE92-10C9-E745-BD31-20E663768E60}" srcOrd="0" destOrd="0" presId="urn:microsoft.com/office/officeart/2005/8/layout/lProcess3"/>
    <dgm:cxn modelId="{ED365A5C-E00C-604A-BF64-0255DF8EAA6B}" type="presOf" srcId="{B55E7083-9D61-5941-A5C8-85F414BB7F1C}" destId="{04C61B43-9025-DA48-8B3C-CF751008C092}" srcOrd="0" destOrd="0" presId="urn:microsoft.com/office/officeart/2005/8/layout/lProcess3"/>
    <dgm:cxn modelId="{B3EBAC5C-F8B9-6C45-B216-304975CB3AB5}" type="presOf" srcId="{B8C6BE62-72E4-E544-A705-E346AA431433}" destId="{89EDB057-8691-B842-AFDE-5966A3D1A1F0}" srcOrd="0" destOrd="0" presId="urn:microsoft.com/office/officeart/2005/8/layout/lProcess3"/>
    <dgm:cxn modelId="{2F70A068-9826-FC4F-B249-329B8DA65686}" srcId="{7BE587DB-1FA9-A340-BBED-55D5A518E786}" destId="{7BB93A1E-BA22-7147-ADEE-3B8F21B5FC07}" srcOrd="0" destOrd="0" parTransId="{ED4CB089-0D3A-6B42-88AB-0FFAD415D9F3}" sibTransId="{86A87B0D-4735-E645-9ED3-04957C39B556}"/>
    <dgm:cxn modelId="{E411646D-76F4-5944-BDB7-BFBC9AFBBDE9}" type="presOf" srcId="{1AC0A72C-BCBF-9248-9E5D-9AA9BF12BF43}" destId="{115D04BD-6F95-2F4E-A9F9-8B50A483DAE4}" srcOrd="0" destOrd="0" presId="urn:microsoft.com/office/officeart/2005/8/layout/lProcess3"/>
    <dgm:cxn modelId="{E7307D84-EFB2-0D40-A86E-2AC597D16956}" srcId="{DB836E9E-8E0F-0D49-9972-3A9F47C0684F}" destId="{B55E7083-9D61-5941-A5C8-85F414BB7F1C}" srcOrd="2" destOrd="0" parTransId="{15DA8AE8-D7FA-8B41-80EE-4FF64F15AA0A}" sibTransId="{0D2F8B51-1979-F049-9212-6C411ABC767D}"/>
    <dgm:cxn modelId="{6887F585-3279-BF4D-A037-3D5C2F2636C6}" srcId="{ADC6472A-676B-F946-A0FD-6F51F8A73018}" destId="{7BE587DB-1FA9-A340-BBED-55D5A518E786}" srcOrd="1" destOrd="0" parTransId="{60A46C51-76B7-A441-8781-AC13BDADE268}" sibTransId="{F325B47E-B4AC-E641-A115-858F78CABD74}"/>
    <dgm:cxn modelId="{5FB3A287-3079-8347-A40D-C49397916549}" srcId="{ADC6472A-676B-F946-A0FD-6F51F8A73018}" destId="{F701F215-D865-9449-82CF-AFD3A5158575}" srcOrd="2" destOrd="0" parTransId="{6BC4E231-CA5B-F54E-843F-D08B7461065F}" sibTransId="{51407EB4-E43D-624B-BB0A-DDD7042DD6CE}"/>
    <dgm:cxn modelId="{86CE878F-892C-ED40-A2E9-FBF8A6633BC4}" type="presOf" srcId="{7BB93A1E-BA22-7147-ADEE-3B8F21B5FC07}" destId="{A67B71A3-917E-A649-A640-D20C6FFDC648}" srcOrd="0" destOrd="0" presId="urn:microsoft.com/office/officeart/2005/8/layout/lProcess3"/>
    <dgm:cxn modelId="{829DFC93-CAB0-2A44-98B9-2EF2F40C1419}" type="presOf" srcId="{65D5B854-970B-2540-B8C5-F33DECBD077F}" destId="{CE00ACBB-CB1D-1A49-8AB5-1A2E0FC7CA0A}" srcOrd="0" destOrd="0" presId="urn:microsoft.com/office/officeart/2005/8/layout/lProcess3"/>
    <dgm:cxn modelId="{16EA4A9F-7F5A-B242-BBEB-2B1C8F29EC51}" srcId="{1AC0A72C-BCBF-9248-9E5D-9AA9BF12BF43}" destId="{F4895C65-8036-D64D-8EE8-FD6295A5A3CE}" srcOrd="0" destOrd="0" parTransId="{23175A07-6860-FD40-906B-A7954D06DF92}" sibTransId="{2E827EDA-6E63-614B-B2AB-BEB7D1B065CE}"/>
    <dgm:cxn modelId="{A88AFCA2-3D48-5B4B-9A95-59F6B6CC5B07}" srcId="{1AC0A72C-BCBF-9248-9E5D-9AA9BF12BF43}" destId="{B7B71BA6-5CB9-CB4A-ACED-608FF0566C6C}" srcOrd="1" destOrd="0" parTransId="{CFE96F06-8509-BF48-AD79-E27CAE71D6D1}" sibTransId="{37AA19DB-89C6-3D44-82D8-357396D4BECF}"/>
    <dgm:cxn modelId="{3668A0AA-BE1F-9D4F-9A89-F86CBE798733}" srcId="{7BE587DB-1FA9-A340-BBED-55D5A518E786}" destId="{29E0EB92-50AD-1240-A6AC-A052F0342E77}" srcOrd="2" destOrd="0" parTransId="{94D8BE1F-D820-C84E-9CA5-D65A0EFCC9AD}" sibTransId="{96EE13DD-455E-8F44-84E7-FEB01739BFF9}"/>
    <dgm:cxn modelId="{FFD943AF-DD35-4347-957F-C830D5BFCF67}" srcId="{F701F215-D865-9449-82CF-AFD3A5158575}" destId="{BE025D7F-6CDD-894F-8838-0A3F90172D1F}" srcOrd="2" destOrd="0" parTransId="{0DA23733-CFBF-E54E-B632-48A2C1FED470}" sibTransId="{E93E044D-FAB3-0246-84F1-425F90804BFE}"/>
    <dgm:cxn modelId="{937975B1-1425-6741-B601-17BC692663A3}" type="presOf" srcId="{B7B71BA6-5CB9-CB4A-ACED-608FF0566C6C}" destId="{03ADEBCD-9D4B-AB4C-A4C8-F3325D707D72}" srcOrd="0" destOrd="0" presId="urn:microsoft.com/office/officeart/2005/8/layout/lProcess3"/>
    <dgm:cxn modelId="{6C9994B2-A3FA-5448-870D-420744E45F33}" type="presOf" srcId="{DB836E9E-8E0F-0D49-9972-3A9F47C0684F}" destId="{F958C8B7-FA92-B14A-B09C-7942CF3561A0}" srcOrd="0" destOrd="0" presId="urn:microsoft.com/office/officeart/2005/8/layout/lProcess3"/>
    <dgm:cxn modelId="{08C308B5-80EB-3C49-9318-8D739ED966D8}" type="presOf" srcId="{29E0EB92-50AD-1240-A6AC-A052F0342E77}" destId="{E9CDEA56-460F-844B-800B-E3CEC0114BB8}" srcOrd="0" destOrd="0" presId="urn:microsoft.com/office/officeart/2005/8/layout/lProcess3"/>
    <dgm:cxn modelId="{4995F5BD-DC87-CD41-ADFB-DEF4AFA286C2}" srcId="{F701F215-D865-9449-82CF-AFD3A5158575}" destId="{65D5B854-970B-2540-B8C5-F33DECBD077F}" srcOrd="1" destOrd="0" parTransId="{EFD28622-03DF-0343-B427-E4EF0F153973}" sibTransId="{F6A155EE-F606-1D4B-892A-76FC614ABEE3}"/>
    <dgm:cxn modelId="{02CDBFCD-AAE3-7941-9B6D-C116AE63D536}" type="presOf" srcId="{F4895C65-8036-D64D-8EE8-FD6295A5A3CE}" destId="{AED5E849-7458-DD45-BE59-9A3C2205659D}" srcOrd="0" destOrd="0" presId="urn:microsoft.com/office/officeart/2005/8/layout/lProcess3"/>
    <dgm:cxn modelId="{1D57B1CE-8087-3846-8352-CE2C1B849CEE}" type="presOf" srcId="{809D99AE-201A-BC45-899D-5C79B85EC827}" destId="{AFD66B1F-9583-B244-A208-18DDE227160A}" srcOrd="0" destOrd="0" presId="urn:microsoft.com/office/officeart/2005/8/layout/lProcess3"/>
    <dgm:cxn modelId="{E8994ED5-4DFF-394B-A0BF-5A05917DA926}" type="presOf" srcId="{222E9DB1-370F-594A-B3DB-C855E4125FE9}" destId="{B6851EE9-7E5B-584B-8884-67DE5657FDC4}" srcOrd="0" destOrd="0" presId="urn:microsoft.com/office/officeart/2005/8/layout/lProcess3"/>
    <dgm:cxn modelId="{2D1E50D7-A010-2441-BCE3-0281AB7F13CB}" type="presOf" srcId="{ADC6472A-676B-F946-A0FD-6F51F8A73018}" destId="{0C83A06B-8270-6345-B258-2FB28869EBE8}" srcOrd="0" destOrd="0" presId="urn:microsoft.com/office/officeart/2005/8/layout/lProcess3"/>
    <dgm:cxn modelId="{185F12E6-506F-5F4A-8046-81DAACB60E5B}" type="presOf" srcId="{7BE587DB-1FA9-A340-BBED-55D5A518E786}" destId="{96F4A8F1-4F68-DE46-8887-346D5D0BC3CB}" srcOrd="0" destOrd="0" presId="urn:microsoft.com/office/officeart/2005/8/layout/lProcess3"/>
    <dgm:cxn modelId="{89CE53EF-8717-5540-86A0-05AD19EAADC3}" srcId="{DB836E9E-8E0F-0D49-9972-3A9F47C0684F}" destId="{222E9DB1-370F-594A-B3DB-C855E4125FE9}" srcOrd="1" destOrd="0" parTransId="{D196BDE6-5930-9B45-AF2E-EC46852BA1FD}" sibTransId="{A65180DA-72DF-7E48-9BEC-83E2EE8D4D53}"/>
    <dgm:cxn modelId="{578C28F6-1907-364A-BD44-8CC86488EF35}" type="presOf" srcId="{CD556834-702E-DF4A-B11F-ED61B50DA165}" destId="{87E255B1-7D29-5F48-B250-078370BB5F76}" srcOrd="0" destOrd="0" presId="urn:microsoft.com/office/officeart/2005/8/layout/lProcess3"/>
    <dgm:cxn modelId="{73B51BFB-236A-8840-9644-BFC1D71CA8C4}" type="presOf" srcId="{64EB20DC-2C2E-314C-9959-8101054F5918}" destId="{A303533B-ED12-5442-8721-0DCCF51ABCF6}" srcOrd="0" destOrd="0" presId="urn:microsoft.com/office/officeart/2005/8/layout/lProcess3"/>
    <dgm:cxn modelId="{B3FBB755-7324-F546-A667-F808F55E9ED2}" type="presParOf" srcId="{0C83A06B-8270-6345-B258-2FB28869EBE8}" destId="{1A3616EC-7EF4-EF44-9021-F19D9C70D5D2}" srcOrd="0" destOrd="0" presId="urn:microsoft.com/office/officeart/2005/8/layout/lProcess3"/>
    <dgm:cxn modelId="{969AEED8-4B75-FB4E-99FC-C08711BBAE6F}" type="presParOf" srcId="{1A3616EC-7EF4-EF44-9021-F19D9C70D5D2}" destId="{115D04BD-6F95-2F4E-A9F9-8B50A483DAE4}" srcOrd="0" destOrd="0" presId="urn:microsoft.com/office/officeart/2005/8/layout/lProcess3"/>
    <dgm:cxn modelId="{FE14CD86-3C8D-7D40-81EA-6CD4848C531D}" type="presParOf" srcId="{1A3616EC-7EF4-EF44-9021-F19D9C70D5D2}" destId="{53851E6F-CA9E-744B-8349-380D2465D2C2}" srcOrd="1" destOrd="0" presId="urn:microsoft.com/office/officeart/2005/8/layout/lProcess3"/>
    <dgm:cxn modelId="{1AAF98C0-07F4-4E4B-BC4B-4107356792FA}" type="presParOf" srcId="{1A3616EC-7EF4-EF44-9021-F19D9C70D5D2}" destId="{AED5E849-7458-DD45-BE59-9A3C2205659D}" srcOrd="2" destOrd="0" presId="urn:microsoft.com/office/officeart/2005/8/layout/lProcess3"/>
    <dgm:cxn modelId="{BF636434-7B21-AB43-85D3-70F63D6E9465}" type="presParOf" srcId="{1A3616EC-7EF4-EF44-9021-F19D9C70D5D2}" destId="{6E927F11-D0B1-5144-B73D-0DAADE8F92B1}" srcOrd="3" destOrd="0" presId="urn:microsoft.com/office/officeart/2005/8/layout/lProcess3"/>
    <dgm:cxn modelId="{CA582494-B2BA-1648-808D-C8F228F4D62F}" type="presParOf" srcId="{1A3616EC-7EF4-EF44-9021-F19D9C70D5D2}" destId="{03ADEBCD-9D4B-AB4C-A4C8-F3325D707D72}" srcOrd="4" destOrd="0" presId="urn:microsoft.com/office/officeart/2005/8/layout/lProcess3"/>
    <dgm:cxn modelId="{E405F0BC-860C-0E4C-B841-21AEE4265985}" type="presParOf" srcId="{1A3616EC-7EF4-EF44-9021-F19D9C70D5D2}" destId="{8EA19180-5D73-2945-8E14-7C59F69B7AA6}" srcOrd="5" destOrd="0" presId="urn:microsoft.com/office/officeart/2005/8/layout/lProcess3"/>
    <dgm:cxn modelId="{ABD803BD-9C1F-6541-8DA4-AC6B7D0FCF17}" type="presParOf" srcId="{1A3616EC-7EF4-EF44-9021-F19D9C70D5D2}" destId="{A303533B-ED12-5442-8721-0DCCF51ABCF6}" srcOrd="6" destOrd="0" presId="urn:microsoft.com/office/officeart/2005/8/layout/lProcess3"/>
    <dgm:cxn modelId="{B62F55B4-C28A-0849-8A90-112EDF45DE4B}" type="presParOf" srcId="{0C83A06B-8270-6345-B258-2FB28869EBE8}" destId="{287E3AEA-4AE8-B644-BEC3-60607884AFD1}" srcOrd="1" destOrd="0" presId="urn:microsoft.com/office/officeart/2005/8/layout/lProcess3"/>
    <dgm:cxn modelId="{3DAB3242-5390-B042-A9D1-FCED7457371C}" type="presParOf" srcId="{0C83A06B-8270-6345-B258-2FB28869EBE8}" destId="{DF92BC4C-9BD1-454B-B735-DBAE6A246B2D}" srcOrd="2" destOrd="0" presId="urn:microsoft.com/office/officeart/2005/8/layout/lProcess3"/>
    <dgm:cxn modelId="{AC9944AD-8E24-EF44-AAE1-4F87B0C7D8D1}" type="presParOf" srcId="{DF92BC4C-9BD1-454B-B735-DBAE6A246B2D}" destId="{96F4A8F1-4F68-DE46-8887-346D5D0BC3CB}" srcOrd="0" destOrd="0" presId="urn:microsoft.com/office/officeart/2005/8/layout/lProcess3"/>
    <dgm:cxn modelId="{3BF7B997-45E5-854A-90CE-631345227515}" type="presParOf" srcId="{DF92BC4C-9BD1-454B-B735-DBAE6A246B2D}" destId="{BA243257-C63C-9948-99C3-CA8B81D63B69}" srcOrd="1" destOrd="0" presId="urn:microsoft.com/office/officeart/2005/8/layout/lProcess3"/>
    <dgm:cxn modelId="{872EC5F5-0DD9-A14C-B475-DD84E865145E}" type="presParOf" srcId="{DF92BC4C-9BD1-454B-B735-DBAE6A246B2D}" destId="{A67B71A3-917E-A649-A640-D20C6FFDC648}" srcOrd="2" destOrd="0" presId="urn:microsoft.com/office/officeart/2005/8/layout/lProcess3"/>
    <dgm:cxn modelId="{1324DC16-2D7D-9847-8C2B-9AC2D92C59CF}" type="presParOf" srcId="{DF92BC4C-9BD1-454B-B735-DBAE6A246B2D}" destId="{3A5839D1-2D93-514A-B26A-1461A9855CC7}" srcOrd="3" destOrd="0" presId="urn:microsoft.com/office/officeart/2005/8/layout/lProcess3"/>
    <dgm:cxn modelId="{C1EBC02F-B3DD-F948-935B-A404B13DC867}" type="presParOf" srcId="{DF92BC4C-9BD1-454B-B735-DBAE6A246B2D}" destId="{87E255B1-7D29-5F48-B250-078370BB5F76}" srcOrd="4" destOrd="0" presId="urn:microsoft.com/office/officeart/2005/8/layout/lProcess3"/>
    <dgm:cxn modelId="{5FD2DB46-56D5-2A4B-8616-E4A50050D9E7}" type="presParOf" srcId="{DF92BC4C-9BD1-454B-B735-DBAE6A246B2D}" destId="{E5D7687D-B3B5-7F40-8051-9AB720BF95C3}" srcOrd="5" destOrd="0" presId="urn:microsoft.com/office/officeart/2005/8/layout/lProcess3"/>
    <dgm:cxn modelId="{CC305E98-FD23-1049-9571-BD74660D88A0}" type="presParOf" srcId="{DF92BC4C-9BD1-454B-B735-DBAE6A246B2D}" destId="{E9CDEA56-460F-844B-800B-E3CEC0114BB8}" srcOrd="6" destOrd="0" presId="urn:microsoft.com/office/officeart/2005/8/layout/lProcess3"/>
    <dgm:cxn modelId="{98DDAB8B-2EAB-014D-88C6-5E75305301BC}" type="presParOf" srcId="{0C83A06B-8270-6345-B258-2FB28869EBE8}" destId="{8A04EABB-EBE7-7B49-9E7A-854DFCBED0E7}" srcOrd="3" destOrd="0" presId="urn:microsoft.com/office/officeart/2005/8/layout/lProcess3"/>
    <dgm:cxn modelId="{D8D65624-496E-FD4A-80D2-CF52B724B5A7}" type="presParOf" srcId="{0C83A06B-8270-6345-B258-2FB28869EBE8}" destId="{10FDAF4F-16D1-8942-B09A-68D0CEA806AA}" srcOrd="4" destOrd="0" presId="urn:microsoft.com/office/officeart/2005/8/layout/lProcess3"/>
    <dgm:cxn modelId="{B300D767-045F-A645-A109-801F6750FCA9}" type="presParOf" srcId="{10FDAF4F-16D1-8942-B09A-68D0CEA806AA}" destId="{99C6E513-16D1-0D43-B469-5A1B69D0B101}" srcOrd="0" destOrd="0" presId="urn:microsoft.com/office/officeart/2005/8/layout/lProcess3"/>
    <dgm:cxn modelId="{9FC754DF-02B1-0748-9E12-950A51DCEE2A}" type="presParOf" srcId="{10FDAF4F-16D1-8942-B09A-68D0CEA806AA}" destId="{689C5A4B-2887-A943-8DC5-8E94ABF3CBC1}" srcOrd="1" destOrd="0" presId="urn:microsoft.com/office/officeart/2005/8/layout/lProcess3"/>
    <dgm:cxn modelId="{5DFCD2E4-355C-224C-9072-38D270A4460C}" type="presParOf" srcId="{10FDAF4F-16D1-8942-B09A-68D0CEA806AA}" destId="{AFD66B1F-9583-B244-A208-18DDE227160A}" srcOrd="2" destOrd="0" presId="urn:microsoft.com/office/officeart/2005/8/layout/lProcess3"/>
    <dgm:cxn modelId="{0940935F-3CE0-534C-BFEB-8DE11BED2B6E}" type="presParOf" srcId="{10FDAF4F-16D1-8942-B09A-68D0CEA806AA}" destId="{559ADFB0-F516-B34B-BED1-035DD5AE72FA}" srcOrd="3" destOrd="0" presId="urn:microsoft.com/office/officeart/2005/8/layout/lProcess3"/>
    <dgm:cxn modelId="{77F30757-7A41-5247-A2C5-0A604C1D1939}" type="presParOf" srcId="{10FDAF4F-16D1-8942-B09A-68D0CEA806AA}" destId="{CE00ACBB-CB1D-1A49-8AB5-1A2E0FC7CA0A}" srcOrd="4" destOrd="0" presId="urn:microsoft.com/office/officeart/2005/8/layout/lProcess3"/>
    <dgm:cxn modelId="{CDAAA12D-B187-434F-B746-FB433315FBB2}" type="presParOf" srcId="{10FDAF4F-16D1-8942-B09A-68D0CEA806AA}" destId="{96ED2E57-62C3-CC4F-B9D8-973B80C2483A}" srcOrd="5" destOrd="0" presId="urn:microsoft.com/office/officeart/2005/8/layout/lProcess3"/>
    <dgm:cxn modelId="{4C4BF87C-0142-EA4F-9042-0C70BBEBB94A}" type="presParOf" srcId="{10FDAF4F-16D1-8942-B09A-68D0CEA806AA}" destId="{07C8DE92-10C9-E745-BD31-20E663768E60}" srcOrd="6" destOrd="0" presId="urn:microsoft.com/office/officeart/2005/8/layout/lProcess3"/>
    <dgm:cxn modelId="{A22405D4-616C-8043-8717-B20C3AC76018}" type="presParOf" srcId="{0C83A06B-8270-6345-B258-2FB28869EBE8}" destId="{3547916C-B1D4-134C-AB10-390EFA0E664D}" srcOrd="5" destOrd="0" presId="urn:microsoft.com/office/officeart/2005/8/layout/lProcess3"/>
    <dgm:cxn modelId="{06B3F2B8-B8F1-BF4D-A17C-053F4341398B}" type="presParOf" srcId="{0C83A06B-8270-6345-B258-2FB28869EBE8}" destId="{C6777F82-B0F3-5D47-B692-FF4B20291CF5}" srcOrd="6" destOrd="0" presId="urn:microsoft.com/office/officeart/2005/8/layout/lProcess3"/>
    <dgm:cxn modelId="{D0A8BF1D-893F-504D-AF37-807167842006}" type="presParOf" srcId="{C6777F82-B0F3-5D47-B692-FF4B20291CF5}" destId="{F958C8B7-FA92-B14A-B09C-7942CF3561A0}" srcOrd="0" destOrd="0" presId="urn:microsoft.com/office/officeart/2005/8/layout/lProcess3"/>
    <dgm:cxn modelId="{9E460955-E203-4D47-9996-FAD993321761}" type="presParOf" srcId="{C6777F82-B0F3-5D47-B692-FF4B20291CF5}" destId="{7B3603F2-6F50-0E40-BCF5-01F5F284E232}" srcOrd="1" destOrd="0" presId="urn:microsoft.com/office/officeart/2005/8/layout/lProcess3"/>
    <dgm:cxn modelId="{E4504135-4DD3-2C4B-8246-83F015BFC732}" type="presParOf" srcId="{C6777F82-B0F3-5D47-B692-FF4B20291CF5}" destId="{89EDB057-8691-B842-AFDE-5966A3D1A1F0}" srcOrd="2" destOrd="0" presId="urn:microsoft.com/office/officeart/2005/8/layout/lProcess3"/>
    <dgm:cxn modelId="{1E2D63D4-8901-8941-9659-527250D49474}" type="presParOf" srcId="{C6777F82-B0F3-5D47-B692-FF4B20291CF5}" destId="{325AA636-BBCC-4846-973C-FA91E2951695}" srcOrd="3" destOrd="0" presId="urn:microsoft.com/office/officeart/2005/8/layout/lProcess3"/>
    <dgm:cxn modelId="{D8E61986-B5C4-534C-8270-E4C515408714}" type="presParOf" srcId="{C6777F82-B0F3-5D47-B692-FF4B20291CF5}" destId="{B6851EE9-7E5B-584B-8884-67DE5657FDC4}" srcOrd="4" destOrd="0" presId="urn:microsoft.com/office/officeart/2005/8/layout/lProcess3"/>
    <dgm:cxn modelId="{754BE202-A4C5-6043-8A50-7A62E8104BD1}" type="presParOf" srcId="{C6777F82-B0F3-5D47-B692-FF4B20291CF5}" destId="{CD03DD95-3251-C341-9B32-D32A5E1C8A55}" srcOrd="5" destOrd="0" presId="urn:microsoft.com/office/officeart/2005/8/layout/lProcess3"/>
    <dgm:cxn modelId="{B4528BAE-8780-0245-A8BB-A7414FF53B46}" type="presParOf" srcId="{C6777F82-B0F3-5D47-B692-FF4B20291CF5}" destId="{04C61B43-9025-DA48-8B3C-CF751008C09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CD2FF-3A26-F847-9C48-A95CE32DB1AD}">
      <dsp:nvSpPr>
        <dsp:cNvPr id="0" name=""/>
        <dsp:cNvSpPr/>
      </dsp:nvSpPr>
      <dsp:spPr>
        <a:xfrm>
          <a:off x="0" y="323849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3 créditos</a:t>
          </a:r>
        </a:p>
      </dsp:txBody>
      <dsp:txXfrm>
        <a:off x="0" y="323849"/>
        <a:ext cx="2127249" cy="1276350"/>
      </dsp:txXfrm>
    </dsp:sp>
    <dsp:sp modelId="{AD6C492C-9168-ED4F-BD87-2531FB398D6F}">
      <dsp:nvSpPr>
        <dsp:cNvPr id="0" name=""/>
        <dsp:cNvSpPr/>
      </dsp:nvSpPr>
      <dsp:spPr>
        <a:xfrm>
          <a:off x="2339975" y="323849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48h TD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96 horas TID+TI</a:t>
          </a:r>
        </a:p>
      </dsp:txBody>
      <dsp:txXfrm>
        <a:off x="2339975" y="323849"/>
        <a:ext cx="2127249" cy="1276350"/>
      </dsp:txXfrm>
    </dsp:sp>
    <dsp:sp modelId="{31049F12-09B0-6740-BD74-0CF7EFA440A6}">
      <dsp:nvSpPr>
        <dsp:cNvPr id="0" name=""/>
        <dsp:cNvSpPr/>
      </dsp:nvSpPr>
      <dsp:spPr>
        <a:xfrm>
          <a:off x="4679950" y="323849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Obligatoria</a:t>
          </a:r>
        </a:p>
      </dsp:txBody>
      <dsp:txXfrm>
        <a:off x="4679950" y="323849"/>
        <a:ext cx="2127249" cy="1276350"/>
      </dsp:txXfrm>
    </dsp:sp>
    <dsp:sp modelId="{8861E553-BB6A-1049-8642-524E1AA701BB}">
      <dsp:nvSpPr>
        <dsp:cNvPr id="0" name=""/>
        <dsp:cNvSpPr/>
      </dsp:nvSpPr>
      <dsp:spPr>
        <a:xfrm>
          <a:off x="0" y="1812925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Evaluada con entregables</a:t>
          </a:r>
        </a:p>
      </dsp:txBody>
      <dsp:txXfrm>
        <a:off x="0" y="1812925"/>
        <a:ext cx="2127249" cy="1276350"/>
      </dsp:txXfrm>
    </dsp:sp>
    <dsp:sp modelId="{B2FCC19F-6BF9-C943-A463-232E3E02BAE2}">
      <dsp:nvSpPr>
        <dsp:cNvPr id="0" name=""/>
        <dsp:cNvSpPr/>
      </dsp:nvSpPr>
      <dsp:spPr>
        <a:xfrm>
          <a:off x="2339975" y="1812925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Importante el cumplimiento y calidad de los entregables</a:t>
          </a:r>
        </a:p>
      </dsp:txBody>
      <dsp:txXfrm>
        <a:off x="2339975" y="1812925"/>
        <a:ext cx="2127249" cy="1276350"/>
      </dsp:txXfrm>
    </dsp:sp>
    <dsp:sp modelId="{960C6206-94BB-1849-B8FD-229C87AC4C8B}">
      <dsp:nvSpPr>
        <dsp:cNvPr id="0" name=""/>
        <dsp:cNvSpPr/>
      </dsp:nvSpPr>
      <dsp:spPr>
        <a:xfrm>
          <a:off x="4679950" y="1812925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Tiene Evaluación interna y Externa</a:t>
          </a:r>
        </a:p>
      </dsp:txBody>
      <dsp:txXfrm>
        <a:off x="4679950" y="1812925"/>
        <a:ext cx="2127249" cy="1276350"/>
      </dsp:txXfrm>
    </dsp:sp>
    <dsp:sp modelId="{1AF5234E-E671-B741-B40E-274A068D906D}">
      <dsp:nvSpPr>
        <dsp:cNvPr id="0" name=""/>
        <dsp:cNvSpPr/>
      </dsp:nvSpPr>
      <dsp:spPr>
        <a:xfrm>
          <a:off x="2339975" y="3302000"/>
          <a:ext cx="2127249" cy="127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Trabajo colaborativo en equipo</a:t>
          </a:r>
        </a:p>
      </dsp:txBody>
      <dsp:txXfrm>
        <a:off x="2339975" y="3302000"/>
        <a:ext cx="2127249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04BD-6F95-2F4E-A9F9-8B50A483DAE4}">
      <dsp:nvSpPr>
        <dsp:cNvPr id="0" name=""/>
        <dsp:cNvSpPr/>
      </dsp:nvSpPr>
      <dsp:spPr>
        <a:xfrm>
          <a:off x="165886" y="726"/>
          <a:ext cx="2391202" cy="9564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Unidad 1</a:t>
          </a:r>
        </a:p>
      </dsp:txBody>
      <dsp:txXfrm>
        <a:off x="644127" y="726"/>
        <a:ext cx="1434721" cy="956481"/>
      </dsp:txXfrm>
    </dsp:sp>
    <dsp:sp modelId="{AED5E849-7458-DD45-BE59-9A3C2205659D}">
      <dsp:nvSpPr>
        <dsp:cNvPr id="0" name=""/>
        <dsp:cNvSpPr/>
      </dsp:nvSpPr>
      <dsp:spPr>
        <a:xfrm>
          <a:off x="2246233" y="82027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 problema de investigación</a:t>
          </a:r>
        </a:p>
      </dsp:txBody>
      <dsp:txXfrm>
        <a:off x="2643173" y="82027"/>
        <a:ext cx="1190819" cy="793879"/>
      </dsp:txXfrm>
    </dsp:sp>
    <dsp:sp modelId="{03ADEBCD-9D4B-AB4C-A4C8-F3325D707D72}">
      <dsp:nvSpPr>
        <dsp:cNvPr id="0" name=""/>
        <dsp:cNvSpPr/>
      </dsp:nvSpPr>
      <dsp:spPr>
        <a:xfrm>
          <a:off x="3953074" y="82027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Taller 1</a:t>
          </a:r>
        </a:p>
      </dsp:txBody>
      <dsp:txXfrm>
        <a:off x="4350014" y="82027"/>
        <a:ext cx="1190819" cy="793879"/>
      </dsp:txXfrm>
    </dsp:sp>
    <dsp:sp modelId="{A303533B-ED12-5442-8721-0DCCF51ABCF6}">
      <dsp:nvSpPr>
        <dsp:cNvPr id="0" name=""/>
        <dsp:cNvSpPr/>
      </dsp:nvSpPr>
      <dsp:spPr>
        <a:xfrm>
          <a:off x="5659914" y="82027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3 sesiones</a:t>
          </a:r>
        </a:p>
      </dsp:txBody>
      <dsp:txXfrm>
        <a:off x="6056854" y="82027"/>
        <a:ext cx="1190819" cy="793879"/>
      </dsp:txXfrm>
    </dsp:sp>
    <dsp:sp modelId="{96F4A8F1-4F68-DE46-8887-346D5D0BC3CB}">
      <dsp:nvSpPr>
        <dsp:cNvPr id="0" name=""/>
        <dsp:cNvSpPr/>
      </dsp:nvSpPr>
      <dsp:spPr>
        <a:xfrm>
          <a:off x="165886" y="1091115"/>
          <a:ext cx="2391202" cy="9564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Unidad 2</a:t>
          </a:r>
        </a:p>
      </dsp:txBody>
      <dsp:txXfrm>
        <a:off x="644127" y="1091115"/>
        <a:ext cx="1434721" cy="956481"/>
      </dsp:txXfrm>
    </dsp:sp>
    <dsp:sp modelId="{A67B71A3-917E-A649-A640-D20C6FFDC648}">
      <dsp:nvSpPr>
        <dsp:cNvPr id="0" name=""/>
        <dsp:cNvSpPr/>
      </dsp:nvSpPr>
      <dsp:spPr>
        <a:xfrm>
          <a:off x="2246233" y="1172416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Objetivos y resultados esperados</a:t>
          </a:r>
        </a:p>
      </dsp:txBody>
      <dsp:txXfrm>
        <a:off x="2643173" y="1172416"/>
        <a:ext cx="1190819" cy="793879"/>
      </dsp:txXfrm>
    </dsp:sp>
    <dsp:sp modelId="{87E255B1-7D29-5F48-B250-078370BB5F76}">
      <dsp:nvSpPr>
        <dsp:cNvPr id="0" name=""/>
        <dsp:cNvSpPr/>
      </dsp:nvSpPr>
      <dsp:spPr>
        <a:xfrm>
          <a:off x="3953074" y="1172416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Taller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Propuesta y sustentación</a:t>
          </a:r>
        </a:p>
      </dsp:txBody>
      <dsp:txXfrm>
        <a:off x="4350014" y="1172416"/>
        <a:ext cx="1190819" cy="793879"/>
      </dsp:txXfrm>
    </dsp:sp>
    <dsp:sp modelId="{E9CDEA56-460F-844B-800B-E3CEC0114BB8}">
      <dsp:nvSpPr>
        <dsp:cNvPr id="0" name=""/>
        <dsp:cNvSpPr/>
      </dsp:nvSpPr>
      <dsp:spPr>
        <a:xfrm>
          <a:off x="5659914" y="1172416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3 sesión</a:t>
          </a:r>
        </a:p>
      </dsp:txBody>
      <dsp:txXfrm>
        <a:off x="6056854" y="1172416"/>
        <a:ext cx="1190819" cy="793879"/>
      </dsp:txXfrm>
    </dsp:sp>
    <dsp:sp modelId="{99C6E513-16D1-0D43-B469-5A1B69D0B101}">
      <dsp:nvSpPr>
        <dsp:cNvPr id="0" name=""/>
        <dsp:cNvSpPr/>
      </dsp:nvSpPr>
      <dsp:spPr>
        <a:xfrm>
          <a:off x="165886" y="2181503"/>
          <a:ext cx="2391202" cy="9564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Unidad 3</a:t>
          </a:r>
        </a:p>
      </dsp:txBody>
      <dsp:txXfrm>
        <a:off x="644127" y="2181503"/>
        <a:ext cx="1434721" cy="956481"/>
      </dsp:txXfrm>
    </dsp:sp>
    <dsp:sp modelId="{AFD66B1F-9583-B244-A208-18DDE227160A}">
      <dsp:nvSpPr>
        <dsp:cNvPr id="0" name=""/>
        <dsp:cNvSpPr/>
      </dsp:nvSpPr>
      <dsp:spPr>
        <a:xfrm>
          <a:off x="2246233" y="2262804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Marco referencial</a:t>
          </a:r>
        </a:p>
      </dsp:txBody>
      <dsp:txXfrm>
        <a:off x="2643173" y="2262804"/>
        <a:ext cx="1190819" cy="793879"/>
      </dsp:txXfrm>
    </dsp:sp>
    <dsp:sp modelId="{CE00ACBB-CB1D-1A49-8AB5-1A2E0FC7CA0A}">
      <dsp:nvSpPr>
        <dsp:cNvPr id="0" name=""/>
        <dsp:cNvSpPr/>
      </dsp:nvSpPr>
      <dsp:spPr>
        <a:xfrm>
          <a:off x="3953074" y="2262804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Taller 3 </a:t>
          </a:r>
        </a:p>
      </dsp:txBody>
      <dsp:txXfrm>
        <a:off x="4350014" y="2262804"/>
        <a:ext cx="1190819" cy="793879"/>
      </dsp:txXfrm>
    </dsp:sp>
    <dsp:sp modelId="{07C8DE92-10C9-E745-BD31-20E663768E60}">
      <dsp:nvSpPr>
        <dsp:cNvPr id="0" name=""/>
        <dsp:cNvSpPr/>
      </dsp:nvSpPr>
      <dsp:spPr>
        <a:xfrm>
          <a:off x="5659914" y="2262804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4 sesiones</a:t>
          </a:r>
        </a:p>
      </dsp:txBody>
      <dsp:txXfrm>
        <a:off x="6056854" y="2262804"/>
        <a:ext cx="1190819" cy="793879"/>
      </dsp:txXfrm>
    </dsp:sp>
    <dsp:sp modelId="{F958C8B7-FA92-B14A-B09C-7942CF3561A0}">
      <dsp:nvSpPr>
        <dsp:cNvPr id="0" name=""/>
        <dsp:cNvSpPr/>
      </dsp:nvSpPr>
      <dsp:spPr>
        <a:xfrm>
          <a:off x="165886" y="3271892"/>
          <a:ext cx="2391202" cy="9564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Unidad 4</a:t>
          </a:r>
        </a:p>
      </dsp:txBody>
      <dsp:txXfrm>
        <a:off x="644127" y="3271892"/>
        <a:ext cx="1434721" cy="956481"/>
      </dsp:txXfrm>
    </dsp:sp>
    <dsp:sp modelId="{89EDB057-8691-B842-AFDE-5966A3D1A1F0}">
      <dsp:nvSpPr>
        <dsp:cNvPr id="0" name=""/>
        <dsp:cNvSpPr/>
      </dsp:nvSpPr>
      <dsp:spPr>
        <a:xfrm>
          <a:off x="2246233" y="3353193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Recursos Metodológicos y Presupuesto</a:t>
          </a:r>
        </a:p>
      </dsp:txBody>
      <dsp:txXfrm>
        <a:off x="2643173" y="3353193"/>
        <a:ext cx="1190819" cy="793879"/>
      </dsp:txXfrm>
    </dsp:sp>
    <dsp:sp modelId="{B6851EE9-7E5B-584B-8884-67DE5657FDC4}">
      <dsp:nvSpPr>
        <dsp:cNvPr id="0" name=""/>
        <dsp:cNvSpPr/>
      </dsp:nvSpPr>
      <dsp:spPr>
        <a:xfrm>
          <a:off x="3953074" y="3353193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taller 4 Anteproyecto y sustentación</a:t>
          </a:r>
        </a:p>
      </dsp:txBody>
      <dsp:txXfrm>
        <a:off x="4350014" y="3353193"/>
        <a:ext cx="1190819" cy="793879"/>
      </dsp:txXfrm>
    </dsp:sp>
    <dsp:sp modelId="{04C61B43-9025-DA48-8B3C-CF751008C092}">
      <dsp:nvSpPr>
        <dsp:cNvPr id="0" name=""/>
        <dsp:cNvSpPr/>
      </dsp:nvSpPr>
      <dsp:spPr>
        <a:xfrm>
          <a:off x="5659914" y="3353193"/>
          <a:ext cx="1984698" cy="793879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3 Sesiones</a:t>
          </a:r>
        </a:p>
      </dsp:txBody>
      <dsp:txXfrm>
        <a:off x="6056854" y="3353193"/>
        <a:ext cx="1190819" cy="793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10/2/21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>
                <a:solidFill>
                  <a:prstClr val="black"/>
                </a:solidFill>
              </a:rPr>
              <a:pPr/>
              <a:t>7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10/2/21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10/2/21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Temática de Grado</a:t>
            </a:r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/>
          </p:cNvSpPr>
          <p:nvPr/>
        </p:nvSpPr>
        <p:spPr>
          <a:xfrm>
            <a:off x="457200" y="733323"/>
            <a:ext cx="8229600" cy="25022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dirty="0"/>
              <a:t>FACULTAD DE INGENIERÍAS </a:t>
            </a:r>
          </a:p>
          <a:p>
            <a:pPr algn="ctr">
              <a:defRPr/>
            </a:pPr>
            <a:r>
              <a:rPr lang="es-ES" sz="2800" b="1" dirty="0">
                <a:solidFill>
                  <a:srgbClr val="FF0000"/>
                </a:solidFill>
              </a:rPr>
              <a:t>2021</a:t>
            </a:r>
          </a:p>
          <a:p>
            <a:pPr algn="ctr">
              <a:defRPr/>
            </a:pPr>
            <a:endParaRPr lang="es-ES" sz="2800" b="1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s-ES" sz="28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¡Bienvenidos!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1BD375-988C-B044-92B0-7C8D1FAF93AE}"/>
              </a:ext>
            </a:extLst>
          </p:cNvPr>
          <p:cNvSpPr txBox="1"/>
          <p:nvPr/>
        </p:nvSpPr>
        <p:spPr>
          <a:xfrm>
            <a:off x="762000" y="400641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cmariogiraldo@profesores.uniajc.edu.co</a:t>
            </a:r>
          </a:p>
        </p:txBody>
      </p:sp>
    </p:spTree>
    <p:extLst>
      <p:ext uri="{BB962C8B-B14F-4D97-AF65-F5344CB8AC3E}">
        <p14:creationId xmlns:p14="http://schemas.microsoft.com/office/powerpoint/2010/main" val="16352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74C859DE-8044-864E-91ED-1C4CBDF6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13" y="643946"/>
            <a:ext cx="4952288" cy="7205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200" b="1" dirty="0">
                <a:latin typeface="+mn-lt"/>
              </a:rPr>
              <a:t>Generalidades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1059E05-60C5-344B-8410-82BD1A932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16581"/>
              </p:ext>
            </p:extLst>
          </p:nvPr>
        </p:nvGraphicFramePr>
        <p:xfrm>
          <a:off x="1168400" y="1549400"/>
          <a:ext cx="68072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50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74C859DE-8044-864E-91ED-1C4CBDF6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13" y="643946"/>
            <a:ext cx="4952288" cy="7205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200" b="1" dirty="0">
                <a:latin typeface="+mn-lt"/>
              </a:rPr>
              <a:t>Generalidades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DECFB-B975-6E4F-8C8B-AAE7B1C8CBFF}"/>
              </a:ext>
            </a:extLst>
          </p:cNvPr>
          <p:cNvSpPr txBox="1"/>
          <p:nvPr/>
        </p:nvSpPr>
        <p:spPr>
          <a:xfrm>
            <a:off x="762000" y="14859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Objeto de Estudio.</a:t>
            </a:r>
          </a:p>
          <a:p>
            <a:pPr algn="just"/>
            <a:r>
              <a:rPr lang="es-CO" sz="2400" dirty="0"/>
              <a:t>La investigación en su fase primaria de Diseño de la Investigación, cuya intencionalidad es la apropiación de una metodología de la investigación para la producción de conocimiento tecnológico, a través de una fuerte apropiación teórica y aplicación práctica de los mismos en el diseño del Anteproyecto de Investigación. </a:t>
            </a:r>
          </a:p>
          <a:p>
            <a:pPr algn="just"/>
            <a:endParaRPr lang="es-CO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91B8214-885A-064C-8985-FCC193E6D211}"/>
              </a:ext>
            </a:extLst>
          </p:cNvPr>
          <p:cNvSpPr/>
          <p:nvPr/>
        </p:nvSpPr>
        <p:spPr>
          <a:xfrm>
            <a:off x="762000" y="465434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>
                <a:latin typeface="Arial" panose="020B0604020202020204" pitchFamily="34" charset="0"/>
              </a:rPr>
              <a:t>Objetivo.</a:t>
            </a:r>
          </a:p>
          <a:p>
            <a:pPr algn="just"/>
            <a:r>
              <a:rPr lang="es-CO" sz="2000" dirty="0">
                <a:latin typeface="Arial" panose="020B0604020202020204" pitchFamily="34" charset="0"/>
              </a:rPr>
              <a:t>Construir el Anteproyecto de Investigación (Anteproyecto de Grado),  basados en 3 momentos: Formulación de la Propuesta, Cosolidación del Anteproyecto y Sustentación; aplicando la metodología de investigación y las orientaciones del docente. </a:t>
            </a:r>
            <a:endParaRPr lang="es-CO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46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74C859DE-8044-864E-91ED-1C4CBDF6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13" y="643946"/>
            <a:ext cx="4952288" cy="7205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200" b="1" dirty="0">
                <a:latin typeface="+mn-lt"/>
              </a:rPr>
              <a:t>Generalidades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45D1D9A-0C56-E648-A582-F6AC7B0DE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985811"/>
              </p:ext>
            </p:extLst>
          </p:nvPr>
        </p:nvGraphicFramePr>
        <p:xfrm>
          <a:off x="762000" y="1727200"/>
          <a:ext cx="7810500" cy="422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43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s-CO" dirty="0">
                <a:solidFill>
                  <a:prstClr val="black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6" name="2 Rectángulo"/>
          <p:cNvSpPr/>
          <p:nvPr/>
        </p:nvSpPr>
        <p:spPr>
          <a:xfrm rot="10800000" flipH="1" flipV="1">
            <a:off x="1043606" y="2657817"/>
            <a:ext cx="72008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CO" sz="6000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Gracias!!!</a:t>
            </a:r>
            <a:endParaRPr lang="es-ES" sz="6000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41585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8A09EF4795B4D8D42C88900235298" ma:contentTypeVersion="0" ma:contentTypeDescription="Crear nuevo documento." ma:contentTypeScope="" ma:versionID="9884ae04ee6740a09aac08c2ec6ae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C4C384-31FC-4547-94BD-C16D482222B9}"/>
</file>

<file path=customXml/itemProps2.xml><?xml version="1.0" encoding="utf-8"?>
<ds:datastoreItem xmlns:ds="http://schemas.openxmlformats.org/officeDocument/2006/customXml" ds:itemID="{574F903E-A9EA-4F9A-AB91-06EC9511CC06}"/>
</file>

<file path=customXml/itemProps3.xml><?xml version="1.0" encoding="utf-8"?>
<ds:datastoreItem xmlns:ds="http://schemas.openxmlformats.org/officeDocument/2006/customXml" ds:itemID="{19F2D693-1096-4818-999E-CC4769F8E71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217</Words>
  <Application>Microsoft Macintosh PowerPoint</Application>
  <PresentationFormat>Presentación en pantalla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Planitlla PowerPoint 2018 UNIAJC</vt:lpstr>
      <vt:lpstr>Presentación de PowerPoint</vt:lpstr>
      <vt:lpstr>Temática de Grado</vt:lpstr>
      <vt:lpstr>Presentación de PowerPoint</vt:lpstr>
      <vt:lpstr>Generalidades</vt:lpstr>
      <vt:lpstr>Generalidades</vt:lpstr>
      <vt:lpstr>Generalidades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Carlos Mario Giraldo Yepes</cp:lastModifiedBy>
  <cp:revision>25</cp:revision>
  <dcterms:created xsi:type="dcterms:W3CDTF">2018-09-19T14:14:54Z</dcterms:created>
  <dcterms:modified xsi:type="dcterms:W3CDTF">2021-02-10T23:11:35Z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0x0101003368A09EF4795B4D8D42C88900235298</vt:lpwstr>
  </property>
</Properties>
</file>