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diagrams/data8.xml" ContentType="application/vnd.openxmlformats-officedocument.drawingml.diagramData+xml"/>
  <Override PartName="/ppt/diagrams/data11.xml" ContentType="application/vnd.openxmlformats-officedocument.drawingml.diagramData+xml"/>
  <Override PartName="/ppt/diagrams/data10.xml" ContentType="application/vnd.openxmlformats-officedocument.drawingml.diagramData+xml"/>
  <Override PartName="/ppt/diagrams/data9.xml" ContentType="application/vnd.openxmlformats-officedocument.drawingml.diagramData+xml"/>
  <Override PartName="/ppt/presentation.xml" ContentType="application/vnd.openxmlformats-officedocument.presentationml.presentation.main+xml"/>
  <Override PartName="/ppt/diagrams/data7.xml" ContentType="application/vnd.openxmlformats-officedocument.drawingml.diagramData+xml"/>
  <Override PartName="/ppt/diagrams/data6.xml" ContentType="application/vnd.openxmlformats-officedocument.drawingml.diagramData+xml"/>
  <Override PartName="/ppt/diagrams/data5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layout9.xml" ContentType="application/vnd.openxmlformats-officedocument.drawingml.diagramLayout+xml"/>
  <Override PartName="/ppt/theme/theme2.xml" ContentType="application/vnd.openxmlformats-officedocument.theme+xml"/>
  <Override PartName="/ppt/diagrams/layout10.xml" ContentType="application/vnd.openxmlformats-officedocument.drawingml.diagramLayout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rawing8.xml" ContentType="application/vnd.ms-office.drawingml.diagramDrawing+xml"/>
  <Override PartName="/ppt/diagrams/colors8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8.xml" ContentType="application/vnd.openxmlformats-officedocument.drawingml.diagramLayout+xml"/>
  <Override PartName="/ppt/diagrams/drawing7.xml" ContentType="application/vnd.ms-office.drawingml.diagramDrawing+xml"/>
  <Override PartName="/ppt/diagrams/colors7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7.xml" ContentType="application/vnd.openxmlformats-officedocument.drawingml.diagramLayout+xml"/>
  <Override PartName="/ppt/diagrams/drawing6.xml" ContentType="application/vnd.ms-office.drawingml.diagramDrawing+xml"/>
  <Override PartName="/ppt/theme/theme1.xml" ContentType="application/vnd.openxmlformats-officedocument.theme+xml"/>
  <Override PartName="/ppt/diagrams/colors6.xml" ContentType="application/vnd.openxmlformats-officedocument.drawingml.diagramColors+xml"/>
  <Override PartName="/ppt/diagrams/quickStyle6.xml" ContentType="application/vnd.openxmlformats-officedocument.drawingml.diagramStyle+xml"/>
  <Override PartName="/ppt/notesMasters/notesMaster1.xml" ContentType="application/vnd.openxmlformats-officedocument.presentationml.notesMaster+xml"/>
  <Override PartName="/ppt/diagrams/layout6.xml" ContentType="application/vnd.openxmlformats-officedocument.drawingml.diagramLayout+xml"/>
  <Override PartName="/ppt/diagrams/drawing5.xml" ContentType="application/vnd.ms-office.drawingml.diagramDrawing+xml"/>
  <Override PartName="/ppt/diagrams/colors5.xml" ContentType="application/vnd.openxmlformats-officedocument.drawingml.diagramColors+xml"/>
  <Override PartName="/ppt/diagrams/quickStyle5.xml" ContentType="application/vnd.openxmlformats-officedocument.drawingml.diagramStyle+xml"/>
  <Override PartName="/ppt/diagrams/layout5.xml" ContentType="application/vnd.openxmlformats-officedocument.drawingml.diagramLayout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65" r:id="rId4"/>
    <p:sldId id="269" r:id="rId5"/>
    <p:sldId id="267" r:id="rId6"/>
    <p:sldId id="266" r:id="rId7"/>
    <p:sldId id="297" r:id="rId8"/>
    <p:sldId id="290" r:id="rId9"/>
    <p:sldId id="270" r:id="rId10"/>
    <p:sldId id="288" r:id="rId11"/>
    <p:sldId id="293" r:id="rId12"/>
    <p:sldId id="289" r:id="rId13"/>
    <p:sldId id="298" r:id="rId14"/>
    <p:sldId id="292" r:id="rId15"/>
    <p:sldId id="291" r:id="rId16"/>
    <p:sldId id="278" r:id="rId17"/>
    <p:sldId id="296" r:id="rId18"/>
    <p:sldId id="294" r:id="rId19"/>
    <p:sldId id="295" r:id="rId20"/>
    <p:sldId id="283" r:id="rId2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6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63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C8AEA3-E73D-45B2-8565-903A02FA8A7E}" type="doc">
      <dgm:prSet loTypeId="urn:microsoft.com/office/officeart/2005/8/layout/target3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30E141BE-7721-490F-AC72-D081135D6CEF}">
      <dgm:prSet phldrT="[Texto]"/>
      <dgm:spPr/>
      <dgm:t>
        <a:bodyPr/>
        <a:lstStyle/>
        <a:p>
          <a:r>
            <a:rPr lang="es-CO" dirty="0"/>
            <a:t>Del Programa de Formación</a:t>
          </a:r>
        </a:p>
      </dgm:t>
    </dgm:pt>
    <dgm:pt modelId="{E853A82F-6804-4612-A7BC-736CB8F303B0}" type="parTrans" cxnId="{D4DBDAFB-2B12-43DD-965E-46D7FA5C0A17}">
      <dgm:prSet/>
      <dgm:spPr/>
      <dgm:t>
        <a:bodyPr/>
        <a:lstStyle/>
        <a:p>
          <a:endParaRPr lang="es-CO"/>
        </a:p>
      </dgm:t>
    </dgm:pt>
    <dgm:pt modelId="{DA62A6B5-3571-4EA8-9AE5-25F13CE2E9DA}" type="sibTrans" cxnId="{D4DBDAFB-2B12-43DD-965E-46D7FA5C0A17}">
      <dgm:prSet/>
      <dgm:spPr/>
      <dgm:t>
        <a:bodyPr/>
        <a:lstStyle/>
        <a:p>
          <a:endParaRPr lang="es-CO"/>
        </a:p>
      </dgm:t>
    </dgm:pt>
    <dgm:pt modelId="{6BC91D2C-CA59-4040-BE59-E7416F474F7E}">
      <dgm:prSet phldrT="[Texto]"/>
      <dgm:spPr/>
      <dgm:t>
        <a:bodyPr/>
        <a:lstStyle/>
        <a:p>
          <a:r>
            <a:rPr lang="es-CO" dirty="0"/>
            <a:t>Aplicaciones sociales</a:t>
          </a:r>
        </a:p>
      </dgm:t>
    </dgm:pt>
    <dgm:pt modelId="{604DE95D-0AC6-4D28-847E-F5D267B80F50}" type="parTrans" cxnId="{C920512E-915A-42B1-B5AA-745FA0B86D20}">
      <dgm:prSet/>
      <dgm:spPr/>
      <dgm:t>
        <a:bodyPr/>
        <a:lstStyle/>
        <a:p>
          <a:endParaRPr lang="es-CO"/>
        </a:p>
      </dgm:t>
    </dgm:pt>
    <dgm:pt modelId="{21E14690-9438-44EB-8C98-0C771FF5D3B8}" type="sibTrans" cxnId="{C920512E-915A-42B1-B5AA-745FA0B86D20}">
      <dgm:prSet/>
      <dgm:spPr/>
      <dgm:t>
        <a:bodyPr/>
        <a:lstStyle/>
        <a:p>
          <a:endParaRPr lang="es-CO"/>
        </a:p>
      </dgm:t>
    </dgm:pt>
    <dgm:pt modelId="{440C8F34-DA6F-42FB-AF62-26C9C6C5F8F1}">
      <dgm:prSet phldrT="[Texto]"/>
      <dgm:spPr/>
      <dgm:t>
        <a:bodyPr/>
        <a:lstStyle/>
        <a:p>
          <a:r>
            <a:rPr lang="es-CO" dirty="0"/>
            <a:t>Aplicaciones Académicas</a:t>
          </a:r>
        </a:p>
      </dgm:t>
    </dgm:pt>
    <dgm:pt modelId="{B1F48DC2-3D2C-4EEC-8796-BB65FEF3029B}" type="parTrans" cxnId="{8C93955A-33C9-4E42-9E21-0434FB1C4923}">
      <dgm:prSet/>
      <dgm:spPr/>
      <dgm:t>
        <a:bodyPr/>
        <a:lstStyle/>
        <a:p>
          <a:endParaRPr lang="es-CO"/>
        </a:p>
      </dgm:t>
    </dgm:pt>
    <dgm:pt modelId="{111BAF49-C579-4E1F-96D3-1B06F012DAAF}" type="sibTrans" cxnId="{8C93955A-33C9-4E42-9E21-0434FB1C4923}">
      <dgm:prSet/>
      <dgm:spPr/>
      <dgm:t>
        <a:bodyPr/>
        <a:lstStyle/>
        <a:p>
          <a:endParaRPr lang="es-CO"/>
        </a:p>
      </dgm:t>
    </dgm:pt>
    <dgm:pt modelId="{174BCFAC-FA30-449A-8AE2-79D50F26E2D6}">
      <dgm:prSet phldrT="[Texto]"/>
      <dgm:spPr/>
      <dgm:t>
        <a:bodyPr/>
        <a:lstStyle/>
        <a:p>
          <a:r>
            <a:rPr lang="es-CO" dirty="0"/>
            <a:t>Sector Empresarial</a:t>
          </a:r>
        </a:p>
      </dgm:t>
    </dgm:pt>
    <dgm:pt modelId="{6489F379-B7FF-43F4-B2DE-D29CF762FBBD}" type="parTrans" cxnId="{FFEC99FC-9746-4CCE-9F4E-6BC3EC47CE2C}">
      <dgm:prSet/>
      <dgm:spPr/>
      <dgm:t>
        <a:bodyPr/>
        <a:lstStyle/>
        <a:p>
          <a:endParaRPr lang="es-CO"/>
        </a:p>
      </dgm:t>
    </dgm:pt>
    <dgm:pt modelId="{8FF13C46-75F0-4729-A21E-70B170ABFCB0}" type="sibTrans" cxnId="{FFEC99FC-9746-4CCE-9F4E-6BC3EC47CE2C}">
      <dgm:prSet/>
      <dgm:spPr/>
      <dgm:t>
        <a:bodyPr/>
        <a:lstStyle/>
        <a:p>
          <a:endParaRPr lang="es-CO"/>
        </a:p>
      </dgm:t>
    </dgm:pt>
    <dgm:pt modelId="{28AFD284-41DB-4C1E-B4B1-9CD175A8C79D}">
      <dgm:prSet phldrT="[Texto]"/>
      <dgm:spPr/>
      <dgm:t>
        <a:bodyPr/>
        <a:lstStyle/>
        <a:p>
          <a:r>
            <a:rPr lang="es-CO" dirty="0"/>
            <a:t>Aplicaciones Sociales y culturales</a:t>
          </a:r>
        </a:p>
      </dgm:t>
    </dgm:pt>
    <dgm:pt modelId="{538EA7BA-6F2A-4597-B030-4F66CEAE5959}" type="parTrans" cxnId="{15EB6C63-BC47-471C-945E-4EC1FEA49087}">
      <dgm:prSet/>
      <dgm:spPr/>
      <dgm:t>
        <a:bodyPr/>
        <a:lstStyle/>
        <a:p>
          <a:endParaRPr lang="es-CO"/>
        </a:p>
      </dgm:t>
    </dgm:pt>
    <dgm:pt modelId="{6709CD7F-D3EB-419D-B8BF-089C8A33001B}" type="sibTrans" cxnId="{15EB6C63-BC47-471C-945E-4EC1FEA49087}">
      <dgm:prSet/>
      <dgm:spPr/>
      <dgm:t>
        <a:bodyPr/>
        <a:lstStyle/>
        <a:p>
          <a:endParaRPr lang="es-CO"/>
        </a:p>
      </dgm:t>
    </dgm:pt>
    <dgm:pt modelId="{EBCC2930-F41B-42A0-87DC-B74A2EC50118}">
      <dgm:prSet phldrT="[Texto]"/>
      <dgm:spPr/>
      <dgm:t>
        <a:bodyPr/>
        <a:lstStyle/>
        <a:p>
          <a:r>
            <a:rPr lang="es-CO" dirty="0"/>
            <a:t>Entorno social y cultural</a:t>
          </a:r>
        </a:p>
      </dgm:t>
    </dgm:pt>
    <dgm:pt modelId="{1DE23E6D-901C-4082-A999-7A446884BE66}" type="parTrans" cxnId="{1D539E9B-B4BA-4E5B-8A0B-64479BCB45E9}">
      <dgm:prSet/>
      <dgm:spPr/>
      <dgm:t>
        <a:bodyPr/>
        <a:lstStyle/>
        <a:p>
          <a:endParaRPr lang="es-CO"/>
        </a:p>
      </dgm:t>
    </dgm:pt>
    <dgm:pt modelId="{C48C1158-2DFF-42FE-A55B-5736BB561172}" type="sibTrans" cxnId="{1D539E9B-B4BA-4E5B-8A0B-64479BCB45E9}">
      <dgm:prSet/>
      <dgm:spPr/>
      <dgm:t>
        <a:bodyPr/>
        <a:lstStyle/>
        <a:p>
          <a:endParaRPr lang="es-CO"/>
        </a:p>
      </dgm:t>
    </dgm:pt>
    <dgm:pt modelId="{BE7E792D-EA06-42BB-A7A4-42B0E08A65F4}">
      <dgm:prSet phldrT="[Texto]"/>
      <dgm:spPr/>
      <dgm:t>
        <a:bodyPr/>
        <a:lstStyle/>
        <a:p>
          <a:r>
            <a:rPr lang="es-CO" dirty="0"/>
            <a:t>Aplicaciones Industriales o Empresariales</a:t>
          </a:r>
        </a:p>
      </dgm:t>
    </dgm:pt>
    <dgm:pt modelId="{19CE4356-2DF7-40A7-9BE6-C71E1BB38C67}" type="parTrans" cxnId="{817BFDDB-1BCD-457D-8F80-B838BFF9CAA2}">
      <dgm:prSet/>
      <dgm:spPr/>
      <dgm:t>
        <a:bodyPr/>
        <a:lstStyle/>
        <a:p>
          <a:endParaRPr lang="es-CO"/>
        </a:p>
      </dgm:t>
    </dgm:pt>
    <dgm:pt modelId="{C7A89BA8-6F2E-4AA1-8EE7-2EB9B500E6DA}" type="sibTrans" cxnId="{817BFDDB-1BCD-457D-8F80-B838BFF9CAA2}">
      <dgm:prSet/>
      <dgm:spPr/>
      <dgm:t>
        <a:bodyPr/>
        <a:lstStyle/>
        <a:p>
          <a:endParaRPr lang="es-CO"/>
        </a:p>
      </dgm:t>
    </dgm:pt>
    <dgm:pt modelId="{7A600814-566F-7B48-B6BC-162E9218339A}">
      <dgm:prSet phldrT="[Texto]"/>
      <dgm:spPr/>
      <dgm:t>
        <a:bodyPr/>
        <a:lstStyle/>
        <a:p>
          <a:r>
            <a:rPr lang="es-CO" dirty="0"/>
            <a:t>Grupos de Investigación</a:t>
          </a:r>
        </a:p>
      </dgm:t>
    </dgm:pt>
    <dgm:pt modelId="{7F5011AB-0ECF-834F-8FFC-55E4BA3674D3}" type="parTrans" cxnId="{A33E09B2-C6C0-DD49-96EF-4241C5F11168}">
      <dgm:prSet/>
      <dgm:spPr/>
      <dgm:t>
        <a:bodyPr/>
        <a:lstStyle/>
        <a:p>
          <a:endParaRPr lang="es-ES"/>
        </a:p>
      </dgm:t>
    </dgm:pt>
    <dgm:pt modelId="{F05DCB08-3F36-E54F-9C8E-D1DDC2F80290}" type="sibTrans" cxnId="{A33E09B2-C6C0-DD49-96EF-4241C5F11168}">
      <dgm:prSet/>
      <dgm:spPr/>
      <dgm:t>
        <a:bodyPr/>
        <a:lstStyle/>
        <a:p>
          <a:endParaRPr lang="es-ES"/>
        </a:p>
      </dgm:t>
    </dgm:pt>
    <dgm:pt modelId="{4C2E6158-7C8F-7746-A11A-10583EE48378}">
      <dgm:prSet phldrT="[Texto]"/>
      <dgm:spPr/>
      <dgm:t>
        <a:bodyPr/>
        <a:lstStyle/>
        <a:p>
          <a:r>
            <a:rPr lang="es-CO" dirty="0"/>
            <a:t>Aplicaciones Industriales</a:t>
          </a:r>
        </a:p>
      </dgm:t>
    </dgm:pt>
    <dgm:pt modelId="{B82EFD34-E214-714D-B19B-B3A262D8FB13}" type="parTrans" cxnId="{BA4EB073-B37C-854A-9AA4-AD4C480FD7FA}">
      <dgm:prSet/>
      <dgm:spPr/>
      <dgm:t>
        <a:bodyPr/>
        <a:lstStyle/>
        <a:p>
          <a:endParaRPr lang="es-ES"/>
        </a:p>
      </dgm:t>
    </dgm:pt>
    <dgm:pt modelId="{BC678B86-1F76-1B4A-9CD9-C7A2F73960EE}" type="sibTrans" cxnId="{BA4EB073-B37C-854A-9AA4-AD4C480FD7FA}">
      <dgm:prSet/>
      <dgm:spPr/>
      <dgm:t>
        <a:bodyPr/>
        <a:lstStyle/>
        <a:p>
          <a:endParaRPr lang="es-ES"/>
        </a:p>
      </dgm:t>
    </dgm:pt>
    <dgm:pt modelId="{094F2A44-DF39-7F4E-8960-09C0EC0C5E73}">
      <dgm:prSet phldrT="[Texto]"/>
      <dgm:spPr/>
      <dgm:t>
        <a:bodyPr/>
        <a:lstStyle/>
        <a:p>
          <a:r>
            <a:rPr lang="es-CO" dirty="0"/>
            <a:t>Aplicaciones sociales</a:t>
          </a:r>
        </a:p>
      </dgm:t>
    </dgm:pt>
    <dgm:pt modelId="{8E1991DE-DFDE-7D4C-9B16-28E86628DBA8}" type="parTrans" cxnId="{2E3767F3-174F-0D4F-91EA-1ACCEE08BF6F}">
      <dgm:prSet/>
      <dgm:spPr/>
      <dgm:t>
        <a:bodyPr/>
        <a:lstStyle/>
        <a:p>
          <a:endParaRPr lang="es-ES"/>
        </a:p>
      </dgm:t>
    </dgm:pt>
    <dgm:pt modelId="{3F00FAC5-4287-E143-AD9F-15F200C0B31A}" type="sibTrans" cxnId="{2E3767F3-174F-0D4F-91EA-1ACCEE08BF6F}">
      <dgm:prSet/>
      <dgm:spPr/>
      <dgm:t>
        <a:bodyPr/>
        <a:lstStyle/>
        <a:p>
          <a:endParaRPr lang="es-ES"/>
        </a:p>
      </dgm:t>
    </dgm:pt>
    <dgm:pt modelId="{79144648-E297-3042-957A-3DE9CA4ED522}">
      <dgm:prSet phldrT="[Texto]"/>
      <dgm:spPr/>
      <dgm:t>
        <a:bodyPr/>
        <a:lstStyle/>
        <a:p>
          <a:r>
            <a:rPr lang="es-CO" dirty="0"/>
            <a:t>Aplicaciones académicas</a:t>
          </a:r>
        </a:p>
      </dgm:t>
    </dgm:pt>
    <dgm:pt modelId="{67757C54-C5D4-0F48-A954-626A1C1B1B81}" type="parTrans" cxnId="{6493BEF9-D9F7-204B-9B1D-FC3038E57592}">
      <dgm:prSet/>
      <dgm:spPr/>
      <dgm:t>
        <a:bodyPr/>
        <a:lstStyle/>
        <a:p>
          <a:endParaRPr lang="es-ES"/>
        </a:p>
      </dgm:t>
    </dgm:pt>
    <dgm:pt modelId="{CC0B22B8-8FC4-2A49-A263-095817BEDD29}" type="sibTrans" cxnId="{6493BEF9-D9F7-204B-9B1D-FC3038E57592}">
      <dgm:prSet/>
      <dgm:spPr/>
      <dgm:t>
        <a:bodyPr/>
        <a:lstStyle/>
        <a:p>
          <a:endParaRPr lang="es-ES"/>
        </a:p>
      </dgm:t>
    </dgm:pt>
    <dgm:pt modelId="{476EE2E3-314F-46CB-8FDF-7E0F6D55E322}" type="pres">
      <dgm:prSet presAssocID="{67C8AEA3-E73D-45B2-8565-903A02FA8A7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DDF30E1-7598-0648-A91C-6C7C67F03988}" type="pres">
      <dgm:prSet presAssocID="{30E141BE-7721-490F-AC72-D081135D6CEF}" presName="circle1" presStyleLbl="node1" presStyleIdx="0" presStyleCnt="4"/>
      <dgm:spPr/>
    </dgm:pt>
    <dgm:pt modelId="{808EC203-5CC4-7440-B40C-E017F7C7721F}" type="pres">
      <dgm:prSet presAssocID="{30E141BE-7721-490F-AC72-D081135D6CEF}" presName="space" presStyleCnt="0"/>
      <dgm:spPr/>
    </dgm:pt>
    <dgm:pt modelId="{EEABBED6-8F67-D04D-8529-7A0ED3BCFC9A}" type="pres">
      <dgm:prSet presAssocID="{30E141BE-7721-490F-AC72-D081135D6CEF}" presName="rect1" presStyleLbl="alignAcc1" presStyleIdx="0" presStyleCnt="4"/>
      <dgm:spPr/>
    </dgm:pt>
    <dgm:pt modelId="{F61FFD0C-C22D-C141-85EA-1A94AEA55CED}" type="pres">
      <dgm:prSet presAssocID="{7A600814-566F-7B48-B6BC-162E9218339A}" presName="vertSpace2" presStyleLbl="node1" presStyleIdx="0" presStyleCnt="4"/>
      <dgm:spPr/>
    </dgm:pt>
    <dgm:pt modelId="{70807B91-60B7-9348-9F7C-EE1BB09FFFED}" type="pres">
      <dgm:prSet presAssocID="{7A600814-566F-7B48-B6BC-162E9218339A}" presName="circle2" presStyleLbl="node1" presStyleIdx="1" presStyleCnt="4"/>
      <dgm:spPr/>
    </dgm:pt>
    <dgm:pt modelId="{D058FC6C-7910-4D4C-8F47-1521F3223771}" type="pres">
      <dgm:prSet presAssocID="{7A600814-566F-7B48-B6BC-162E9218339A}" presName="rect2" presStyleLbl="alignAcc1" presStyleIdx="1" presStyleCnt="4"/>
      <dgm:spPr/>
    </dgm:pt>
    <dgm:pt modelId="{D066A0A3-7006-1447-A0BB-F3EE273609ED}" type="pres">
      <dgm:prSet presAssocID="{174BCFAC-FA30-449A-8AE2-79D50F26E2D6}" presName="vertSpace3" presStyleLbl="node1" presStyleIdx="1" presStyleCnt="4"/>
      <dgm:spPr/>
    </dgm:pt>
    <dgm:pt modelId="{5DE73B43-DF8B-9D43-95E1-779889B24F71}" type="pres">
      <dgm:prSet presAssocID="{174BCFAC-FA30-449A-8AE2-79D50F26E2D6}" presName="circle3" presStyleLbl="node1" presStyleIdx="2" presStyleCnt="4"/>
      <dgm:spPr/>
    </dgm:pt>
    <dgm:pt modelId="{F5F09EC5-0613-5F4E-BA26-EE4F613E7910}" type="pres">
      <dgm:prSet presAssocID="{174BCFAC-FA30-449A-8AE2-79D50F26E2D6}" presName="rect3" presStyleLbl="alignAcc1" presStyleIdx="2" presStyleCnt="4"/>
      <dgm:spPr/>
    </dgm:pt>
    <dgm:pt modelId="{E1E86D90-E369-D54A-83BF-807BB1D918D6}" type="pres">
      <dgm:prSet presAssocID="{EBCC2930-F41B-42A0-87DC-B74A2EC50118}" presName="vertSpace4" presStyleLbl="node1" presStyleIdx="2" presStyleCnt="4"/>
      <dgm:spPr/>
    </dgm:pt>
    <dgm:pt modelId="{936A2CE2-ECFF-A049-B6BA-87630631ECFB}" type="pres">
      <dgm:prSet presAssocID="{EBCC2930-F41B-42A0-87DC-B74A2EC50118}" presName="circle4" presStyleLbl="node1" presStyleIdx="3" presStyleCnt="4"/>
      <dgm:spPr/>
    </dgm:pt>
    <dgm:pt modelId="{C1B19ADB-1753-984C-8E47-C9393FC12E84}" type="pres">
      <dgm:prSet presAssocID="{EBCC2930-F41B-42A0-87DC-B74A2EC50118}" presName="rect4" presStyleLbl="alignAcc1" presStyleIdx="3" presStyleCnt="4"/>
      <dgm:spPr/>
    </dgm:pt>
    <dgm:pt modelId="{E51D563F-EBDF-394C-A815-F6BBB37F2BBE}" type="pres">
      <dgm:prSet presAssocID="{30E141BE-7721-490F-AC72-D081135D6CEF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78F9B452-7E71-6A42-99E0-F55096FC41A8}" type="pres">
      <dgm:prSet presAssocID="{30E141BE-7721-490F-AC72-D081135D6CEF}" presName="rect1ChTx" presStyleLbl="alignAcc1" presStyleIdx="3" presStyleCnt="4">
        <dgm:presLayoutVars>
          <dgm:bulletEnabled val="1"/>
        </dgm:presLayoutVars>
      </dgm:prSet>
      <dgm:spPr/>
    </dgm:pt>
    <dgm:pt modelId="{C9751F1E-589B-6040-BC8B-E12C24593554}" type="pres">
      <dgm:prSet presAssocID="{7A600814-566F-7B48-B6BC-162E9218339A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9837F1BA-FBCB-284E-BAD3-41545A888996}" type="pres">
      <dgm:prSet presAssocID="{7A600814-566F-7B48-B6BC-162E9218339A}" presName="rect2ChTx" presStyleLbl="alignAcc1" presStyleIdx="3" presStyleCnt="4">
        <dgm:presLayoutVars>
          <dgm:bulletEnabled val="1"/>
        </dgm:presLayoutVars>
      </dgm:prSet>
      <dgm:spPr/>
    </dgm:pt>
    <dgm:pt modelId="{EC847A51-2FAA-DA4A-9768-1016B95E1BB0}" type="pres">
      <dgm:prSet presAssocID="{174BCFAC-FA30-449A-8AE2-79D50F26E2D6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9AEB6874-A665-CE4F-AE72-E325DFF89CBE}" type="pres">
      <dgm:prSet presAssocID="{174BCFAC-FA30-449A-8AE2-79D50F26E2D6}" presName="rect3ChTx" presStyleLbl="alignAcc1" presStyleIdx="3" presStyleCnt="4">
        <dgm:presLayoutVars>
          <dgm:bulletEnabled val="1"/>
        </dgm:presLayoutVars>
      </dgm:prSet>
      <dgm:spPr/>
    </dgm:pt>
    <dgm:pt modelId="{0C8D8537-0024-BF4B-A1D3-6910A0ACEE4D}" type="pres">
      <dgm:prSet presAssocID="{EBCC2930-F41B-42A0-87DC-B74A2EC50118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E34C5D48-06FA-9242-B3CA-0218C2103944}" type="pres">
      <dgm:prSet presAssocID="{EBCC2930-F41B-42A0-87DC-B74A2EC50118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91874905-A375-F143-B9B4-39BD4F8A9D56}" type="presOf" srcId="{440C8F34-DA6F-42FB-AF62-26C9C6C5F8F1}" destId="{78F9B452-7E71-6A42-99E0-F55096FC41A8}" srcOrd="0" destOrd="1" presId="urn:microsoft.com/office/officeart/2005/8/layout/target3"/>
    <dgm:cxn modelId="{336FF207-F536-4925-A800-088ED335135E}" type="presOf" srcId="{67C8AEA3-E73D-45B2-8565-903A02FA8A7E}" destId="{476EE2E3-314F-46CB-8FDF-7E0F6D55E322}" srcOrd="0" destOrd="0" presId="urn:microsoft.com/office/officeart/2005/8/layout/target3"/>
    <dgm:cxn modelId="{49CC6009-4A45-764B-9933-B93F0E849723}" type="presOf" srcId="{BE7E792D-EA06-42BB-A7A4-42B0E08A65F4}" destId="{9AEB6874-A665-CE4F-AE72-E325DFF89CBE}" srcOrd="0" destOrd="0" presId="urn:microsoft.com/office/officeart/2005/8/layout/target3"/>
    <dgm:cxn modelId="{F08C900D-F051-BD4C-B31D-BD951B64B059}" type="presOf" srcId="{6BC91D2C-CA59-4040-BE59-E7416F474F7E}" destId="{78F9B452-7E71-6A42-99E0-F55096FC41A8}" srcOrd="0" destOrd="0" presId="urn:microsoft.com/office/officeart/2005/8/layout/target3"/>
    <dgm:cxn modelId="{C920512E-915A-42B1-B5AA-745FA0B86D20}" srcId="{30E141BE-7721-490F-AC72-D081135D6CEF}" destId="{6BC91D2C-CA59-4040-BE59-E7416F474F7E}" srcOrd="0" destOrd="0" parTransId="{604DE95D-0AC6-4D28-847E-F5D267B80F50}" sibTransId="{21E14690-9438-44EB-8C98-0C771FF5D3B8}"/>
    <dgm:cxn modelId="{23C5AB35-CF06-3E46-9717-6BF4DDF8A78E}" type="presOf" srcId="{30E141BE-7721-490F-AC72-D081135D6CEF}" destId="{EEABBED6-8F67-D04D-8529-7A0ED3BCFC9A}" srcOrd="0" destOrd="0" presId="urn:microsoft.com/office/officeart/2005/8/layout/target3"/>
    <dgm:cxn modelId="{C06EFF58-EB4A-124F-B667-8881B310038D}" type="presOf" srcId="{7A600814-566F-7B48-B6BC-162E9218339A}" destId="{C9751F1E-589B-6040-BC8B-E12C24593554}" srcOrd="1" destOrd="0" presId="urn:microsoft.com/office/officeart/2005/8/layout/target3"/>
    <dgm:cxn modelId="{8C93955A-33C9-4E42-9E21-0434FB1C4923}" srcId="{30E141BE-7721-490F-AC72-D081135D6CEF}" destId="{440C8F34-DA6F-42FB-AF62-26C9C6C5F8F1}" srcOrd="1" destOrd="0" parTransId="{B1F48DC2-3D2C-4EEC-8796-BB65FEF3029B}" sibTransId="{111BAF49-C579-4E1F-96D3-1B06F012DAAF}"/>
    <dgm:cxn modelId="{C312395D-D3DE-414F-884F-24FC10A89FB4}" type="presOf" srcId="{EBCC2930-F41B-42A0-87DC-B74A2EC50118}" destId="{0C8D8537-0024-BF4B-A1D3-6910A0ACEE4D}" srcOrd="1" destOrd="0" presId="urn:microsoft.com/office/officeart/2005/8/layout/target3"/>
    <dgm:cxn modelId="{15EB6C63-BC47-471C-945E-4EC1FEA49087}" srcId="{EBCC2930-F41B-42A0-87DC-B74A2EC50118}" destId="{28AFD284-41DB-4C1E-B4B1-9CD175A8C79D}" srcOrd="0" destOrd="0" parTransId="{538EA7BA-6F2A-4597-B030-4F66CEAE5959}" sibTransId="{6709CD7F-D3EB-419D-B8BF-089C8A33001B}"/>
    <dgm:cxn modelId="{BA4EB073-B37C-854A-9AA4-AD4C480FD7FA}" srcId="{7A600814-566F-7B48-B6BC-162E9218339A}" destId="{4C2E6158-7C8F-7746-A11A-10583EE48378}" srcOrd="0" destOrd="0" parTransId="{B82EFD34-E214-714D-B19B-B3A262D8FB13}" sibTransId="{BC678B86-1F76-1B4A-9CD9-C7A2F73960EE}"/>
    <dgm:cxn modelId="{AA0ABA7B-2BE7-8047-B413-141E3A012B57}" type="presOf" srcId="{174BCFAC-FA30-449A-8AE2-79D50F26E2D6}" destId="{F5F09EC5-0613-5F4E-BA26-EE4F613E7910}" srcOrd="0" destOrd="0" presId="urn:microsoft.com/office/officeart/2005/8/layout/target3"/>
    <dgm:cxn modelId="{FC802189-3E0B-B948-B6DC-27200E8E9FFA}" type="presOf" srcId="{EBCC2930-F41B-42A0-87DC-B74A2EC50118}" destId="{C1B19ADB-1753-984C-8E47-C9393FC12E84}" srcOrd="0" destOrd="0" presId="urn:microsoft.com/office/officeart/2005/8/layout/target3"/>
    <dgm:cxn modelId="{972DCD89-D78A-1E44-BE72-5DC21EB07A60}" type="presOf" srcId="{28AFD284-41DB-4C1E-B4B1-9CD175A8C79D}" destId="{E34C5D48-06FA-9242-B3CA-0218C2103944}" srcOrd="0" destOrd="0" presId="urn:microsoft.com/office/officeart/2005/8/layout/target3"/>
    <dgm:cxn modelId="{1D539E9B-B4BA-4E5B-8A0B-64479BCB45E9}" srcId="{67C8AEA3-E73D-45B2-8565-903A02FA8A7E}" destId="{EBCC2930-F41B-42A0-87DC-B74A2EC50118}" srcOrd="3" destOrd="0" parTransId="{1DE23E6D-901C-4082-A999-7A446884BE66}" sibTransId="{C48C1158-2DFF-42FE-A55B-5736BB561172}"/>
    <dgm:cxn modelId="{A33E09B2-C6C0-DD49-96EF-4241C5F11168}" srcId="{67C8AEA3-E73D-45B2-8565-903A02FA8A7E}" destId="{7A600814-566F-7B48-B6BC-162E9218339A}" srcOrd="1" destOrd="0" parTransId="{7F5011AB-0ECF-834F-8FFC-55E4BA3674D3}" sibTransId="{F05DCB08-3F36-E54F-9C8E-D1DDC2F80290}"/>
    <dgm:cxn modelId="{9E2518BB-4BE3-1742-8244-F582DB453DE5}" type="presOf" srcId="{094F2A44-DF39-7F4E-8960-09C0EC0C5E73}" destId="{9837F1BA-FBCB-284E-BAD3-41545A888996}" srcOrd="0" destOrd="1" presId="urn:microsoft.com/office/officeart/2005/8/layout/target3"/>
    <dgm:cxn modelId="{817BFDDB-1BCD-457D-8F80-B838BFF9CAA2}" srcId="{174BCFAC-FA30-449A-8AE2-79D50F26E2D6}" destId="{BE7E792D-EA06-42BB-A7A4-42B0E08A65F4}" srcOrd="0" destOrd="0" parTransId="{19CE4356-2DF7-40A7-9BE6-C71E1BB38C67}" sibTransId="{C7A89BA8-6F2E-4AA1-8EE7-2EB9B500E6DA}"/>
    <dgm:cxn modelId="{E6DB50E8-08A0-364F-A628-E28668A2DF8B}" type="presOf" srcId="{4C2E6158-7C8F-7746-A11A-10583EE48378}" destId="{9837F1BA-FBCB-284E-BAD3-41545A888996}" srcOrd="0" destOrd="0" presId="urn:microsoft.com/office/officeart/2005/8/layout/target3"/>
    <dgm:cxn modelId="{E56F9EE8-4FD3-984C-B441-B7637C814D60}" type="presOf" srcId="{7A600814-566F-7B48-B6BC-162E9218339A}" destId="{D058FC6C-7910-4D4C-8F47-1521F3223771}" srcOrd="0" destOrd="0" presId="urn:microsoft.com/office/officeart/2005/8/layout/target3"/>
    <dgm:cxn modelId="{A3392BF1-8EFD-D24C-9B3C-C89E487D2DFD}" type="presOf" srcId="{30E141BE-7721-490F-AC72-D081135D6CEF}" destId="{E51D563F-EBDF-394C-A815-F6BBB37F2BBE}" srcOrd="1" destOrd="0" presId="urn:microsoft.com/office/officeart/2005/8/layout/target3"/>
    <dgm:cxn modelId="{2E3767F3-174F-0D4F-91EA-1ACCEE08BF6F}" srcId="{7A600814-566F-7B48-B6BC-162E9218339A}" destId="{094F2A44-DF39-7F4E-8960-09C0EC0C5E73}" srcOrd="1" destOrd="0" parTransId="{8E1991DE-DFDE-7D4C-9B16-28E86628DBA8}" sibTransId="{3F00FAC5-4287-E143-AD9F-15F200C0B31A}"/>
    <dgm:cxn modelId="{6493BEF9-D9F7-204B-9B1D-FC3038E57592}" srcId="{7A600814-566F-7B48-B6BC-162E9218339A}" destId="{79144648-E297-3042-957A-3DE9CA4ED522}" srcOrd="2" destOrd="0" parTransId="{67757C54-C5D4-0F48-A954-626A1C1B1B81}" sibTransId="{CC0B22B8-8FC4-2A49-A263-095817BEDD29}"/>
    <dgm:cxn modelId="{D4DBDAFB-2B12-43DD-965E-46D7FA5C0A17}" srcId="{67C8AEA3-E73D-45B2-8565-903A02FA8A7E}" destId="{30E141BE-7721-490F-AC72-D081135D6CEF}" srcOrd="0" destOrd="0" parTransId="{E853A82F-6804-4612-A7BC-736CB8F303B0}" sibTransId="{DA62A6B5-3571-4EA8-9AE5-25F13CE2E9DA}"/>
    <dgm:cxn modelId="{FFEC99FC-9746-4CCE-9F4E-6BC3EC47CE2C}" srcId="{67C8AEA3-E73D-45B2-8565-903A02FA8A7E}" destId="{174BCFAC-FA30-449A-8AE2-79D50F26E2D6}" srcOrd="2" destOrd="0" parTransId="{6489F379-B7FF-43F4-B2DE-D29CF762FBBD}" sibTransId="{8FF13C46-75F0-4729-A21E-70B170ABFCB0}"/>
    <dgm:cxn modelId="{8D0B86FE-06C5-904B-92DA-26707658AD7E}" type="presOf" srcId="{174BCFAC-FA30-449A-8AE2-79D50F26E2D6}" destId="{EC847A51-2FAA-DA4A-9768-1016B95E1BB0}" srcOrd="1" destOrd="0" presId="urn:microsoft.com/office/officeart/2005/8/layout/target3"/>
    <dgm:cxn modelId="{79BE98FE-EBE9-BB4D-A146-2E9E869287B1}" type="presOf" srcId="{79144648-E297-3042-957A-3DE9CA4ED522}" destId="{9837F1BA-FBCB-284E-BAD3-41545A888996}" srcOrd="0" destOrd="2" presId="urn:microsoft.com/office/officeart/2005/8/layout/target3"/>
    <dgm:cxn modelId="{3CA9B09C-748A-254F-BFB6-72B5A06F2860}" type="presParOf" srcId="{476EE2E3-314F-46CB-8FDF-7E0F6D55E322}" destId="{CDDF30E1-7598-0648-A91C-6C7C67F03988}" srcOrd="0" destOrd="0" presId="urn:microsoft.com/office/officeart/2005/8/layout/target3"/>
    <dgm:cxn modelId="{B33E3733-D12A-0145-835F-37AE738E04BF}" type="presParOf" srcId="{476EE2E3-314F-46CB-8FDF-7E0F6D55E322}" destId="{808EC203-5CC4-7440-B40C-E017F7C7721F}" srcOrd="1" destOrd="0" presId="urn:microsoft.com/office/officeart/2005/8/layout/target3"/>
    <dgm:cxn modelId="{985FD32F-D9FA-014B-A30E-6F3DEBF44455}" type="presParOf" srcId="{476EE2E3-314F-46CB-8FDF-7E0F6D55E322}" destId="{EEABBED6-8F67-D04D-8529-7A0ED3BCFC9A}" srcOrd="2" destOrd="0" presId="urn:microsoft.com/office/officeart/2005/8/layout/target3"/>
    <dgm:cxn modelId="{23FF2158-469B-7B4A-894A-1AB9A6FE738D}" type="presParOf" srcId="{476EE2E3-314F-46CB-8FDF-7E0F6D55E322}" destId="{F61FFD0C-C22D-C141-85EA-1A94AEA55CED}" srcOrd="3" destOrd="0" presId="urn:microsoft.com/office/officeart/2005/8/layout/target3"/>
    <dgm:cxn modelId="{CDEC8586-EC0F-AC46-B7D3-FD831132DEF8}" type="presParOf" srcId="{476EE2E3-314F-46CB-8FDF-7E0F6D55E322}" destId="{70807B91-60B7-9348-9F7C-EE1BB09FFFED}" srcOrd="4" destOrd="0" presId="urn:microsoft.com/office/officeart/2005/8/layout/target3"/>
    <dgm:cxn modelId="{64592A9E-4CD6-E04C-91C2-1C0DD8063B02}" type="presParOf" srcId="{476EE2E3-314F-46CB-8FDF-7E0F6D55E322}" destId="{D058FC6C-7910-4D4C-8F47-1521F3223771}" srcOrd="5" destOrd="0" presId="urn:microsoft.com/office/officeart/2005/8/layout/target3"/>
    <dgm:cxn modelId="{7087C280-E387-2242-8398-57819056D65B}" type="presParOf" srcId="{476EE2E3-314F-46CB-8FDF-7E0F6D55E322}" destId="{D066A0A3-7006-1447-A0BB-F3EE273609ED}" srcOrd="6" destOrd="0" presId="urn:microsoft.com/office/officeart/2005/8/layout/target3"/>
    <dgm:cxn modelId="{866B3122-AB3E-064E-8001-B8291A8BF5CD}" type="presParOf" srcId="{476EE2E3-314F-46CB-8FDF-7E0F6D55E322}" destId="{5DE73B43-DF8B-9D43-95E1-779889B24F71}" srcOrd="7" destOrd="0" presId="urn:microsoft.com/office/officeart/2005/8/layout/target3"/>
    <dgm:cxn modelId="{E8B9A808-5661-EA46-9129-41F0B9BC6879}" type="presParOf" srcId="{476EE2E3-314F-46CB-8FDF-7E0F6D55E322}" destId="{F5F09EC5-0613-5F4E-BA26-EE4F613E7910}" srcOrd="8" destOrd="0" presId="urn:microsoft.com/office/officeart/2005/8/layout/target3"/>
    <dgm:cxn modelId="{3BBA1F86-771E-3A4E-9D83-1D90738D509B}" type="presParOf" srcId="{476EE2E3-314F-46CB-8FDF-7E0F6D55E322}" destId="{E1E86D90-E369-D54A-83BF-807BB1D918D6}" srcOrd="9" destOrd="0" presId="urn:microsoft.com/office/officeart/2005/8/layout/target3"/>
    <dgm:cxn modelId="{F2FDE0DB-45EC-7642-871B-AA4F94D9E4E7}" type="presParOf" srcId="{476EE2E3-314F-46CB-8FDF-7E0F6D55E322}" destId="{936A2CE2-ECFF-A049-B6BA-87630631ECFB}" srcOrd="10" destOrd="0" presId="urn:microsoft.com/office/officeart/2005/8/layout/target3"/>
    <dgm:cxn modelId="{89203C59-905C-1340-BDB7-8900B93FB819}" type="presParOf" srcId="{476EE2E3-314F-46CB-8FDF-7E0F6D55E322}" destId="{C1B19ADB-1753-984C-8E47-C9393FC12E84}" srcOrd="11" destOrd="0" presId="urn:microsoft.com/office/officeart/2005/8/layout/target3"/>
    <dgm:cxn modelId="{0A648A5C-DEF7-8D4A-A4E1-BCCDEE6487C6}" type="presParOf" srcId="{476EE2E3-314F-46CB-8FDF-7E0F6D55E322}" destId="{E51D563F-EBDF-394C-A815-F6BBB37F2BBE}" srcOrd="12" destOrd="0" presId="urn:microsoft.com/office/officeart/2005/8/layout/target3"/>
    <dgm:cxn modelId="{A90D45A5-AF21-2F4C-8E26-C9E7219A3710}" type="presParOf" srcId="{476EE2E3-314F-46CB-8FDF-7E0F6D55E322}" destId="{78F9B452-7E71-6A42-99E0-F55096FC41A8}" srcOrd="13" destOrd="0" presId="urn:microsoft.com/office/officeart/2005/8/layout/target3"/>
    <dgm:cxn modelId="{7D435306-654B-DF48-A817-57DECF75EC50}" type="presParOf" srcId="{476EE2E3-314F-46CB-8FDF-7E0F6D55E322}" destId="{C9751F1E-589B-6040-BC8B-E12C24593554}" srcOrd="14" destOrd="0" presId="urn:microsoft.com/office/officeart/2005/8/layout/target3"/>
    <dgm:cxn modelId="{4BC701D5-879A-EB4E-9EE0-26AB3AAE8FE4}" type="presParOf" srcId="{476EE2E3-314F-46CB-8FDF-7E0F6D55E322}" destId="{9837F1BA-FBCB-284E-BAD3-41545A888996}" srcOrd="15" destOrd="0" presId="urn:microsoft.com/office/officeart/2005/8/layout/target3"/>
    <dgm:cxn modelId="{9ECE230C-CD7F-4947-8618-76879A7C4249}" type="presParOf" srcId="{476EE2E3-314F-46CB-8FDF-7E0F6D55E322}" destId="{EC847A51-2FAA-DA4A-9768-1016B95E1BB0}" srcOrd="16" destOrd="0" presId="urn:microsoft.com/office/officeart/2005/8/layout/target3"/>
    <dgm:cxn modelId="{AD9566F6-017D-864F-85A4-100059132615}" type="presParOf" srcId="{476EE2E3-314F-46CB-8FDF-7E0F6D55E322}" destId="{9AEB6874-A665-CE4F-AE72-E325DFF89CBE}" srcOrd="17" destOrd="0" presId="urn:microsoft.com/office/officeart/2005/8/layout/target3"/>
    <dgm:cxn modelId="{AEF400C5-AE0C-574A-95EC-30C8E0681E7C}" type="presParOf" srcId="{476EE2E3-314F-46CB-8FDF-7E0F6D55E322}" destId="{0C8D8537-0024-BF4B-A1D3-6910A0ACEE4D}" srcOrd="18" destOrd="0" presId="urn:microsoft.com/office/officeart/2005/8/layout/target3"/>
    <dgm:cxn modelId="{C7710D01-5EFE-0F44-8B39-94431C213282}" type="presParOf" srcId="{476EE2E3-314F-46CB-8FDF-7E0F6D55E322}" destId="{E34C5D48-06FA-9242-B3CA-0218C2103944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01AA8B1-563D-4531-A47E-83099BB789AB}" type="doc">
      <dgm:prSet loTypeId="urn:microsoft.com/office/officeart/2005/8/layout/hierarchy5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79D7F0A0-D475-4895-86F5-C66518AD9E27}">
      <dgm:prSet phldrT="[Texto]" custT="1"/>
      <dgm:spPr/>
      <dgm:t>
        <a:bodyPr/>
        <a:lstStyle/>
        <a:p>
          <a:r>
            <a:rPr lang="es-CO" sz="1200" b="1" dirty="0"/>
            <a:t>INTELIGO</a:t>
          </a:r>
        </a:p>
      </dgm:t>
    </dgm:pt>
    <dgm:pt modelId="{FB976C06-1FE4-4C9C-9B54-F4B9A24B9964}" type="parTrans" cxnId="{62078787-92F4-4D47-8016-8ED2A959F4E1}">
      <dgm:prSet/>
      <dgm:spPr/>
      <dgm:t>
        <a:bodyPr/>
        <a:lstStyle/>
        <a:p>
          <a:endParaRPr lang="es-CO" sz="1100"/>
        </a:p>
      </dgm:t>
    </dgm:pt>
    <dgm:pt modelId="{0F80DDBF-B50F-4A1E-B011-25CE7376B16B}" type="sibTrans" cxnId="{62078787-92F4-4D47-8016-8ED2A959F4E1}">
      <dgm:prSet/>
      <dgm:spPr/>
      <dgm:t>
        <a:bodyPr/>
        <a:lstStyle/>
        <a:p>
          <a:endParaRPr lang="es-CO" sz="1100"/>
        </a:p>
      </dgm:t>
    </dgm:pt>
    <dgm:pt modelId="{69B3B48F-595E-40D6-B22C-3274C7735F11}">
      <dgm:prSet phldrT="[Texto]" custT="1"/>
      <dgm:spPr/>
      <dgm:t>
        <a:bodyPr/>
        <a:lstStyle/>
        <a:p>
          <a:r>
            <a:rPr lang="es-CO" sz="1100" dirty="0"/>
            <a:t>Procesos Industriales</a:t>
          </a:r>
        </a:p>
      </dgm:t>
    </dgm:pt>
    <dgm:pt modelId="{ABD5FAC5-58CD-476C-8DC3-B18014930F1E}" type="parTrans" cxnId="{DCA89A3F-7D72-49C9-8932-344585C9D543}">
      <dgm:prSet custT="1"/>
      <dgm:spPr/>
      <dgm:t>
        <a:bodyPr/>
        <a:lstStyle/>
        <a:p>
          <a:endParaRPr lang="es-CO" sz="1100"/>
        </a:p>
      </dgm:t>
    </dgm:pt>
    <dgm:pt modelId="{42A38917-3E87-4320-8903-D1B3E57362F8}" type="sibTrans" cxnId="{DCA89A3F-7D72-49C9-8932-344585C9D543}">
      <dgm:prSet/>
      <dgm:spPr/>
      <dgm:t>
        <a:bodyPr/>
        <a:lstStyle/>
        <a:p>
          <a:endParaRPr lang="es-CO" sz="1100"/>
        </a:p>
      </dgm:t>
    </dgm:pt>
    <dgm:pt modelId="{DC8BA088-154E-426F-8C43-D8CA9616B9E4}">
      <dgm:prSet phldrT="[Texto]" custT="1"/>
      <dgm:spPr/>
      <dgm:t>
        <a:bodyPr/>
        <a:lstStyle/>
        <a:p>
          <a:r>
            <a:rPr lang="es-CO" sz="1100" dirty="0"/>
            <a:t>Variables de Procesos</a:t>
          </a:r>
        </a:p>
      </dgm:t>
    </dgm:pt>
    <dgm:pt modelId="{A109A1FF-CC5E-4D16-85AF-4C04AC116859}" type="parTrans" cxnId="{4D16866E-7A9D-4DCE-9463-FCDF95C8752C}">
      <dgm:prSet custT="1"/>
      <dgm:spPr/>
      <dgm:t>
        <a:bodyPr/>
        <a:lstStyle/>
        <a:p>
          <a:endParaRPr lang="es-CO" sz="1100"/>
        </a:p>
      </dgm:t>
    </dgm:pt>
    <dgm:pt modelId="{F28435B3-6AE9-4979-A569-65E86839B0C5}" type="sibTrans" cxnId="{4D16866E-7A9D-4DCE-9463-FCDF95C8752C}">
      <dgm:prSet/>
      <dgm:spPr/>
      <dgm:t>
        <a:bodyPr/>
        <a:lstStyle/>
        <a:p>
          <a:endParaRPr lang="es-CO" sz="1100"/>
        </a:p>
      </dgm:t>
    </dgm:pt>
    <dgm:pt modelId="{53DB3E8F-BE21-4A4A-84AF-C9BF88A1099B}">
      <dgm:prSet phldrT="[Texto]" custT="1"/>
      <dgm:spPr/>
      <dgm:t>
        <a:bodyPr/>
        <a:lstStyle/>
        <a:p>
          <a:r>
            <a:rPr lang="es-CO" sz="1100" dirty="0"/>
            <a:t>Control y Automatización</a:t>
          </a:r>
        </a:p>
      </dgm:t>
    </dgm:pt>
    <dgm:pt modelId="{D3470132-D738-4C46-851D-0B87B5E95ABE}" type="parTrans" cxnId="{700ACF49-04A7-4CA3-BF66-5F9BADE59E5A}">
      <dgm:prSet custT="1"/>
      <dgm:spPr/>
      <dgm:t>
        <a:bodyPr/>
        <a:lstStyle/>
        <a:p>
          <a:endParaRPr lang="es-CO" sz="1100"/>
        </a:p>
      </dgm:t>
    </dgm:pt>
    <dgm:pt modelId="{DB508018-7B45-4C0D-A57B-42780D584E56}" type="sibTrans" cxnId="{700ACF49-04A7-4CA3-BF66-5F9BADE59E5A}">
      <dgm:prSet/>
      <dgm:spPr/>
      <dgm:t>
        <a:bodyPr/>
        <a:lstStyle/>
        <a:p>
          <a:endParaRPr lang="es-CO" sz="1100"/>
        </a:p>
      </dgm:t>
    </dgm:pt>
    <dgm:pt modelId="{7D580BA0-7E55-492B-9646-9D2533EC82EB}">
      <dgm:prSet phldrT="[Texto]" custT="1"/>
      <dgm:spPr/>
      <dgm:t>
        <a:bodyPr/>
        <a:lstStyle/>
        <a:p>
          <a:r>
            <a:rPr lang="es-CO" sz="1100" dirty="0"/>
            <a:t>Aplicaciones de Sistemas Embebidos</a:t>
          </a:r>
        </a:p>
      </dgm:t>
    </dgm:pt>
    <dgm:pt modelId="{C376C253-FCBF-4F8B-95B0-7CE0DD69DF55}" type="parTrans" cxnId="{2A02DD9B-56E2-4E60-93E2-EEE804860980}">
      <dgm:prSet custT="1"/>
      <dgm:spPr/>
      <dgm:t>
        <a:bodyPr/>
        <a:lstStyle/>
        <a:p>
          <a:endParaRPr lang="es-CO" sz="1100"/>
        </a:p>
      </dgm:t>
    </dgm:pt>
    <dgm:pt modelId="{F474D8FD-2A3D-45CA-87FC-1BDCC4D46354}" type="sibTrans" cxnId="{2A02DD9B-56E2-4E60-93E2-EEE804860980}">
      <dgm:prSet/>
      <dgm:spPr/>
      <dgm:t>
        <a:bodyPr/>
        <a:lstStyle/>
        <a:p>
          <a:endParaRPr lang="es-CO" sz="1100"/>
        </a:p>
      </dgm:t>
    </dgm:pt>
    <dgm:pt modelId="{98291404-ECF1-445D-9A43-D749D6DCB94B}">
      <dgm:prSet phldrT="[Texto]" custT="1"/>
      <dgm:spPr/>
      <dgm:t>
        <a:bodyPr/>
        <a:lstStyle/>
        <a:p>
          <a:r>
            <a:rPr lang="es-CO" sz="1100" dirty="0"/>
            <a:t>Procesamiento Digital de Señales</a:t>
          </a:r>
        </a:p>
      </dgm:t>
    </dgm:pt>
    <dgm:pt modelId="{89FE9286-B7DA-4AF4-AD03-8FBF79894A34}" type="parTrans" cxnId="{30150F63-AE20-4211-BCB3-DB9629A121A1}">
      <dgm:prSet custT="1"/>
      <dgm:spPr/>
      <dgm:t>
        <a:bodyPr/>
        <a:lstStyle/>
        <a:p>
          <a:endParaRPr lang="es-CO" sz="1100"/>
        </a:p>
      </dgm:t>
    </dgm:pt>
    <dgm:pt modelId="{C0ECB95E-09C5-4B62-98A4-9E66D87352CC}" type="sibTrans" cxnId="{30150F63-AE20-4211-BCB3-DB9629A121A1}">
      <dgm:prSet/>
      <dgm:spPr/>
      <dgm:t>
        <a:bodyPr/>
        <a:lstStyle/>
        <a:p>
          <a:endParaRPr lang="es-CO" sz="1100"/>
        </a:p>
      </dgm:t>
    </dgm:pt>
    <dgm:pt modelId="{DC1EF66E-AA16-4825-97BA-6ADB10CD2A5F}">
      <dgm:prSet phldrT="[Texto]" custT="1"/>
      <dgm:spPr/>
      <dgm:t>
        <a:bodyPr/>
        <a:lstStyle/>
        <a:p>
          <a:r>
            <a:rPr lang="es-CO" sz="1600" b="1" dirty="0"/>
            <a:t>Grupo</a:t>
          </a:r>
        </a:p>
      </dgm:t>
    </dgm:pt>
    <dgm:pt modelId="{80A73BAF-8367-4821-A28A-03D722A57F20}" type="parTrans" cxnId="{080881B8-3A3A-43C0-9ED6-F401DB09081A}">
      <dgm:prSet/>
      <dgm:spPr/>
      <dgm:t>
        <a:bodyPr/>
        <a:lstStyle/>
        <a:p>
          <a:endParaRPr lang="es-CO" sz="1100"/>
        </a:p>
      </dgm:t>
    </dgm:pt>
    <dgm:pt modelId="{5306363B-60AA-47E6-8331-B5DAFD1921D3}" type="sibTrans" cxnId="{080881B8-3A3A-43C0-9ED6-F401DB09081A}">
      <dgm:prSet/>
      <dgm:spPr/>
      <dgm:t>
        <a:bodyPr/>
        <a:lstStyle/>
        <a:p>
          <a:endParaRPr lang="es-CO" sz="1100"/>
        </a:p>
      </dgm:t>
    </dgm:pt>
    <dgm:pt modelId="{3A8923EF-D4B1-4057-B09C-D77D0890CEE8}">
      <dgm:prSet phldrT="[Texto]" custT="1"/>
      <dgm:spPr/>
      <dgm:t>
        <a:bodyPr/>
        <a:lstStyle/>
        <a:p>
          <a:r>
            <a:rPr lang="es-CO" sz="1600" b="1" dirty="0"/>
            <a:t>Líneas</a:t>
          </a:r>
        </a:p>
      </dgm:t>
    </dgm:pt>
    <dgm:pt modelId="{3B272A1B-DA61-4A4A-8504-A24CE7C5AF3C}" type="parTrans" cxnId="{69724D41-1A46-4F9E-AEE8-1F6DB6C24A92}">
      <dgm:prSet/>
      <dgm:spPr/>
      <dgm:t>
        <a:bodyPr/>
        <a:lstStyle/>
        <a:p>
          <a:endParaRPr lang="es-CO" sz="1100"/>
        </a:p>
      </dgm:t>
    </dgm:pt>
    <dgm:pt modelId="{C01B5FD8-829F-42B6-AE05-775EC6B55C53}" type="sibTrans" cxnId="{69724D41-1A46-4F9E-AEE8-1F6DB6C24A92}">
      <dgm:prSet/>
      <dgm:spPr/>
      <dgm:t>
        <a:bodyPr/>
        <a:lstStyle/>
        <a:p>
          <a:endParaRPr lang="es-CO" sz="1100"/>
        </a:p>
      </dgm:t>
    </dgm:pt>
    <dgm:pt modelId="{450311F1-A060-4F57-8EE5-BC34A1C7A7E1}">
      <dgm:prSet phldrT="[Texto]" custT="1"/>
      <dgm:spPr/>
      <dgm:t>
        <a:bodyPr/>
        <a:lstStyle/>
        <a:p>
          <a:r>
            <a:rPr lang="es-CO" sz="1600" b="1" dirty="0"/>
            <a:t>Áreas</a:t>
          </a:r>
          <a:endParaRPr lang="es-CO" sz="1100" b="1" dirty="0"/>
        </a:p>
      </dgm:t>
    </dgm:pt>
    <dgm:pt modelId="{21F7CA66-4779-4034-ABB3-B19D2C137D31}" type="parTrans" cxnId="{8D9C2FDB-33E6-4DBE-979E-9F62FC9F47B0}">
      <dgm:prSet/>
      <dgm:spPr/>
      <dgm:t>
        <a:bodyPr/>
        <a:lstStyle/>
        <a:p>
          <a:endParaRPr lang="es-CO" sz="1100"/>
        </a:p>
      </dgm:t>
    </dgm:pt>
    <dgm:pt modelId="{1E210E89-43B3-4895-A145-33E23730C665}" type="sibTrans" cxnId="{8D9C2FDB-33E6-4DBE-979E-9F62FC9F47B0}">
      <dgm:prSet/>
      <dgm:spPr/>
      <dgm:t>
        <a:bodyPr/>
        <a:lstStyle/>
        <a:p>
          <a:endParaRPr lang="es-CO" sz="1100"/>
        </a:p>
      </dgm:t>
    </dgm:pt>
    <dgm:pt modelId="{7686C94D-F428-407D-B29F-12FA2377057F}">
      <dgm:prSet custT="1"/>
      <dgm:spPr/>
      <dgm:t>
        <a:bodyPr/>
        <a:lstStyle/>
        <a:p>
          <a:pPr algn="ctr"/>
          <a:r>
            <a:rPr lang="es-CO" sz="1100" dirty="0"/>
            <a:t>Robótica y Sistemas Mecatrónicas	</a:t>
          </a:r>
        </a:p>
      </dgm:t>
    </dgm:pt>
    <dgm:pt modelId="{2E569976-B144-4F76-A499-29BF3A0F4228}" type="parTrans" cxnId="{9CE1390A-B918-439A-9E9C-2021F2D7857E}">
      <dgm:prSet custT="1"/>
      <dgm:spPr/>
      <dgm:t>
        <a:bodyPr/>
        <a:lstStyle/>
        <a:p>
          <a:endParaRPr lang="es-CO" sz="1100"/>
        </a:p>
      </dgm:t>
    </dgm:pt>
    <dgm:pt modelId="{CEA28DB0-DA73-4613-828F-1DB74B81AAF9}" type="sibTrans" cxnId="{9CE1390A-B918-439A-9E9C-2021F2D7857E}">
      <dgm:prSet/>
      <dgm:spPr/>
      <dgm:t>
        <a:bodyPr/>
        <a:lstStyle/>
        <a:p>
          <a:endParaRPr lang="es-CO" sz="1100"/>
        </a:p>
      </dgm:t>
    </dgm:pt>
    <dgm:pt modelId="{3EA4630F-8050-4B07-A26F-E1D392A51FDD}">
      <dgm:prSet custT="1"/>
      <dgm:spPr/>
      <dgm:t>
        <a:bodyPr/>
        <a:lstStyle/>
        <a:p>
          <a:r>
            <a:rPr lang="es-CO" sz="1100" dirty="0"/>
            <a:t>Administración de la Producción</a:t>
          </a:r>
        </a:p>
      </dgm:t>
    </dgm:pt>
    <dgm:pt modelId="{94FF087B-3542-4C70-9BA8-339851A9D15F}" type="parTrans" cxnId="{E8FF4C76-5FB0-49D7-B8FC-0AA53ABC0E6F}">
      <dgm:prSet custT="1"/>
      <dgm:spPr/>
      <dgm:t>
        <a:bodyPr/>
        <a:lstStyle/>
        <a:p>
          <a:endParaRPr lang="es-CO" sz="1100"/>
        </a:p>
      </dgm:t>
    </dgm:pt>
    <dgm:pt modelId="{E483F93F-30F7-4C42-903C-915257ECE592}" type="sibTrans" cxnId="{E8FF4C76-5FB0-49D7-B8FC-0AA53ABC0E6F}">
      <dgm:prSet/>
      <dgm:spPr/>
      <dgm:t>
        <a:bodyPr/>
        <a:lstStyle/>
        <a:p>
          <a:endParaRPr lang="es-CO" sz="1100"/>
        </a:p>
      </dgm:t>
    </dgm:pt>
    <dgm:pt modelId="{DEB8C0BE-B592-48F0-9073-7537C28E6217}">
      <dgm:prSet custT="1"/>
      <dgm:spPr/>
      <dgm:t>
        <a:bodyPr/>
        <a:lstStyle/>
        <a:p>
          <a:r>
            <a:rPr lang="es-CO" sz="1100" dirty="0"/>
            <a:t>Sistemas Interactivos</a:t>
          </a:r>
        </a:p>
      </dgm:t>
    </dgm:pt>
    <dgm:pt modelId="{2B5FC26F-EE10-4DDE-B16E-1D707BF6D3FC}" type="parTrans" cxnId="{11C11506-A23C-428A-B37B-DF996F600BBB}">
      <dgm:prSet custT="1"/>
      <dgm:spPr/>
      <dgm:t>
        <a:bodyPr/>
        <a:lstStyle/>
        <a:p>
          <a:endParaRPr lang="es-CO" sz="1100"/>
        </a:p>
      </dgm:t>
    </dgm:pt>
    <dgm:pt modelId="{68933B90-ED41-46F7-ADCA-043B04E19D09}" type="sibTrans" cxnId="{11C11506-A23C-428A-B37B-DF996F600BBB}">
      <dgm:prSet/>
      <dgm:spPr/>
      <dgm:t>
        <a:bodyPr/>
        <a:lstStyle/>
        <a:p>
          <a:endParaRPr lang="es-CO" sz="1100"/>
        </a:p>
      </dgm:t>
    </dgm:pt>
    <dgm:pt modelId="{F179344D-497D-4BD0-A521-87E53E3F1173}">
      <dgm:prSet custT="1"/>
      <dgm:spPr/>
      <dgm:t>
        <a:bodyPr/>
        <a:lstStyle/>
        <a:p>
          <a:r>
            <a:rPr lang="es-CO" sz="1100" dirty="0"/>
            <a:t>Telecomunicaciones</a:t>
          </a:r>
        </a:p>
      </dgm:t>
    </dgm:pt>
    <dgm:pt modelId="{67422AA9-A0CE-43AC-9E4D-C6B60FB03800}" type="parTrans" cxnId="{B528D0F4-07BF-451C-AA67-DD41BA1F0D5A}">
      <dgm:prSet custT="1"/>
      <dgm:spPr/>
      <dgm:t>
        <a:bodyPr/>
        <a:lstStyle/>
        <a:p>
          <a:endParaRPr lang="es-CO" sz="1100"/>
        </a:p>
      </dgm:t>
    </dgm:pt>
    <dgm:pt modelId="{164593B9-4E51-4944-A787-6DCE5D5B5B90}" type="sibTrans" cxnId="{B528D0F4-07BF-451C-AA67-DD41BA1F0D5A}">
      <dgm:prSet/>
      <dgm:spPr/>
      <dgm:t>
        <a:bodyPr/>
        <a:lstStyle/>
        <a:p>
          <a:endParaRPr lang="es-CO" sz="1100"/>
        </a:p>
      </dgm:t>
    </dgm:pt>
    <dgm:pt modelId="{036BC479-908D-45EC-8AD0-0E32907A556E}">
      <dgm:prSet custT="1"/>
      <dgm:spPr/>
      <dgm:t>
        <a:bodyPr/>
        <a:lstStyle/>
        <a:p>
          <a:r>
            <a:rPr lang="es-CO" sz="1100" dirty="0"/>
            <a:t>Energías Renovables</a:t>
          </a:r>
        </a:p>
      </dgm:t>
    </dgm:pt>
    <dgm:pt modelId="{B5F51DE3-3650-42AC-847B-7251ECB76616}" type="parTrans" cxnId="{308A3B30-9A87-4472-9D8F-42CC95D113D8}">
      <dgm:prSet custT="1"/>
      <dgm:spPr/>
      <dgm:t>
        <a:bodyPr/>
        <a:lstStyle/>
        <a:p>
          <a:endParaRPr lang="es-CO" sz="1100"/>
        </a:p>
      </dgm:t>
    </dgm:pt>
    <dgm:pt modelId="{60890090-CFEC-477B-B948-F7A2E95F1F10}" type="sibTrans" cxnId="{308A3B30-9A87-4472-9D8F-42CC95D113D8}">
      <dgm:prSet/>
      <dgm:spPr/>
      <dgm:t>
        <a:bodyPr/>
        <a:lstStyle/>
        <a:p>
          <a:endParaRPr lang="es-CO" sz="1100"/>
        </a:p>
      </dgm:t>
    </dgm:pt>
    <dgm:pt modelId="{39A9600A-440E-47BF-B1FF-FF01F5E20FFE}">
      <dgm:prSet custT="1"/>
      <dgm:spPr/>
      <dgm:t>
        <a:bodyPr/>
        <a:lstStyle/>
        <a:p>
          <a:r>
            <a:rPr lang="es-CO" sz="1100" dirty="0"/>
            <a:t>Aplicaciones Biomédicas</a:t>
          </a:r>
        </a:p>
      </dgm:t>
    </dgm:pt>
    <dgm:pt modelId="{4FEFF54A-52A0-4BBE-B6F2-CBB3F1BF9695}" type="parTrans" cxnId="{A3501769-7B16-4D7B-AC79-ABB608CBEE14}">
      <dgm:prSet custT="1"/>
      <dgm:spPr/>
      <dgm:t>
        <a:bodyPr/>
        <a:lstStyle/>
        <a:p>
          <a:endParaRPr lang="es-CO" sz="1100"/>
        </a:p>
      </dgm:t>
    </dgm:pt>
    <dgm:pt modelId="{6ACDCC13-3380-45F7-AF1C-C238B764E622}" type="sibTrans" cxnId="{A3501769-7B16-4D7B-AC79-ABB608CBEE14}">
      <dgm:prSet/>
      <dgm:spPr/>
      <dgm:t>
        <a:bodyPr/>
        <a:lstStyle/>
        <a:p>
          <a:endParaRPr lang="es-CO" sz="1100"/>
        </a:p>
      </dgm:t>
    </dgm:pt>
    <dgm:pt modelId="{A94130B9-7C2B-4999-BFD5-2C47EC6CF6A8}" type="pres">
      <dgm:prSet presAssocID="{401AA8B1-563D-4531-A47E-83099BB789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AB061CA-EC99-49E8-869C-58B9B17EFF53}" type="pres">
      <dgm:prSet presAssocID="{401AA8B1-563D-4531-A47E-83099BB789AB}" presName="hierFlow" presStyleCnt="0"/>
      <dgm:spPr/>
    </dgm:pt>
    <dgm:pt modelId="{2E25E94A-974F-48DD-BAEF-6F14329D2E91}" type="pres">
      <dgm:prSet presAssocID="{401AA8B1-563D-4531-A47E-83099BB789AB}" presName="firstBuf" presStyleCnt="0"/>
      <dgm:spPr/>
    </dgm:pt>
    <dgm:pt modelId="{C5AA32BB-46B8-4DDE-B29F-FC9E5A471A23}" type="pres">
      <dgm:prSet presAssocID="{401AA8B1-563D-4531-A47E-83099BB789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3B687BB-3319-4712-9A23-7F7AA7633ADB}" type="pres">
      <dgm:prSet presAssocID="{79D7F0A0-D475-4895-86F5-C66518AD9E27}" presName="Name17" presStyleCnt="0"/>
      <dgm:spPr/>
    </dgm:pt>
    <dgm:pt modelId="{53BB496D-8ECA-433C-BFAC-56315982743F}" type="pres">
      <dgm:prSet presAssocID="{79D7F0A0-D475-4895-86F5-C66518AD9E27}" presName="level1Shape" presStyleLbl="node0" presStyleIdx="0" presStyleCnt="1" custScaleX="148230" custScaleY="126077" custLinFactX="-100000" custLinFactY="-67115" custLinFactNeighborX="-158614" custLinFactNeighborY="-100000">
        <dgm:presLayoutVars>
          <dgm:chPref val="3"/>
        </dgm:presLayoutVars>
      </dgm:prSet>
      <dgm:spPr/>
    </dgm:pt>
    <dgm:pt modelId="{DED8761A-0A4E-459E-8C95-38BD2A0BEA78}" type="pres">
      <dgm:prSet presAssocID="{79D7F0A0-D475-4895-86F5-C66518AD9E27}" presName="hierChild2" presStyleCnt="0"/>
      <dgm:spPr/>
    </dgm:pt>
    <dgm:pt modelId="{480B1EDA-064A-4610-ABC8-2AB4DE053CF2}" type="pres">
      <dgm:prSet presAssocID="{ABD5FAC5-58CD-476C-8DC3-B18014930F1E}" presName="Name25" presStyleLbl="parChTrans1D2" presStyleIdx="0" presStyleCnt="2"/>
      <dgm:spPr/>
    </dgm:pt>
    <dgm:pt modelId="{6716C851-41AF-4453-9777-291E2FEFF1CC}" type="pres">
      <dgm:prSet presAssocID="{ABD5FAC5-58CD-476C-8DC3-B18014930F1E}" presName="connTx" presStyleLbl="parChTrans1D2" presStyleIdx="0" presStyleCnt="2"/>
      <dgm:spPr/>
    </dgm:pt>
    <dgm:pt modelId="{BA5AC566-E8A8-4E41-8926-3764E3ECDFF0}" type="pres">
      <dgm:prSet presAssocID="{69B3B48F-595E-40D6-B22C-3274C7735F11}" presName="Name30" presStyleCnt="0"/>
      <dgm:spPr/>
    </dgm:pt>
    <dgm:pt modelId="{A05DA904-53DB-48E9-9D22-FD56F72FC4A6}" type="pres">
      <dgm:prSet presAssocID="{69B3B48F-595E-40D6-B22C-3274C7735F11}" presName="level2Shape" presStyleLbl="node2" presStyleIdx="0" presStyleCnt="2" custScaleX="176665" custScaleY="122658" custLinFactY="-100000" custLinFactNeighborX="-99952" custLinFactNeighborY="-126307"/>
      <dgm:spPr/>
    </dgm:pt>
    <dgm:pt modelId="{480C1276-9535-4C39-BA4D-F5370D1639B3}" type="pres">
      <dgm:prSet presAssocID="{69B3B48F-595E-40D6-B22C-3274C7735F11}" presName="hierChild3" presStyleCnt="0"/>
      <dgm:spPr/>
    </dgm:pt>
    <dgm:pt modelId="{D5A4AF6A-E614-40F2-80F4-4A4C228C5973}" type="pres">
      <dgm:prSet presAssocID="{A109A1FF-CC5E-4D16-85AF-4C04AC116859}" presName="Name25" presStyleLbl="parChTrans1D3" presStyleIdx="0" presStyleCnt="9"/>
      <dgm:spPr/>
    </dgm:pt>
    <dgm:pt modelId="{8DA3D000-9834-46A0-81C2-F09D941A3F79}" type="pres">
      <dgm:prSet presAssocID="{A109A1FF-CC5E-4D16-85AF-4C04AC116859}" presName="connTx" presStyleLbl="parChTrans1D3" presStyleIdx="0" presStyleCnt="9"/>
      <dgm:spPr/>
    </dgm:pt>
    <dgm:pt modelId="{ABBE3683-544B-4A58-BFB2-DE447D3DE578}" type="pres">
      <dgm:prSet presAssocID="{DC8BA088-154E-426F-8C43-D8CA9616B9E4}" presName="Name30" presStyleCnt="0"/>
      <dgm:spPr/>
    </dgm:pt>
    <dgm:pt modelId="{E736762E-3829-4882-83F4-042589567DFA}" type="pres">
      <dgm:prSet presAssocID="{DC8BA088-154E-426F-8C43-D8CA9616B9E4}" presName="level2Shape" presStyleLbl="node3" presStyleIdx="0" presStyleCnt="9" custScaleX="142889" custScaleY="125742" custLinFactX="87256" custLinFactY="-100000" custLinFactNeighborX="100000" custLinFactNeighborY="-107139"/>
      <dgm:spPr/>
    </dgm:pt>
    <dgm:pt modelId="{7C9E2FB1-479D-4754-8BE5-E2095F3299A0}" type="pres">
      <dgm:prSet presAssocID="{DC8BA088-154E-426F-8C43-D8CA9616B9E4}" presName="hierChild3" presStyleCnt="0"/>
      <dgm:spPr/>
    </dgm:pt>
    <dgm:pt modelId="{1F2B07FB-8752-4D33-A46E-FCAB50426B46}" type="pres">
      <dgm:prSet presAssocID="{D3470132-D738-4C46-851D-0B87B5E95ABE}" presName="Name25" presStyleLbl="parChTrans1D3" presStyleIdx="1" presStyleCnt="9"/>
      <dgm:spPr/>
    </dgm:pt>
    <dgm:pt modelId="{724295E5-5EC6-40B2-9B77-442C5328B871}" type="pres">
      <dgm:prSet presAssocID="{D3470132-D738-4C46-851D-0B87B5E95ABE}" presName="connTx" presStyleLbl="parChTrans1D3" presStyleIdx="1" presStyleCnt="9"/>
      <dgm:spPr/>
    </dgm:pt>
    <dgm:pt modelId="{E5AB5F69-BF79-4D5D-B0A5-5F9357597B7D}" type="pres">
      <dgm:prSet presAssocID="{53DB3E8F-BE21-4A4A-84AF-C9BF88A1099B}" presName="Name30" presStyleCnt="0"/>
      <dgm:spPr/>
    </dgm:pt>
    <dgm:pt modelId="{45C83CFB-D810-418E-953D-05E8B1518656}" type="pres">
      <dgm:prSet presAssocID="{53DB3E8F-BE21-4A4A-84AF-C9BF88A1099B}" presName="level2Shape" presStyleLbl="node3" presStyleIdx="1" presStyleCnt="9" custScaleX="252389" custScaleY="134874" custLinFactX="61798" custLinFactY="-74811" custLinFactNeighborX="100000" custLinFactNeighborY="-100000"/>
      <dgm:spPr/>
    </dgm:pt>
    <dgm:pt modelId="{02413533-0DF1-4FD8-9D6F-4DD75ABA8A89}" type="pres">
      <dgm:prSet presAssocID="{53DB3E8F-BE21-4A4A-84AF-C9BF88A1099B}" presName="hierChild3" presStyleCnt="0"/>
      <dgm:spPr/>
    </dgm:pt>
    <dgm:pt modelId="{BA8E56FE-6FDA-40F9-96B3-57DA72DA6196}" type="pres">
      <dgm:prSet presAssocID="{2E569976-B144-4F76-A499-29BF3A0F4228}" presName="Name25" presStyleLbl="parChTrans1D3" presStyleIdx="2" presStyleCnt="9"/>
      <dgm:spPr/>
    </dgm:pt>
    <dgm:pt modelId="{FFF922B9-0E54-4137-9E79-F1DF78B05BE4}" type="pres">
      <dgm:prSet presAssocID="{2E569976-B144-4F76-A499-29BF3A0F4228}" presName="connTx" presStyleLbl="parChTrans1D3" presStyleIdx="2" presStyleCnt="9"/>
      <dgm:spPr/>
    </dgm:pt>
    <dgm:pt modelId="{535AD0B5-C2CF-40B8-B0DB-9010435F9FBD}" type="pres">
      <dgm:prSet presAssocID="{7686C94D-F428-407D-B29F-12FA2377057F}" presName="Name30" presStyleCnt="0"/>
      <dgm:spPr/>
    </dgm:pt>
    <dgm:pt modelId="{BDE0AB53-8F96-416D-BA75-BC972A4E7747}" type="pres">
      <dgm:prSet presAssocID="{7686C94D-F428-407D-B29F-12FA2377057F}" presName="level2Shape" presStyleLbl="node3" presStyleIdx="2" presStyleCnt="9" custScaleX="279600" custScaleY="151319" custLinFactX="53802" custLinFactY="-43866" custLinFactNeighborX="100000" custLinFactNeighborY="-100000"/>
      <dgm:spPr/>
    </dgm:pt>
    <dgm:pt modelId="{55F7A237-B1D4-4EEC-96C3-14C495F2E79C}" type="pres">
      <dgm:prSet presAssocID="{7686C94D-F428-407D-B29F-12FA2377057F}" presName="hierChild3" presStyleCnt="0"/>
      <dgm:spPr/>
    </dgm:pt>
    <dgm:pt modelId="{1C53F90D-5CAC-4A37-87A8-BBAD3A17AB55}" type="pres">
      <dgm:prSet presAssocID="{94FF087B-3542-4C70-9BA8-339851A9D15F}" presName="Name25" presStyleLbl="parChTrans1D3" presStyleIdx="3" presStyleCnt="9"/>
      <dgm:spPr/>
    </dgm:pt>
    <dgm:pt modelId="{BF894AC3-AF5D-47A7-9683-BFE6994A1045}" type="pres">
      <dgm:prSet presAssocID="{94FF087B-3542-4C70-9BA8-339851A9D15F}" presName="connTx" presStyleLbl="parChTrans1D3" presStyleIdx="3" presStyleCnt="9"/>
      <dgm:spPr/>
    </dgm:pt>
    <dgm:pt modelId="{D3971F6F-900E-4D01-B6AD-042351FB8D4A}" type="pres">
      <dgm:prSet presAssocID="{3EA4630F-8050-4B07-A26F-E1D392A51FDD}" presName="Name30" presStyleCnt="0"/>
      <dgm:spPr/>
    </dgm:pt>
    <dgm:pt modelId="{9606C9E1-0498-441A-843C-236B0F23A01D}" type="pres">
      <dgm:prSet presAssocID="{3EA4630F-8050-4B07-A26F-E1D392A51FDD}" presName="level2Shape" presStyleLbl="node3" presStyleIdx="3" presStyleCnt="9" custScaleX="203757" custScaleY="153865" custLinFactX="89234" custLinFactY="-30504" custLinFactNeighborX="100000" custLinFactNeighborY="-100000"/>
      <dgm:spPr/>
    </dgm:pt>
    <dgm:pt modelId="{7D5A099A-1791-4FA7-B247-A4ECA381B009}" type="pres">
      <dgm:prSet presAssocID="{3EA4630F-8050-4B07-A26F-E1D392A51FDD}" presName="hierChild3" presStyleCnt="0"/>
      <dgm:spPr/>
    </dgm:pt>
    <dgm:pt modelId="{B2D7954B-BA13-4DC8-923D-DE678FEFE028}" type="pres">
      <dgm:prSet presAssocID="{C376C253-FCBF-4F8B-95B0-7CE0DD69DF55}" presName="Name25" presStyleLbl="parChTrans1D2" presStyleIdx="1" presStyleCnt="2"/>
      <dgm:spPr/>
    </dgm:pt>
    <dgm:pt modelId="{FB5094AF-9F8C-4779-B513-7CAF7EA65601}" type="pres">
      <dgm:prSet presAssocID="{C376C253-FCBF-4F8B-95B0-7CE0DD69DF55}" presName="connTx" presStyleLbl="parChTrans1D2" presStyleIdx="1" presStyleCnt="2"/>
      <dgm:spPr/>
    </dgm:pt>
    <dgm:pt modelId="{05D88CA1-FF44-4D55-BA63-6A8903C8B6B9}" type="pres">
      <dgm:prSet presAssocID="{7D580BA0-7E55-492B-9646-9D2533EC82EB}" presName="Name30" presStyleCnt="0"/>
      <dgm:spPr/>
    </dgm:pt>
    <dgm:pt modelId="{0A806061-8E47-4BBB-80FB-5CF20A527302}" type="pres">
      <dgm:prSet presAssocID="{7D580BA0-7E55-492B-9646-9D2533EC82EB}" presName="level2Shape" presStyleLbl="node2" presStyleIdx="1" presStyleCnt="2" custScaleX="192597" custScaleY="264342" custLinFactY="-41003" custLinFactNeighborX="-99951" custLinFactNeighborY="-100000"/>
      <dgm:spPr/>
    </dgm:pt>
    <dgm:pt modelId="{BA97D6DF-EB18-4F67-9D0F-33386340E23D}" type="pres">
      <dgm:prSet presAssocID="{7D580BA0-7E55-492B-9646-9D2533EC82EB}" presName="hierChild3" presStyleCnt="0"/>
      <dgm:spPr/>
    </dgm:pt>
    <dgm:pt modelId="{441BDE22-D0ED-42A5-A72F-4847F31842B5}" type="pres">
      <dgm:prSet presAssocID="{89FE9286-B7DA-4AF4-AD03-8FBF79894A34}" presName="Name25" presStyleLbl="parChTrans1D3" presStyleIdx="4" presStyleCnt="9"/>
      <dgm:spPr/>
    </dgm:pt>
    <dgm:pt modelId="{E1BFF460-7E43-45D8-9A79-1C6A4C6EFC28}" type="pres">
      <dgm:prSet presAssocID="{89FE9286-B7DA-4AF4-AD03-8FBF79894A34}" presName="connTx" presStyleLbl="parChTrans1D3" presStyleIdx="4" presStyleCnt="9"/>
      <dgm:spPr/>
    </dgm:pt>
    <dgm:pt modelId="{A7EEE24C-275B-4FAC-A88B-B71F7532A410}" type="pres">
      <dgm:prSet presAssocID="{98291404-ECF1-445D-9A43-D749D6DCB94B}" presName="Name30" presStyleCnt="0"/>
      <dgm:spPr/>
    </dgm:pt>
    <dgm:pt modelId="{533F0F75-8929-4D97-B583-16F1EEB50E68}" type="pres">
      <dgm:prSet presAssocID="{98291404-ECF1-445D-9A43-D749D6DCB94B}" presName="level2Shape" presStyleLbl="node3" presStyleIdx="4" presStyleCnt="9" custScaleX="200597" custScaleY="116006" custLinFactX="76462" custLinFactNeighborX="100000" custLinFactNeighborY="-81657"/>
      <dgm:spPr/>
    </dgm:pt>
    <dgm:pt modelId="{F02DE6D3-1738-40B3-A3AA-3EA8B4AAEAC6}" type="pres">
      <dgm:prSet presAssocID="{98291404-ECF1-445D-9A43-D749D6DCB94B}" presName="hierChild3" presStyleCnt="0"/>
      <dgm:spPr/>
    </dgm:pt>
    <dgm:pt modelId="{93EE3F87-1B0D-4BAF-A922-5C43741550D6}" type="pres">
      <dgm:prSet presAssocID="{2B5FC26F-EE10-4DDE-B16E-1D707BF6D3FC}" presName="Name25" presStyleLbl="parChTrans1D3" presStyleIdx="5" presStyleCnt="9"/>
      <dgm:spPr/>
    </dgm:pt>
    <dgm:pt modelId="{5527C4ED-5F18-46E0-AB01-5CD16A7A3554}" type="pres">
      <dgm:prSet presAssocID="{2B5FC26F-EE10-4DDE-B16E-1D707BF6D3FC}" presName="connTx" presStyleLbl="parChTrans1D3" presStyleIdx="5" presStyleCnt="9"/>
      <dgm:spPr/>
    </dgm:pt>
    <dgm:pt modelId="{3A5D41DD-ED3F-4AF4-95BA-88AE16831502}" type="pres">
      <dgm:prSet presAssocID="{DEB8C0BE-B592-48F0-9073-7537C28E6217}" presName="Name30" presStyleCnt="0"/>
      <dgm:spPr/>
    </dgm:pt>
    <dgm:pt modelId="{4466A637-7BAD-44CD-B818-3BC6A2EC93D7}" type="pres">
      <dgm:prSet presAssocID="{DEB8C0BE-B592-48F0-9073-7537C28E6217}" presName="level2Shape" presStyleLbl="node3" presStyleIdx="5" presStyleCnt="9" custScaleX="328202" custScaleY="107803" custLinFactX="22665" custLinFactNeighborX="100000" custLinFactNeighborY="-53753"/>
      <dgm:spPr/>
    </dgm:pt>
    <dgm:pt modelId="{B57874C8-7F55-4A07-952D-44A1804DE0D5}" type="pres">
      <dgm:prSet presAssocID="{DEB8C0BE-B592-48F0-9073-7537C28E6217}" presName="hierChild3" presStyleCnt="0"/>
      <dgm:spPr/>
    </dgm:pt>
    <dgm:pt modelId="{2C03C041-8955-441C-B679-0C4D721027EE}" type="pres">
      <dgm:prSet presAssocID="{67422AA9-A0CE-43AC-9E4D-C6B60FB03800}" presName="Name25" presStyleLbl="parChTrans1D3" presStyleIdx="6" presStyleCnt="9"/>
      <dgm:spPr/>
    </dgm:pt>
    <dgm:pt modelId="{FAFD68B7-C702-4F66-9E48-9FC81AD17E8B}" type="pres">
      <dgm:prSet presAssocID="{67422AA9-A0CE-43AC-9E4D-C6B60FB03800}" presName="connTx" presStyleLbl="parChTrans1D3" presStyleIdx="6" presStyleCnt="9"/>
      <dgm:spPr/>
    </dgm:pt>
    <dgm:pt modelId="{969197A9-598C-4CF5-A2A8-DFD9B568D721}" type="pres">
      <dgm:prSet presAssocID="{F179344D-497D-4BD0-A521-87E53E3F1173}" presName="Name30" presStyleCnt="0"/>
      <dgm:spPr/>
    </dgm:pt>
    <dgm:pt modelId="{B4ABAEFB-429C-49D4-9E6C-8974140ED46E}" type="pres">
      <dgm:prSet presAssocID="{F179344D-497D-4BD0-A521-87E53E3F1173}" presName="level2Shape" presStyleLbl="node3" presStyleIdx="6" presStyleCnt="9" custScaleX="225568" custLinFactX="79168" custLinFactNeighborX="100000" custLinFactNeighborY="-7964"/>
      <dgm:spPr/>
    </dgm:pt>
    <dgm:pt modelId="{387B7D80-AE61-4A6C-BD5E-48FB4622F1A3}" type="pres">
      <dgm:prSet presAssocID="{F179344D-497D-4BD0-A521-87E53E3F1173}" presName="hierChild3" presStyleCnt="0"/>
      <dgm:spPr/>
    </dgm:pt>
    <dgm:pt modelId="{307730D5-C1AF-4245-9393-F63EACCCCB98}" type="pres">
      <dgm:prSet presAssocID="{B5F51DE3-3650-42AC-847B-7251ECB76616}" presName="Name25" presStyleLbl="parChTrans1D3" presStyleIdx="7" presStyleCnt="9"/>
      <dgm:spPr/>
    </dgm:pt>
    <dgm:pt modelId="{102BF187-73C5-4B06-9988-1E9EB55CD849}" type="pres">
      <dgm:prSet presAssocID="{B5F51DE3-3650-42AC-847B-7251ECB76616}" presName="connTx" presStyleLbl="parChTrans1D3" presStyleIdx="7" presStyleCnt="9"/>
      <dgm:spPr/>
    </dgm:pt>
    <dgm:pt modelId="{EEE23C3E-7309-49E7-892B-1F7DC95518BD}" type="pres">
      <dgm:prSet presAssocID="{036BC479-908D-45EC-8AD0-0E32907A556E}" presName="Name30" presStyleCnt="0"/>
      <dgm:spPr/>
    </dgm:pt>
    <dgm:pt modelId="{70CCE663-177E-4E4E-827D-08A2D5CCCC98}" type="pres">
      <dgm:prSet presAssocID="{036BC479-908D-45EC-8AD0-0E32907A556E}" presName="level2Shape" presStyleLbl="node3" presStyleIdx="7" presStyleCnt="9" custScaleX="306046" custScaleY="67747" custLinFactX="39185" custLinFactNeighborX="100000" custLinFactNeighborY="-4368"/>
      <dgm:spPr/>
    </dgm:pt>
    <dgm:pt modelId="{5B229FEE-3CBB-41AF-94C2-169EA67AFB4B}" type="pres">
      <dgm:prSet presAssocID="{036BC479-908D-45EC-8AD0-0E32907A556E}" presName="hierChild3" presStyleCnt="0"/>
      <dgm:spPr/>
    </dgm:pt>
    <dgm:pt modelId="{C2E91F0B-53E7-49B8-B1B0-C90169B38E91}" type="pres">
      <dgm:prSet presAssocID="{4FEFF54A-52A0-4BBE-B6F2-CBB3F1BF9695}" presName="Name25" presStyleLbl="parChTrans1D3" presStyleIdx="8" presStyleCnt="9"/>
      <dgm:spPr/>
    </dgm:pt>
    <dgm:pt modelId="{8648899D-EEFB-4317-AD8A-0E2FC32E206B}" type="pres">
      <dgm:prSet presAssocID="{4FEFF54A-52A0-4BBE-B6F2-CBB3F1BF9695}" presName="connTx" presStyleLbl="parChTrans1D3" presStyleIdx="8" presStyleCnt="9"/>
      <dgm:spPr/>
    </dgm:pt>
    <dgm:pt modelId="{48D4AAE6-35EF-414D-BFA0-C068F0A4A21C}" type="pres">
      <dgm:prSet presAssocID="{39A9600A-440E-47BF-B1FF-FF01F5E20FFE}" presName="Name30" presStyleCnt="0"/>
      <dgm:spPr/>
    </dgm:pt>
    <dgm:pt modelId="{50DF7CA1-F694-40FA-A441-7C97B8AC5815}" type="pres">
      <dgm:prSet presAssocID="{39A9600A-440E-47BF-B1FF-FF01F5E20FFE}" presName="level2Shape" presStyleLbl="node3" presStyleIdx="8" presStyleCnt="9" custScaleX="401629" custScaleY="74431" custLinFactNeighborX="75784" custLinFactNeighborY="9542"/>
      <dgm:spPr/>
    </dgm:pt>
    <dgm:pt modelId="{653C247C-C606-41B3-A1D9-9B825DA62CB4}" type="pres">
      <dgm:prSet presAssocID="{39A9600A-440E-47BF-B1FF-FF01F5E20FFE}" presName="hierChild3" presStyleCnt="0"/>
      <dgm:spPr/>
    </dgm:pt>
    <dgm:pt modelId="{4BC78807-5EDF-4946-80EB-B3735469F338}" type="pres">
      <dgm:prSet presAssocID="{401AA8B1-563D-4531-A47E-83099BB789AB}" presName="bgShapesFlow" presStyleCnt="0"/>
      <dgm:spPr/>
    </dgm:pt>
    <dgm:pt modelId="{33D154D7-E638-4AE0-A957-43D744C0AFDD}" type="pres">
      <dgm:prSet presAssocID="{DC1EF66E-AA16-4825-97BA-6ADB10CD2A5F}" presName="rectComp" presStyleCnt="0"/>
      <dgm:spPr/>
    </dgm:pt>
    <dgm:pt modelId="{48CD9B33-3939-4DAB-A2F9-98E807957E4A}" type="pres">
      <dgm:prSet presAssocID="{DC1EF66E-AA16-4825-97BA-6ADB10CD2A5F}" presName="bgRect" presStyleLbl="bgShp" presStyleIdx="0" presStyleCnt="3" custScaleX="143069" custLinFactX="-100000" custLinFactNeighborX="-151875"/>
      <dgm:spPr/>
    </dgm:pt>
    <dgm:pt modelId="{C97AB1D3-76CA-423C-A659-650B2C57613F}" type="pres">
      <dgm:prSet presAssocID="{DC1EF66E-AA16-4825-97BA-6ADB10CD2A5F}" presName="bgRectTx" presStyleLbl="bgShp" presStyleIdx="0" presStyleCnt="3">
        <dgm:presLayoutVars>
          <dgm:bulletEnabled val="1"/>
        </dgm:presLayoutVars>
      </dgm:prSet>
      <dgm:spPr/>
    </dgm:pt>
    <dgm:pt modelId="{0FE67F92-DC19-4F74-AE0F-437E0D8BF520}" type="pres">
      <dgm:prSet presAssocID="{DC1EF66E-AA16-4825-97BA-6ADB10CD2A5F}" presName="spComp" presStyleCnt="0"/>
      <dgm:spPr/>
    </dgm:pt>
    <dgm:pt modelId="{80F21DC7-2816-418D-832A-C066FB1EAEBF}" type="pres">
      <dgm:prSet presAssocID="{DC1EF66E-AA16-4825-97BA-6ADB10CD2A5F}" presName="hSp" presStyleCnt="0"/>
      <dgm:spPr/>
    </dgm:pt>
    <dgm:pt modelId="{5ADD3C00-5F9E-4CF4-993D-C09EFD0E01DA}" type="pres">
      <dgm:prSet presAssocID="{3A8923EF-D4B1-4057-B09C-D77D0890CEE8}" presName="rectComp" presStyleCnt="0"/>
      <dgm:spPr/>
    </dgm:pt>
    <dgm:pt modelId="{B60D42B0-990A-418D-B4A1-1333986DA5C1}" type="pres">
      <dgm:prSet presAssocID="{3A8923EF-D4B1-4057-B09C-D77D0890CEE8}" presName="bgRect" presStyleLbl="bgShp" presStyleIdx="1" presStyleCnt="3" custScaleX="197029" custLinFactX="-2741" custLinFactNeighborX="-100000"/>
      <dgm:spPr/>
    </dgm:pt>
    <dgm:pt modelId="{2470499D-6FF0-48A0-B27B-F50C32613262}" type="pres">
      <dgm:prSet presAssocID="{3A8923EF-D4B1-4057-B09C-D77D0890CEE8}" presName="bgRectTx" presStyleLbl="bgShp" presStyleIdx="1" presStyleCnt="3">
        <dgm:presLayoutVars>
          <dgm:bulletEnabled val="1"/>
        </dgm:presLayoutVars>
      </dgm:prSet>
      <dgm:spPr/>
    </dgm:pt>
    <dgm:pt modelId="{180F0516-6127-4D55-8FBF-5BD3B7BDE67A}" type="pres">
      <dgm:prSet presAssocID="{3A8923EF-D4B1-4057-B09C-D77D0890CEE8}" presName="spComp" presStyleCnt="0"/>
      <dgm:spPr/>
    </dgm:pt>
    <dgm:pt modelId="{A34678EB-0A3D-4D19-8301-465B93EE5669}" type="pres">
      <dgm:prSet presAssocID="{3A8923EF-D4B1-4057-B09C-D77D0890CEE8}" presName="hSp" presStyleCnt="0"/>
      <dgm:spPr/>
    </dgm:pt>
    <dgm:pt modelId="{BBA95CC8-0CF5-4E7A-A325-32E137220D1D}" type="pres">
      <dgm:prSet presAssocID="{450311F1-A060-4F57-8EE5-BC34A1C7A7E1}" presName="rectComp" presStyleCnt="0"/>
      <dgm:spPr/>
    </dgm:pt>
    <dgm:pt modelId="{2E8CD880-3A2F-4C8D-813F-0A960299A48E}" type="pres">
      <dgm:prSet presAssocID="{450311F1-A060-4F57-8EE5-BC34A1C7A7E1}" presName="bgRect" presStyleLbl="bgShp" presStyleIdx="2" presStyleCnt="3" custScaleX="339113" custLinFactNeighborX="45847" custLinFactNeighborY="-1414"/>
      <dgm:spPr/>
    </dgm:pt>
    <dgm:pt modelId="{871EFCCA-B451-4CC7-9979-EDBD931D5733}" type="pres">
      <dgm:prSet presAssocID="{450311F1-A060-4F57-8EE5-BC34A1C7A7E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1C11506-A23C-428A-B37B-DF996F600BBB}" srcId="{7D580BA0-7E55-492B-9646-9D2533EC82EB}" destId="{DEB8C0BE-B592-48F0-9073-7537C28E6217}" srcOrd="1" destOrd="0" parTransId="{2B5FC26F-EE10-4DDE-B16E-1D707BF6D3FC}" sibTransId="{68933B90-ED41-46F7-ADCA-043B04E19D09}"/>
    <dgm:cxn modelId="{646DA006-0C7D-4E60-8E72-72F875C59D2B}" type="presOf" srcId="{98291404-ECF1-445D-9A43-D749D6DCB94B}" destId="{533F0F75-8929-4D97-B583-16F1EEB50E68}" srcOrd="0" destOrd="0" presId="urn:microsoft.com/office/officeart/2005/8/layout/hierarchy5"/>
    <dgm:cxn modelId="{B09D6607-FFC5-4FB2-980D-CF5ACB37E524}" type="presOf" srcId="{C376C253-FCBF-4F8B-95B0-7CE0DD69DF55}" destId="{B2D7954B-BA13-4DC8-923D-DE678FEFE028}" srcOrd="0" destOrd="0" presId="urn:microsoft.com/office/officeart/2005/8/layout/hierarchy5"/>
    <dgm:cxn modelId="{318C0C09-E021-435A-AEA3-CB98F3245F06}" type="presOf" srcId="{2B5FC26F-EE10-4DDE-B16E-1D707BF6D3FC}" destId="{5527C4ED-5F18-46E0-AB01-5CD16A7A3554}" srcOrd="1" destOrd="0" presId="urn:microsoft.com/office/officeart/2005/8/layout/hierarchy5"/>
    <dgm:cxn modelId="{9CE1390A-B918-439A-9E9C-2021F2D7857E}" srcId="{69B3B48F-595E-40D6-B22C-3274C7735F11}" destId="{7686C94D-F428-407D-B29F-12FA2377057F}" srcOrd="2" destOrd="0" parTransId="{2E569976-B144-4F76-A499-29BF3A0F4228}" sibTransId="{CEA28DB0-DA73-4613-828F-1DB74B81AAF9}"/>
    <dgm:cxn modelId="{4608D30A-2072-4548-B024-12251409F276}" type="presOf" srcId="{67422AA9-A0CE-43AC-9E4D-C6B60FB03800}" destId="{FAFD68B7-C702-4F66-9E48-9FC81AD17E8B}" srcOrd="1" destOrd="0" presId="urn:microsoft.com/office/officeart/2005/8/layout/hierarchy5"/>
    <dgm:cxn modelId="{601BA60B-01B6-4043-8533-17CA70B3E404}" type="presOf" srcId="{DC1EF66E-AA16-4825-97BA-6ADB10CD2A5F}" destId="{C97AB1D3-76CA-423C-A659-650B2C57613F}" srcOrd="1" destOrd="0" presId="urn:microsoft.com/office/officeart/2005/8/layout/hierarchy5"/>
    <dgm:cxn modelId="{437C1D16-CB5B-41B0-A107-9AB5EF9AF5FA}" type="presOf" srcId="{B5F51DE3-3650-42AC-847B-7251ECB76616}" destId="{307730D5-C1AF-4245-9393-F63EACCCCB98}" srcOrd="0" destOrd="0" presId="urn:microsoft.com/office/officeart/2005/8/layout/hierarchy5"/>
    <dgm:cxn modelId="{15FC4716-072F-47AE-A12A-84D3C7C862B6}" type="presOf" srcId="{2E569976-B144-4F76-A499-29BF3A0F4228}" destId="{BA8E56FE-6FDA-40F9-96B3-57DA72DA6196}" srcOrd="0" destOrd="0" presId="urn:microsoft.com/office/officeart/2005/8/layout/hierarchy5"/>
    <dgm:cxn modelId="{4E4ECE1A-CB82-40F4-9C9F-939DFD63CE20}" type="presOf" srcId="{401AA8B1-563D-4531-A47E-83099BB789AB}" destId="{A94130B9-7C2B-4999-BFD5-2C47EC6CF6A8}" srcOrd="0" destOrd="0" presId="urn:microsoft.com/office/officeart/2005/8/layout/hierarchy5"/>
    <dgm:cxn modelId="{1A75F31A-1084-472D-A2CA-B40C04C99660}" type="presOf" srcId="{69B3B48F-595E-40D6-B22C-3274C7735F11}" destId="{A05DA904-53DB-48E9-9D22-FD56F72FC4A6}" srcOrd="0" destOrd="0" presId="urn:microsoft.com/office/officeart/2005/8/layout/hierarchy5"/>
    <dgm:cxn modelId="{A1E0AE1C-E5FB-456F-B9A7-B371E8A4C43C}" type="presOf" srcId="{DC1EF66E-AA16-4825-97BA-6ADB10CD2A5F}" destId="{48CD9B33-3939-4DAB-A2F9-98E807957E4A}" srcOrd="0" destOrd="0" presId="urn:microsoft.com/office/officeart/2005/8/layout/hierarchy5"/>
    <dgm:cxn modelId="{354F7E1D-EB63-45C9-A367-C62A4ECBCB0B}" type="presOf" srcId="{F179344D-497D-4BD0-A521-87E53E3F1173}" destId="{B4ABAEFB-429C-49D4-9E6C-8974140ED46E}" srcOrd="0" destOrd="0" presId="urn:microsoft.com/office/officeart/2005/8/layout/hierarchy5"/>
    <dgm:cxn modelId="{308A3B30-9A87-4472-9D8F-42CC95D113D8}" srcId="{7D580BA0-7E55-492B-9646-9D2533EC82EB}" destId="{036BC479-908D-45EC-8AD0-0E32907A556E}" srcOrd="3" destOrd="0" parTransId="{B5F51DE3-3650-42AC-847B-7251ECB76616}" sibTransId="{60890090-CFEC-477B-B948-F7A2E95F1F10}"/>
    <dgm:cxn modelId="{E69D9E39-9987-434B-B3E1-4CD206FD7648}" type="presOf" srcId="{A109A1FF-CC5E-4D16-85AF-4C04AC116859}" destId="{D5A4AF6A-E614-40F2-80F4-4A4C228C5973}" srcOrd="0" destOrd="0" presId="urn:microsoft.com/office/officeart/2005/8/layout/hierarchy5"/>
    <dgm:cxn modelId="{DCA89A3F-7D72-49C9-8932-344585C9D543}" srcId="{79D7F0A0-D475-4895-86F5-C66518AD9E27}" destId="{69B3B48F-595E-40D6-B22C-3274C7735F11}" srcOrd="0" destOrd="0" parTransId="{ABD5FAC5-58CD-476C-8DC3-B18014930F1E}" sibTransId="{42A38917-3E87-4320-8903-D1B3E57362F8}"/>
    <dgm:cxn modelId="{69724D41-1A46-4F9E-AEE8-1F6DB6C24A92}" srcId="{401AA8B1-563D-4531-A47E-83099BB789AB}" destId="{3A8923EF-D4B1-4057-B09C-D77D0890CEE8}" srcOrd="2" destOrd="0" parTransId="{3B272A1B-DA61-4A4A-8504-A24CE7C5AF3C}" sibTransId="{C01B5FD8-829F-42B6-AE05-775EC6B55C53}"/>
    <dgm:cxn modelId="{700ACF49-04A7-4CA3-BF66-5F9BADE59E5A}" srcId="{69B3B48F-595E-40D6-B22C-3274C7735F11}" destId="{53DB3E8F-BE21-4A4A-84AF-C9BF88A1099B}" srcOrd="1" destOrd="0" parTransId="{D3470132-D738-4C46-851D-0B87B5E95ABE}" sibTransId="{DB508018-7B45-4C0D-A57B-42780D584E56}"/>
    <dgm:cxn modelId="{2753F34A-940D-45D6-97D2-EC752BB1D23F}" type="presOf" srcId="{53DB3E8F-BE21-4A4A-84AF-C9BF88A1099B}" destId="{45C83CFB-D810-418E-953D-05E8B1518656}" srcOrd="0" destOrd="0" presId="urn:microsoft.com/office/officeart/2005/8/layout/hierarchy5"/>
    <dgm:cxn modelId="{C1714F4B-F757-46BC-9A13-5B32C29423DA}" type="presOf" srcId="{4FEFF54A-52A0-4BBE-B6F2-CBB3F1BF9695}" destId="{C2E91F0B-53E7-49B8-B1B0-C90169B38E91}" srcOrd="0" destOrd="0" presId="urn:microsoft.com/office/officeart/2005/8/layout/hierarchy5"/>
    <dgm:cxn modelId="{0FF1984E-FAD0-419F-8751-D84094E87C2F}" type="presOf" srcId="{79D7F0A0-D475-4895-86F5-C66518AD9E27}" destId="{53BB496D-8ECA-433C-BFAC-56315982743F}" srcOrd="0" destOrd="0" presId="urn:microsoft.com/office/officeart/2005/8/layout/hierarchy5"/>
    <dgm:cxn modelId="{B93ED853-1844-4E59-AA36-D0CEE1E5A216}" type="presOf" srcId="{2E569976-B144-4F76-A499-29BF3A0F4228}" destId="{FFF922B9-0E54-4137-9E79-F1DF78B05BE4}" srcOrd="1" destOrd="0" presId="urn:microsoft.com/office/officeart/2005/8/layout/hierarchy5"/>
    <dgm:cxn modelId="{5416315D-BB20-409D-92E6-DA80C562D5C3}" type="presOf" srcId="{89FE9286-B7DA-4AF4-AD03-8FBF79894A34}" destId="{E1BFF460-7E43-45D8-9A79-1C6A4C6EFC28}" srcOrd="1" destOrd="0" presId="urn:microsoft.com/office/officeart/2005/8/layout/hierarchy5"/>
    <dgm:cxn modelId="{DBCF255E-1BCF-4AAF-BEDD-3BD61180ED19}" type="presOf" srcId="{ABD5FAC5-58CD-476C-8DC3-B18014930F1E}" destId="{6716C851-41AF-4453-9777-291E2FEFF1CC}" srcOrd="1" destOrd="0" presId="urn:microsoft.com/office/officeart/2005/8/layout/hierarchy5"/>
    <dgm:cxn modelId="{30150F63-AE20-4211-BCB3-DB9629A121A1}" srcId="{7D580BA0-7E55-492B-9646-9D2533EC82EB}" destId="{98291404-ECF1-445D-9A43-D749D6DCB94B}" srcOrd="0" destOrd="0" parTransId="{89FE9286-B7DA-4AF4-AD03-8FBF79894A34}" sibTransId="{C0ECB95E-09C5-4B62-98A4-9E66D87352CC}"/>
    <dgm:cxn modelId="{A3501769-7B16-4D7B-AC79-ABB608CBEE14}" srcId="{7D580BA0-7E55-492B-9646-9D2533EC82EB}" destId="{39A9600A-440E-47BF-B1FF-FF01F5E20FFE}" srcOrd="4" destOrd="0" parTransId="{4FEFF54A-52A0-4BBE-B6F2-CBB3F1BF9695}" sibTransId="{6ACDCC13-3380-45F7-AF1C-C238B764E622}"/>
    <dgm:cxn modelId="{4D16866E-7A9D-4DCE-9463-FCDF95C8752C}" srcId="{69B3B48F-595E-40D6-B22C-3274C7735F11}" destId="{DC8BA088-154E-426F-8C43-D8CA9616B9E4}" srcOrd="0" destOrd="0" parTransId="{A109A1FF-CC5E-4D16-85AF-4C04AC116859}" sibTransId="{F28435B3-6AE9-4979-A569-65E86839B0C5}"/>
    <dgm:cxn modelId="{4C411D6F-5210-4B07-8515-C9DF91CA66E4}" type="presOf" srcId="{3A8923EF-D4B1-4057-B09C-D77D0890CEE8}" destId="{2470499D-6FF0-48A0-B27B-F50C32613262}" srcOrd="1" destOrd="0" presId="urn:microsoft.com/office/officeart/2005/8/layout/hierarchy5"/>
    <dgm:cxn modelId="{F5BCD971-731A-4776-907E-166AF249869B}" type="presOf" srcId="{A109A1FF-CC5E-4D16-85AF-4C04AC116859}" destId="{8DA3D000-9834-46A0-81C2-F09D941A3F79}" srcOrd="1" destOrd="0" presId="urn:microsoft.com/office/officeart/2005/8/layout/hierarchy5"/>
    <dgm:cxn modelId="{CD2E3472-D4C0-4E9C-A32F-8496ABCF0F68}" type="presOf" srcId="{3EA4630F-8050-4B07-A26F-E1D392A51FDD}" destId="{9606C9E1-0498-441A-843C-236B0F23A01D}" srcOrd="0" destOrd="0" presId="urn:microsoft.com/office/officeart/2005/8/layout/hierarchy5"/>
    <dgm:cxn modelId="{E8FF4C76-5FB0-49D7-B8FC-0AA53ABC0E6F}" srcId="{69B3B48F-595E-40D6-B22C-3274C7735F11}" destId="{3EA4630F-8050-4B07-A26F-E1D392A51FDD}" srcOrd="3" destOrd="0" parTransId="{94FF087B-3542-4C70-9BA8-339851A9D15F}" sibTransId="{E483F93F-30F7-4C42-903C-915257ECE592}"/>
    <dgm:cxn modelId="{4B7B7C76-7A1D-4439-A8B2-E1F7DAA1A009}" type="presOf" srcId="{450311F1-A060-4F57-8EE5-BC34A1C7A7E1}" destId="{2E8CD880-3A2F-4C8D-813F-0A960299A48E}" srcOrd="0" destOrd="0" presId="urn:microsoft.com/office/officeart/2005/8/layout/hierarchy5"/>
    <dgm:cxn modelId="{0396B276-FE76-43CB-90DF-95645DE4B9FE}" type="presOf" srcId="{2B5FC26F-EE10-4DDE-B16E-1D707BF6D3FC}" destId="{93EE3F87-1B0D-4BAF-A922-5C43741550D6}" srcOrd="0" destOrd="0" presId="urn:microsoft.com/office/officeart/2005/8/layout/hierarchy5"/>
    <dgm:cxn modelId="{960BD679-DA46-495C-B394-8FA9DCDAA44E}" type="presOf" srcId="{4FEFF54A-52A0-4BBE-B6F2-CBB3F1BF9695}" destId="{8648899D-EEFB-4317-AD8A-0E2FC32E206B}" srcOrd="1" destOrd="0" presId="urn:microsoft.com/office/officeart/2005/8/layout/hierarchy5"/>
    <dgm:cxn modelId="{E96CCD7C-D64B-4745-AE1D-F740807A235B}" type="presOf" srcId="{94FF087B-3542-4C70-9BA8-339851A9D15F}" destId="{1C53F90D-5CAC-4A37-87A8-BBAD3A17AB55}" srcOrd="0" destOrd="0" presId="urn:microsoft.com/office/officeart/2005/8/layout/hierarchy5"/>
    <dgm:cxn modelId="{611E0181-C883-4063-9386-E2A09C572B63}" type="presOf" srcId="{94FF087B-3542-4C70-9BA8-339851A9D15F}" destId="{BF894AC3-AF5D-47A7-9683-BFE6994A1045}" srcOrd="1" destOrd="0" presId="urn:microsoft.com/office/officeart/2005/8/layout/hierarchy5"/>
    <dgm:cxn modelId="{62078787-92F4-4D47-8016-8ED2A959F4E1}" srcId="{401AA8B1-563D-4531-A47E-83099BB789AB}" destId="{79D7F0A0-D475-4895-86F5-C66518AD9E27}" srcOrd="0" destOrd="0" parTransId="{FB976C06-1FE4-4C9C-9B54-F4B9A24B9964}" sibTransId="{0F80DDBF-B50F-4A1E-B011-25CE7376B16B}"/>
    <dgm:cxn modelId="{9B03C293-DDAA-40E7-A491-1BB05034B90A}" type="presOf" srcId="{C376C253-FCBF-4F8B-95B0-7CE0DD69DF55}" destId="{FB5094AF-9F8C-4779-B513-7CAF7EA65601}" srcOrd="1" destOrd="0" presId="urn:microsoft.com/office/officeart/2005/8/layout/hierarchy5"/>
    <dgm:cxn modelId="{D5D93394-9772-437E-9385-D8D208C1888C}" type="presOf" srcId="{39A9600A-440E-47BF-B1FF-FF01F5E20FFE}" destId="{50DF7CA1-F694-40FA-A441-7C97B8AC5815}" srcOrd="0" destOrd="0" presId="urn:microsoft.com/office/officeart/2005/8/layout/hierarchy5"/>
    <dgm:cxn modelId="{7780C796-34D2-4550-9223-4FE51B441678}" type="presOf" srcId="{450311F1-A060-4F57-8EE5-BC34A1C7A7E1}" destId="{871EFCCA-B451-4CC7-9979-EDBD931D5733}" srcOrd="1" destOrd="0" presId="urn:microsoft.com/office/officeart/2005/8/layout/hierarchy5"/>
    <dgm:cxn modelId="{41AECE98-6738-48BF-B403-B1CE87D72620}" type="presOf" srcId="{DC8BA088-154E-426F-8C43-D8CA9616B9E4}" destId="{E736762E-3829-4882-83F4-042589567DFA}" srcOrd="0" destOrd="0" presId="urn:microsoft.com/office/officeart/2005/8/layout/hierarchy5"/>
    <dgm:cxn modelId="{49A7CD99-EF88-4A57-BF8F-A7802E99BFB0}" type="presOf" srcId="{7D580BA0-7E55-492B-9646-9D2533EC82EB}" destId="{0A806061-8E47-4BBB-80FB-5CF20A527302}" srcOrd="0" destOrd="0" presId="urn:microsoft.com/office/officeart/2005/8/layout/hierarchy5"/>
    <dgm:cxn modelId="{2A02DD9B-56E2-4E60-93E2-EEE804860980}" srcId="{79D7F0A0-D475-4895-86F5-C66518AD9E27}" destId="{7D580BA0-7E55-492B-9646-9D2533EC82EB}" srcOrd="1" destOrd="0" parTransId="{C376C253-FCBF-4F8B-95B0-7CE0DD69DF55}" sibTransId="{F474D8FD-2A3D-45CA-87FC-1BDCC4D46354}"/>
    <dgm:cxn modelId="{E908ECA0-F471-4295-8A1B-A44BDEC614F2}" type="presOf" srcId="{7686C94D-F428-407D-B29F-12FA2377057F}" destId="{BDE0AB53-8F96-416D-BA75-BC972A4E7747}" srcOrd="0" destOrd="0" presId="urn:microsoft.com/office/officeart/2005/8/layout/hierarchy5"/>
    <dgm:cxn modelId="{E076D8A1-27D7-45BD-9A08-6A5878D47BCE}" type="presOf" srcId="{89FE9286-B7DA-4AF4-AD03-8FBF79894A34}" destId="{441BDE22-D0ED-42A5-A72F-4847F31842B5}" srcOrd="0" destOrd="0" presId="urn:microsoft.com/office/officeart/2005/8/layout/hierarchy5"/>
    <dgm:cxn modelId="{66EFCEAC-4A26-49B0-A75B-A53EE1D6D7F0}" type="presOf" srcId="{3A8923EF-D4B1-4057-B09C-D77D0890CEE8}" destId="{B60D42B0-990A-418D-B4A1-1333986DA5C1}" srcOrd="0" destOrd="0" presId="urn:microsoft.com/office/officeart/2005/8/layout/hierarchy5"/>
    <dgm:cxn modelId="{4D5FD3AC-2834-4ACE-B516-DC63D411D4F9}" type="presOf" srcId="{DEB8C0BE-B592-48F0-9073-7537C28E6217}" destId="{4466A637-7BAD-44CD-B818-3BC6A2EC93D7}" srcOrd="0" destOrd="0" presId="urn:microsoft.com/office/officeart/2005/8/layout/hierarchy5"/>
    <dgm:cxn modelId="{58B64AB2-92D0-4E4A-988B-077E4FFD012B}" type="presOf" srcId="{B5F51DE3-3650-42AC-847B-7251ECB76616}" destId="{102BF187-73C5-4B06-9988-1E9EB55CD849}" srcOrd="1" destOrd="0" presId="urn:microsoft.com/office/officeart/2005/8/layout/hierarchy5"/>
    <dgm:cxn modelId="{296BD5B3-DC7D-4535-A4FB-60949B74C881}" type="presOf" srcId="{67422AA9-A0CE-43AC-9E4D-C6B60FB03800}" destId="{2C03C041-8955-441C-B679-0C4D721027EE}" srcOrd="0" destOrd="0" presId="urn:microsoft.com/office/officeart/2005/8/layout/hierarchy5"/>
    <dgm:cxn modelId="{080881B8-3A3A-43C0-9ED6-F401DB09081A}" srcId="{401AA8B1-563D-4531-A47E-83099BB789AB}" destId="{DC1EF66E-AA16-4825-97BA-6ADB10CD2A5F}" srcOrd="1" destOrd="0" parTransId="{80A73BAF-8367-4821-A28A-03D722A57F20}" sibTransId="{5306363B-60AA-47E6-8331-B5DAFD1921D3}"/>
    <dgm:cxn modelId="{8518BFBA-C336-4743-B950-1783B82F6072}" type="presOf" srcId="{D3470132-D738-4C46-851D-0B87B5E95ABE}" destId="{724295E5-5EC6-40B2-9B77-442C5328B871}" srcOrd="1" destOrd="0" presId="urn:microsoft.com/office/officeart/2005/8/layout/hierarchy5"/>
    <dgm:cxn modelId="{2B0632C0-8E1F-4A7D-963F-0AD961AC37E3}" type="presOf" srcId="{D3470132-D738-4C46-851D-0B87B5E95ABE}" destId="{1F2B07FB-8752-4D33-A46E-FCAB50426B46}" srcOrd="0" destOrd="0" presId="urn:microsoft.com/office/officeart/2005/8/layout/hierarchy5"/>
    <dgm:cxn modelId="{8D9C2FDB-33E6-4DBE-979E-9F62FC9F47B0}" srcId="{401AA8B1-563D-4531-A47E-83099BB789AB}" destId="{450311F1-A060-4F57-8EE5-BC34A1C7A7E1}" srcOrd="3" destOrd="0" parTransId="{21F7CA66-4779-4034-ABB3-B19D2C137D31}" sibTransId="{1E210E89-43B3-4895-A145-33E23730C665}"/>
    <dgm:cxn modelId="{25522EEC-F186-44FB-A2AF-2189C2C31CEA}" type="presOf" srcId="{036BC479-908D-45EC-8AD0-0E32907A556E}" destId="{70CCE663-177E-4E4E-827D-08A2D5CCCC98}" srcOrd="0" destOrd="0" presId="urn:microsoft.com/office/officeart/2005/8/layout/hierarchy5"/>
    <dgm:cxn modelId="{B528D0F4-07BF-451C-AA67-DD41BA1F0D5A}" srcId="{7D580BA0-7E55-492B-9646-9D2533EC82EB}" destId="{F179344D-497D-4BD0-A521-87E53E3F1173}" srcOrd="2" destOrd="0" parTransId="{67422AA9-A0CE-43AC-9E4D-C6B60FB03800}" sibTransId="{164593B9-4E51-4944-A787-6DCE5D5B5B90}"/>
    <dgm:cxn modelId="{25657BFA-4A73-4D75-B079-35718E8374CC}" type="presOf" srcId="{ABD5FAC5-58CD-476C-8DC3-B18014930F1E}" destId="{480B1EDA-064A-4610-ABC8-2AB4DE053CF2}" srcOrd="0" destOrd="0" presId="urn:microsoft.com/office/officeart/2005/8/layout/hierarchy5"/>
    <dgm:cxn modelId="{A3490059-DB84-472F-A06F-45438DC2EACB}" type="presParOf" srcId="{A94130B9-7C2B-4999-BFD5-2C47EC6CF6A8}" destId="{0AB061CA-EC99-49E8-869C-58B9B17EFF53}" srcOrd="0" destOrd="0" presId="urn:microsoft.com/office/officeart/2005/8/layout/hierarchy5"/>
    <dgm:cxn modelId="{FB42A7AE-DA85-45B7-8EA6-6C3E10572E42}" type="presParOf" srcId="{0AB061CA-EC99-49E8-869C-58B9B17EFF53}" destId="{2E25E94A-974F-48DD-BAEF-6F14329D2E91}" srcOrd="0" destOrd="0" presId="urn:microsoft.com/office/officeart/2005/8/layout/hierarchy5"/>
    <dgm:cxn modelId="{87D11C76-81C9-4F8D-A871-B575D33F4553}" type="presParOf" srcId="{0AB061CA-EC99-49E8-869C-58B9B17EFF53}" destId="{C5AA32BB-46B8-4DDE-B29F-FC9E5A471A23}" srcOrd="1" destOrd="0" presId="urn:microsoft.com/office/officeart/2005/8/layout/hierarchy5"/>
    <dgm:cxn modelId="{A97840F8-68A9-4655-872D-9A168F8E801E}" type="presParOf" srcId="{C5AA32BB-46B8-4DDE-B29F-FC9E5A471A23}" destId="{63B687BB-3319-4712-9A23-7F7AA7633ADB}" srcOrd="0" destOrd="0" presId="urn:microsoft.com/office/officeart/2005/8/layout/hierarchy5"/>
    <dgm:cxn modelId="{060B9D90-65BA-496D-B338-C48AD62A1EC8}" type="presParOf" srcId="{63B687BB-3319-4712-9A23-7F7AA7633ADB}" destId="{53BB496D-8ECA-433C-BFAC-56315982743F}" srcOrd="0" destOrd="0" presId="urn:microsoft.com/office/officeart/2005/8/layout/hierarchy5"/>
    <dgm:cxn modelId="{A08F83F8-C432-448C-B7B7-FF2F99FB4667}" type="presParOf" srcId="{63B687BB-3319-4712-9A23-7F7AA7633ADB}" destId="{DED8761A-0A4E-459E-8C95-38BD2A0BEA78}" srcOrd="1" destOrd="0" presId="urn:microsoft.com/office/officeart/2005/8/layout/hierarchy5"/>
    <dgm:cxn modelId="{BE74F50C-982A-4DCD-AA52-60070985FA25}" type="presParOf" srcId="{DED8761A-0A4E-459E-8C95-38BD2A0BEA78}" destId="{480B1EDA-064A-4610-ABC8-2AB4DE053CF2}" srcOrd="0" destOrd="0" presId="urn:microsoft.com/office/officeart/2005/8/layout/hierarchy5"/>
    <dgm:cxn modelId="{FC6AB8F4-C653-41CE-BC1F-4B78BC4AE273}" type="presParOf" srcId="{480B1EDA-064A-4610-ABC8-2AB4DE053CF2}" destId="{6716C851-41AF-4453-9777-291E2FEFF1CC}" srcOrd="0" destOrd="0" presId="urn:microsoft.com/office/officeart/2005/8/layout/hierarchy5"/>
    <dgm:cxn modelId="{E326AC21-7B04-4898-92E0-18CFA19DF3D2}" type="presParOf" srcId="{DED8761A-0A4E-459E-8C95-38BD2A0BEA78}" destId="{BA5AC566-E8A8-4E41-8926-3764E3ECDFF0}" srcOrd="1" destOrd="0" presId="urn:microsoft.com/office/officeart/2005/8/layout/hierarchy5"/>
    <dgm:cxn modelId="{F38BB7E7-603B-44A4-AA96-B04F49300D16}" type="presParOf" srcId="{BA5AC566-E8A8-4E41-8926-3764E3ECDFF0}" destId="{A05DA904-53DB-48E9-9D22-FD56F72FC4A6}" srcOrd="0" destOrd="0" presId="urn:microsoft.com/office/officeart/2005/8/layout/hierarchy5"/>
    <dgm:cxn modelId="{50C0D52E-0349-453A-82F8-47017604FAC9}" type="presParOf" srcId="{BA5AC566-E8A8-4E41-8926-3764E3ECDFF0}" destId="{480C1276-9535-4C39-BA4D-F5370D1639B3}" srcOrd="1" destOrd="0" presId="urn:microsoft.com/office/officeart/2005/8/layout/hierarchy5"/>
    <dgm:cxn modelId="{7C2E9DA1-95D3-44E6-BC09-DBE46928E3ED}" type="presParOf" srcId="{480C1276-9535-4C39-BA4D-F5370D1639B3}" destId="{D5A4AF6A-E614-40F2-80F4-4A4C228C5973}" srcOrd="0" destOrd="0" presId="urn:microsoft.com/office/officeart/2005/8/layout/hierarchy5"/>
    <dgm:cxn modelId="{56D80F17-5D7B-4C38-8B97-4C9E51F9EBC4}" type="presParOf" srcId="{D5A4AF6A-E614-40F2-80F4-4A4C228C5973}" destId="{8DA3D000-9834-46A0-81C2-F09D941A3F79}" srcOrd="0" destOrd="0" presId="urn:microsoft.com/office/officeart/2005/8/layout/hierarchy5"/>
    <dgm:cxn modelId="{35D21552-C7E8-41AC-AC85-3B3D0E4F997B}" type="presParOf" srcId="{480C1276-9535-4C39-BA4D-F5370D1639B3}" destId="{ABBE3683-544B-4A58-BFB2-DE447D3DE578}" srcOrd="1" destOrd="0" presId="urn:microsoft.com/office/officeart/2005/8/layout/hierarchy5"/>
    <dgm:cxn modelId="{5A0940E8-3BEE-4B7F-8919-B289532093DF}" type="presParOf" srcId="{ABBE3683-544B-4A58-BFB2-DE447D3DE578}" destId="{E736762E-3829-4882-83F4-042589567DFA}" srcOrd="0" destOrd="0" presId="urn:microsoft.com/office/officeart/2005/8/layout/hierarchy5"/>
    <dgm:cxn modelId="{4B4655D5-1688-4447-A804-C5EF1C0C3D34}" type="presParOf" srcId="{ABBE3683-544B-4A58-BFB2-DE447D3DE578}" destId="{7C9E2FB1-479D-4754-8BE5-E2095F3299A0}" srcOrd="1" destOrd="0" presId="urn:microsoft.com/office/officeart/2005/8/layout/hierarchy5"/>
    <dgm:cxn modelId="{F8E8FD69-79A3-45D3-8198-538A160C2B31}" type="presParOf" srcId="{480C1276-9535-4C39-BA4D-F5370D1639B3}" destId="{1F2B07FB-8752-4D33-A46E-FCAB50426B46}" srcOrd="2" destOrd="0" presId="urn:microsoft.com/office/officeart/2005/8/layout/hierarchy5"/>
    <dgm:cxn modelId="{F344EC89-09A4-43FD-A6EF-76A193F3BAD2}" type="presParOf" srcId="{1F2B07FB-8752-4D33-A46E-FCAB50426B46}" destId="{724295E5-5EC6-40B2-9B77-442C5328B871}" srcOrd="0" destOrd="0" presId="urn:microsoft.com/office/officeart/2005/8/layout/hierarchy5"/>
    <dgm:cxn modelId="{A9E432B7-F348-43B7-B0E8-1BF7374C8A95}" type="presParOf" srcId="{480C1276-9535-4C39-BA4D-F5370D1639B3}" destId="{E5AB5F69-BF79-4D5D-B0A5-5F9357597B7D}" srcOrd="3" destOrd="0" presId="urn:microsoft.com/office/officeart/2005/8/layout/hierarchy5"/>
    <dgm:cxn modelId="{E2AD4960-F3D7-4CE8-9FE0-AD0CDCBD1F22}" type="presParOf" srcId="{E5AB5F69-BF79-4D5D-B0A5-5F9357597B7D}" destId="{45C83CFB-D810-418E-953D-05E8B1518656}" srcOrd="0" destOrd="0" presId="urn:microsoft.com/office/officeart/2005/8/layout/hierarchy5"/>
    <dgm:cxn modelId="{1A62B6BB-1703-4AD8-A83A-385E06243B5A}" type="presParOf" srcId="{E5AB5F69-BF79-4D5D-B0A5-5F9357597B7D}" destId="{02413533-0DF1-4FD8-9D6F-4DD75ABA8A89}" srcOrd="1" destOrd="0" presId="urn:microsoft.com/office/officeart/2005/8/layout/hierarchy5"/>
    <dgm:cxn modelId="{48109C27-75C9-452A-8DC9-BE48E6BB493E}" type="presParOf" srcId="{480C1276-9535-4C39-BA4D-F5370D1639B3}" destId="{BA8E56FE-6FDA-40F9-96B3-57DA72DA6196}" srcOrd="4" destOrd="0" presId="urn:microsoft.com/office/officeart/2005/8/layout/hierarchy5"/>
    <dgm:cxn modelId="{E7557606-52A0-40C0-83F8-32EF4EE09691}" type="presParOf" srcId="{BA8E56FE-6FDA-40F9-96B3-57DA72DA6196}" destId="{FFF922B9-0E54-4137-9E79-F1DF78B05BE4}" srcOrd="0" destOrd="0" presId="urn:microsoft.com/office/officeart/2005/8/layout/hierarchy5"/>
    <dgm:cxn modelId="{806B6E6D-FB3E-440B-9431-C929B0ADA7A9}" type="presParOf" srcId="{480C1276-9535-4C39-BA4D-F5370D1639B3}" destId="{535AD0B5-C2CF-40B8-B0DB-9010435F9FBD}" srcOrd="5" destOrd="0" presId="urn:microsoft.com/office/officeart/2005/8/layout/hierarchy5"/>
    <dgm:cxn modelId="{B240C0CB-EA5A-4F9B-93A6-6D17D5B1F53A}" type="presParOf" srcId="{535AD0B5-C2CF-40B8-B0DB-9010435F9FBD}" destId="{BDE0AB53-8F96-416D-BA75-BC972A4E7747}" srcOrd="0" destOrd="0" presId="urn:microsoft.com/office/officeart/2005/8/layout/hierarchy5"/>
    <dgm:cxn modelId="{C350FF19-E8A0-45CA-8107-1A8B7934F421}" type="presParOf" srcId="{535AD0B5-C2CF-40B8-B0DB-9010435F9FBD}" destId="{55F7A237-B1D4-4EEC-96C3-14C495F2E79C}" srcOrd="1" destOrd="0" presId="urn:microsoft.com/office/officeart/2005/8/layout/hierarchy5"/>
    <dgm:cxn modelId="{65F27A38-7554-4CEB-9804-127DC6B61711}" type="presParOf" srcId="{480C1276-9535-4C39-BA4D-F5370D1639B3}" destId="{1C53F90D-5CAC-4A37-87A8-BBAD3A17AB55}" srcOrd="6" destOrd="0" presId="urn:microsoft.com/office/officeart/2005/8/layout/hierarchy5"/>
    <dgm:cxn modelId="{956D6AAC-205B-4CB0-8A34-B9DCB11D9B3C}" type="presParOf" srcId="{1C53F90D-5CAC-4A37-87A8-BBAD3A17AB55}" destId="{BF894AC3-AF5D-47A7-9683-BFE6994A1045}" srcOrd="0" destOrd="0" presId="urn:microsoft.com/office/officeart/2005/8/layout/hierarchy5"/>
    <dgm:cxn modelId="{FC1E080E-0536-473C-9ADF-868F17E6613F}" type="presParOf" srcId="{480C1276-9535-4C39-BA4D-F5370D1639B3}" destId="{D3971F6F-900E-4D01-B6AD-042351FB8D4A}" srcOrd="7" destOrd="0" presId="urn:microsoft.com/office/officeart/2005/8/layout/hierarchy5"/>
    <dgm:cxn modelId="{CDFEC3A9-2A0E-43AD-A429-8CEB90C2FE43}" type="presParOf" srcId="{D3971F6F-900E-4D01-B6AD-042351FB8D4A}" destId="{9606C9E1-0498-441A-843C-236B0F23A01D}" srcOrd="0" destOrd="0" presId="urn:microsoft.com/office/officeart/2005/8/layout/hierarchy5"/>
    <dgm:cxn modelId="{B6E9D701-D6C4-4191-BE5F-CCD7F8948B84}" type="presParOf" srcId="{D3971F6F-900E-4D01-B6AD-042351FB8D4A}" destId="{7D5A099A-1791-4FA7-B247-A4ECA381B009}" srcOrd="1" destOrd="0" presId="urn:microsoft.com/office/officeart/2005/8/layout/hierarchy5"/>
    <dgm:cxn modelId="{CE441450-A3B9-41F6-9276-05DE394DD018}" type="presParOf" srcId="{DED8761A-0A4E-459E-8C95-38BD2A0BEA78}" destId="{B2D7954B-BA13-4DC8-923D-DE678FEFE028}" srcOrd="2" destOrd="0" presId="urn:microsoft.com/office/officeart/2005/8/layout/hierarchy5"/>
    <dgm:cxn modelId="{54023630-215A-472C-88E6-85EFF7575590}" type="presParOf" srcId="{B2D7954B-BA13-4DC8-923D-DE678FEFE028}" destId="{FB5094AF-9F8C-4779-B513-7CAF7EA65601}" srcOrd="0" destOrd="0" presId="urn:microsoft.com/office/officeart/2005/8/layout/hierarchy5"/>
    <dgm:cxn modelId="{499CF3AF-2FD0-4FBF-A336-F7026FD29993}" type="presParOf" srcId="{DED8761A-0A4E-459E-8C95-38BD2A0BEA78}" destId="{05D88CA1-FF44-4D55-BA63-6A8903C8B6B9}" srcOrd="3" destOrd="0" presId="urn:microsoft.com/office/officeart/2005/8/layout/hierarchy5"/>
    <dgm:cxn modelId="{A1996735-875F-4F33-9A0E-0A526DDF7FBA}" type="presParOf" srcId="{05D88CA1-FF44-4D55-BA63-6A8903C8B6B9}" destId="{0A806061-8E47-4BBB-80FB-5CF20A527302}" srcOrd="0" destOrd="0" presId="urn:microsoft.com/office/officeart/2005/8/layout/hierarchy5"/>
    <dgm:cxn modelId="{0F7CEAC4-9847-40CA-A289-BB1C83FE2D97}" type="presParOf" srcId="{05D88CA1-FF44-4D55-BA63-6A8903C8B6B9}" destId="{BA97D6DF-EB18-4F67-9D0F-33386340E23D}" srcOrd="1" destOrd="0" presId="urn:microsoft.com/office/officeart/2005/8/layout/hierarchy5"/>
    <dgm:cxn modelId="{98079867-0040-479D-AA61-042E507E2DE2}" type="presParOf" srcId="{BA97D6DF-EB18-4F67-9D0F-33386340E23D}" destId="{441BDE22-D0ED-42A5-A72F-4847F31842B5}" srcOrd="0" destOrd="0" presId="urn:microsoft.com/office/officeart/2005/8/layout/hierarchy5"/>
    <dgm:cxn modelId="{FC5AD61E-2FD0-454F-8098-B68A60BE46E8}" type="presParOf" srcId="{441BDE22-D0ED-42A5-A72F-4847F31842B5}" destId="{E1BFF460-7E43-45D8-9A79-1C6A4C6EFC28}" srcOrd="0" destOrd="0" presId="urn:microsoft.com/office/officeart/2005/8/layout/hierarchy5"/>
    <dgm:cxn modelId="{C1DA00B3-B032-4C8E-8402-CCAA9F12E142}" type="presParOf" srcId="{BA97D6DF-EB18-4F67-9D0F-33386340E23D}" destId="{A7EEE24C-275B-4FAC-A88B-B71F7532A410}" srcOrd="1" destOrd="0" presId="urn:microsoft.com/office/officeart/2005/8/layout/hierarchy5"/>
    <dgm:cxn modelId="{08B3BCEA-8EC6-4EB5-A2ED-64C029B6D5BE}" type="presParOf" srcId="{A7EEE24C-275B-4FAC-A88B-B71F7532A410}" destId="{533F0F75-8929-4D97-B583-16F1EEB50E68}" srcOrd="0" destOrd="0" presId="urn:microsoft.com/office/officeart/2005/8/layout/hierarchy5"/>
    <dgm:cxn modelId="{EA2DED11-C39D-4E06-8D93-FF4E096DDF16}" type="presParOf" srcId="{A7EEE24C-275B-4FAC-A88B-B71F7532A410}" destId="{F02DE6D3-1738-40B3-A3AA-3EA8B4AAEAC6}" srcOrd="1" destOrd="0" presId="urn:microsoft.com/office/officeart/2005/8/layout/hierarchy5"/>
    <dgm:cxn modelId="{95D1B06D-5644-4D93-A5B5-8EA07081310B}" type="presParOf" srcId="{BA97D6DF-EB18-4F67-9D0F-33386340E23D}" destId="{93EE3F87-1B0D-4BAF-A922-5C43741550D6}" srcOrd="2" destOrd="0" presId="urn:microsoft.com/office/officeart/2005/8/layout/hierarchy5"/>
    <dgm:cxn modelId="{3CAFCB2B-EAF7-4B09-8864-4BC991303DEF}" type="presParOf" srcId="{93EE3F87-1B0D-4BAF-A922-5C43741550D6}" destId="{5527C4ED-5F18-46E0-AB01-5CD16A7A3554}" srcOrd="0" destOrd="0" presId="urn:microsoft.com/office/officeart/2005/8/layout/hierarchy5"/>
    <dgm:cxn modelId="{3CED79C3-A075-4399-B84D-63DF20A6AAA8}" type="presParOf" srcId="{BA97D6DF-EB18-4F67-9D0F-33386340E23D}" destId="{3A5D41DD-ED3F-4AF4-95BA-88AE16831502}" srcOrd="3" destOrd="0" presId="urn:microsoft.com/office/officeart/2005/8/layout/hierarchy5"/>
    <dgm:cxn modelId="{2C00527E-8915-4B03-B60B-2FB7A7D2CD36}" type="presParOf" srcId="{3A5D41DD-ED3F-4AF4-95BA-88AE16831502}" destId="{4466A637-7BAD-44CD-B818-3BC6A2EC93D7}" srcOrd="0" destOrd="0" presId="urn:microsoft.com/office/officeart/2005/8/layout/hierarchy5"/>
    <dgm:cxn modelId="{9680C881-E4BA-4563-947F-155C0B7CFA42}" type="presParOf" srcId="{3A5D41DD-ED3F-4AF4-95BA-88AE16831502}" destId="{B57874C8-7F55-4A07-952D-44A1804DE0D5}" srcOrd="1" destOrd="0" presId="urn:microsoft.com/office/officeart/2005/8/layout/hierarchy5"/>
    <dgm:cxn modelId="{079462DF-F4CD-441C-945B-E845AC5B019C}" type="presParOf" srcId="{BA97D6DF-EB18-4F67-9D0F-33386340E23D}" destId="{2C03C041-8955-441C-B679-0C4D721027EE}" srcOrd="4" destOrd="0" presId="urn:microsoft.com/office/officeart/2005/8/layout/hierarchy5"/>
    <dgm:cxn modelId="{CB27F80D-FF90-43D6-889E-CEDC0C8C776D}" type="presParOf" srcId="{2C03C041-8955-441C-B679-0C4D721027EE}" destId="{FAFD68B7-C702-4F66-9E48-9FC81AD17E8B}" srcOrd="0" destOrd="0" presId="urn:microsoft.com/office/officeart/2005/8/layout/hierarchy5"/>
    <dgm:cxn modelId="{779C7A92-1B50-4C77-ACAB-9C923646FFE6}" type="presParOf" srcId="{BA97D6DF-EB18-4F67-9D0F-33386340E23D}" destId="{969197A9-598C-4CF5-A2A8-DFD9B568D721}" srcOrd="5" destOrd="0" presId="urn:microsoft.com/office/officeart/2005/8/layout/hierarchy5"/>
    <dgm:cxn modelId="{2A12E41D-EB07-44A1-8A87-8059E44A8347}" type="presParOf" srcId="{969197A9-598C-4CF5-A2A8-DFD9B568D721}" destId="{B4ABAEFB-429C-49D4-9E6C-8974140ED46E}" srcOrd="0" destOrd="0" presId="urn:microsoft.com/office/officeart/2005/8/layout/hierarchy5"/>
    <dgm:cxn modelId="{FA714A72-F4D5-47B4-A5A8-7F8FECBABB66}" type="presParOf" srcId="{969197A9-598C-4CF5-A2A8-DFD9B568D721}" destId="{387B7D80-AE61-4A6C-BD5E-48FB4622F1A3}" srcOrd="1" destOrd="0" presId="urn:microsoft.com/office/officeart/2005/8/layout/hierarchy5"/>
    <dgm:cxn modelId="{D528A8AB-6B2D-473F-A8A2-1BEC683E2B4F}" type="presParOf" srcId="{BA97D6DF-EB18-4F67-9D0F-33386340E23D}" destId="{307730D5-C1AF-4245-9393-F63EACCCCB98}" srcOrd="6" destOrd="0" presId="urn:microsoft.com/office/officeart/2005/8/layout/hierarchy5"/>
    <dgm:cxn modelId="{FC5F6EB0-DF4C-419D-BBF1-4A4D51C51BE7}" type="presParOf" srcId="{307730D5-C1AF-4245-9393-F63EACCCCB98}" destId="{102BF187-73C5-4B06-9988-1E9EB55CD849}" srcOrd="0" destOrd="0" presId="urn:microsoft.com/office/officeart/2005/8/layout/hierarchy5"/>
    <dgm:cxn modelId="{B8034E48-7AB7-4652-8D33-4616F0EE456E}" type="presParOf" srcId="{BA97D6DF-EB18-4F67-9D0F-33386340E23D}" destId="{EEE23C3E-7309-49E7-892B-1F7DC95518BD}" srcOrd="7" destOrd="0" presId="urn:microsoft.com/office/officeart/2005/8/layout/hierarchy5"/>
    <dgm:cxn modelId="{8AF4F9A6-549B-41D7-A715-EFDF490A0D5B}" type="presParOf" srcId="{EEE23C3E-7309-49E7-892B-1F7DC95518BD}" destId="{70CCE663-177E-4E4E-827D-08A2D5CCCC98}" srcOrd="0" destOrd="0" presId="urn:microsoft.com/office/officeart/2005/8/layout/hierarchy5"/>
    <dgm:cxn modelId="{AB45953A-29B1-417C-90F3-7FF408B9AB66}" type="presParOf" srcId="{EEE23C3E-7309-49E7-892B-1F7DC95518BD}" destId="{5B229FEE-3CBB-41AF-94C2-169EA67AFB4B}" srcOrd="1" destOrd="0" presId="urn:microsoft.com/office/officeart/2005/8/layout/hierarchy5"/>
    <dgm:cxn modelId="{75DFB75A-BB93-498B-BC6C-42D714C23346}" type="presParOf" srcId="{BA97D6DF-EB18-4F67-9D0F-33386340E23D}" destId="{C2E91F0B-53E7-49B8-B1B0-C90169B38E91}" srcOrd="8" destOrd="0" presId="urn:microsoft.com/office/officeart/2005/8/layout/hierarchy5"/>
    <dgm:cxn modelId="{56F52FF4-9C7A-4D0B-B4D2-FC921A65E28E}" type="presParOf" srcId="{C2E91F0B-53E7-49B8-B1B0-C90169B38E91}" destId="{8648899D-EEFB-4317-AD8A-0E2FC32E206B}" srcOrd="0" destOrd="0" presId="urn:microsoft.com/office/officeart/2005/8/layout/hierarchy5"/>
    <dgm:cxn modelId="{7DED704C-98C4-4AAF-BE9B-04EC50F0E5E8}" type="presParOf" srcId="{BA97D6DF-EB18-4F67-9D0F-33386340E23D}" destId="{48D4AAE6-35EF-414D-BFA0-C068F0A4A21C}" srcOrd="9" destOrd="0" presId="urn:microsoft.com/office/officeart/2005/8/layout/hierarchy5"/>
    <dgm:cxn modelId="{48CE70D2-0BCA-4EC2-A481-DBD5A558E5B5}" type="presParOf" srcId="{48D4AAE6-35EF-414D-BFA0-C068F0A4A21C}" destId="{50DF7CA1-F694-40FA-A441-7C97B8AC5815}" srcOrd="0" destOrd="0" presId="urn:microsoft.com/office/officeart/2005/8/layout/hierarchy5"/>
    <dgm:cxn modelId="{110AA16A-2A16-4899-AE58-B99D9D70ECDA}" type="presParOf" srcId="{48D4AAE6-35EF-414D-BFA0-C068F0A4A21C}" destId="{653C247C-C606-41B3-A1D9-9B825DA62CB4}" srcOrd="1" destOrd="0" presId="urn:microsoft.com/office/officeart/2005/8/layout/hierarchy5"/>
    <dgm:cxn modelId="{FBE60B39-319D-425C-92A0-ABE52A47A227}" type="presParOf" srcId="{A94130B9-7C2B-4999-BFD5-2C47EC6CF6A8}" destId="{4BC78807-5EDF-4946-80EB-B3735469F338}" srcOrd="1" destOrd="0" presId="urn:microsoft.com/office/officeart/2005/8/layout/hierarchy5"/>
    <dgm:cxn modelId="{F4BE06FE-5812-4DB6-AED7-E5EB5127BDA2}" type="presParOf" srcId="{4BC78807-5EDF-4946-80EB-B3735469F338}" destId="{33D154D7-E638-4AE0-A957-43D744C0AFDD}" srcOrd="0" destOrd="0" presId="urn:microsoft.com/office/officeart/2005/8/layout/hierarchy5"/>
    <dgm:cxn modelId="{2BA22CEA-8A81-41CC-86CC-3B5F1EF1C00E}" type="presParOf" srcId="{33D154D7-E638-4AE0-A957-43D744C0AFDD}" destId="{48CD9B33-3939-4DAB-A2F9-98E807957E4A}" srcOrd="0" destOrd="0" presId="urn:microsoft.com/office/officeart/2005/8/layout/hierarchy5"/>
    <dgm:cxn modelId="{EE38D24F-1F29-4517-B3D9-7FADC8FCAB46}" type="presParOf" srcId="{33D154D7-E638-4AE0-A957-43D744C0AFDD}" destId="{C97AB1D3-76CA-423C-A659-650B2C57613F}" srcOrd="1" destOrd="0" presId="urn:microsoft.com/office/officeart/2005/8/layout/hierarchy5"/>
    <dgm:cxn modelId="{38FFA724-C551-4BEF-82DE-B5B9640F343C}" type="presParOf" srcId="{4BC78807-5EDF-4946-80EB-B3735469F338}" destId="{0FE67F92-DC19-4F74-AE0F-437E0D8BF520}" srcOrd="1" destOrd="0" presId="urn:microsoft.com/office/officeart/2005/8/layout/hierarchy5"/>
    <dgm:cxn modelId="{78F18B95-CE3B-4AB1-876D-903E6A1DCDBC}" type="presParOf" srcId="{0FE67F92-DC19-4F74-AE0F-437E0D8BF520}" destId="{80F21DC7-2816-418D-832A-C066FB1EAEBF}" srcOrd="0" destOrd="0" presId="urn:microsoft.com/office/officeart/2005/8/layout/hierarchy5"/>
    <dgm:cxn modelId="{50708513-998A-4C07-9745-55BD9D79BE1B}" type="presParOf" srcId="{4BC78807-5EDF-4946-80EB-B3735469F338}" destId="{5ADD3C00-5F9E-4CF4-993D-C09EFD0E01DA}" srcOrd="2" destOrd="0" presId="urn:microsoft.com/office/officeart/2005/8/layout/hierarchy5"/>
    <dgm:cxn modelId="{65C323AC-BEF4-4D5B-9B74-73256917D7A6}" type="presParOf" srcId="{5ADD3C00-5F9E-4CF4-993D-C09EFD0E01DA}" destId="{B60D42B0-990A-418D-B4A1-1333986DA5C1}" srcOrd="0" destOrd="0" presId="urn:microsoft.com/office/officeart/2005/8/layout/hierarchy5"/>
    <dgm:cxn modelId="{9C58B9DA-759C-4297-BA57-89E9045E5300}" type="presParOf" srcId="{5ADD3C00-5F9E-4CF4-993D-C09EFD0E01DA}" destId="{2470499D-6FF0-48A0-B27B-F50C32613262}" srcOrd="1" destOrd="0" presId="urn:microsoft.com/office/officeart/2005/8/layout/hierarchy5"/>
    <dgm:cxn modelId="{E23379B7-9AC6-46A3-9096-37A79CAB9014}" type="presParOf" srcId="{4BC78807-5EDF-4946-80EB-B3735469F338}" destId="{180F0516-6127-4D55-8FBF-5BD3B7BDE67A}" srcOrd="3" destOrd="0" presId="urn:microsoft.com/office/officeart/2005/8/layout/hierarchy5"/>
    <dgm:cxn modelId="{3135E269-29D2-4713-A6BE-62A709AE8A02}" type="presParOf" srcId="{180F0516-6127-4D55-8FBF-5BD3B7BDE67A}" destId="{A34678EB-0A3D-4D19-8301-465B93EE5669}" srcOrd="0" destOrd="0" presId="urn:microsoft.com/office/officeart/2005/8/layout/hierarchy5"/>
    <dgm:cxn modelId="{C0C096F3-55E1-444C-86FF-949FFA8DAE56}" type="presParOf" srcId="{4BC78807-5EDF-4946-80EB-B3735469F338}" destId="{BBA95CC8-0CF5-4E7A-A325-32E137220D1D}" srcOrd="4" destOrd="0" presId="urn:microsoft.com/office/officeart/2005/8/layout/hierarchy5"/>
    <dgm:cxn modelId="{782872FD-A5C4-44F8-85E5-F573FB57D523}" type="presParOf" srcId="{BBA95CC8-0CF5-4E7A-A325-32E137220D1D}" destId="{2E8CD880-3A2F-4C8D-813F-0A960299A48E}" srcOrd="0" destOrd="0" presId="urn:microsoft.com/office/officeart/2005/8/layout/hierarchy5"/>
    <dgm:cxn modelId="{B746E145-2BED-4168-9003-840617D1B408}" type="presParOf" srcId="{BBA95CC8-0CF5-4E7A-A325-32E137220D1D}" destId="{871EFCCA-B451-4CC7-9979-EDBD931D573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01AA8B1-563D-4531-A47E-83099BB789AB}" type="doc">
      <dgm:prSet loTypeId="urn:microsoft.com/office/officeart/2005/8/layout/hierarchy5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79D7F0A0-D475-4895-86F5-C66518AD9E27}">
      <dgm:prSet phldrT="[Texto]" custT="1"/>
      <dgm:spPr/>
      <dgm:t>
        <a:bodyPr/>
        <a:lstStyle/>
        <a:p>
          <a:r>
            <a:rPr lang="es-CO" sz="1400" b="1" dirty="0"/>
            <a:t>GRINTIC</a:t>
          </a:r>
        </a:p>
      </dgm:t>
    </dgm:pt>
    <dgm:pt modelId="{FB976C06-1FE4-4C9C-9B54-F4B9A24B9964}" type="parTrans" cxnId="{62078787-92F4-4D47-8016-8ED2A959F4E1}">
      <dgm:prSet/>
      <dgm:spPr/>
      <dgm:t>
        <a:bodyPr/>
        <a:lstStyle/>
        <a:p>
          <a:endParaRPr lang="es-CO" sz="1400"/>
        </a:p>
      </dgm:t>
    </dgm:pt>
    <dgm:pt modelId="{0F80DDBF-B50F-4A1E-B011-25CE7376B16B}" type="sibTrans" cxnId="{62078787-92F4-4D47-8016-8ED2A959F4E1}">
      <dgm:prSet/>
      <dgm:spPr/>
      <dgm:t>
        <a:bodyPr/>
        <a:lstStyle/>
        <a:p>
          <a:endParaRPr lang="es-CO" sz="1400"/>
        </a:p>
      </dgm:t>
    </dgm:pt>
    <dgm:pt modelId="{69B3B48F-595E-40D6-B22C-3274C7735F11}">
      <dgm:prSet phldrT="[Texto]" custT="1"/>
      <dgm:spPr/>
      <dgm:t>
        <a:bodyPr/>
        <a:lstStyle/>
        <a:p>
          <a:r>
            <a:rPr lang="es-CO" sz="1400" dirty="0"/>
            <a:t>Desarrollo de Software</a:t>
          </a:r>
        </a:p>
      </dgm:t>
    </dgm:pt>
    <dgm:pt modelId="{ABD5FAC5-58CD-476C-8DC3-B18014930F1E}" type="parTrans" cxnId="{DCA89A3F-7D72-49C9-8932-344585C9D543}">
      <dgm:prSet custT="1"/>
      <dgm:spPr/>
      <dgm:t>
        <a:bodyPr/>
        <a:lstStyle/>
        <a:p>
          <a:endParaRPr lang="es-CO" sz="1400"/>
        </a:p>
      </dgm:t>
    </dgm:pt>
    <dgm:pt modelId="{42A38917-3E87-4320-8903-D1B3E57362F8}" type="sibTrans" cxnId="{DCA89A3F-7D72-49C9-8932-344585C9D543}">
      <dgm:prSet/>
      <dgm:spPr/>
      <dgm:t>
        <a:bodyPr/>
        <a:lstStyle/>
        <a:p>
          <a:endParaRPr lang="es-CO" sz="1400"/>
        </a:p>
      </dgm:t>
    </dgm:pt>
    <dgm:pt modelId="{DC8BA088-154E-426F-8C43-D8CA9616B9E4}">
      <dgm:prSet phldrT="[Texto]" custT="1"/>
      <dgm:spPr/>
      <dgm:t>
        <a:bodyPr/>
        <a:lstStyle/>
        <a:p>
          <a:r>
            <a:rPr lang="es-CO" sz="1400" dirty="0"/>
            <a:t>Programación y Análisis de Algoritmos</a:t>
          </a:r>
        </a:p>
      </dgm:t>
    </dgm:pt>
    <dgm:pt modelId="{A109A1FF-CC5E-4D16-85AF-4C04AC116859}" type="parTrans" cxnId="{4D16866E-7A9D-4DCE-9463-FCDF95C8752C}">
      <dgm:prSet custT="1"/>
      <dgm:spPr/>
      <dgm:t>
        <a:bodyPr/>
        <a:lstStyle/>
        <a:p>
          <a:endParaRPr lang="es-CO" sz="1400"/>
        </a:p>
      </dgm:t>
    </dgm:pt>
    <dgm:pt modelId="{F28435B3-6AE9-4979-A569-65E86839B0C5}" type="sibTrans" cxnId="{4D16866E-7A9D-4DCE-9463-FCDF95C8752C}">
      <dgm:prSet/>
      <dgm:spPr/>
      <dgm:t>
        <a:bodyPr/>
        <a:lstStyle/>
        <a:p>
          <a:endParaRPr lang="es-CO" sz="1400"/>
        </a:p>
      </dgm:t>
    </dgm:pt>
    <dgm:pt modelId="{53DB3E8F-BE21-4A4A-84AF-C9BF88A1099B}">
      <dgm:prSet phldrT="[Texto]" custT="1"/>
      <dgm:spPr/>
      <dgm:t>
        <a:bodyPr/>
        <a:lstStyle/>
        <a:p>
          <a:r>
            <a:rPr lang="es-CO" sz="1400" dirty="0"/>
            <a:t>Bases de Datos</a:t>
          </a:r>
        </a:p>
      </dgm:t>
    </dgm:pt>
    <dgm:pt modelId="{D3470132-D738-4C46-851D-0B87B5E95ABE}" type="parTrans" cxnId="{700ACF49-04A7-4CA3-BF66-5F9BADE59E5A}">
      <dgm:prSet custT="1"/>
      <dgm:spPr/>
      <dgm:t>
        <a:bodyPr/>
        <a:lstStyle/>
        <a:p>
          <a:endParaRPr lang="es-CO" sz="1400"/>
        </a:p>
      </dgm:t>
    </dgm:pt>
    <dgm:pt modelId="{DB508018-7B45-4C0D-A57B-42780D584E56}" type="sibTrans" cxnId="{700ACF49-04A7-4CA3-BF66-5F9BADE59E5A}">
      <dgm:prSet/>
      <dgm:spPr/>
      <dgm:t>
        <a:bodyPr/>
        <a:lstStyle/>
        <a:p>
          <a:endParaRPr lang="es-CO" sz="1400"/>
        </a:p>
      </dgm:t>
    </dgm:pt>
    <dgm:pt modelId="{DC1EF66E-AA16-4825-97BA-6ADB10CD2A5F}">
      <dgm:prSet phldrT="[Texto]" custT="1"/>
      <dgm:spPr/>
      <dgm:t>
        <a:bodyPr/>
        <a:lstStyle/>
        <a:p>
          <a:r>
            <a:rPr lang="es-CO" sz="1600" b="1" dirty="0"/>
            <a:t>Grupo</a:t>
          </a:r>
        </a:p>
      </dgm:t>
    </dgm:pt>
    <dgm:pt modelId="{80A73BAF-8367-4821-A28A-03D722A57F20}" type="parTrans" cxnId="{080881B8-3A3A-43C0-9ED6-F401DB09081A}">
      <dgm:prSet/>
      <dgm:spPr/>
      <dgm:t>
        <a:bodyPr/>
        <a:lstStyle/>
        <a:p>
          <a:endParaRPr lang="es-CO" sz="1400"/>
        </a:p>
      </dgm:t>
    </dgm:pt>
    <dgm:pt modelId="{5306363B-60AA-47E6-8331-B5DAFD1921D3}" type="sibTrans" cxnId="{080881B8-3A3A-43C0-9ED6-F401DB09081A}">
      <dgm:prSet/>
      <dgm:spPr/>
      <dgm:t>
        <a:bodyPr/>
        <a:lstStyle/>
        <a:p>
          <a:endParaRPr lang="es-CO" sz="1400"/>
        </a:p>
      </dgm:t>
    </dgm:pt>
    <dgm:pt modelId="{3A8923EF-D4B1-4057-B09C-D77D0890CEE8}">
      <dgm:prSet phldrT="[Texto]" custT="1"/>
      <dgm:spPr/>
      <dgm:t>
        <a:bodyPr/>
        <a:lstStyle/>
        <a:p>
          <a:r>
            <a:rPr lang="es-CO" sz="1600" b="1" dirty="0"/>
            <a:t>Líneas</a:t>
          </a:r>
        </a:p>
      </dgm:t>
    </dgm:pt>
    <dgm:pt modelId="{3B272A1B-DA61-4A4A-8504-A24CE7C5AF3C}" type="parTrans" cxnId="{69724D41-1A46-4F9E-AEE8-1F6DB6C24A92}">
      <dgm:prSet/>
      <dgm:spPr/>
      <dgm:t>
        <a:bodyPr/>
        <a:lstStyle/>
        <a:p>
          <a:endParaRPr lang="es-CO" sz="1400"/>
        </a:p>
      </dgm:t>
    </dgm:pt>
    <dgm:pt modelId="{C01B5FD8-829F-42B6-AE05-775EC6B55C53}" type="sibTrans" cxnId="{69724D41-1A46-4F9E-AEE8-1F6DB6C24A92}">
      <dgm:prSet/>
      <dgm:spPr/>
      <dgm:t>
        <a:bodyPr/>
        <a:lstStyle/>
        <a:p>
          <a:endParaRPr lang="es-CO" sz="1400"/>
        </a:p>
      </dgm:t>
    </dgm:pt>
    <dgm:pt modelId="{450311F1-A060-4F57-8EE5-BC34A1C7A7E1}">
      <dgm:prSet phldrT="[Texto]" custT="1"/>
      <dgm:spPr/>
      <dgm:t>
        <a:bodyPr/>
        <a:lstStyle/>
        <a:p>
          <a:r>
            <a:rPr lang="es-CO" sz="1600" b="1" dirty="0"/>
            <a:t>Áreas</a:t>
          </a:r>
        </a:p>
      </dgm:t>
    </dgm:pt>
    <dgm:pt modelId="{21F7CA66-4779-4034-ABB3-B19D2C137D31}" type="parTrans" cxnId="{8D9C2FDB-33E6-4DBE-979E-9F62FC9F47B0}">
      <dgm:prSet/>
      <dgm:spPr/>
      <dgm:t>
        <a:bodyPr/>
        <a:lstStyle/>
        <a:p>
          <a:endParaRPr lang="es-CO" sz="1400"/>
        </a:p>
      </dgm:t>
    </dgm:pt>
    <dgm:pt modelId="{1E210E89-43B3-4895-A145-33E23730C665}" type="sibTrans" cxnId="{8D9C2FDB-33E6-4DBE-979E-9F62FC9F47B0}">
      <dgm:prSet/>
      <dgm:spPr/>
      <dgm:t>
        <a:bodyPr/>
        <a:lstStyle/>
        <a:p>
          <a:endParaRPr lang="es-CO" sz="1400"/>
        </a:p>
      </dgm:t>
    </dgm:pt>
    <dgm:pt modelId="{7686C94D-F428-407D-B29F-12FA2377057F}">
      <dgm:prSet custT="1"/>
      <dgm:spPr/>
      <dgm:t>
        <a:bodyPr/>
        <a:lstStyle/>
        <a:p>
          <a:pPr algn="ctr"/>
          <a:r>
            <a:rPr lang="es-CO" sz="1400" dirty="0"/>
            <a:t>Ingeniería de Software</a:t>
          </a:r>
        </a:p>
      </dgm:t>
    </dgm:pt>
    <dgm:pt modelId="{2E569976-B144-4F76-A499-29BF3A0F4228}" type="parTrans" cxnId="{9CE1390A-B918-439A-9E9C-2021F2D7857E}">
      <dgm:prSet custT="1"/>
      <dgm:spPr/>
      <dgm:t>
        <a:bodyPr/>
        <a:lstStyle/>
        <a:p>
          <a:endParaRPr lang="es-CO" sz="1400"/>
        </a:p>
      </dgm:t>
    </dgm:pt>
    <dgm:pt modelId="{CEA28DB0-DA73-4613-828F-1DB74B81AAF9}" type="sibTrans" cxnId="{9CE1390A-B918-439A-9E9C-2021F2D7857E}">
      <dgm:prSet/>
      <dgm:spPr/>
      <dgm:t>
        <a:bodyPr/>
        <a:lstStyle/>
        <a:p>
          <a:endParaRPr lang="es-CO" sz="1400"/>
        </a:p>
      </dgm:t>
    </dgm:pt>
    <dgm:pt modelId="{3EA4630F-8050-4B07-A26F-E1D392A51FDD}">
      <dgm:prSet custT="1"/>
      <dgm:spPr/>
      <dgm:t>
        <a:bodyPr/>
        <a:lstStyle/>
        <a:p>
          <a:r>
            <a:rPr lang="es-CO" sz="1400" dirty="0"/>
            <a:t>Redes de Comunicación</a:t>
          </a:r>
        </a:p>
      </dgm:t>
    </dgm:pt>
    <dgm:pt modelId="{94FF087B-3542-4C70-9BA8-339851A9D15F}" type="parTrans" cxnId="{E8FF4C76-5FB0-49D7-B8FC-0AA53ABC0E6F}">
      <dgm:prSet custT="1"/>
      <dgm:spPr/>
      <dgm:t>
        <a:bodyPr/>
        <a:lstStyle/>
        <a:p>
          <a:endParaRPr lang="es-CO" sz="1400"/>
        </a:p>
      </dgm:t>
    </dgm:pt>
    <dgm:pt modelId="{E483F93F-30F7-4C42-903C-915257ECE592}" type="sibTrans" cxnId="{E8FF4C76-5FB0-49D7-B8FC-0AA53ABC0E6F}">
      <dgm:prSet/>
      <dgm:spPr/>
      <dgm:t>
        <a:bodyPr/>
        <a:lstStyle/>
        <a:p>
          <a:endParaRPr lang="es-CO" sz="1400"/>
        </a:p>
      </dgm:t>
    </dgm:pt>
    <dgm:pt modelId="{A94130B9-7C2B-4999-BFD5-2C47EC6CF6A8}" type="pres">
      <dgm:prSet presAssocID="{401AA8B1-563D-4531-A47E-83099BB789A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AB061CA-EC99-49E8-869C-58B9B17EFF53}" type="pres">
      <dgm:prSet presAssocID="{401AA8B1-563D-4531-A47E-83099BB789AB}" presName="hierFlow" presStyleCnt="0"/>
      <dgm:spPr/>
    </dgm:pt>
    <dgm:pt modelId="{2E25E94A-974F-48DD-BAEF-6F14329D2E91}" type="pres">
      <dgm:prSet presAssocID="{401AA8B1-563D-4531-A47E-83099BB789AB}" presName="firstBuf" presStyleCnt="0"/>
      <dgm:spPr/>
    </dgm:pt>
    <dgm:pt modelId="{C5AA32BB-46B8-4DDE-B29F-FC9E5A471A23}" type="pres">
      <dgm:prSet presAssocID="{401AA8B1-563D-4531-A47E-83099BB789A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3B687BB-3319-4712-9A23-7F7AA7633ADB}" type="pres">
      <dgm:prSet presAssocID="{79D7F0A0-D475-4895-86F5-C66518AD9E27}" presName="Name17" presStyleCnt="0"/>
      <dgm:spPr/>
    </dgm:pt>
    <dgm:pt modelId="{53BB496D-8ECA-433C-BFAC-56315982743F}" type="pres">
      <dgm:prSet presAssocID="{79D7F0A0-D475-4895-86F5-C66518AD9E27}" presName="level1Shape" presStyleLbl="node0" presStyleIdx="0" presStyleCnt="1" custScaleX="148230" custScaleY="126077" custLinFactNeighborX="33993" custLinFactNeighborY="-89995">
        <dgm:presLayoutVars>
          <dgm:chPref val="3"/>
        </dgm:presLayoutVars>
      </dgm:prSet>
      <dgm:spPr/>
    </dgm:pt>
    <dgm:pt modelId="{DED8761A-0A4E-459E-8C95-38BD2A0BEA78}" type="pres">
      <dgm:prSet presAssocID="{79D7F0A0-D475-4895-86F5-C66518AD9E27}" presName="hierChild2" presStyleCnt="0"/>
      <dgm:spPr/>
    </dgm:pt>
    <dgm:pt modelId="{480B1EDA-064A-4610-ABC8-2AB4DE053CF2}" type="pres">
      <dgm:prSet presAssocID="{ABD5FAC5-58CD-476C-8DC3-B18014930F1E}" presName="Name25" presStyleLbl="parChTrans1D2" presStyleIdx="0" presStyleCnt="1"/>
      <dgm:spPr/>
    </dgm:pt>
    <dgm:pt modelId="{6716C851-41AF-4453-9777-291E2FEFF1CC}" type="pres">
      <dgm:prSet presAssocID="{ABD5FAC5-58CD-476C-8DC3-B18014930F1E}" presName="connTx" presStyleLbl="parChTrans1D2" presStyleIdx="0" presStyleCnt="1"/>
      <dgm:spPr/>
    </dgm:pt>
    <dgm:pt modelId="{BA5AC566-E8A8-4E41-8926-3764E3ECDFF0}" type="pres">
      <dgm:prSet presAssocID="{69B3B48F-595E-40D6-B22C-3274C7735F11}" presName="Name30" presStyleCnt="0"/>
      <dgm:spPr/>
    </dgm:pt>
    <dgm:pt modelId="{A05DA904-53DB-48E9-9D22-FD56F72FC4A6}" type="pres">
      <dgm:prSet presAssocID="{69B3B48F-595E-40D6-B22C-3274C7735F11}" presName="level2Shape" presStyleLbl="node2" presStyleIdx="0" presStyleCnt="1" custScaleX="128896" custScaleY="122658" custLinFactNeighborX="42700" custLinFactNeighborY="-91705"/>
      <dgm:spPr/>
    </dgm:pt>
    <dgm:pt modelId="{480C1276-9535-4C39-BA4D-F5370D1639B3}" type="pres">
      <dgm:prSet presAssocID="{69B3B48F-595E-40D6-B22C-3274C7735F11}" presName="hierChild3" presStyleCnt="0"/>
      <dgm:spPr/>
    </dgm:pt>
    <dgm:pt modelId="{D5A4AF6A-E614-40F2-80F4-4A4C228C5973}" type="pres">
      <dgm:prSet presAssocID="{A109A1FF-CC5E-4D16-85AF-4C04AC116859}" presName="Name25" presStyleLbl="parChTrans1D3" presStyleIdx="0" presStyleCnt="4"/>
      <dgm:spPr/>
    </dgm:pt>
    <dgm:pt modelId="{8DA3D000-9834-46A0-81C2-F09D941A3F79}" type="pres">
      <dgm:prSet presAssocID="{A109A1FF-CC5E-4D16-85AF-4C04AC116859}" presName="connTx" presStyleLbl="parChTrans1D3" presStyleIdx="0" presStyleCnt="4"/>
      <dgm:spPr/>
    </dgm:pt>
    <dgm:pt modelId="{ABBE3683-544B-4A58-BFB2-DE447D3DE578}" type="pres">
      <dgm:prSet presAssocID="{DC8BA088-154E-426F-8C43-D8CA9616B9E4}" presName="Name30" presStyleCnt="0"/>
      <dgm:spPr/>
    </dgm:pt>
    <dgm:pt modelId="{E736762E-3829-4882-83F4-042589567DFA}" type="pres">
      <dgm:prSet presAssocID="{DC8BA088-154E-426F-8C43-D8CA9616B9E4}" presName="level2Shape" presStyleLbl="node3" presStyleIdx="0" presStyleCnt="4" custScaleX="142889" custScaleY="125742" custLinFactX="12941" custLinFactNeighborX="100000" custLinFactNeighborY="-84498"/>
      <dgm:spPr/>
    </dgm:pt>
    <dgm:pt modelId="{7C9E2FB1-479D-4754-8BE5-E2095F3299A0}" type="pres">
      <dgm:prSet presAssocID="{DC8BA088-154E-426F-8C43-D8CA9616B9E4}" presName="hierChild3" presStyleCnt="0"/>
      <dgm:spPr/>
    </dgm:pt>
    <dgm:pt modelId="{1F2B07FB-8752-4D33-A46E-FCAB50426B46}" type="pres">
      <dgm:prSet presAssocID="{D3470132-D738-4C46-851D-0B87B5E95ABE}" presName="Name25" presStyleLbl="parChTrans1D3" presStyleIdx="1" presStyleCnt="4"/>
      <dgm:spPr/>
    </dgm:pt>
    <dgm:pt modelId="{724295E5-5EC6-40B2-9B77-442C5328B871}" type="pres">
      <dgm:prSet presAssocID="{D3470132-D738-4C46-851D-0B87B5E95ABE}" presName="connTx" presStyleLbl="parChTrans1D3" presStyleIdx="1" presStyleCnt="4"/>
      <dgm:spPr/>
    </dgm:pt>
    <dgm:pt modelId="{E5AB5F69-BF79-4D5D-B0A5-5F9357597B7D}" type="pres">
      <dgm:prSet presAssocID="{53DB3E8F-BE21-4A4A-84AF-C9BF88A1099B}" presName="Name30" presStyleCnt="0"/>
      <dgm:spPr/>
    </dgm:pt>
    <dgm:pt modelId="{45C83CFB-D810-418E-953D-05E8B1518656}" type="pres">
      <dgm:prSet presAssocID="{53DB3E8F-BE21-4A4A-84AF-C9BF88A1099B}" presName="level2Shape" presStyleLbl="node3" presStyleIdx="1" presStyleCnt="4" custScaleX="161421" custScaleY="111287" custLinFactX="5908" custLinFactNeighborX="100000" custLinFactNeighborY="-70504"/>
      <dgm:spPr/>
    </dgm:pt>
    <dgm:pt modelId="{02413533-0DF1-4FD8-9D6F-4DD75ABA8A89}" type="pres">
      <dgm:prSet presAssocID="{53DB3E8F-BE21-4A4A-84AF-C9BF88A1099B}" presName="hierChild3" presStyleCnt="0"/>
      <dgm:spPr/>
    </dgm:pt>
    <dgm:pt modelId="{BA8E56FE-6FDA-40F9-96B3-57DA72DA6196}" type="pres">
      <dgm:prSet presAssocID="{2E569976-B144-4F76-A499-29BF3A0F4228}" presName="Name25" presStyleLbl="parChTrans1D3" presStyleIdx="2" presStyleCnt="4"/>
      <dgm:spPr/>
    </dgm:pt>
    <dgm:pt modelId="{FFF922B9-0E54-4137-9E79-F1DF78B05BE4}" type="pres">
      <dgm:prSet presAssocID="{2E569976-B144-4F76-A499-29BF3A0F4228}" presName="connTx" presStyleLbl="parChTrans1D3" presStyleIdx="2" presStyleCnt="4"/>
      <dgm:spPr/>
    </dgm:pt>
    <dgm:pt modelId="{535AD0B5-C2CF-40B8-B0DB-9010435F9FBD}" type="pres">
      <dgm:prSet presAssocID="{7686C94D-F428-407D-B29F-12FA2377057F}" presName="Name30" presStyleCnt="0"/>
      <dgm:spPr/>
    </dgm:pt>
    <dgm:pt modelId="{BDE0AB53-8F96-416D-BA75-BC972A4E7747}" type="pres">
      <dgm:prSet presAssocID="{7686C94D-F428-407D-B29F-12FA2377057F}" presName="level2Shape" presStyleLbl="node3" presStyleIdx="2" presStyleCnt="4" custScaleX="174385" custScaleY="151319" custLinFactNeighborX="98874" custLinFactNeighborY="-27988"/>
      <dgm:spPr/>
    </dgm:pt>
    <dgm:pt modelId="{55F7A237-B1D4-4EEC-96C3-14C495F2E79C}" type="pres">
      <dgm:prSet presAssocID="{7686C94D-F428-407D-B29F-12FA2377057F}" presName="hierChild3" presStyleCnt="0"/>
      <dgm:spPr/>
    </dgm:pt>
    <dgm:pt modelId="{1C53F90D-5CAC-4A37-87A8-BBAD3A17AB55}" type="pres">
      <dgm:prSet presAssocID="{94FF087B-3542-4C70-9BA8-339851A9D15F}" presName="Name25" presStyleLbl="parChTrans1D3" presStyleIdx="3" presStyleCnt="4"/>
      <dgm:spPr/>
    </dgm:pt>
    <dgm:pt modelId="{BF894AC3-AF5D-47A7-9683-BFE6994A1045}" type="pres">
      <dgm:prSet presAssocID="{94FF087B-3542-4C70-9BA8-339851A9D15F}" presName="connTx" presStyleLbl="parChTrans1D3" presStyleIdx="3" presStyleCnt="4"/>
      <dgm:spPr/>
    </dgm:pt>
    <dgm:pt modelId="{D3971F6F-900E-4D01-B6AD-042351FB8D4A}" type="pres">
      <dgm:prSet presAssocID="{3EA4630F-8050-4B07-A26F-E1D392A51FDD}" presName="Name30" presStyleCnt="0"/>
      <dgm:spPr/>
    </dgm:pt>
    <dgm:pt modelId="{9606C9E1-0498-441A-843C-236B0F23A01D}" type="pres">
      <dgm:prSet presAssocID="{3EA4630F-8050-4B07-A26F-E1D392A51FDD}" presName="level2Shape" presStyleLbl="node3" presStyleIdx="3" presStyleCnt="4" custScaleX="203757" custScaleY="153865" custLinFactNeighborX="84807" custLinFactNeighborY="-11437"/>
      <dgm:spPr/>
    </dgm:pt>
    <dgm:pt modelId="{7D5A099A-1791-4FA7-B247-A4ECA381B009}" type="pres">
      <dgm:prSet presAssocID="{3EA4630F-8050-4B07-A26F-E1D392A51FDD}" presName="hierChild3" presStyleCnt="0"/>
      <dgm:spPr/>
    </dgm:pt>
    <dgm:pt modelId="{4BC78807-5EDF-4946-80EB-B3735469F338}" type="pres">
      <dgm:prSet presAssocID="{401AA8B1-563D-4531-A47E-83099BB789AB}" presName="bgShapesFlow" presStyleCnt="0"/>
      <dgm:spPr/>
    </dgm:pt>
    <dgm:pt modelId="{33D154D7-E638-4AE0-A957-43D744C0AFDD}" type="pres">
      <dgm:prSet presAssocID="{DC1EF66E-AA16-4825-97BA-6ADB10CD2A5F}" presName="rectComp" presStyleCnt="0"/>
      <dgm:spPr/>
    </dgm:pt>
    <dgm:pt modelId="{48CD9B33-3939-4DAB-A2F9-98E807957E4A}" type="pres">
      <dgm:prSet presAssocID="{DC1EF66E-AA16-4825-97BA-6ADB10CD2A5F}" presName="bgRect" presStyleLbl="bgShp" presStyleIdx="0" presStyleCnt="3" custScaleX="143069" custLinFactNeighborX="28201" custLinFactNeighborY="-1631"/>
      <dgm:spPr/>
    </dgm:pt>
    <dgm:pt modelId="{C97AB1D3-76CA-423C-A659-650B2C57613F}" type="pres">
      <dgm:prSet presAssocID="{DC1EF66E-AA16-4825-97BA-6ADB10CD2A5F}" presName="bgRectTx" presStyleLbl="bgShp" presStyleIdx="0" presStyleCnt="3">
        <dgm:presLayoutVars>
          <dgm:bulletEnabled val="1"/>
        </dgm:presLayoutVars>
      </dgm:prSet>
      <dgm:spPr/>
    </dgm:pt>
    <dgm:pt modelId="{0FE67F92-DC19-4F74-AE0F-437E0D8BF520}" type="pres">
      <dgm:prSet presAssocID="{DC1EF66E-AA16-4825-97BA-6ADB10CD2A5F}" presName="spComp" presStyleCnt="0"/>
      <dgm:spPr/>
    </dgm:pt>
    <dgm:pt modelId="{80F21DC7-2816-418D-832A-C066FB1EAEBF}" type="pres">
      <dgm:prSet presAssocID="{DC1EF66E-AA16-4825-97BA-6ADB10CD2A5F}" presName="hSp" presStyleCnt="0"/>
      <dgm:spPr/>
    </dgm:pt>
    <dgm:pt modelId="{5ADD3C00-5F9E-4CF4-993D-C09EFD0E01DA}" type="pres">
      <dgm:prSet presAssocID="{3A8923EF-D4B1-4057-B09C-D77D0890CEE8}" presName="rectComp" presStyleCnt="0"/>
      <dgm:spPr/>
    </dgm:pt>
    <dgm:pt modelId="{B60D42B0-990A-418D-B4A1-1333986DA5C1}" type="pres">
      <dgm:prSet presAssocID="{3A8923EF-D4B1-4057-B09C-D77D0890CEE8}" presName="bgRect" presStyleLbl="bgShp" presStyleIdx="1" presStyleCnt="3" custScaleX="150061" custLinFactNeighborX="28196" custLinFactNeighborY="2609"/>
      <dgm:spPr/>
    </dgm:pt>
    <dgm:pt modelId="{2470499D-6FF0-48A0-B27B-F50C32613262}" type="pres">
      <dgm:prSet presAssocID="{3A8923EF-D4B1-4057-B09C-D77D0890CEE8}" presName="bgRectTx" presStyleLbl="bgShp" presStyleIdx="1" presStyleCnt="3">
        <dgm:presLayoutVars>
          <dgm:bulletEnabled val="1"/>
        </dgm:presLayoutVars>
      </dgm:prSet>
      <dgm:spPr/>
    </dgm:pt>
    <dgm:pt modelId="{180F0516-6127-4D55-8FBF-5BD3B7BDE67A}" type="pres">
      <dgm:prSet presAssocID="{3A8923EF-D4B1-4057-B09C-D77D0890CEE8}" presName="spComp" presStyleCnt="0"/>
      <dgm:spPr/>
    </dgm:pt>
    <dgm:pt modelId="{A34678EB-0A3D-4D19-8301-465B93EE5669}" type="pres">
      <dgm:prSet presAssocID="{3A8923EF-D4B1-4057-B09C-D77D0890CEE8}" presName="hSp" presStyleCnt="0"/>
      <dgm:spPr/>
    </dgm:pt>
    <dgm:pt modelId="{BBA95CC8-0CF5-4E7A-A325-32E137220D1D}" type="pres">
      <dgm:prSet presAssocID="{450311F1-A060-4F57-8EE5-BC34A1C7A7E1}" presName="rectComp" presStyleCnt="0"/>
      <dgm:spPr/>
    </dgm:pt>
    <dgm:pt modelId="{2E8CD880-3A2F-4C8D-813F-0A960299A48E}" type="pres">
      <dgm:prSet presAssocID="{450311F1-A060-4F57-8EE5-BC34A1C7A7E1}" presName="bgRect" presStyleLbl="bgShp" presStyleIdx="2" presStyleCnt="3" custScaleX="188133" custLinFactNeighborX="32684"/>
      <dgm:spPr/>
    </dgm:pt>
    <dgm:pt modelId="{871EFCCA-B451-4CC7-9979-EDBD931D5733}" type="pres">
      <dgm:prSet presAssocID="{450311F1-A060-4F57-8EE5-BC34A1C7A7E1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A339403-0440-42CA-A896-B80E3ED8EDA9}" type="presOf" srcId="{94FF087B-3542-4C70-9BA8-339851A9D15F}" destId="{1C53F90D-5CAC-4A37-87A8-BBAD3A17AB55}" srcOrd="0" destOrd="0" presId="urn:microsoft.com/office/officeart/2005/8/layout/hierarchy5"/>
    <dgm:cxn modelId="{34C2ED08-F2B6-4099-8259-4CA5F6A50D85}" type="presOf" srcId="{ABD5FAC5-58CD-476C-8DC3-B18014930F1E}" destId="{480B1EDA-064A-4610-ABC8-2AB4DE053CF2}" srcOrd="0" destOrd="0" presId="urn:microsoft.com/office/officeart/2005/8/layout/hierarchy5"/>
    <dgm:cxn modelId="{9CE1390A-B918-439A-9E9C-2021F2D7857E}" srcId="{69B3B48F-595E-40D6-B22C-3274C7735F11}" destId="{7686C94D-F428-407D-B29F-12FA2377057F}" srcOrd="2" destOrd="0" parTransId="{2E569976-B144-4F76-A499-29BF3A0F4228}" sibTransId="{CEA28DB0-DA73-4613-828F-1DB74B81AAF9}"/>
    <dgm:cxn modelId="{27A0A31C-98BF-4001-B643-1B9F62E51A84}" type="presOf" srcId="{3A8923EF-D4B1-4057-B09C-D77D0890CEE8}" destId="{2470499D-6FF0-48A0-B27B-F50C32613262}" srcOrd="1" destOrd="0" presId="urn:microsoft.com/office/officeart/2005/8/layout/hierarchy5"/>
    <dgm:cxn modelId="{D5211E26-7499-44E9-9632-AAC1C0611B3F}" type="presOf" srcId="{ABD5FAC5-58CD-476C-8DC3-B18014930F1E}" destId="{6716C851-41AF-4453-9777-291E2FEFF1CC}" srcOrd="1" destOrd="0" presId="urn:microsoft.com/office/officeart/2005/8/layout/hierarchy5"/>
    <dgm:cxn modelId="{3BDF2A3B-DBE9-4C8E-8CBA-81DA1628333F}" type="presOf" srcId="{401AA8B1-563D-4531-A47E-83099BB789AB}" destId="{A94130B9-7C2B-4999-BFD5-2C47EC6CF6A8}" srcOrd="0" destOrd="0" presId="urn:microsoft.com/office/officeart/2005/8/layout/hierarchy5"/>
    <dgm:cxn modelId="{DCA89A3F-7D72-49C9-8932-344585C9D543}" srcId="{79D7F0A0-D475-4895-86F5-C66518AD9E27}" destId="{69B3B48F-595E-40D6-B22C-3274C7735F11}" srcOrd="0" destOrd="0" parTransId="{ABD5FAC5-58CD-476C-8DC3-B18014930F1E}" sibTransId="{42A38917-3E87-4320-8903-D1B3E57362F8}"/>
    <dgm:cxn modelId="{69724D41-1A46-4F9E-AEE8-1F6DB6C24A92}" srcId="{401AA8B1-563D-4531-A47E-83099BB789AB}" destId="{3A8923EF-D4B1-4057-B09C-D77D0890CEE8}" srcOrd="2" destOrd="0" parTransId="{3B272A1B-DA61-4A4A-8504-A24CE7C5AF3C}" sibTransId="{C01B5FD8-829F-42B6-AE05-775EC6B55C53}"/>
    <dgm:cxn modelId="{F5E55442-93C4-4FCE-AB04-262EDC241ADC}" type="presOf" srcId="{450311F1-A060-4F57-8EE5-BC34A1C7A7E1}" destId="{2E8CD880-3A2F-4C8D-813F-0A960299A48E}" srcOrd="0" destOrd="0" presId="urn:microsoft.com/office/officeart/2005/8/layout/hierarchy5"/>
    <dgm:cxn modelId="{700ACF49-04A7-4CA3-BF66-5F9BADE59E5A}" srcId="{69B3B48F-595E-40D6-B22C-3274C7735F11}" destId="{53DB3E8F-BE21-4A4A-84AF-C9BF88A1099B}" srcOrd="1" destOrd="0" parTransId="{D3470132-D738-4C46-851D-0B87B5E95ABE}" sibTransId="{DB508018-7B45-4C0D-A57B-42780D584E56}"/>
    <dgm:cxn modelId="{9AE52B4C-5304-4281-AF96-C30FB57173A3}" type="presOf" srcId="{3EA4630F-8050-4B07-A26F-E1D392A51FDD}" destId="{9606C9E1-0498-441A-843C-236B0F23A01D}" srcOrd="0" destOrd="0" presId="urn:microsoft.com/office/officeart/2005/8/layout/hierarchy5"/>
    <dgm:cxn modelId="{E91DC958-507E-44B1-AB5C-628A1D1169E3}" type="presOf" srcId="{69B3B48F-595E-40D6-B22C-3274C7735F11}" destId="{A05DA904-53DB-48E9-9D22-FD56F72FC4A6}" srcOrd="0" destOrd="0" presId="urn:microsoft.com/office/officeart/2005/8/layout/hierarchy5"/>
    <dgm:cxn modelId="{FFD84A6A-97C3-4676-A39A-25E899D9837D}" type="presOf" srcId="{A109A1FF-CC5E-4D16-85AF-4C04AC116859}" destId="{D5A4AF6A-E614-40F2-80F4-4A4C228C5973}" srcOrd="0" destOrd="0" presId="urn:microsoft.com/office/officeart/2005/8/layout/hierarchy5"/>
    <dgm:cxn modelId="{4D16866E-7A9D-4DCE-9463-FCDF95C8752C}" srcId="{69B3B48F-595E-40D6-B22C-3274C7735F11}" destId="{DC8BA088-154E-426F-8C43-D8CA9616B9E4}" srcOrd="0" destOrd="0" parTransId="{A109A1FF-CC5E-4D16-85AF-4C04AC116859}" sibTransId="{F28435B3-6AE9-4979-A569-65E86839B0C5}"/>
    <dgm:cxn modelId="{E8FF4C76-5FB0-49D7-B8FC-0AA53ABC0E6F}" srcId="{69B3B48F-595E-40D6-B22C-3274C7735F11}" destId="{3EA4630F-8050-4B07-A26F-E1D392A51FDD}" srcOrd="3" destOrd="0" parTransId="{94FF087B-3542-4C70-9BA8-339851A9D15F}" sibTransId="{E483F93F-30F7-4C42-903C-915257ECE592}"/>
    <dgm:cxn modelId="{DDD0B47F-6269-48FC-81AE-72ECC20BB3A1}" type="presOf" srcId="{450311F1-A060-4F57-8EE5-BC34A1C7A7E1}" destId="{871EFCCA-B451-4CC7-9979-EDBD931D5733}" srcOrd="1" destOrd="0" presId="urn:microsoft.com/office/officeart/2005/8/layout/hierarchy5"/>
    <dgm:cxn modelId="{62078787-92F4-4D47-8016-8ED2A959F4E1}" srcId="{401AA8B1-563D-4531-A47E-83099BB789AB}" destId="{79D7F0A0-D475-4895-86F5-C66518AD9E27}" srcOrd="0" destOrd="0" parTransId="{FB976C06-1FE4-4C9C-9B54-F4B9A24B9964}" sibTransId="{0F80DDBF-B50F-4A1E-B011-25CE7376B16B}"/>
    <dgm:cxn modelId="{3286CA8D-8775-424D-BEB0-191B0481D4C6}" type="presOf" srcId="{53DB3E8F-BE21-4A4A-84AF-C9BF88A1099B}" destId="{45C83CFB-D810-418E-953D-05E8B1518656}" srcOrd="0" destOrd="0" presId="urn:microsoft.com/office/officeart/2005/8/layout/hierarchy5"/>
    <dgm:cxn modelId="{559B5097-A057-433A-96BD-0F5AF90583C7}" type="presOf" srcId="{A109A1FF-CC5E-4D16-85AF-4C04AC116859}" destId="{8DA3D000-9834-46A0-81C2-F09D941A3F79}" srcOrd="1" destOrd="0" presId="urn:microsoft.com/office/officeart/2005/8/layout/hierarchy5"/>
    <dgm:cxn modelId="{80E18E9E-6F8C-44C1-94FF-9003196257D8}" type="presOf" srcId="{3A8923EF-D4B1-4057-B09C-D77D0890CEE8}" destId="{B60D42B0-990A-418D-B4A1-1333986DA5C1}" srcOrd="0" destOrd="0" presId="urn:microsoft.com/office/officeart/2005/8/layout/hierarchy5"/>
    <dgm:cxn modelId="{449199AA-008F-474A-9F66-1BE0B838DCC7}" type="presOf" srcId="{7686C94D-F428-407D-B29F-12FA2377057F}" destId="{BDE0AB53-8F96-416D-BA75-BC972A4E7747}" srcOrd="0" destOrd="0" presId="urn:microsoft.com/office/officeart/2005/8/layout/hierarchy5"/>
    <dgm:cxn modelId="{B0B517AF-AADE-4F5D-8998-70A5CB39A51F}" type="presOf" srcId="{DC8BA088-154E-426F-8C43-D8CA9616B9E4}" destId="{E736762E-3829-4882-83F4-042589567DFA}" srcOrd="0" destOrd="0" presId="urn:microsoft.com/office/officeart/2005/8/layout/hierarchy5"/>
    <dgm:cxn modelId="{080881B8-3A3A-43C0-9ED6-F401DB09081A}" srcId="{401AA8B1-563D-4531-A47E-83099BB789AB}" destId="{DC1EF66E-AA16-4825-97BA-6ADB10CD2A5F}" srcOrd="1" destOrd="0" parTransId="{80A73BAF-8367-4821-A28A-03D722A57F20}" sibTransId="{5306363B-60AA-47E6-8331-B5DAFD1921D3}"/>
    <dgm:cxn modelId="{E8CBC6C8-6C7B-4DD8-B6F4-35358CBC8767}" type="presOf" srcId="{DC1EF66E-AA16-4825-97BA-6ADB10CD2A5F}" destId="{C97AB1D3-76CA-423C-A659-650B2C57613F}" srcOrd="1" destOrd="0" presId="urn:microsoft.com/office/officeart/2005/8/layout/hierarchy5"/>
    <dgm:cxn modelId="{63A710D5-C72D-4CDB-AA90-F3F827532C21}" type="presOf" srcId="{D3470132-D738-4C46-851D-0B87B5E95ABE}" destId="{724295E5-5EC6-40B2-9B77-442C5328B871}" srcOrd="1" destOrd="0" presId="urn:microsoft.com/office/officeart/2005/8/layout/hierarchy5"/>
    <dgm:cxn modelId="{8D9C2FDB-33E6-4DBE-979E-9F62FC9F47B0}" srcId="{401AA8B1-563D-4531-A47E-83099BB789AB}" destId="{450311F1-A060-4F57-8EE5-BC34A1C7A7E1}" srcOrd="3" destOrd="0" parTransId="{21F7CA66-4779-4034-ABB3-B19D2C137D31}" sibTransId="{1E210E89-43B3-4895-A145-33E23730C665}"/>
    <dgm:cxn modelId="{7088AFDD-3C4F-44BA-9152-48AA8008312A}" type="presOf" srcId="{DC1EF66E-AA16-4825-97BA-6ADB10CD2A5F}" destId="{48CD9B33-3939-4DAB-A2F9-98E807957E4A}" srcOrd="0" destOrd="0" presId="urn:microsoft.com/office/officeart/2005/8/layout/hierarchy5"/>
    <dgm:cxn modelId="{3BB2F3E7-07EA-4852-8C83-22EED7E24EBC}" type="presOf" srcId="{79D7F0A0-D475-4895-86F5-C66518AD9E27}" destId="{53BB496D-8ECA-433C-BFAC-56315982743F}" srcOrd="0" destOrd="0" presId="urn:microsoft.com/office/officeart/2005/8/layout/hierarchy5"/>
    <dgm:cxn modelId="{4FD281EA-5AD7-4BD9-B85B-D48A3B2A3CBB}" type="presOf" srcId="{2E569976-B144-4F76-A499-29BF3A0F4228}" destId="{BA8E56FE-6FDA-40F9-96B3-57DA72DA6196}" srcOrd="0" destOrd="0" presId="urn:microsoft.com/office/officeart/2005/8/layout/hierarchy5"/>
    <dgm:cxn modelId="{B4BAEAF6-1CE6-4637-AE27-F13EA57011AD}" type="presOf" srcId="{2E569976-B144-4F76-A499-29BF3A0F4228}" destId="{FFF922B9-0E54-4137-9E79-F1DF78B05BE4}" srcOrd="1" destOrd="0" presId="urn:microsoft.com/office/officeart/2005/8/layout/hierarchy5"/>
    <dgm:cxn modelId="{9E8917FB-3846-4BCC-8E4F-42A0C0E70C2B}" type="presOf" srcId="{D3470132-D738-4C46-851D-0B87B5E95ABE}" destId="{1F2B07FB-8752-4D33-A46E-FCAB50426B46}" srcOrd="0" destOrd="0" presId="urn:microsoft.com/office/officeart/2005/8/layout/hierarchy5"/>
    <dgm:cxn modelId="{763DF5FE-AD24-4D8E-83A9-E0904D892BB4}" type="presOf" srcId="{94FF087B-3542-4C70-9BA8-339851A9D15F}" destId="{BF894AC3-AF5D-47A7-9683-BFE6994A1045}" srcOrd="1" destOrd="0" presId="urn:microsoft.com/office/officeart/2005/8/layout/hierarchy5"/>
    <dgm:cxn modelId="{BFD0BC61-E183-410F-878A-260F733BE69E}" type="presParOf" srcId="{A94130B9-7C2B-4999-BFD5-2C47EC6CF6A8}" destId="{0AB061CA-EC99-49E8-869C-58B9B17EFF53}" srcOrd="0" destOrd="0" presId="urn:microsoft.com/office/officeart/2005/8/layout/hierarchy5"/>
    <dgm:cxn modelId="{54F64EE6-32B8-4373-AD4D-4CB44FB070BA}" type="presParOf" srcId="{0AB061CA-EC99-49E8-869C-58B9B17EFF53}" destId="{2E25E94A-974F-48DD-BAEF-6F14329D2E91}" srcOrd="0" destOrd="0" presId="urn:microsoft.com/office/officeart/2005/8/layout/hierarchy5"/>
    <dgm:cxn modelId="{266ADDB2-9202-49C8-A53F-7FDC3F27DA41}" type="presParOf" srcId="{0AB061CA-EC99-49E8-869C-58B9B17EFF53}" destId="{C5AA32BB-46B8-4DDE-B29F-FC9E5A471A23}" srcOrd="1" destOrd="0" presId="urn:microsoft.com/office/officeart/2005/8/layout/hierarchy5"/>
    <dgm:cxn modelId="{380631FD-18AE-4637-8FD1-9E16B2CF2CFE}" type="presParOf" srcId="{C5AA32BB-46B8-4DDE-B29F-FC9E5A471A23}" destId="{63B687BB-3319-4712-9A23-7F7AA7633ADB}" srcOrd="0" destOrd="0" presId="urn:microsoft.com/office/officeart/2005/8/layout/hierarchy5"/>
    <dgm:cxn modelId="{F67F3C8A-86ED-4B6F-A83F-A5D4EBAB4A10}" type="presParOf" srcId="{63B687BB-3319-4712-9A23-7F7AA7633ADB}" destId="{53BB496D-8ECA-433C-BFAC-56315982743F}" srcOrd="0" destOrd="0" presId="urn:microsoft.com/office/officeart/2005/8/layout/hierarchy5"/>
    <dgm:cxn modelId="{0AFA24F4-CCDC-4E59-AD73-B087CDC41411}" type="presParOf" srcId="{63B687BB-3319-4712-9A23-7F7AA7633ADB}" destId="{DED8761A-0A4E-459E-8C95-38BD2A0BEA78}" srcOrd="1" destOrd="0" presId="urn:microsoft.com/office/officeart/2005/8/layout/hierarchy5"/>
    <dgm:cxn modelId="{6D9A091A-AB63-40A3-A8C3-3BE5F5B97C3E}" type="presParOf" srcId="{DED8761A-0A4E-459E-8C95-38BD2A0BEA78}" destId="{480B1EDA-064A-4610-ABC8-2AB4DE053CF2}" srcOrd="0" destOrd="0" presId="urn:microsoft.com/office/officeart/2005/8/layout/hierarchy5"/>
    <dgm:cxn modelId="{07864D40-8133-4C1F-A7AA-0B5E23CFBB3C}" type="presParOf" srcId="{480B1EDA-064A-4610-ABC8-2AB4DE053CF2}" destId="{6716C851-41AF-4453-9777-291E2FEFF1CC}" srcOrd="0" destOrd="0" presId="urn:microsoft.com/office/officeart/2005/8/layout/hierarchy5"/>
    <dgm:cxn modelId="{93DDFD13-244C-48EC-BB8E-A5F91EEBB467}" type="presParOf" srcId="{DED8761A-0A4E-459E-8C95-38BD2A0BEA78}" destId="{BA5AC566-E8A8-4E41-8926-3764E3ECDFF0}" srcOrd="1" destOrd="0" presId="urn:microsoft.com/office/officeart/2005/8/layout/hierarchy5"/>
    <dgm:cxn modelId="{A29E18BB-D84C-4340-BD66-3E8E9BA91CE3}" type="presParOf" srcId="{BA5AC566-E8A8-4E41-8926-3764E3ECDFF0}" destId="{A05DA904-53DB-48E9-9D22-FD56F72FC4A6}" srcOrd="0" destOrd="0" presId="urn:microsoft.com/office/officeart/2005/8/layout/hierarchy5"/>
    <dgm:cxn modelId="{0FC1AFA7-0268-443E-B2A9-2B53EB8B4FCE}" type="presParOf" srcId="{BA5AC566-E8A8-4E41-8926-3764E3ECDFF0}" destId="{480C1276-9535-4C39-BA4D-F5370D1639B3}" srcOrd="1" destOrd="0" presId="urn:microsoft.com/office/officeart/2005/8/layout/hierarchy5"/>
    <dgm:cxn modelId="{B97BDCED-F8DF-4AD0-9899-084A0520BB0C}" type="presParOf" srcId="{480C1276-9535-4C39-BA4D-F5370D1639B3}" destId="{D5A4AF6A-E614-40F2-80F4-4A4C228C5973}" srcOrd="0" destOrd="0" presId="urn:microsoft.com/office/officeart/2005/8/layout/hierarchy5"/>
    <dgm:cxn modelId="{E70F2E59-871D-459B-99E2-021D70393D0D}" type="presParOf" srcId="{D5A4AF6A-E614-40F2-80F4-4A4C228C5973}" destId="{8DA3D000-9834-46A0-81C2-F09D941A3F79}" srcOrd="0" destOrd="0" presId="urn:microsoft.com/office/officeart/2005/8/layout/hierarchy5"/>
    <dgm:cxn modelId="{7CE0CEEA-2B06-4382-AA9C-52B02EDADA0B}" type="presParOf" srcId="{480C1276-9535-4C39-BA4D-F5370D1639B3}" destId="{ABBE3683-544B-4A58-BFB2-DE447D3DE578}" srcOrd="1" destOrd="0" presId="urn:microsoft.com/office/officeart/2005/8/layout/hierarchy5"/>
    <dgm:cxn modelId="{B5DCA025-720E-4F27-8153-404E3DCC6B51}" type="presParOf" srcId="{ABBE3683-544B-4A58-BFB2-DE447D3DE578}" destId="{E736762E-3829-4882-83F4-042589567DFA}" srcOrd="0" destOrd="0" presId="urn:microsoft.com/office/officeart/2005/8/layout/hierarchy5"/>
    <dgm:cxn modelId="{B003C64B-BE4D-47D1-9CBA-DB7F0EFC45BC}" type="presParOf" srcId="{ABBE3683-544B-4A58-BFB2-DE447D3DE578}" destId="{7C9E2FB1-479D-4754-8BE5-E2095F3299A0}" srcOrd="1" destOrd="0" presId="urn:microsoft.com/office/officeart/2005/8/layout/hierarchy5"/>
    <dgm:cxn modelId="{8C2AB8DB-6E16-4D04-ADB0-3AC2091E26DE}" type="presParOf" srcId="{480C1276-9535-4C39-BA4D-F5370D1639B3}" destId="{1F2B07FB-8752-4D33-A46E-FCAB50426B46}" srcOrd="2" destOrd="0" presId="urn:microsoft.com/office/officeart/2005/8/layout/hierarchy5"/>
    <dgm:cxn modelId="{248165DD-FB94-4813-9E43-EDCAFA938167}" type="presParOf" srcId="{1F2B07FB-8752-4D33-A46E-FCAB50426B46}" destId="{724295E5-5EC6-40B2-9B77-442C5328B871}" srcOrd="0" destOrd="0" presId="urn:microsoft.com/office/officeart/2005/8/layout/hierarchy5"/>
    <dgm:cxn modelId="{AE6E7FEA-FAC5-4B45-B87E-EB3683E1FF2E}" type="presParOf" srcId="{480C1276-9535-4C39-BA4D-F5370D1639B3}" destId="{E5AB5F69-BF79-4D5D-B0A5-5F9357597B7D}" srcOrd="3" destOrd="0" presId="urn:microsoft.com/office/officeart/2005/8/layout/hierarchy5"/>
    <dgm:cxn modelId="{639F0956-4888-4461-BED8-6C8F881AF176}" type="presParOf" srcId="{E5AB5F69-BF79-4D5D-B0A5-5F9357597B7D}" destId="{45C83CFB-D810-418E-953D-05E8B1518656}" srcOrd="0" destOrd="0" presId="urn:microsoft.com/office/officeart/2005/8/layout/hierarchy5"/>
    <dgm:cxn modelId="{D5BBCC48-03F9-43B9-B72F-0FBC5A448CFE}" type="presParOf" srcId="{E5AB5F69-BF79-4D5D-B0A5-5F9357597B7D}" destId="{02413533-0DF1-4FD8-9D6F-4DD75ABA8A89}" srcOrd="1" destOrd="0" presId="urn:microsoft.com/office/officeart/2005/8/layout/hierarchy5"/>
    <dgm:cxn modelId="{55F7EA5C-FB81-46A9-A5DD-BC61FAF886E5}" type="presParOf" srcId="{480C1276-9535-4C39-BA4D-F5370D1639B3}" destId="{BA8E56FE-6FDA-40F9-96B3-57DA72DA6196}" srcOrd="4" destOrd="0" presId="urn:microsoft.com/office/officeart/2005/8/layout/hierarchy5"/>
    <dgm:cxn modelId="{2EF4B1BC-A4BD-4DB9-AD32-2569A6E9C010}" type="presParOf" srcId="{BA8E56FE-6FDA-40F9-96B3-57DA72DA6196}" destId="{FFF922B9-0E54-4137-9E79-F1DF78B05BE4}" srcOrd="0" destOrd="0" presId="urn:microsoft.com/office/officeart/2005/8/layout/hierarchy5"/>
    <dgm:cxn modelId="{9F222596-6689-439B-8C63-646594FFF8F8}" type="presParOf" srcId="{480C1276-9535-4C39-BA4D-F5370D1639B3}" destId="{535AD0B5-C2CF-40B8-B0DB-9010435F9FBD}" srcOrd="5" destOrd="0" presId="urn:microsoft.com/office/officeart/2005/8/layout/hierarchy5"/>
    <dgm:cxn modelId="{C7DE4BD9-4F1E-4006-BE08-F6836EDABDB3}" type="presParOf" srcId="{535AD0B5-C2CF-40B8-B0DB-9010435F9FBD}" destId="{BDE0AB53-8F96-416D-BA75-BC972A4E7747}" srcOrd="0" destOrd="0" presId="urn:microsoft.com/office/officeart/2005/8/layout/hierarchy5"/>
    <dgm:cxn modelId="{80032436-49E8-49C1-8A63-27F7304A82B7}" type="presParOf" srcId="{535AD0B5-C2CF-40B8-B0DB-9010435F9FBD}" destId="{55F7A237-B1D4-4EEC-96C3-14C495F2E79C}" srcOrd="1" destOrd="0" presId="urn:microsoft.com/office/officeart/2005/8/layout/hierarchy5"/>
    <dgm:cxn modelId="{40DF3267-7C4B-4BDA-B7C6-52F42C821E38}" type="presParOf" srcId="{480C1276-9535-4C39-BA4D-F5370D1639B3}" destId="{1C53F90D-5CAC-4A37-87A8-BBAD3A17AB55}" srcOrd="6" destOrd="0" presId="urn:microsoft.com/office/officeart/2005/8/layout/hierarchy5"/>
    <dgm:cxn modelId="{A4D264B1-083F-4670-88A2-2774662B2E69}" type="presParOf" srcId="{1C53F90D-5CAC-4A37-87A8-BBAD3A17AB55}" destId="{BF894AC3-AF5D-47A7-9683-BFE6994A1045}" srcOrd="0" destOrd="0" presId="urn:microsoft.com/office/officeart/2005/8/layout/hierarchy5"/>
    <dgm:cxn modelId="{F56FFA0A-5AE1-4814-806A-032AF229DF08}" type="presParOf" srcId="{480C1276-9535-4C39-BA4D-F5370D1639B3}" destId="{D3971F6F-900E-4D01-B6AD-042351FB8D4A}" srcOrd="7" destOrd="0" presId="urn:microsoft.com/office/officeart/2005/8/layout/hierarchy5"/>
    <dgm:cxn modelId="{FDB0059B-E98E-44A1-8995-51E7C70363C7}" type="presParOf" srcId="{D3971F6F-900E-4D01-B6AD-042351FB8D4A}" destId="{9606C9E1-0498-441A-843C-236B0F23A01D}" srcOrd="0" destOrd="0" presId="urn:microsoft.com/office/officeart/2005/8/layout/hierarchy5"/>
    <dgm:cxn modelId="{B2A276B6-48DB-41D7-9AB1-BA5B9DB9E7A3}" type="presParOf" srcId="{D3971F6F-900E-4D01-B6AD-042351FB8D4A}" destId="{7D5A099A-1791-4FA7-B247-A4ECA381B009}" srcOrd="1" destOrd="0" presId="urn:microsoft.com/office/officeart/2005/8/layout/hierarchy5"/>
    <dgm:cxn modelId="{61133D27-6C83-4FBE-A339-A31044425D5C}" type="presParOf" srcId="{A94130B9-7C2B-4999-BFD5-2C47EC6CF6A8}" destId="{4BC78807-5EDF-4946-80EB-B3735469F338}" srcOrd="1" destOrd="0" presId="urn:microsoft.com/office/officeart/2005/8/layout/hierarchy5"/>
    <dgm:cxn modelId="{93043DC4-6572-4ECF-9D0E-5A4D842ABEEF}" type="presParOf" srcId="{4BC78807-5EDF-4946-80EB-B3735469F338}" destId="{33D154D7-E638-4AE0-A957-43D744C0AFDD}" srcOrd="0" destOrd="0" presId="urn:microsoft.com/office/officeart/2005/8/layout/hierarchy5"/>
    <dgm:cxn modelId="{84C91484-4FB7-419F-B471-1CF96804D9E7}" type="presParOf" srcId="{33D154D7-E638-4AE0-A957-43D744C0AFDD}" destId="{48CD9B33-3939-4DAB-A2F9-98E807957E4A}" srcOrd="0" destOrd="0" presId="urn:microsoft.com/office/officeart/2005/8/layout/hierarchy5"/>
    <dgm:cxn modelId="{EB49A9D3-DC1A-4FD8-805C-434A20D9AB02}" type="presParOf" srcId="{33D154D7-E638-4AE0-A957-43D744C0AFDD}" destId="{C97AB1D3-76CA-423C-A659-650B2C57613F}" srcOrd="1" destOrd="0" presId="urn:microsoft.com/office/officeart/2005/8/layout/hierarchy5"/>
    <dgm:cxn modelId="{9CA902B8-C60A-4099-AE56-2BA69FA792A7}" type="presParOf" srcId="{4BC78807-5EDF-4946-80EB-B3735469F338}" destId="{0FE67F92-DC19-4F74-AE0F-437E0D8BF520}" srcOrd="1" destOrd="0" presId="urn:microsoft.com/office/officeart/2005/8/layout/hierarchy5"/>
    <dgm:cxn modelId="{98D19623-1399-46A9-8F44-74ECE6B2E1FF}" type="presParOf" srcId="{0FE67F92-DC19-4F74-AE0F-437E0D8BF520}" destId="{80F21DC7-2816-418D-832A-C066FB1EAEBF}" srcOrd="0" destOrd="0" presId="urn:microsoft.com/office/officeart/2005/8/layout/hierarchy5"/>
    <dgm:cxn modelId="{F905A2DA-45B1-4DF7-85D6-36DF21374E03}" type="presParOf" srcId="{4BC78807-5EDF-4946-80EB-B3735469F338}" destId="{5ADD3C00-5F9E-4CF4-993D-C09EFD0E01DA}" srcOrd="2" destOrd="0" presId="urn:microsoft.com/office/officeart/2005/8/layout/hierarchy5"/>
    <dgm:cxn modelId="{2D66DD7B-45BE-4C66-B10E-2144E51153BC}" type="presParOf" srcId="{5ADD3C00-5F9E-4CF4-993D-C09EFD0E01DA}" destId="{B60D42B0-990A-418D-B4A1-1333986DA5C1}" srcOrd="0" destOrd="0" presId="urn:microsoft.com/office/officeart/2005/8/layout/hierarchy5"/>
    <dgm:cxn modelId="{536AA91B-AA92-455D-A011-07EA21AF4855}" type="presParOf" srcId="{5ADD3C00-5F9E-4CF4-993D-C09EFD0E01DA}" destId="{2470499D-6FF0-48A0-B27B-F50C32613262}" srcOrd="1" destOrd="0" presId="urn:microsoft.com/office/officeart/2005/8/layout/hierarchy5"/>
    <dgm:cxn modelId="{95EF660C-8AAD-40C9-A08A-5BE74E679437}" type="presParOf" srcId="{4BC78807-5EDF-4946-80EB-B3735469F338}" destId="{180F0516-6127-4D55-8FBF-5BD3B7BDE67A}" srcOrd="3" destOrd="0" presId="urn:microsoft.com/office/officeart/2005/8/layout/hierarchy5"/>
    <dgm:cxn modelId="{9DD81401-226F-41F3-86BB-518584DB4DC4}" type="presParOf" srcId="{180F0516-6127-4D55-8FBF-5BD3B7BDE67A}" destId="{A34678EB-0A3D-4D19-8301-465B93EE5669}" srcOrd="0" destOrd="0" presId="urn:microsoft.com/office/officeart/2005/8/layout/hierarchy5"/>
    <dgm:cxn modelId="{E7EB105B-69EC-4C06-B43D-49BB8DAA729B}" type="presParOf" srcId="{4BC78807-5EDF-4946-80EB-B3735469F338}" destId="{BBA95CC8-0CF5-4E7A-A325-32E137220D1D}" srcOrd="4" destOrd="0" presId="urn:microsoft.com/office/officeart/2005/8/layout/hierarchy5"/>
    <dgm:cxn modelId="{A138F49E-3180-404C-83B3-DE6CCE1BC7B3}" type="presParOf" srcId="{BBA95CC8-0CF5-4E7A-A325-32E137220D1D}" destId="{2E8CD880-3A2F-4C8D-813F-0A960299A48E}" srcOrd="0" destOrd="0" presId="urn:microsoft.com/office/officeart/2005/8/layout/hierarchy5"/>
    <dgm:cxn modelId="{5DB8F225-D4A4-4A4F-BA81-51E1D53725F7}" type="presParOf" srcId="{BBA95CC8-0CF5-4E7A-A325-32E137220D1D}" destId="{871EFCCA-B451-4CC7-9979-EDBD931D573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AD14E-0D6E-456D-95E2-6EE749E2B7F5}" type="doc">
      <dgm:prSet loTypeId="urn:microsoft.com/office/officeart/2005/8/layout/pyramid2" loCatId="list" qsTypeId="urn:microsoft.com/office/officeart/2005/8/quickstyle/3d2" qsCatId="3D" csTypeId="urn:microsoft.com/office/officeart/2005/8/colors/accent1_1" csCatId="accent1" phldr="1"/>
      <dgm:spPr/>
    </dgm:pt>
    <dgm:pt modelId="{D3F15461-2476-4700-94F0-3941BDC95519}">
      <dgm:prSet phldrT="[Tex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400" dirty="0"/>
            <a:t>Trabajo de grado: Investigación (implementación Tecnológica o investigación monográfica)</a:t>
          </a:r>
        </a:p>
      </dgm:t>
    </dgm:pt>
    <dgm:pt modelId="{C2EC1C76-20D3-4BE9-B679-249BDE0962A0}" type="parTrans" cxnId="{E0BA5260-01C4-4AFA-B6FA-0873D19E7456}">
      <dgm:prSet/>
      <dgm:spPr/>
      <dgm:t>
        <a:bodyPr/>
        <a:lstStyle/>
        <a:p>
          <a:endParaRPr lang="es-CO"/>
        </a:p>
      </dgm:t>
    </dgm:pt>
    <dgm:pt modelId="{695EE3B8-9D58-4D96-A998-573C21C98552}" type="sibTrans" cxnId="{E0BA5260-01C4-4AFA-B6FA-0873D19E7456}">
      <dgm:prSet/>
      <dgm:spPr/>
      <dgm:t>
        <a:bodyPr/>
        <a:lstStyle/>
        <a:p>
          <a:endParaRPr lang="es-CO"/>
        </a:p>
      </dgm:t>
    </dgm:pt>
    <dgm:pt modelId="{E14D7D37-97AF-438C-BB22-454550D79B33}">
      <dgm:prSet phldrT="[Texto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400" dirty="0"/>
            <a:t>Trabajo de grado: pasantía (movilidad nacional o internacional)</a:t>
          </a:r>
        </a:p>
      </dgm:t>
    </dgm:pt>
    <dgm:pt modelId="{1B5D705E-E3D0-4A8C-98DB-6AF91085C2BA}" type="parTrans" cxnId="{7E1656FE-EAD5-467A-B2D4-649682432338}">
      <dgm:prSet/>
      <dgm:spPr/>
      <dgm:t>
        <a:bodyPr/>
        <a:lstStyle/>
        <a:p>
          <a:endParaRPr lang="es-CO"/>
        </a:p>
      </dgm:t>
    </dgm:pt>
    <dgm:pt modelId="{1282A7A8-A2D9-45F1-BA2F-32E64D9849B9}" type="sibTrans" cxnId="{7E1656FE-EAD5-467A-B2D4-649682432338}">
      <dgm:prSet/>
      <dgm:spPr/>
      <dgm:t>
        <a:bodyPr/>
        <a:lstStyle/>
        <a:p>
          <a:endParaRPr lang="es-CO"/>
        </a:p>
      </dgm:t>
    </dgm:pt>
    <dgm:pt modelId="{D56B1099-71C6-44B9-B5CE-1C83418B8603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s-CO" sz="1400" dirty="0"/>
            <a:t>Trabajo de grado: Emprendimiento e innovación</a:t>
          </a:r>
        </a:p>
      </dgm:t>
    </dgm:pt>
    <dgm:pt modelId="{9E416681-C689-4C1F-A35A-C829DB0584D3}" type="parTrans" cxnId="{95431D6C-7F7C-4860-A7EB-3060BF912CA9}">
      <dgm:prSet/>
      <dgm:spPr/>
      <dgm:t>
        <a:bodyPr/>
        <a:lstStyle/>
        <a:p>
          <a:endParaRPr lang="es-CO"/>
        </a:p>
      </dgm:t>
    </dgm:pt>
    <dgm:pt modelId="{DD99B59B-3F25-47A8-9AF4-C4E2B1B68D2E}" type="sibTrans" cxnId="{95431D6C-7F7C-4860-A7EB-3060BF912CA9}">
      <dgm:prSet/>
      <dgm:spPr/>
      <dgm:t>
        <a:bodyPr/>
        <a:lstStyle/>
        <a:p>
          <a:endParaRPr lang="es-CO"/>
        </a:p>
      </dgm:t>
    </dgm:pt>
    <dgm:pt modelId="{7368A968-AA50-DB4F-AF70-1CBF8FC0F581}">
      <dgm:prSet phldrT="[Texto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400" dirty="0"/>
            <a:t>Trabajo de grado: Concomitante posgrados</a:t>
          </a:r>
        </a:p>
      </dgm:t>
    </dgm:pt>
    <dgm:pt modelId="{D79D5453-B08A-3549-B68A-238320283D1E}" type="parTrans" cxnId="{C8EDC3AE-4153-EF41-85BA-14D46F8A8C7C}">
      <dgm:prSet/>
      <dgm:spPr/>
      <dgm:t>
        <a:bodyPr/>
        <a:lstStyle/>
        <a:p>
          <a:endParaRPr lang="es-ES"/>
        </a:p>
      </dgm:t>
    </dgm:pt>
    <dgm:pt modelId="{862A93C0-5D75-1B45-BABE-C4951A1D5C8F}" type="sibTrans" cxnId="{C8EDC3AE-4153-EF41-85BA-14D46F8A8C7C}">
      <dgm:prSet/>
      <dgm:spPr/>
      <dgm:t>
        <a:bodyPr/>
        <a:lstStyle/>
        <a:p>
          <a:endParaRPr lang="es-ES"/>
        </a:p>
      </dgm:t>
    </dgm:pt>
    <dgm:pt modelId="{B2D2D415-B7F9-4FEC-985D-76E33596462C}" type="pres">
      <dgm:prSet presAssocID="{436AD14E-0D6E-456D-95E2-6EE749E2B7F5}" presName="compositeShape" presStyleCnt="0">
        <dgm:presLayoutVars>
          <dgm:dir/>
          <dgm:resizeHandles/>
        </dgm:presLayoutVars>
      </dgm:prSet>
      <dgm:spPr/>
    </dgm:pt>
    <dgm:pt modelId="{1E66B5BD-D492-4A3F-BC99-5AD997BC4B7B}" type="pres">
      <dgm:prSet presAssocID="{436AD14E-0D6E-456D-95E2-6EE749E2B7F5}" presName="pyramid" presStyleLbl="node1" presStyleIdx="0" presStyleCn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000CC"/>
          </a:solidFill>
        </a:ln>
      </dgm:spPr>
    </dgm:pt>
    <dgm:pt modelId="{77790B09-B2ED-4A12-9AD2-3468C635EB71}" type="pres">
      <dgm:prSet presAssocID="{436AD14E-0D6E-456D-95E2-6EE749E2B7F5}" presName="theList" presStyleCnt="0"/>
      <dgm:spPr/>
    </dgm:pt>
    <dgm:pt modelId="{4107646B-E254-4C54-B7F0-2D189ED28409}" type="pres">
      <dgm:prSet presAssocID="{D3F15461-2476-4700-94F0-3941BDC95519}" presName="aNode" presStyleLbl="fgAcc1" presStyleIdx="0" presStyleCnt="4" custScaleX="128973" custScaleY="126254" custLinFactNeighborX="8576">
        <dgm:presLayoutVars>
          <dgm:bulletEnabled val="1"/>
        </dgm:presLayoutVars>
      </dgm:prSet>
      <dgm:spPr/>
    </dgm:pt>
    <dgm:pt modelId="{2A0FBF68-8E27-4D7E-A334-E23D9234C8EE}" type="pres">
      <dgm:prSet presAssocID="{D3F15461-2476-4700-94F0-3941BDC95519}" presName="aSpace" presStyleCnt="0"/>
      <dgm:spPr/>
    </dgm:pt>
    <dgm:pt modelId="{BE37030B-07ED-4123-A99D-86514644D98B}" type="pres">
      <dgm:prSet presAssocID="{E14D7D37-97AF-438C-BB22-454550D79B33}" presName="aNode" presStyleLbl="fgAcc1" presStyleIdx="1" presStyleCnt="4" custScaleX="133183" custScaleY="132514" custLinFactNeighborX="10556">
        <dgm:presLayoutVars>
          <dgm:bulletEnabled val="1"/>
        </dgm:presLayoutVars>
      </dgm:prSet>
      <dgm:spPr/>
    </dgm:pt>
    <dgm:pt modelId="{F8A83386-17C4-45F3-814F-5B5934512A9C}" type="pres">
      <dgm:prSet presAssocID="{E14D7D37-97AF-438C-BB22-454550D79B33}" presName="aSpace" presStyleCnt="0"/>
      <dgm:spPr/>
    </dgm:pt>
    <dgm:pt modelId="{6BDB4DB0-3D15-4858-8C7E-3990240012D4}" type="pres">
      <dgm:prSet presAssocID="{D56B1099-71C6-44B9-B5CE-1C83418B8603}" presName="aNode" presStyleLbl="fgAcc1" presStyleIdx="2" presStyleCnt="4" custScaleX="132683" custScaleY="85321" custLinFactNeighborX="10556">
        <dgm:presLayoutVars>
          <dgm:bulletEnabled val="1"/>
        </dgm:presLayoutVars>
      </dgm:prSet>
      <dgm:spPr/>
    </dgm:pt>
    <dgm:pt modelId="{39D2A4C9-4785-4FD8-BC18-D27B596A8467}" type="pres">
      <dgm:prSet presAssocID="{D56B1099-71C6-44B9-B5CE-1C83418B8603}" presName="aSpace" presStyleCnt="0"/>
      <dgm:spPr/>
    </dgm:pt>
    <dgm:pt modelId="{A4B1B521-579D-9043-8923-76B85E0AAE4E}" type="pres">
      <dgm:prSet presAssocID="{7368A968-AA50-DB4F-AF70-1CBF8FC0F581}" presName="aNode" presStyleLbl="fgAcc1" presStyleIdx="3" presStyleCnt="4" custScaleX="135065" custLinFactNeighborX="11314">
        <dgm:presLayoutVars>
          <dgm:bulletEnabled val="1"/>
        </dgm:presLayoutVars>
      </dgm:prSet>
      <dgm:spPr/>
    </dgm:pt>
    <dgm:pt modelId="{9BDA072F-CD4B-5940-AFF2-5AB9D0ADAE09}" type="pres">
      <dgm:prSet presAssocID="{7368A968-AA50-DB4F-AF70-1CBF8FC0F581}" presName="aSpace" presStyleCnt="0"/>
      <dgm:spPr/>
    </dgm:pt>
  </dgm:ptLst>
  <dgm:cxnLst>
    <dgm:cxn modelId="{F8738D12-AEB0-40D8-865A-A82EBB91D1B9}" type="presOf" srcId="{436AD14E-0D6E-456D-95E2-6EE749E2B7F5}" destId="{B2D2D415-B7F9-4FEC-985D-76E33596462C}" srcOrd="0" destOrd="0" presId="urn:microsoft.com/office/officeart/2005/8/layout/pyramid2"/>
    <dgm:cxn modelId="{7F058D34-BACC-4D6B-AB4D-51130738D62D}" type="presOf" srcId="{E14D7D37-97AF-438C-BB22-454550D79B33}" destId="{BE37030B-07ED-4123-A99D-86514644D98B}" srcOrd="0" destOrd="0" presId="urn:microsoft.com/office/officeart/2005/8/layout/pyramid2"/>
    <dgm:cxn modelId="{7F438045-CDEA-4C8E-A42E-07E1128DA897}" type="presOf" srcId="{D3F15461-2476-4700-94F0-3941BDC95519}" destId="{4107646B-E254-4C54-B7F0-2D189ED28409}" srcOrd="0" destOrd="0" presId="urn:microsoft.com/office/officeart/2005/8/layout/pyramid2"/>
    <dgm:cxn modelId="{EB0DB345-B7FA-4AE3-BF67-12974BCA467C}" type="presOf" srcId="{D56B1099-71C6-44B9-B5CE-1C83418B8603}" destId="{6BDB4DB0-3D15-4858-8C7E-3990240012D4}" srcOrd="0" destOrd="0" presId="urn:microsoft.com/office/officeart/2005/8/layout/pyramid2"/>
    <dgm:cxn modelId="{E0BA5260-01C4-4AFA-B6FA-0873D19E7456}" srcId="{436AD14E-0D6E-456D-95E2-6EE749E2B7F5}" destId="{D3F15461-2476-4700-94F0-3941BDC95519}" srcOrd="0" destOrd="0" parTransId="{C2EC1C76-20D3-4BE9-B679-249BDE0962A0}" sibTransId="{695EE3B8-9D58-4D96-A998-573C21C98552}"/>
    <dgm:cxn modelId="{95431D6C-7F7C-4860-A7EB-3060BF912CA9}" srcId="{436AD14E-0D6E-456D-95E2-6EE749E2B7F5}" destId="{D56B1099-71C6-44B9-B5CE-1C83418B8603}" srcOrd="2" destOrd="0" parTransId="{9E416681-C689-4C1F-A35A-C829DB0584D3}" sibTransId="{DD99B59B-3F25-47A8-9AF4-C4E2B1B68D2E}"/>
    <dgm:cxn modelId="{C8EDC3AE-4153-EF41-85BA-14D46F8A8C7C}" srcId="{436AD14E-0D6E-456D-95E2-6EE749E2B7F5}" destId="{7368A968-AA50-DB4F-AF70-1CBF8FC0F581}" srcOrd="3" destOrd="0" parTransId="{D79D5453-B08A-3549-B68A-238320283D1E}" sibTransId="{862A93C0-5D75-1B45-BABE-C4951A1D5C8F}"/>
    <dgm:cxn modelId="{7E1656FE-EAD5-467A-B2D4-649682432338}" srcId="{436AD14E-0D6E-456D-95E2-6EE749E2B7F5}" destId="{E14D7D37-97AF-438C-BB22-454550D79B33}" srcOrd="1" destOrd="0" parTransId="{1B5D705E-E3D0-4A8C-98DB-6AF91085C2BA}" sibTransId="{1282A7A8-A2D9-45F1-BA2F-32E64D9849B9}"/>
    <dgm:cxn modelId="{CCEB0BFF-518A-EB4B-AD84-9929B44E17B7}" type="presOf" srcId="{7368A968-AA50-DB4F-AF70-1CBF8FC0F581}" destId="{A4B1B521-579D-9043-8923-76B85E0AAE4E}" srcOrd="0" destOrd="0" presId="urn:microsoft.com/office/officeart/2005/8/layout/pyramid2"/>
    <dgm:cxn modelId="{999A19E3-9966-4C36-8249-C74A1B5028F8}" type="presParOf" srcId="{B2D2D415-B7F9-4FEC-985D-76E33596462C}" destId="{1E66B5BD-D492-4A3F-BC99-5AD997BC4B7B}" srcOrd="0" destOrd="0" presId="urn:microsoft.com/office/officeart/2005/8/layout/pyramid2"/>
    <dgm:cxn modelId="{2BD65097-4CF0-4EF4-A16D-14CE864E2758}" type="presParOf" srcId="{B2D2D415-B7F9-4FEC-985D-76E33596462C}" destId="{77790B09-B2ED-4A12-9AD2-3468C635EB71}" srcOrd="1" destOrd="0" presId="urn:microsoft.com/office/officeart/2005/8/layout/pyramid2"/>
    <dgm:cxn modelId="{FC034AE5-6750-4E20-8437-86BC853744B6}" type="presParOf" srcId="{77790B09-B2ED-4A12-9AD2-3468C635EB71}" destId="{4107646B-E254-4C54-B7F0-2D189ED28409}" srcOrd="0" destOrd="0" presId="urn:microsoft.com/office/officeart/2005/8/layout/pyramid2"/>
    <dgm:cxn modelId="{123567AC-A108-408F-A1CE-51C5DA805811}" type="presParOf" srcId="{77790B09-B2ED-4A12-9AD2-3468C635EB71}" destId="{2A0FBF68-8E27-4D7E-A334-E23D9234C8EE}" srcOrd="1" destOrd="0" presId="urn:microsoft.com/office/officeart/2005/8/layout/pyramid2"/>
    <dgm:cxn modelId="{E6D9315F-E464-41C0-91F8-6E1508FFE4AC}" type="presParOf" srcId="{77790B09-B2ED-4A12-9AD2-3468C635EB71}" destId="{BE37030B-07ED-4123-A99D-86514644D98B}" srcOrd="2" destOrd="0" presId="urn:microsoft.com/office/officeart/2005/8/layout/pyramid2"/>
    <dgm:cxn modelId="{90777C00-DCBF-4A9D-BB1D-70807CDEABB5}" type="presParOf" srcId="{77790B09-B2ED-4A12-9AD2-3468C635EB71}" destId="{F8A83386-17C4-45F3-814F-5B5934512A9C}" srcOrd="3" destOrd="0" presId="urn:microsoft.com/office/officeart/2005/8/layout/pyramid2"/>
    <dgm:cxn modelId="{A73BCC4D-1E44-4245-8C1E-2C7D9E2E64ED}" type="presParOf" srcId="{77790B09-B2ED-4A12-9AD2-3468C635EB71}" destId="{6BDB4DB0-3D15-4858-8C7E-3990240012D4}" srcOrd="4" destOrd="0" presId="urn:microsoft.com/office/officeart/2005/8/layout/pyramid2"/>
    <dgm:cxn modelId="{51478C4A-EB3A-4472-BBB8-CA11C2966577}" type="presParOf" srcId="{77790B09-B2ED-4A12-9AD2-3468C635EB71}" destId="{39D2A4C9-4785-4FD8-BC18-D27B596A8467}" srcOrd="5" destOrd="0" presId="urn:microsoft.com/office/officeart/2005/8/layout/pyramid2"/>
    <dgm:cxn modelId="{C7B7BBFF-539D-1949-9365-570A747B1F06}" type="presParOf" srcId="{77790B09-B2ED-4A12-9AD2-3468C635EB71}" destId="{A4B1B521-579D-9043-8923-76B85E0AAE4E}" srcOrd="6" destOrd="0" presId="urn:microsoft.com/office/officeart/2005/8/layout/pyramid2"/>
    <dgm:cxn modelId="{CD3F7AA2-795F-6845-AE32-5D70E3030382}" type="presParOf" srcId="{77790B09-B2ED-4A12-9AD2-3468C635EB71}" destId="{9BDA072F-CD4B-5940-AFF2-5AB9D0ADAE09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F54A75-615E-4506-8611-703BFC20AFB1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60702DB0-6CF9-46F3-AA2E-21A2EF69BB1A}">
      <dgm:prSet phldrT="[Texto]" custT="1"/>
      <dgm:spPr/>
      <dgm:t>
        <a:bodyPr/>
        <a:lstStyle/>
        <a:p>
          <a:r>
            <a:rPr lang="es-CO" sz="1400" dirty="0"/>
            <a:t>Propuesta</a:t>
          </a:r>
        </a:p>
      </dgm:t>
    </dgm:pt>
    <dgm:pt modelId="{088FCB51-BC47-45BC-A80B-2900F8D0BE81}" type="parTrans" cxnId="{FFF3228E-DA81-4252-AD29-E1F26672E2D5}">
      <dgm:prSet/>
      <dgm:spPr/>
      <dgm:t>
        <a:bodyPr/>
        <a:lstStyle/>
        <a:p>
          <a:endParaRPr lang="es-CO"/>
        </a:p>
      </dgm:t>
    </dgm:pt>
    <dgm:pt modelId="{18FAC0FD-4178-439D-8602-663EC86C7EA2}" type="sibTrans" cxnId="{FFF3228E-DA81-4252-AD29-E1F26672E2D5}">
      <dgm:prSet/>
      <dgm:spPr/>
      <dgm:t>
        <a:bodyPr/>
        <a:lstStyle/>
        <a:p>
          <a:endParaRPr lang="es-CO"/>
        </a:p>
      </dgm:t>
    </dgm:pt>
    <dgm:pt modelId="{CD253055-5B9A-476F-9FCC-A1D236C17EF2}">
      <dgm:prSet phldrT="[Texto]" custT="1"/>
      <dgm:spPr/>
      <dgm:t>
        <a:bodyPr/>
        <a:lstStyle/>
        <a:p>
          <a:r>
            <a:rPr lang="es-CO" sz="1200" dirty="0"/>
            <a:t> Se Ajusta la idea y se da forma inicial (Problema, Objetivos y justificación, Resultados)</a:t>
          </a:r>
        </a:p>
      </dgm:t>
    </dgm:pt>
    <dgm:pt modelId="{7D9B2DFF-4EFC-4389-84A4-044CDD3F31EA}" type="parTrans" cxnId="{00B7C144-B073-4F30-BEBE-D4A108628F9D}">
      <dgm:prSet/>
      <dgm:spPr/>
      <dgm:t>
        <a:bodyPr/>
        <a:lstStyle/>
        <a:p>
          <a:endParaRPr lang="es-CO"/>
        </a:p>
      </dgm:t>
    </dgm:pt>
    <dgm:pt modelId="{997C4407-9DE4-4C52-9E94-CAE20CB51C89}" type="sibTrans" cxnId="{00B7C144-B073-4F30-BEBE-D4A108628F9D}">
      <dgm:prSet/>
      <dgm:spPr/>
      <dgm:t>
        <a:bodyPr/>
        <a:lstStyle/>
        <a:p>
          <a:endParaRPr lang="es-CO"/>
        </a:p>
      </dgm:t>
    </dgm:pt>
    <dgm:pt modelId="{E6B2F599-832E-43C2-9E4D-2E616CD202E2}">
      <dgm:prSet phldrT="[Texto]" custT="1"/>
      <dgm:spPr/>
      <dgm:t>
        <a:bodyPr/>
        <a:lstStyle/>
        <a:p>
          <a:r>
            <a:rPr lang="es-CO" sz="1400" dirty="0"/>
            <a:t>Anteproyecto</a:t>
          </a:r>
        </a:p>
      </dgm:t>
    </dgm:pt>
    <dgm:pt modelId="{15E98768-BA4C-4E3B-B282-331C06CC030A}" type="parTrans" cxnId="{BD6F9404-8CA8-4DDB-83BF-4EC61640FC4E}">
      <dgm:prSet/>
      <dgm:spPr/>
      <dgm:t>
        <a:bodyPr/>
        <a:lstStyle/>
        <a:p>
          <a:endParaRPr lang="es-CO"/>
        </a:p>
      </dgm:t>
    </dgm:pt>
    <dgm:pt modelId="{924B5D75-1C1F-4D73-8A66-E4DBF39E4F1B}" type="sibTrans" cxnId="{BD6F9404-8CA8-4DDB-83BF-4EC61640FC4E}">
      <dgm:prSet/>
      <dgm:spPr/>
      <dgm:t>
        <a:bodyPr/>
        <a:lstStyle/>
        <a:p>
          <a:endParaRPr lang="es-CO"/>
        </a:p>
      </dgm:t>
    </dgm:pt>
    <dgm:pt modelId="{7AFA4877-5CB1-4E23-B621-3DFBC6B05280}">
      <dgm:prSet phldrT="[Texto]" custT="1"/>
      <dgm:spPr/>
      <dgm:t>
        <a:bodyPr/>
        <a:lstStyle/>
        <a:p>
          <a:r>
            <a:rPr lang="es-CO" sz="1200" dirty="0"/>
            <a:t>Se formula completamente el proyecto a desarrollar. Documento completo.</a:t>
          </a:r>
        </a:p>
      </dgm:t>
    </dgm:pt>
    <dgm:pt modelId="{EA3E212F-1C50-4FE1-9B36-AA0578B916F8}" type="parTrans" cxnId="{AE67D935-D352-4B1B-BEF6-5516DE9BEE9D}">
      <dgm:prSet/>
      <dgm:spPr/>
      <dgm:t>
        <a:bodyPr/>
        <a:lstStyle/>
        <a:p>
          <a:endParaRPr lang="es-CO"/>
        </a:p>
      </dgm:t>
    </dgm:pt>
    <dgm:pt modelId="{CD02B215-89F9-482D-AEC2-448858E852BF}" type="sibTrans" cxnId="{AE67D935-D352-4B1B-BEF6-5516DE9BEE9D}">
      <dgm:prSet/>
      <dgm:spPr/>
      <dgm:t>
        <a:bodyPr/>
        <a:lstStyle/>
        <a:p>
          <a:endParaRPr lang="es-CO"/>
        </a:p>
      </dgm:t>
    </dgm:pt>
    <dgm:pt modelId="{03980E13-DE36-4A74-9EAF-53B203CA739B}">
      <dgm:prSet phldrT="[Texto]" custT="1"/>
      <dgm:spPr/>
      <dgm:t>
        <a:bodyPr/>
        <a:lstStyle/>
        <a:p>
          <a:r>
            <a:rPr lang="es-CO" sz="1400" dirty="0"/>
            <a:t>Sustentación del Anteproyecto</a:t>
          </a:r>
        </a:p>
      </dgm:t>
    </dgm:pt>
    <dgm:pt modelId="{D1AF0BA8-8BD2-4577-8952-1936F1F454EF}" type="parTrans" cxnId="{29AE5F57-7025-4329-87F6-8B729E765E97}">
      <dgm:prSet/>
      <dgm:spPr/>
      <dgm:t>
        <a:bodyPr/>
        <a:lstStyle/>
        <a:p>
          <a:endParaRPr lang="es-CO"/>
        </a:p>
      </dgm:t>
    </dgm:pt>
    <dgm:pt modelId="{AB921079-C09B-4417-AE3B-F2CF9C8B983A}" type="sibTrans" cxnId="{29AE5F57-7025-4329-87F6-8B729E765E97}">
      <dgm:prSet/>
      <dgm:spPr/>
      <dgm:t>
        <a:bodyPr/>
        <a:lstStyle/>
        <a:p>
          <a:endParaRPr lang="es-CO"/>
        </a:p>
      </dgm:t>
    </dgm:pt>
    <dgm:pt modelId="{B0510039-3CA8-491E-8944-C3A9ADFAE84E}">
      <dgm:prSet phldrT="[Texto]" custT="1"/>
      <dgm:spPr/>
      <dgm:t>
        <a:bodyPr/>
        <a:lstStyle/>
        <a:p>
          <a:r>
            <a:rPr lang="es-CO" sz="1200" dirty="0"/>
            <a:t>Se presenta en público y se justifica el proyecto a desarrollar</a:t>
          </a:r>
        </a:p>
      </dgm:t>
    </dgm:pt>
    <dgm:pt modelId="{452132C2-3AD4-44A9-8FA9-870C34679EDD}" type="parTrans" cxnId="{7DDDC3FC-86B7-492F-9EE9-5666FEA54452}">
      <dgm:prSet/>
      <dgm:spPr/>
      <dgm:t>
        <a:bodyPr/>
        <a:lstStyle/>
        <a:p>
          <a:endParaRPr lang="es-CO"/>
        </a:p>
      </dgm:t>
    </dgm:pt>
    <dgm:pt modelId="{A6FF3F49-6FF4-4EA1-AE5F-A60D7CCB8A25}" type="sibTrans" cxnId="{7DDDC3FC-86B7-492F-9EE9-5666FEA54452}">
      <dgm:prSet/>
      <dgm:spPr/>
      <dgm:t>
        <a:bodyPr/>
        <a:lstStyle/>
        <a:p>
          <a:endParaRPr lang="es-CO"/>
        </a:p>
      </dgm:t>
    </dgm:pt>
    <dgm:pt modelId="{1AC9596F-0844-4C66-AD61-DD829B55B36D}">
      <dgm:prSet phldrT="[Texto]" custT="1"/>
      <dgm:spPr/>
      <dgm:t>
        <a:bodyPr/>
        <a:lstStyle/>
        <a:p>
          <a:r>
            <a:rPr lang="es-CO" sz="1400" dirty="0"/>
            <a:t>Desarrollo del Proyecto</a:t>
          </a:r>
        </a:p>
      </dgm:t>
    </dgm:pt>
    <dgm:pt modelId="{E85B31E5-9D68-41DA-9D5C-0A8729851130}" type="parTrans" cxnId="{6373CFB7-4CD0-4C1E-AF9D-7BD0F58B0A97}">
      <dgm:prSet/>
      <dgm:spPr/>
      <dgm:t>
        <a:bodyPr/>
        <a:lstStyle/>
        <a:p>
          <a:endParaRPr lang="es-CO"/>
        </a:p>
      </dgm:t>
    </dgm:pt>
    <dgm:pt modelId="{963474DB-7EB8-4E1B-8465-ADB9D9079BA6}" type="sibTrans" cxnId="{6373CFB7-4CD0-4C1E-AF9D-7BD0F58B0A97}">
      <dgm:prSet/>
      <dgm:spPr/>
      <dgm:t>
        <a:bodyPr/>
        <a:lstStyle/>
        <a:p>
          <a:endParaRPr lang="es-CO"/>
        </a:p>
      </dgm:t>
    </dgm:pt>
    <dgm:pt modelId="{D979A5C0-2F4A-491B-AF38-A30BBB1097A7}">
      <dgm:prSet phldrT="[Texto]" custT="1"/>
      <dgm:spPr/>
      <dgm:t>
        <a:bodyPr/>
        <a:lstStyle/>
        <a:p>
          <a:r>
            <a:rPr lang="es-CO" sz="1400" dirty="0"/>
            <a:t>Sustentación del Proyecto</a:t>
          </a:r>
        </a:p>
      </dgm:t>
    </dgm:pt>
    <dgm:pt modelId="{68CABD7A-7678-455E-92E6-7A4CCA9F3F8E}" type="parTrans" cxnId="{A355C957-13E0-4DDF-8F7B-C009873D9492}">
      <dgm:prSet/>
      <dgm:spPr/>
      <dgm:t>
        <a:bodyPr/>
        <a:lstStyle/>
        <a:p>
          <a:endParaRPr lang="es-CO"/>
        </a:p>
      </dgm:t>
    </dgm:pt>
    <dgm:pt modelId="{B5E25F58-AA45-4A47-A284-3D34708639A3}" type="sibTrans" cxnId="{A355C957-13E0-4DDF-8F7B-C009873D9492}">
      <dgm:prSet/>
      <dgm:spPr/>
      <dgm:t>
        <a:bodyPr/>
        <a:lstStyle/>
        <a:p>
          <a:endParaRPr lang="es-CO"/>
        </a:p>
      </dgm:t>
    </dgm:pt>
    <dgm:pt modelId="{AEE80AF4-645F-4A45-AAD4-79D78D8F0F39}" type="pres">
      <dgm:prSet presAssocID="{99F54A75-615E-4506-8611-703BFC20AFB1}" presName="rootnode" presStyleCnt="0">
        <dgm:presLayoutVars>
          <dgm:chMax/>
          <dgm:chPref/>
          <dgm:dir/>
          <dgm:animLvl val="lvl"/>
        </dgm:presLayoutVars>
      </dgm:prSet>
      <dgm:spPr/>
    </dgm:pt>
    <dgm:pt modelId="{D1E353E2-24A7-445E-91DB-6D31316EF7C5}" type="pres">
      <dgm:prSet presAssocID="{60702DB0-6CF9-46F3-AA2E-21A2EF69BB1A}" presName="composite" presStyleCnt="0"/>
      <dgm:spPr/>
    </dgm:pt>
    <dgm:pt modelId="{505BA330-6B67-42B6-95E6-E8D473E8A95C}" type="pres">
      <dgm:prSet presAssocID="{60702DB0-6CF9-46F3-AA2E-21A2EF69BB1A}" presName="bentUpArrow1" presStyleLbl="alignImgPlace1" presStyleIdx="0" presStyleCnt="4"/>
      <dgm:spPr/>
    </dgm:pt>
    <dgm:pt modelId="{98162DEE-1098-468B-8AAA-17147A83730C}" type="pres">
      <dgm:prSet presAssocID="{60702DB0-6CF9-46F3-AA2E-21A2EF69BB1A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3AFF07B8-62D1-4D5A-92FF-A6E329A21630}" type="pres">
      <dgm:prSet presAssocID="{60702DB0-6CF9-46F3-AA2E-21A2EF69BB1A}" presName="ChildText" presStyleLbl="revTx" presStyleIdx="0" presStyleCnt="4" custScaleX="299125" custLinFactX="11256" custLinFactNeighborX="100000" custLinFactNeighborY="-1192">
        <dgm:presLayoutVars>
          <dgm:chMax val="0"/>
          <dgm:chPref val="0"/>
          <dgm:bulletEnabled val="1"/>
        </dgm:presLayoutVars>
      </dgm:prSet>
      <dgm:spPr/>
    </dgm:pt>
    <dgm:pt modelId="{8E9FCC3B-2334-45D0-8341-873ED4FD24F9}" type="pres">
      <dgm:prSet presAssocID="{18FAC0FD-4178-439D-8602-663EC86C7EA2}" presName="sibTrans" presStyleCnt="0"/>
      <dgm:spPr/>
    </dgm:pt>
    <dgm:pt modelId="{BFF89465-7BC6-499F-AD9E-8B2E6EF1E3B1}" type="pres">
      <dgm:prSet presAssocID="{E6B2F599-832E-43C2-9E4D-2E616CD202E2}" presName="composite" presStyleCnt="0"/>
      <dgm:spPr/>
    </dgm:pt>
    <dgm:pt modelId="{30F92CAE-CBA1-49FD-87BD-EC7DEAD51580}" type="pres">
      <dgm:prSet presAssocID="{E6B2F599-832E-43C2-9E4D-2E616CD202E2}" presName="bentUpArrow1" presStyleLbl="alignImgPlace1" presStyleIdx="1" presStyleCnt="4"/>
      <dgm:spPr/>
    </dgm:pt>
    <dgm:pt modelId="{F414E947-55E4-4FD3-B6DB-37015DFD578B}" type="pres">
      <dgm:prSet presAssocID="{E6B2F599-832E-43C2-9E4D-2E616CD202E2}" presName="ParentText" presStyleLbl="node1" presStyleIdx="1" presStyleCnt="5" custScaleX="106894">
        <dgm:presLayoutVars>
          <dgm:chMax val="1"/>
          <dgm:chPref val="1"/>
          <dgm:bulletEnabled val="1"/>
        </dgm:presLayoutVars>
      </dgm:prSet>
      <dgm:spPr/>
    </dgm:pt>
    <dgm:pt modelId="{741D9CEA-6E3B-494C-B92E-04C3B39C8EBA}" type="pres">
      <dgm:prSet presAssocID="{E6B2F599-832E-43C2-9E4D-2E616CD202E2}" presName="ChildText" presStyleLbl="revTx" presStyleIdx="1" presStyleCnt="4" custScaleX="330087" custLinFactX="31958" custLinFactNeighborX="100000" custLinFactNeighborY="-5821">
        <dgm:presLayoutVars>
          <dgm:chMax val="0"/>
          <dgm:chPref val="0"/>
          <dgm:bulletEnabled val="1"/>
        </dgm:presLayoutVars>
      </dgm:prSet>
      <dgm:spPr/>
    </dgm:pt>
    <dgm:pt modelId="{1258D572-A9BF-4286-8704-4F9E3B0ABA4B}" type="pres">
      <dgm:prSet presAssocID="{924B5D75-1C1F-4D73-8A66-E4DBF39E4F1B}" presName="sibTrans" presStyleCnt="0"/>
      <dgm:spPr/>
    </dgm:pt>
    <dgm:pt modelId="{7682D440-05C5-4699-B3A0-F2AF83583756}" type="pres">
      <dgm:prSet presAssocID="{03980E13-DE36-4A74-9EAF-53B203CA739B}" presName="composite" presStyleCnt="0"/>
      <dgm:spPr/>
    </dgm:pt>
    <dgm:pt modelId="{F6051B2D-1003-4481-B062-5AC027FB1895}" type="pres">
      <dgm:prSet presAssocID="{03980E13-DE36-4A74-9EAF-53B203CA739B}" presName="bentUpArrow1" presStyleLbl="alignImgPlace1" presStyleIdx="2" presStyleCnt="4"/>
      <dgm:spPr/>
    </dgm:pt>
    <dgm:pt modelId="{8BEFE287-386B-420D-AC42-65C10E563001}" type="pres">
      <dgm:prSet presAssocID="{03980E13-DE36-4A74-9EAF-53B203CA739B}" presName="ParentText" presStyleLbl="node1" presStyleIdx="2" presStyleCnt="5" custScaleX="108632">
        <dgm:presLayoutVars>
          <dgm:chMax val="1"/>
          <dgm:chPref val="1"/>
          <dgm:bulletEnabled val="1"/>
        </dgm:presLayoutVars>
      </dgm:prSet>
      <dgm:spPr/>
    </dgm:pt>
    <dgm:pt modelId="{FE9FA0F9-40D5-4AAC-81CD-919AA8B0BDDE}" type="pres">
      <dgm:prSet presAssocID="{03980E13-DE36-4A74-9EAF-53B203CA739B}" presName="ChildText" presStyleLbl="revTx" presStyleIdx="2" presStyleCnt="4" custScaleX="262983" custLinFactNeighborX="93363" custLinFactNeighborY="-1171">
        <dgm:presLayoutVars>
          <dgm:chMax val="0"/>
          <dgm:chPref val="0"/>
          <dgm:bulletEnabled val="1"/>
        </dgm:presLayoutVars>
      </dgm:prSet>
      <dgm:spPr/>
    </dgm:pt>
    <dgm:pt modelId="{7A5DC668-B658-4D45-B7AC-8A099C79645B}" type="pres">
      <dgm:prSet presAssocID="{AB921079-C09B-4417-AE3B-F2CF9C8B983A}" presName="sibTrans" presStyleCnt="0"/>
      <dgm:spPr/>
    </dgm:pt>
    <dgm:pt modelId="{4C83D5CE-0323-4165-9F64-F9EFCED6AC5A}" type="pres">
      <dgm:prSet presAssocID="{1AC9596F-0844-4C66-AD61-DD829B55B36D}" presName="composite" presStyleCnt="0"/>
      <dgm:spPr/>
    </dgm:pt>
    <dgm:pt modelId="{DE203621-A34C-452A-99EF-CBEA9A646F2D}" type="pres">
      <dgm:prSet presAssocID="{1AC9596F-0844-4C66-AD61-DD829B55B36D}" presName="bentUpArrow1" presStyleLbl="alignImgPlace1" presStyleIdx="3" presStyleCnt="4"/>
      <dgm:spPr/>
    </dgm:pt>
    <dgm:pt modelId="{A9251844-99ED-46D4-A751-4F7C86912F37}" type="pres">
      <dgm:prSet presAssocID="{1AC9596F-0844-4C66-AD61-DD829B55B36D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C39FE2A7-D6DB-43CA-B98E-94B0906958E9}" type="pres">
      <dgm:prSet presAssocID="{1AC9596F-0844-4C66-AD61-DD829B55B36D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24D8932-D58C-403B-8385-536F8A8622B7}" type="pres">
      <dgm:prSet presAssocID="{963474DB-7EB8-4E1B-8465-ADB9D9079BA6}" presName="sibTrans" presStyleCnt="0"/>
      <dgm:spPr/>
    </dgm:pt>
    <dgm:pt modelId="{869C1E34-6551-48A4-8043-A9B4AC204002}" type="pres">
      <dgm:prSet presAssocID="{D979A5C0-2F4A-491B-AF38-A30BBB1097A7}" presName="composite" presStyleCnt="0"/>
      <dgm:spPr/>
    </dgm:pt>
    <dgm:pt modelId="{A2B5873B-EB22-4F6A-B938-964D49CBD02A}" type="pres">
      <dgm:prSet presAssocID="{D979A5C0-2F4A-491B-AF38-A30BBB1097A7}" presName="ParentText" presStyleLbl="node1" presStyleIdx="4" presStyleCnt="5" custScaleX="111853" custLinFactNeighborX="-6557" custLinFactNeighborY="-3051">
        <dgm:presLayoutVars>
          <dgm:chMax val="1"/>
          <dgm:chPref val="1"/>
          <dgm:bulletEnabled val="1"/>
        </dgm:presLayoutVars>
      </dgm:prSet>
      <dgm:spPr/>
    </dgm:pt>
  </dgm:ptLst>
  <dgm:cxnLst>
    <dgm:cxn modelId="{BD6F9404-8CA8-4DDB-83BF-4EC61640FC4E}" srcId="{99F54A75-615E-4506-8611-703BFC20AFB1}" destId="{E6B2F599-832E-43C2-9E4D-2E616CD202E2}" srcOrd="1" destOrd="0" parTransId="{15E98768-BA4C-4E3B-B282-331C06CC030A}" sibTransId="{924B5D75-1C1F-4D73-8A66-E4DBF39E4F1B}"/>
    <dgm:cxn modelId="{AC95A824-9697-4096-B9B5-FDAE420D10A3}" type="presOf" srcId="{E6B2F599-832E-43C2-9E4D-2E616CD202E2}" destId="{F414E947-55E4-4FD3-B6DB-37015DFD578B}" srcOrd="0" destOrd="0" presId="urn:microsoft.com/office/officeart/2005/8/layout/StepDownProcess"/>
    <dgm:cxn modelId="{AE67D935-D352-4B1B-BEF6-5516DE9BEE9D}" srcId="{E6B2F599-832E-43C2-9E4D-2E616CD202E2}" destId="{7AFA4877-5CB1-4E23-B621-3DFBC6B05280}" srcOrd="0" destOrd="0" parTransId="{EA3E212F-1C50-4FE1-9B36-AA0578B916F8}" sibTransId="{CD02B215-89F9-482D-AEC2-448858E852BF}"/>
    <dgm:cxn modelId="{77CF3141-FEDE-4507-AD1F-41B262A3B11C}" type="presOf" srcId="{1AC9596F-0844-4C66-AD61-DD829B55B36D}" destId="{A9251844-99ED-46D4-A751-4F7C86912F37}" srcOrd="0" destOrd="0" presId="urn:microsoft.com/office/officeart/2005/8/layout/StepDownProcess"/>
    <dgm:cxn modelId="{00B7C144-B073-4F30-BEBE-D4A108628F9D}" srcId="{60702DB0-6CF9-46F3-AA2E-21A2EF69BB1A}" destId="{CD253055-5B9A-476F-9FCC-A1D236C17EF2}" srcOrd="0" destOrd="0" parTransId="{7D9B2DFF-4EFC-4389-84A4-044CDD3F31EA}" sibTransId="{997C4407-9DE4-4C52-9E94-CAE20CB51C89}"/>
    <dgm:cxn modelId="{29AE5F57-7025-4329-87F6-8B729E765E97}" srcId="{99F54A75-615E-4506-8611-703BFC20AFB1}" destId="{03980E13-DE36-4A74-9EAF-53B203CA739B}" srcOrd="2" destOrd="0" parTransId="{D1AF0BA8-8BD2-4577-8952-1936F1F454EF}" sibTransId="{AB921079-C09B-4417-AE3B-F2CF9C8B983A}"/>
    <dgm:cxn modelId="{A355C957-13E0-4DDF-8F7B-C009873D9492}" srcId="{99F54A75-615E-4506-8611-703BFC20AFB1}" destId="{D979A5C0-2F4A-491B-AF38-A30BBB1097A7}" srcOrd="4" destOrd="0" parTransId="{68CABD7A-7678-455E-92E6-7A4CCA9F3F8E}" sibTransId="{B5E25F58-AA45-4A47-A284-3D34708639A3}"/>
    <dgm:cxn modelId="{BD4E446C-D739-4D35-98F8-12E0B0922CC9}" type="presOf" srcId="{7AFA4877-5CB1-4E23-B621-3DFBC6B05280}" destId="{741D9CEA-6E3B-494C-B92E-04C3B39C8EBA}" srcOrd="0" destOrd="0" presId="urn:microsoft.com/office/officeart/2005/8/layout/StepDownProcess"/>
    <dgm:cxn modelId="{FFF3228E-DA81-4252-AD29-E1F26672E2D5}" srcId="{99F54A75-615E-4506-8611-703BFC20AFB1}" destId="{60702DB0-6CF9-46F3-AA2E-21A2EF69BB1A}" srcOrd="0" destOrd="0" parTransId="{088FCB51-BC47-45BC-A80B-2900F8D0BE81}" sibTransId="{18FAC0FD-4178-439D-8602-663EC86C7EA2}"/>
    <dgm:cxn modelId="{E65AC89A-5C21-4EFD-9943-BDEA6F9AAC02}" type="presOf" srcId="{99F54A75-615E-4506-8611-703BFC20AFB1}" destId="{AEE80AF4-645F-4A45-AAD4-79D78D8F0F39}" srcOrd="0" destOrd="0" presId="urn:microsoft.com/office/officeart/2005/8/layout/StepDownProcess"/>
    <dgm:cxn modelId="{0AD90DA5-D39D-428F-94BA-C6FF8B935858}" type="presOf" srcId="{B0510039-3CA8-491E-8944-C3A9ADFAE84E}" destId="{FE9FA0F9-40D5-4AAC-81CD-919AA8B0BDDE}" srcOrd="0" destOrd="0" presId="urn:microsoft.com/office/officeart/2005/8/layout/StepDownProcess"/>
    <dgm:cxn modelId="{6373CFB7-4CD0-4C1E-AF9D-7BD0F58B0A97}" srcId="{99F54A75-615E-4506-8611-703BFC20AFB1}" destId="{1AC9596F-0844-4C66-AD61-DD829B55B36D}" srcOrd="3" destOrd="0" parTransId="{E85B31E5-9D68-41DA-9D5C-0A8729851130}" sibTransId="{963474DB-7EB8-4E1B-8465-ADB9D9079BA6}"/>
    <dgm:cxn modelId="{8F7DDBDC-80B0-4CB7-A926-3049DD4742DA}" type="presOf" srcId="{D979A5C0-2F4A-491B-AF38-A30BBB1097A7}" destId="{A2B5873B-EB22-4F6A-B938-964D49CBD02A}" srcOrd="0" destOrd="0" presId="urn:microsoft.com/office/officeart/2005/8/layout/StepDownProcess"/>
    <dgm:cxn modelId="{48A1A6ED-B458-4450-A930-235D884CDF50}" type="presOf" srcId="{03980E13-DE36-4A74-9EAF-53B203CA739B}" destId="{8BEFE287-386B-420D-AC42-65C10E563001}" srcOrd="0" destOrd="0" presId="urn:microsoft.com/office/officeart/2005/8/layout/StepDownProcess"/>
    <dgm:cxn modelId="{FEAEEFF9-7D92-45B6-80B1-F9CB30C99FE7}" type="presOf" srcId="{CD253055-5B9A-476F-9FCC-A1D236C17EF2}" destId="{3AFF07B8-62D1-4D5A-92FF-A6E329A21630}" srcOrd="0" destOrd="0" presId="urn:microsoft.com/office/officeart/2005/8/layout/StepDownProcess"/>
    <dgm:cxn modelId="{4BF059FA-B95D-43B5-A473-9ACB553AA48F}" type="presOf" srcId="{60702DB0-6CF9-46F3-AA2E-21A2EF69BB1A}" destId="{98162DEE-1098-468B-8AAA-17147A83730C}" srcOrd="0" destOrd="0" presId="urn:microsoft.com/office/officeart/2005/8/layout/StepDownProcess"/>
    <dgm:cxn modelId="{7DDDC3FC-86B7-492F-9EE9-5666FEA54452}" srcId="{03980E13-DE36-4A74-9EAF-53B203CA739B}" destId="{B0510039-3CA8-491E-8944-C3A9ADFAE84E}" srcOrd="0" destOrd="0" parTransId="{452132C2-3AD4-44A9-8FA9-870C34679EDD}" sibTransId="{A6FF3F49-6FF4-4EA1-AE5F-A60D7CCB8A25}"/>
    <dgm:cxn modelId="{9D2ADBF2-03BA-44D8-9483-38B7BE671EB2}" type="presParOf" srcId="{AEE80AF4-645F-4A45-AAD4-79D78D8F0F39}" destId="{D1E353E2-24A7-445E-91DB-6D31316EF7C5}" srcOrd="0" destOrd="0" presId="urn:microsoft.com/office/officeart/2005/8/layout/StepDownProcess"/>
    <dgm:cxn modelId="{B2501299-B428-436A-BBA1-271D60B30219}" type="presParOf" srcId="{D1E353E2-24A7-445E-91DB-6D31316EF7C5}" destId="{505BA330-6B67-42B6-95E6-E8D473E8A95C}" srcOrd="0" destOrd="0" presId="urn:microsoft.com/office/officeart/2005/8/layout/StepDownProcess"/>
    <dgm:cxn modelId="{1290971D-AFBE-475C-8A15-D477680CA6E2}" type="presParOf" srcId="{D1E353E2-24A7-445E-91DB-6D31316EF7C5}" destId="{98162DEE-1098-468B-8AAA-17147A83730C}" srcOrd="1" destOrd="0" presId="urn:microsoft.com/office/officeart/2005/8/layout/StepDownProcess"/>
    <dgm:cxn modelId="{BD83F8D2-4C30-46DF-96DB-F63FAB4C8BF9}" type="presParOf" srcId="{D1E353E2-24A7-445E-91DB-6D31316EF7C5}" destId="{3AFF07B8-62D1-4D5A-92FF-A6E329A21630}" srcOrd="2" destOrd="0" presId="urn:microsoft.com/office/officeart/2005/8/layout/StepDownProcess"/>
    <dgm:cxn modelId="{104509AF-FF50-4AC6-867B-BADBB45596B9}" type="presParOf" srcId="{AEE80AF4-645F-4A45-AAD4-79D78D8F0F39}" destId="{8E9FCC3B-2334-45D0-8341-873ED4FD24F9}" srcOrd="1" destOrd="0" presId="urn:microsoft.com/office/officeart/2005/8/layout/StepDownProcess"/>
    <dgm:cxn modelId="{44B14833-149D-43ED-94D3-022873AC4495}" type="presParOf" srcId="{AEE80AF4-645F-4A45-AAD4-79D78D8F0F39}" destId="{BFF89465-7BC6-499F-AD9E-8B2E6EF1E3B1}" srcOrd="2" destOrd="0" presId="urn:microsoft.com/office/officeart/2005/8/layout/StepDownProcess"/>
    <dgm:cxn modelId="{A1A0FE74-DDDD-43B2-A4CD-400E56FA7B01}" type="presParOf" srcId="{BFF89465-7BC6-499F-AD9E-8B2E6EF1E3B1}" destId="{30F92CAE-CBA1-49FD-87BD-EC7DEAD51580}" srcOrd="0" destOrd="0" presId="urn:microsoft.com/office/officeart/2005/8/layout/StepDownProcess"/>
    <dgm:cxn modelId="{C597DF46-E436-4FCB-847D-80697023AF89}" type="presParOf" srcId="{BFF89465-7BC6-499F-AD9E-8B2E6EF1E3B1}" destId="{F414E947-55E4-4FD3-B6DB-37015DFD578B}" srcOrd="1" destOrd="0" presId="urn:microsoft.com/office/officeart/2005/8/layout/StepDownProcess"/>
    <dgm:cxn modelId="{7392C974-5FDB-47C6-BA57-7497F4F12D05}" type="presParOf" srcId="{BFF89465-7BC6-499F-AD9E-8B2E6EF1E3B1}" destId="{741D9CEA-6E3B-494C-B92E-04C3B39C8EBA}" srcOrd="2" destOrd="0" presId="urn:microsoft.com/office/officeart/2005/8/layout/StepDownProcess"/>
    <dgm:cxn modelId="{AD5B7A91-8C62-4C47-A22B-A70CD67EC806}" type="presParOf" srcId="{AEE80AF4-645F-4A45-AAD4-79D78D8F0F39}" destId="{1258D572-A9BF-4286-8704-4F9E3B0ABA4B}" srcOrd="3" destOrd="0" presId="urn:microsoft.com/office/officeart/2005/8/layout/StepDownProcess"/>
    <dgm:cxn modelId="{E02F9A3A-4ACF-4CCD-B510-731686BB9605}" type="presParOf" srcId="{AEE80AF4-645F-4A45-AAD4-79D78D8F0F39}" destId="{7682D440-05C5-4699-B3A0-F2AF83583756}" srcOrd="4" destOrd="0" presId="urn:microsoft.com/office/officeart/2005/8/layout/StepDownProcess"/>
    <dgm:cxn modelId="{6E299837-39F2-4186-85B7-00903872F450}" type="presParOf" srcId="{7682D440-05C5-4699-B3A0-F2AF83583756}" destId="{F6051B2D-1003-4481-B062-5AC027FB1895}" srcOrd="0" destOrd="0" presId="urn:microsoft.com/office/officeart/2005/8/layout/StepDownProcess"/>
    <dgm:cxn modelId="{285ECA0B-9C32-4BEB-8055-FD93784F4707}" type="presParOf" srcId="{7682D440-05C5-4699-B3A0-F2AF83583756}" destId="{8BEFE287-386B-420D-AC42-65C10E563001}" srcOrd="1" destOrd="0" presId="urn:microsoft.com/office/officeart/2005/8/layout/StepDownProcess"/>
    <dgm:cxn modelId="{52698DE5-ED2C-420D-B39F-5FC36D71ED4F}" type="presParOf" srcId="{7682D440-05C5-4699-B3A0-F2AF83583756}" destId="{FE9FA0F9-40D5-4AAC-81CD-919AA8B0BDDE}" srcOrd="2" destOrd="0" presId="urn:microsoft.com/office/officeart/2005/8/layout/StepDownProcess"/>
    <dgm:cxn modelId="{AB2ACD1E-7B04-48BA-B15A-1C6E4F799E0C}" type="presParOf" srcId="{AEE80AF4-645F-4A45-AAD4-79D78D8F0F39}" destId="{7A5DC668-B658-4D45-B7AC-8A099C79645B}" srcOrd="5" destOrd="0" presId="urn:microsoft.com/office/officeart/2005/8/layout/StepDownProcess"/>
    <dgm:cxn modelId="{B05AB908-8E2F-4E88-B6B7-52134FE35935}" type="presParOf" srcId="{AEE80AF4-645F-4A45-AAD4-79D78D8F0F39}" destId="{4C83D5CE-0323-4165-9F64-F9EFCED6AC5A}" srcOrd="6" destOrd="0" presId="urn:microsoft.com/office/officeart/2005/8/layout/StepDownProcess"/>
    <dgm:cxn modelId="{84DF9C0D-A210-49C7-AA90-24FBE4DD8C38}" type="presParOf" srcId="{4C83D5CE-0323-4165-9F64-F9EFCED6AC5A}" destId="{DE203621-A34C-452A-99EF-CBEA9A646F2D}" srcOrd="0" destOrd="0" presId="urn:microsoft.com/office/officeart/2005/8/layout/StepDownProcess"/>
    <dgm:cxn modelId="{2F5839B9-47D9-470C-94B6-B0E4273766A5}" type="presParOf" srcId="{4C83D5CE-0323-4165-9F64-F9EFCED6AC5A}" destId="{A9251844-99ED-46D4-A751-4F7C86912F37}" srcOrd="1" destOrd="0" presId="urn:microsoft.com/office/officeart/2005/8/layout/StepDownProcess"/>
    <dgm:cxn modelId="{2B4A7FE8-590D-40ED-95F6-35A324B5F825}" type="presParOf" srcId="{4C83D5CE-0323-4165-9F64-F9EFCED6AC5A}" destId="{C39FE2A7-D6DB-43CA-B98E-94B0906958E9}" srcOrd="2" destOrd="0" presId="urn:microsoft.com/office/officeart/2005/8/layout/StepDownProcess"/>
    <dgm:cxn modelId="{27ECE990-625B-4C15-86A2-0956BFCCA36B}" type="presParOf" srcId="{AEE80AF4-645F-4A45-AAD4-79D78D8F0F39}" destId="{024D8932-D58C-403B-8385-536F8A8622B7}" srcOrd="7" destOrd="0" presId="urn:microsoft.com/office/officeart/2005/8/layout/StepDownProcess"/>
    <dgm:cxn modelId="{B141F60C-454E-4973-965F-2CB4B2D11413}" type="presParOf" srcId="{AEE80AF4-645F-4A45-AAD4-79D78D8F0F39}" destId="{869C1E34-6551-48A4-8043-A9B4AC204002}" srcOrd="8" destOrd="0" presId="urn:microsoft.com/office/officeart/2005/8/layout/StepDownProcess"/>
    <dgm:cxn modelId="{98550490-1FD7-4AC4-8404-ED2E8AB0C0AE}" type="presParOf" srcId="{869C1E34-6551-48A4-8043-A9B4AC204002}" destId="{A2B5873B-EB22-4F6A-B938-964D49CBD02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52F1D2-09CF-4BC5-89EA-BF82967340B5}" type="doc">
      <dgm:prSet loTypeId="urn:microsoft.com/office/officeart/2005/8/layout/arrow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91EF58F4-7771-428A-B469-245F12544515}">
      <dgm:prSet phldrT="[Texto]" custT="1"/>
      <dgm:spPr/>
      <dgm:t>
        <a:bodyPr/>
        <a:lstStyle/>
        <a:p>
          <a:r>
            <a:rPr lang="es-CO" sz="1200" b="1" dirty="0"/>
            <a:t>Tem</a:t>
          </a:r>
          <a:r>
            <a:rPr lang="es-ES" sz="1200" b="1" dirty="0"/>
            <a:t>ática</a:t>
          </a:r>
          <a:r>
            <a:rPr lang="es-CO" sz="1200" b="1" dirty="0"/>
            <a:t> de Grado </a:t>
          </a:r>
        </a:p>
      </dgm:t>
    </dgm:pt>
    <dgm:pt modelId="{1F4C0BE6-CF67-44A0-8D7A-328B13F5EA07}" type="parTrans" cxnId="{F6F97EBC-6789-46EB-B9FA-B58EF7060B5F}">
      <dgm:prSet/>
      <dgm:spPr/>
      <dgm:t>
        <a:bodyPr/>
        <a:lstStyle/>
        <a:p>
          <a:endParaRPr lang="es-CO"/>
        </a:p>
      </dgm:t>
    </dgm:pt>
    <dgm:pt modelId="{A0EF602A-2775-4898-826E-01E17878E7B2}" type="sibTrans" cxnId="{F6F97EBC-6789-46EB-B9FA-B58EF7060B5F}">
      <dgm:prSet/>
      <dgm:spPr/>
      <dgm:t>
        <a:bodyPr/>
        <a:lstStyle/>
        <a:p>
          <a:endParaRPr lang="es-CO"/>
        </a:p>
      </dgm:t>
    </dgm:pt>
    <dgm:pt modelId="{F973FABC-23E4-44D7-95F8-90B29161D3BA}">
      <dgm:prSet phldrT="[Texto]" custT="1"/>
      <dgm:spPr/>
      <dgm:t>
        <a:bodyPr/>
        <a:lstStyle/>
        <a:p>
          <a:r>
            <a:rPr lang="es-CO" sz="1200" b="1" dirty="0"/>
            <a:t>Trabajo de Grado </a:t>
          </a:r>
        </a:p>
      </dgm:t>
    </dgm:pt>
    <dgm:pt modelId="{EE9D35AC-02F7-4E98-BC96-371843831384}" type="parTrans" cxnId="{57D20AB0-8876-4606-A017-6B25D7633130}">
      <dgm:prSet/>
      <dgm:spPr/>
      <dgm:t>
        <a:bodyPr/>
        <a:lstStyle/>
        <a:p>
          <a:endParaRPr lang="es-CO"/>
        </a:p>
      </dgm:t>
    </dgm:pt>
    <dgm:pt modelId="{597C5E2E-4A5F-48A5-897D-273A6521D145}" type="sibTrans" cxnId="{57D20AB0-8876-4606-A017-6B25D7633130}">
      <dgm:prSet/>
      <dgm:spPr/>
      <dgm:t>
        <a:bodyPr/>
        <a:lstStyle/>
        <a:p>
          <a:endParaRPr lang="es-CO"/>
        </a:p>
      </dgm:t>
    </dgm:pt>
    <dgm:pt modelId="{7EE9D774-4DF8-4E4F-83F1-F860974352F9}" type="pres">
      <dgm:prSet presAssocID="{5B52F1D2-09CF-4BC5-89EA-BF82967340B5}" presName="compositeShape" presStyleCnt="0">
        <dgm:presLayoutVars>
          <dgm:chMax val="2"/>
          <dgm:dir/>
          <dgm:resizeHandles val="exact"/>
        </dgm:presLayoutVars>
      </dgm:prSet>
      <dgm:spPr/>
    </dgm:pt>
    <dgm:pt modelId="{FDC0FDFF-DDB8-41AB-9DAA-D4B306404E57}" type="pres">
      <dgm:prSet presAssocID="{91EF58F4-7771-428A-B469-245F12544515}" presName="upArrow" presStyleLbl="node1" presStyleIdx="0" presStyleCnt="2" custScaleY="116047" custLinFactNeighborX="3840" custLinFactNeighborY="3785"/>
      <dgm:spPr/>
    </dgm:pt>
    <dgm:pt modelId="{D139588E-E0AB-4CEA-B342-A442431DF6CD}" type="pres">
      <dgm:prSet presAssocID="{91EF58F4-7771-428A-B469-245F12544515}" presName="upArrowText" presStyleLbl="revTx" presStyleIdx="0" presStyleCnt="2" custLinFactNeighborX="-13687" custLinFactNeighborY="11809">
        <dgm:presLayoutVars>
          <dgm:chMax val="0"/>
          <dgm:bulletEnabled val="1"/>
        </dgm:presLayoutVars>
      </dgm:prSet>
      <dgm:spPr/>
    </dgm:pt>
    <dgm:pt modelId="{F838C907-66AC-4AF1-B459-3C3EE67D8421}" type="pres">
      <dgm:prSet presAssocID="{F973FABC-23E4-44D7-95F8-90B29161D3BA}" presName="downArrow" presStyleLbl="node1" presStyleIdx="1" presStyleCnt="2" custScaleY="65990" custLinFactNeighborX="54580" custLinFactNeighborY="1097"/>
      <dgm:spPr/>
    </dgm:pt>
    <dgm:pt modelId="{F608EC1A-67B3-4E5E-B3A5-1D25B57470BD}" type="pres">
      <dgm:prSet presAssocID="{F973FABC-23E4-44D7-95F8-90B29161D3BA}" presName="downArrowText" presStyleLbl="revTx" presStyleIdx="1" presStyleCnt="2" custScaleX="73788" custScaleY="49741" custLinFactNeighborX="3460" custLinFactNeighborY="1736">
        <dgm:presLayoutVars>
          <dgm:chMax val="0"/>
          <dgm:bulletEnabled val="1"/>
        </dgm:presLayoutVars>
      </dgm:prSet>
      <dgm:spPr/>
    </dgm:pt>
  </dgm:ptLst>
  <dgm:cxnLst>
    <dgm:cxn modelId="{569F3433-F5D0-4867-95BA-B7D3CE55D90C}" type="presOf" srcId="{F973FABC-23E4-44D7-95F8-90B29161D3BA}" destId="{F608EC1A-67B3-4E5E-B3A5-1D25B57470BD}" srcOrd="0" destOrd="0" presId="urn:microsoft.com/office/officeart/2005/8/layout/arrow4"/>
    <dgm:cxn modelId="{CA9E5247-CA93-4CCA-BF01-5E12B785582A}" type="presOf" srcId="{91EF58F4-7771-428A-B469-245F12544515}" destId="{D139588E-E0AB-4CEA-B342-A442431DF6CD}" srcOrd="0" destOrd="0" presId="urn:microsoft.com/office/officeart/2005/8/layout/arrow4"/>
    <dgm:cxn modelId="{780CDE6F-123E-48FE-BEDE-B5A90B3357E0}" type="presOf" srcId="{5B52F1D2-09CF-4BC5-89EA-BF82967340B5}" destId="{7EE9D774-4DF8-4E4F-83F1-F860974352F9}" srcOrd="0" destOrd="0" presId="urn:microsoft.com/office/officeart/2005/8/layout/arrow4"/>
    <dgm:cxn modelId="{57D20AB0-8876-4606-A017-6B25D7633130}" srcId="{5B52F1D2-09CF-4BC5-89EA-BF82967340B5}" destId="{F973FABC-23E4-44D7-95F8-90B29161D3BA}" srcOrd="1" destOrd="0" parTransId="{EE9D35AC-02F7-4E98-BC96-371843831384}" sibTransId="{597C5E2E-4A5F-48A5-897D-273A6521D145}"/>
    <dgm:cxn modelId="{F6F97EBC-6789-46EB-B9FA-B58EF7060B5F}" srcId="{5B52F1D2-09CF-4BC5-89EA-BF82967340B5}" destId="{91EF58F4-7771-428A-B469-245F12544515}" srcOrd="0" destOrd="0" parTransId="{1F4C0BE6-CF67-44A0-8D7A-328B13F5EA07}" sibTransId="{A0EF602A-2775-4898-826E-01E17878E7B2}"/>
    <dgm:cxn modelId="{7C7543FC-2A78-4CF6-B6E8-2CDBCE300D6F}" type="presParOf" srcId="{7EE9D774-4DF8-4E4F-83F1-F860974352F9}" destId="{FDC0FDFF-DDB8-41AB-9DAA-D4B306404E57}" srcOrd="0" destOrd="0" presId="urn:microsoft.com/office/officeart/2005/8/layout/arrow4"/>
    <dgm:cxn modelId="{403D6C2F-33B1-4044-B028-87A4CDAFE23C}" type="presParOf" srcId="{7EE9D774-4DF8-4E4F-83F1-F860974352F9}" destId="{D139588E-E0AB-4CEA-B342-A442431DF6CD}" srcOrd="1" destOrd="0" presId="urn:microsoft.com/office/officeart/2005/8/layout/arrow4"/>
    <dgm:cxn modelId="{093D7045-1647-440B-B3C6-E9F1A5208520}" type="presParOf" srcId="{7EE9D774-4DF8-4E4F-83F1-F860974352F9}" destId="{F838C907-66AC-4AF1-B459-3C3EE67D8421}" srcOrd="2" destOrd="0" presId="urn:microsoft.com/office/officeart/2005/8/layout/arrow4"/>
    <dgm:cxn modelId="{8810AFB2-7467-41F0-A899-5D73D2685AC2}" type="presParOf" srcId="{7EE9D774-4DF8-4E4F-83F1-F860974352F9}" destId="{F608EC1A-67B3-4E5E-B3A5-1D25B57470B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F54A75-615E-4506-8611-703BFC20AFB1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60702DB0-6CF9-46F3-AA2E-21A2EF69BB1A}">
      <dgm:prSet phldrT="[Texto]" custT="1"/>
      <dgm:spPr/>
      <dgm:t>
        <a:bodyPr/>
        <a:lstStyle/>
        <a:p>
          <a:r>
            <a:rPr lang="es-CO" sz="1400" dirty="0">
              <a:solidFill>
                <a:schemeClr val="tx1"/>
              </a:solidFill>
            </a:rPr>
            <a:t>Propuesta</a:t>
          </a:r>
        </a:p>
      </dgm:t>
    </dgm:pt>
    <dgm:pt modelId="{088FCB51-BC47-45BC-A80B-2900F8D0BE81}" type="parTrans" cxnId="{FFF3228E-DA81-4252-AD29-E1F26672E2D5}">
      <dgm:prSet/>
      <dgm:spPr/>
      <dgm:t>
        <a:bodyPr/>
        <a:lstStyle/>
        <a:p>
          <a:endParaRPr lang="es-CO"/>
        </a:p>
      </dgm:t>
    </dgm:pt>
    <dgm:pt modelId="{18FAC0FD-4178-439D-8602-663EC86C7EA2}" type="sibTrans" cxnId="{FFF3228E-DA81-4252-AD29-E1F26672E2D5}">
      <dgm:prSet/>
      <dgm:spPr/>
      <dgm:t>
        <a:bodyPr/>
        <a:lstStyle/>
        <a:p>
          <a:endParaRPr lang="es-CO"/>
        </a:p>
      </dgm:t>
    </dgm:pt>
    <dgm:pt modelId="{CD253055-5B9A-476F-9FCC-A1D236C17EF2}">
      <dgm:prSet phldrT="[Texto]" custT="1"/>
      <dgm:spPr/>
      <dgm:t>
        <a:bodyPr/>
        <a:lstStyle/>
        <a:p>
          <a:r>
            <a:rPr lang="es-CO" sz="1200" dirty="0"/>
            <a:t> Se Ajusta la idea y se da forma inicial (Problema, Objetivos y justificación, Resultados)</a:t>
          </a:r>
        </a:p>
      </dgm:t>
    </dgm:pt>
    <dgm:pt modelId="{7D9B2DFF-4EFC-4389-84A4-044CDD3F31EA}" type="parTrans" cxnId="{00B7C144-B073-4F30-BEBE-D4A108628F9D}">
      <dgm:prSet/>
      <dgm:spPr/>
      <dgm:t>
        <a:bodyPr/>
        <a:lstStyle/>
        <a:p>
          <a:endParaRPr lang="es-CO"/>
        </a:p>
      </dgm:t>
    </dgm:pt>
    <dgm:pt modelId="{997C4407-9DE4-4C52-9E94-CAE20CB51C89}" type="sibTrans" cxnId="{00B7C144-B073-4F30-BEBE-D4A108628F9D}">
      <dgm:prSet/>
      <dgm:spPr/>
      <dgm:t>
        <a:bodyPr/>
        <a:lstStyle/>
        <a:p>
          <a:endParaRPr lang="es-CO"/>
        </a:p>
      </dgm:t>
    </dgm:pt>
    <dgm:pt modelId="{E6B2F599-832E-43C2-9E4D-2E616CD202E2}">
      <dgm:prSet phldrT="[Texto]" custT="1"/>
      <dgm:spPr/>
      <dgm:t>
        <a:bodyPr/>
        <a:lstStyle/>
        <a:p>
          <a:r>
            <a:rPr lang="es-CO" sz="1400" dirty="0">
              <a:solidFill>
                <a:schemeClr val="tx1"/>
              </a:solidFill>
            </a:rPr>
            <a:t>Anteproyecto</a:t>
          </a:r>
        </a:p>
      </dgm:t>
    </dgm:pt>
    <dgm:pt modelId="{15E98768-BA4C-4E3B-B282-331C06CC030A}" type="parTrans" cxnId="{BD6F9404-8CA8-4DDB-83BF-4EC61640FC4E}">
      <dgm:prSet/>
      <dgm:spPr/>
      <dgm:t>
        <a:bodyPr/>
        <a:lstStyle/>
        <a:p>
          <a:endParaRPr lang="es-CO"/>
        </a:p>
      </dgm:t>
    </dgm:pt>
    <dgm:pt modelId="{924B5D75-1C1F-4D73-8A66-E4DBF39E4F1B}" type="sibTrans" cxnId="{BD6F9404-8CA8-4DDB-83BF-4EC61640FC4E}">
      <dgm:prSet/>
      <dgm:spPr/>
      <dgm:t>
        <a:bodyPr/>
        <a:lstStyle/>
        <a:p>
          <a:endParaRPr lang="es-CO"/>
        </a:p>
      </dgm:t>
    </dgm:pt>
    <dgm:pt modelId="{7AFA4877-5CB1-4E23-B621-3DFBC6B05280}">
      <dgm:prSet phldrT="[Texto]" custT="1"/>
      <dgm:spPr/>
      <dgm:t>
        <a:bodyPr/>
        <a:lstStyle/>
        <a:p>
          <a:r>
            <a:rPr lang="es-CO" sz="1200" dirty="0"/>
            <a:t>Se formula completamente el proyecto a desarrollar. Documento completo.</a:t>
          </a:r>
        </a:p>
      </dgm:t>
    </dgm:pt>
    <dgm:pt modelId="{EA3E212F-1C50-4FE1-9B36-AA0578B916F8}" type="parTrans" cxnId="{AE67D935-D352-4B1B-BEF6-5516DE9BEE9D}">
      <dgm:prSet/>
      <dgm:spPr/>
      <dgm:t>
        <a:bodyPr/>
        <a:lstStyle/>
        <a:p>
          <a:endParaRPr lang="es-CO"/>
        </a:p>
      </dgm:t>
    </dgm:pt>
    <dgm:pt modelId="{CD02B215-89F9-482D-AEC2-448858E852BF}" type="sibTrans" cxnId="{AE67D935-D352-4B1B-BEF6-5516DE9BEE9D}">
      <dgm:prSet/>
      <dgm:spPr/>
      <dgm:t>
        <a:bodyPr/>
        <a:lstStyle/>
        <a:p>
          <a:endParaRPr lang="es-CO"/>
        </a:p>
      </dgm:t>
    </dgm:pt>
    <dgm:pt modelId="{03980E13-DE36-4A74-9EAF-53B203CA739B}">
      <dgm:prSet phldrT="[Texto]" custT="1"/>
      <dgm:spPr/>
      <dgm:t>
        <a:bodyPr/>
        <a:lstStyle/>
        <a:p>
          <a:r>
            <a:rPr lang="es-CO" sz="1400" dirty="0">
              <a:solidFill>
                <a:schemeClr val="tx1"/>
              </a:solidFill>
            </a:rPr>
            <a:t>Sustentación del Anteproyecto</a:t>
          </a:r>
        </a:p>
      </dgm:t>
    </dgm:pt>
    <dgm:pt modelId="{D1AF0BA8-8BD2-4577-8952-1936F1F454EF}" type="parTrans" cxnId="{29AE5F57-7025-4329-87F6-8B729E765E97}">
      <dgm:prSet/>
      <dgm:spPr/>
      <dgm:t>
        <a:bodyPr/>
        <a:lstStyle/>
        <a:p>
          <a:endParaRPr lang="es-CO"/>
        </a:p>
      </dgm:t>
    </dgm:pt>
    <dgm:pt modelId="{AB921079-C09B-4417-AE3B-F2CF9C8B983A}" type="sibTrans" cxnId="{29AE5F57-7025-4329-87F6-8B729E765E97}">
      <dgm:prSet/>
      <dgm:spPr/>
      <dgm:t>
        <a:bodyPr/>
        <a:lstStyle/>
        <a:p>
          <a:endParaRPr lang="es-CO"/>
        </a:p>
      </dgm:t>
    </dgm:pt>
    <dgm:pt modelId="{B0510039-3CA8-491E-8944-C3A9ADFAE84E}">
      <dgm:prSet phldrT="[Texto]" custT="1"/>
      <dgm:spPr/>
      <dgm:t>
        <a:bodyPr/>
        <a:lstStyle/>
        <a:p>
          <a:r>
            <a:rPr lang="es-CO" sz="1200" dirty="0"/>
            <a:t>Se presenta en público y se justifica el proyecto a desarrollar</a:t>
          </a:r>
        </a:p>
      </dgm:t>
    </dgm:pt>
    <dgm:pt modelId="{452132C2-3AD4-44A9-8FA9-870C34679EDD}" type="parTrans" cxnId="{7DDDC3FC-86B7-492F-9EE9-5666FEA54452}">
      <dgm:prSet/>
      <dgm:spPr/>
      <dgm:t>
        <a:bodyPr/>
        <a:lstStyle/>
        <a:p>
          <a:endParaRPr lang="es-CO"/>
        </a:p>
      </dgm:t>
    </dgm:pt>
    <dgm:pt modelId="{A6FF3F49-6FF4-4EA1-AE5F-A60D7CCB8A25}" type="sibTrans" cxnId="{7DDDC3FC-86B7-492F-9EE9-5666FEA54452}">
      <dgm:prSet/>
      <dgm:spPr/>
      <dgm:t>
        <a:bodyPr/>
        <a:lstStyle/>
        <a:p>
          <a:endParaRPr lang="es-CO"/>
        </a:p>
      </dgm:t>
    </dgm:pt>
    <dgm:pt modelId="{1AC9596F-0844-4C66-AD61-DD829B55B36D}">
      <dgm:prSet phldrT="[Texto]" custT="1"/>
      <dgm:spPr/>
      <dgm:t>
        <a:bodyPr/>
        <a:lstStyle/>
        <a:p>
          <a:r>
            <a:rPr lang="es-CO" sz="1400" dirty="0">
              <a:solidFill>
                <a:schemeClr val="tx1"/>
              </a:solidFill>
            </a:rPr>
            <a:t>Desarrollo del Proyecto</a:t>
          </a:r>
        </a:p>
      </dgm:t>
    </dgm:pt>
    <dgm:pt modelId="{E85B31E5-9D68-41DA-9D5C-0A8729851130}" type="parTrans" cxnId="{6373CFB7-4CD0-4C1E-AF9D-7BD0F58B0A97}">
      <dgm:prSet/>
      <dgm:spPr/>
      <dgm:t>
        <a:bodyPr/>
        <a:lstStyle/>
        <a:p>
          <a:endParaRPr lang="es-CO"/>
        </a:p>
      </dgm:t>
    </dgm:pt>
    <dgm:pt modelId="{963474DB-7EB8-4E1B-8465-ADB9D9079BA6}" type="sibTrans" cxnId="{6373CFB7-4CD0-4C1E-AF9D-7BD0F58B0A97}">
      <dgm:prSet/>
      <dgm:spPr/>
      <dgm:t>
        <a:bodyPr/>
        <a:lstStyle/>
        <a:p>
          <a:endParaRPr lang="es-CO"/>
        </a:p>
      </dgm:t>
    </dgm:pt>
    <dgm:pt modelId="{D979A5C0-2F4A-491B-AF38-A30BBB1097A7}">
      <dgm:prSet phldrT="[Texto]" custT="1"/>
      <dgm:spPr/>
      <dgm:t>
        <a:bodyPr/>
        <a:lstStyle/>
        <a:p>
          <a:r>
            <a:rPr lang="es-CO" sz="1400" dirty="0">
              <a:solidFill>
                <a:schemeClr val="tx1"/>
              </a:solidFill>
            </a:rPr>
            <a:t>Sustentación del Proyecto</a:t>
          </a:r>
        </a:p>
      </dgm:t>
    </dgm:pt>
    <dgm:pt modelId="{68CABD7A-7678-455E-92E6-7A4CCA9F3F8E}" type="parTrans" cxnId="{A355C957-13E0-4DDF-8F7B-C009873D9492}">
      <dgm:prSet/>
      <dgm:spPr/>
      <dgm:t>
        <a:bodyPr/>
        <a:lstStyle/>
        <a:p>
          <a:endParaRPr lang="es-CO"/>
        </a:p>
      </dgm:t>
    </dgm:pt>
    <dgm:pt modelId="{B5E25F58-AA45-4A47-A284-3D34708639A3}" type="sibTrans" cxnId="{A355C957-13E0-4DDF-8F7B-C009873D9492}">
      <dgm:prSet/>
      <dgm:spPr/>
      <dgm:t>
        <a:bodyPr/>
        <a:lstStyle/>
        <a:p>
          <a:endParaRPr lang="es-CO"/>
        </a:p>
      </dgm:t>
    </dgm:pt>
    <dgm:pt modelId="{AEE80AF4-645F-4A45-AAD4-79D78D8F0F39}" type="pres">
      <dgm:prSet presAssocID="{99F54A75-615E-4506-8611-703BFC20AFB1}" presName="rootnode" presStyleCnt="0">
        <dgm:presLayoutVars>
          <dgm:chMax/>
          <dgm:chPref/>
          <dgm:dir/>
          <dgm:animLvl val="lvl"/>
        </dgm:presLayoutVars>
      </dgm:prSet>
      <dgm:spPr/>
    </dgm:pt>
    <dgm:pt modelId="{D1E353E2-24A7-445E-91DB-6D31316EF7C5}" type="pres">
      <dgm:prSet presAssocID="{60702DB0-6CF9-46F3-AA2E-21A2EF69BB1A}" presName="composite" presStyleCnt="0"/>
      <dgm:spPr/>
    </dgm:pt>
    <dgm:pt modelId="{505BA330-6B67-42B6-95E6-E8D473E8A95C}" type="pres">
      <dgm:prSet presAssocID="{60702DB0-6CF9-46F3-AA2E-21A2EF69BB1A}" presName="bentUpArrow1" presStyleLbl="alignImgPlace1" presStyleIdx="0" presStyleCnt="4"/>
      <dgm:spPr/>
    </dgm:pt>
    <dgm:pt modelId="{98162DEE-1098-468B-8AAA-17147A83730C}" type="pres">
      <dgm:prSet presAssocID="{60702DB0-6CF9-46F3-AA2E-21A2EF69BB1A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3AFF07B8-62D1-4D5A-92FF-A6E329A21630}" type="pres">
      <dgm:prSet presAssocID="{60702DB0-6CF9-46F3-AA2E-21A2EF69BB1A}" presName="ChildText" presStyleLbl="revTx" presStyleIdx="0" presStyleCnt="4" custScaleX="299125" custLinFactX="11256" custLinFactNeighborX="100000" custLinFactNeighborY="-1192">
        <dgm:presLayoutVars>
          <dgm:chMax val="0"/>
          <dgm:chPref val="0"/>
          <dgm:bulletEnabled val="1"/>
        </dgm:presLayoutVars>
      </dgm:prSet>
      <dgm:spPr/>
    </dgm:pt>
    <dgm:pt modelId="{8E9FCC3B-2334-45D0-8341-873ED4FD24F9}" type="pres">
      <dgm:prSet presAssocID="{18FAC0FD-4178-439D-8602-663EC86C7EA2}" presName="sibTrans" presStyleCnt="0"/>
      <dgm:spPr/>
    </dgm:pt>
    <dgm:pt modelId="{BFF89465-7BC6-499F-AD9E-8B2E6EF1E3B1}" type="pres">
      <dgm:prSet presAssocID="{E6B2F599-832E-43C2-9E4D-2E616CD202E2}" presName="composite" presStyleCnt="0"/>
      <dgm:spPr/>
    </dgm:pt>
    <dgm:pt modelId="{30F92CAE-CBA1-49FD-87BD-EC7DEAD51580}" type="pres">
      <dgm:prSet presAssocID="{E6B2F599-832E-43C2-9E4D-2E616CD202E2}" presName="bentUpArrow1" presStyleLbl="alignImgPlace1" presStyleIdx="1" presStyleCnt="4"/>
      <dgm:spPr/>
    </dgm:pt>
    <dgm:pt modelId="{F414E947-55E4-4FD3-B6DB-37015DFD578B}" type="pres">
      <dgm:prSet presAssocID="{E6B2F599-832E-43C2-9E4D-2E616CD202E2}" presName="ParentText" presStyleLbl="node1" presStyleIdx="1" presStyleCnt="5" custScaleX="106894">
        <dgm:presLayoutVars>
          <dgm:chMax val="1"/>
          <dgm:chPref val="1"/>
          <dgm:bulletEnabled val="1"/>
        </dgm:presLayoutVars>
      </dgm:prSet>
      <dgm:spPr/>
    </dgm:pt>
    <dgm:pt modelId="{741D9CEA-6E3B-494C-B92E-04C3B39C8EBA}" type="pres">
      <dgm:prSet presAssocID="{E6B2F599-832E-43C2-9E4D-2E616CD202E2}" presName="ChildText" presStyleLbl="revTx" presStyleIdx="1" presStyleCnt="4" custScaleX="330087" custLinFactX="31958" custLinFactNeighborX="100000" custLinFactNeighborY="-5821">
        <dgm:presLayoutVars>
          <dgm:chMax val="0"/>
          <dgm:chPref val="0"/>
          <dgm:bulletEnabled val="1"/>
        </dgm:presLayoutVars>
      </dgm:prSet>
      <dgm:spPr/>
    </dgm:pt>
    <dgm:pt modelId="{1258D572-A9BF-4286-8704-4F9E3B0ABA4B}" type="pres">
      <dgm:prSet presAssocID="{924B5D75-1C1F-4D73-8A66-E4DBF39E4F1B}" presName="sibTrans" presStyleCnt="0"/>
      <dgm:spPr/>
    </dgm:pt>
    <dgm:pt modelId="{7682D440-05C5-4699-B3A0-F2AF83583756}" type="pres">
      <dgm:prSet presAssocID="{03980E13-DE36-4A74-9EAF-53B203CA739B}" presName="composite" presStyleCnt="0"/>
      <dgm:spPr/>
    </dgm:pt>
    <dgm:pt modelId="{F6051B2D-1003-4481-B062-5AC027FB1895}" type="pres">
      <dgm:prSet presAssocID="{03980E13-DE36-4A74-9EAF-53B203CA739B}" presName="bentUpArrow1" presStyleLbl="alignImgPlace1" presStyleIdx="2" presStyleCnt="4"/>
      <dgm:spPr/>
    </dgm:pt>
    <dgm:pt modelId="{8BEFE287-386B-420D-AC42-65C10E563001}" type="pres">
      <dgm:prSet presAssocID="{03980E13-DE36-4A74-9EAF-53B203CA739B}" presName="ParentText" presStyleLbl="node1" presStyleIdx="2" presStyleCnt="5" custScaleX="108632">
        <dgm:presLayoutVars>
          <dgm:chMax val="1"/>
          <dgm:chPref val="1"/>
          <dgm:bulletEnabled val="1"/>
        </dgm:presLayoutVars>
      </dgm:prSet>
      <dgm:spPr/>
    </dgm:pt>
    <dgm:pt modelId="{FE9FA0F9-40D5-4AAC-81CD-919AA8B0BDDE}" type="pres">
      <dgm:prSet presAssocID="{03980E13-DE36-4A74-9EAF-53B203CA739B}" presName="ChildText" presStyleLbl="revTx" presStyleIdx="2" presStyleCnt="4" custScaleX="262983" custLinFactNeighborX="93363" custLinFactNeighborY="-1171">
        <dgm:presLayoutVars>
          <dgm:chMax val="0"/>
          <dgm:chPref val="0"/>
          <dgm:bulletEnabled val="1"/>
        </dgm:presLayoutVars>
      </dgm:prSet>
      <dgm:spPr/>
    </dgm:pt>
    <dgm:pt modelId="{7A5DC668-B658-4D45-B7AC-8A099C79645B}" type="pres">
      <dgm:prSet presAssocID="{AB921079-C09B-4417-AE3B-F2CF9C8B983A}" presName="sibTrans" presStyleCnt="0"/>
      <dgm:spPr/>
    </dgm:pt>
    <dgm:pt modelId="{4C83D5CE-0323-4165-9F64-F9EFCED6AC5A}" type="pres">
      <dgm:prSet presAssocID="{1AC9596F-0844-4C66-AD61-DD829B55B36D}" presName="composite" presStyleCnt="0"/>
      <dgm:spPr/>
    </dgm:pt>
    <dgm:pt modelId="{DE203621-A34C-452A-99EF-CBEA9A646F2D}" type="pres">
      <dgm:prSet presAssocID="{1AC9596F-0844-4C66-AD61-DD829B55B36D}" presName="bentUpArrow1" presStyleLbl="alignImgPlace1" presStyleIdx="3" presStyleCnt="4"/>
      <dgm:spPr/>
    </dgm:pt>
    <dgm:pt modelId="{A9251844-99ED-46D4-A751-4F7C86912F37}" type="pres">
      <dgm:prSet presAssocID="{1AC9596F-0844-4C66-AD61-DD829B55B36D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C39FE2A7-D6DB-43CA-B98E-94B0906958E9}" type="pres">
      <dgm:prSet presAssocID="{1AC9596F-0844-4C66-AD61-DD829B55B36D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24D8932-D58C-403B-8385-536F8A8622B7}" type="pres">
      <dgm:prSet presAssocID="{963474DB-7EB8-4E1B-8465-ADB9D9079BA6}" presName="sibTrans" presStyleCnt="0"/>
      <dgm:spPr/>
    </dgm:pt>
    <dgm:pt modelId="{869C1E34-6551-48A4-8043-A9B4AC204002}" type="pres">
      <dgm:prSet presAssocID="{D979A5C0-2F4A-491B-AF38-A30BBB1097A7}" presName="composite" presStyleCnt="0"/>
      <dgm:spPr/>
    </dgm:pt>
    <dgm:pt modelId="{A2B5873B-EB22-4F6A-B938-964D49CBD02A}" type="pres">
      <dgm:prSet presAssocID="{D979A5C0-2F4A-491B-AF38-A30BBB1097A7}" presName="ParentText" presStyleLbl="node1" presStyleIdx="4" presStyleCnt="5" custScaleX="111853" custLinFactNeighborX="-6557" custLinFactNeighborY="-3051">
        <dgm:presLayoutVars>
          <dgm:chMax val="1"/>
          <dgm:chPref val="1"/>
          <dgm:bulletEnabled val="1"/>
        </dgm:presLayoutVars>
      </dgm:prSet>
      <dgm:spPr/>
    </dgm:pt>
  </dgm:ptLst>
  <dgm:cxnLst>
    <dgm:cxn modelId="{BD6F9404-8CA8-4DDB-83BF-4EC61640FC4E}" srcId="{99F54A75-615E-4506-8611-703BFC20AFB1}" destId="{E6B2F599-832E-43C2-9E4D-2E616CD202E2}" srcOrd="1" destOrd="0" parTransId="{15E98768-BA4C-4E3B-B282-331C06CC030A}" sibTransId="{924B5D75-1C1F-4D73-8A66-E4DBF39E4F1B}"/>
    <dgm:cxn modelId="{AC95A824-9697-4096-B9B5-FDAE420D10A3}" type="presOf" srcId="{E6B2F599-832E-43C2-9E4D-2E616CD202E2}" destId="{F414E947-55E4-4FD3-B6DB-37015DFD578B}" srcOrd="0" destOrd="0" presId="urn:microsoft.com/office/officeart/2005/8/layout/StepDownProcess"/>
    <dgm:cxn modelId="{AE67D935-D352-4B1B-BEF6-5516DE9BEE9D}" srcId="{E6B2F599-832E-43C2-9E4D-2E616CD202E2}" destId="{7AFA4877-5CB1-4E23-B621-3DFBC6B05280}" srcOrd="0" destOrd="0" parTransId="{EA3E212F-1C50-4FE1-9B36-AA0578B916F8}" sibTransId="{CD02B215-89F9-482D-AEC2-448858E852BF}"/>
    <dgm:cxn modelId="{77CF3141-FEDE-4507-AD1F-41B262A3B11C}" type="presOf" srcId="{1AC9596F-0844-4C66-AD61-DD829B55B36D}" destId="{A9251844-99ED-46D4-A751-4F7C86912F37}" srcOrd="0" destOrd="0" presId="urn:microsoft.com/office/officeart/2005/8/layout/StepDownProcess"/>
    <dgm:cxn modelId="{00B7C144-B073-4F30-BEBE-D4A108628F9D}" srcId="{60702DB0-6CF9-46F3-AA2E-21A2EF69BB1A}" destId="{CD253055-5B9A-476F-9FCC-A1D236C17EF2}" srcOrd="0" destOrd="0" parTransId="{7D9B2DFF-4EFC-4389-84A4-044CDD3F31EA}" sibTransId="{997C4407-9DE4-4C52-9E94-CAE20CB51C89}"/>
    <dgm:cxn modelId="{29AE5F57-7025-4329-87F6-8B729E765E97}" srcId="{99F54A75-615E-4506-8611-703BFC20AFB1}" destId="{03980E13-DE36-4A74-9EAF-53B203CA739B}" srcOrd="2" destOrd="0" parTransId="{D1AF0BA8-8BD2-4577-8952-1936F1F454EF}" sibTransId="{AB921079-C09B-4417-AE3B-F2CF9C8B983A}"/>
    <dgm:cxn modelId="{A355C957-13E0-4DDF-8F7B-C009873D9492}" srcId="{99F54A75-615E-4506-8611-703BFC20AFB1}" destId="{D979A5C0-2F4A-491B-AF38-A30BBB1097A7}" srcOrd="4" destOrd="0" parTransId="{68CABD7A-7678-455E-92E6-7A4CCA9F3F8E}" sibTransId="{B5E25F58-AA45-4A47-A284-3D34708639A3}"/>
    <dgm:cxn modelId="{BD4E446C-D739-4D35-98F8-12E0B0922CC9}" type="presOf" srcId="{7AFA4877-5CB1-4E23-B621-3DFBC6B05280}" destId="{741D9CEA-6E3B-494C-B92E-04C3B39C8EBA}" srcOrd="0" destOrd="0" presId="urn:microsoft.com/office/officeart/2005/8/layout/StepDownProcess"/>
    <dgm:cxn modelId="{FFF3228E-DA81-4252-AD29-E1F26672E2D5}" srcId="{99F54A75-615E-4506-8611-703BFC20AFB1}" destId="{60702DB0-6CF9-46F3-AA2E-21A2EF69BB1A}" srcOrd="0" destOrd="0" parTransId="{088FCB51-BC47-45BC-A80B-2900F8D0BE81}" sibTransId="{18FAC0FD-4178-439D-8602-663EC86C7EA2}"/>
    <dgm:cxn modelId="{E65AC89A-5C21-4EFD-9943-BDEA6F9AAC02}" type="presOf" srcId="{99F54A75-615E-4506-8611-703BFC20AFB1}" destId="{AEE80AF4-645F-4A45-AAD4-79D78D8F0F39}" srcOrd="0" destOrd="0" presId="urn:microsoft.com/office/officeart/2005/8/layout/StepDownProcess"/>
    <dgm:cxn modelId="{0AD90DA5-D39D-428F-94BA-C6FF8B935858}" type="presOf" srcId="{B0510039-3CA8-491E-8944-C3A9ADFAE84E}" destId="{FE9FA0F9-40D5-4AAC-81CD-919AA8B0BDDE}" srcOrd="0" destOrd="0" presId="urn:microsoft.com/office/officeart/2005/8/layout/StepDownProcess"/>
    <dgm:cxn modelId="{6373CFB7-4CD0-4C1E-AF9D-7BD0F58B0A97}" srcId="{99F54A75-615E-4506-8611-703BFC20AFB1}" destId="{1AC9596F-0844-4C66-AD61-DD829B55B36D}" srcOrd="3" destOrd="0" parTransId="{E85B31E5-9D68-41DA-9D5C-0A8729851130}" sibTransId="{963474DB-7EB8-4E1B-8465-ADB9D9079BA6}"/>
    <dgm:cxn modelId="{8F7DDBDC-80B0-4CB7-A926-3049DD4742DA}" type="presOf" srcId="{D979A5C0-2F4A-491B-AF38-A30BBB1097A7}" destId="{A2B5873B-EB22-4F6A-B938-964D49CBD02A}" srcOrd="0" destOrd="0" presId="urn:microsoft.com/office/officeart/2005/8/layout/StepDownProcess"/>
    <dgm:cxn modelId="{48A1A6ED-B458-4450-A930-235D884CDF50}" type="presOf" srcId="{03980E13-DE36-4A74-9EAF-53B203CA739B}" destId="{8BEFE287-386B-420D-AC42-65C10E563001}" srcOrd="0" destOrd="0" presId="urn:microsoft.com/office/officeart/2005/8/layout/StepDownProcess"/>
    <dgm:cxn modelId="{FEAEEFF9-7D92-45B6-80B1-F9CB30C99FE7}" type="presOf" srcId="{CD253055-5B9A-476F-9FCC-A1D236C17EF2}" destId="{3AFF07B8-62D1-4D5A-92FF-A6E329A21630}" srcOrd="0" destOrd="0" presId="urn:microsoft.com/office/officeart/2005/8/layout/StepDownProcess"/>
    <dgm:cxn modelId="{4BF059FA-B95D-43B5-A473-9ACB553AA48F}" type="presOf" srcId="{60702DB0-6CF9-46F3-AA2E-21A2EF69BB1A}" destId="{98162DEE-1098-468B-8AAA-17147A83730C}" srcOrd="0" destOrd="0" presId="urn:microsoft.com/office/officeart/2005/8/layout/StepDownProcess"/>
    <dgm:cxn modelId="{7DDDC3FC-86B7-492F-9EE9-5666FEA54452}" srcId="{03980E13-DE36-4A74-9EAF-53B203CA739B}" destId="{B0510039-3CA8-491E-8944-C3A9ADFAE84E}" srcOrd="0" destOrd="0" parTransId="{452132C2-3AD4-44A9-8FA9-870C34679EDD}" sibTransId="{A6FF3F49-6FF4-4EA1-AE5F-A60D7CCB8A25}"/>
    <dgm:cxn modelId="{9D2ADBF2-03BA-44D8-9483-38B7BE671EB2}" type="presParOf" srcId="{AEE80AF4-645F-4A45-AAD4-79D78D8F0F39}" destId="{D1E353E2-24A7-445E-91DB-6D31316EF7C5}" srcOrd="0" destOrd="0" presId="urn:microsoft.com/office/officeart/2005/8/layout/StepDownProcess"/>
    <dgm:cxn modelId="{B2501299-B428-436A-BBA1-271D60B30219}" type="presParOf" srcId="{D1E353E2-24A7-445E-91DB-6D31316EF7C5}" destId="{505BA330-6B67-42B6-95E6-E8D473E8A95C}" srcOrd="0" destOrd="0" presId="urn:microsoft.com/office/officeart/2005/8/layout/StepDownProcess"/>
    <dgm:cxn modelId="{1290971D-AFBE-475C-8A15-D477680CA6E2}" type="presParOf" srcId="{D1E353E2-24A7-445E-91DB-6D31316EF7C5}" destId="{98162DEE-1098-468B-8AAA-17147A83730C}" srcOrd="1" destOrd="0" presId="urn:microsoft.com/office/officeart/2005/8/layout/StepDownProcess"/>
    <dgm:cxn modelId="{BD83F8D2-4C30-46DF-96DB-F63FAB4C8BF9}" type="presParOf" srcId="{D1E353E2-24A7-445E-91DB-6D31316EF7C5}" destId="{3AFF07B8-62D1-4D5A-92FF-A6E329A21630}" srcOrd="2" destOrd="0" presId="urn:microsoft.com/office/officeart/2005/8/layout/StepDownProcess"/>
    <dgm:cxn modelId="{104509AF-FF50-4AC6-867B-BADBB45596B9}" type="presParOf" srcId="{AEE80AF4-645F-4A45-AAD4-79D78D8F0F39}" destId="{8E9FCC3B-2334-45D0-8341-873ED4FD24F9}" srcOrd="1" destOrd="0" presId="urn:microsoft.com/office/officeart/2005/8/layout/StepDownProcess"/>
    <dgm:cxn modelId="{44B14833-149D-43ED-94D3-022873AC4495}" type="presParOf" srcId="{AEE80AF4-645F-4A45-AAD4-79D78D8F0F39}" destId="{BFF89465-7BC6-499F-AD9E-8B2E6EF1E3B1}" srcOrd="2" destOrd="0" presId="urn:microsoft.com/office/officeart/2005/8/layout/StepDownProcess"/>
    <dgm:cxn modelId="{A1A0FE74-DDDD-43B2-A4CD-400E56FA7B01}" type="presParOf" srcId="{BFF89465-7BC6-499F-AD9E-8B2E6EF1E3B1}" destId="{30F92CAE-CBA1-49FD-87BD-EC7DEAD51580}" srcOrd="0" destOrd="0" presId="urn:microsoft.com/office/officeart/2005/8/layout/StepDownProcess"/>
    <dgm:cxn modelId="{C597DF46-E436-4FCB-847D-80697023AF89}" type="presParOf" srcId="{BFF89465-7BC6-499F-AD9E-8B2E6EF1E3B1}" destId="{F414E947-55E4-4FD3-B6DB-37015DFD578B}" srcOrd="1" destOrd="0" presId="urn:microsoft.com/office/officeart/2005/8/layout/StepDownProcess"/>
    <dgm:cxn modelId="{7392C974-5FDB-47C6-BA57-7497F4F12D05}" type="presParOf" srcId="{BFF89465-7BC6-499F-AD9E-8B2E6EF1E3B1}" destId="{741D9CEA-6E3B-494C-B92E-04C3B39C8EBA}" srcOrd="2" destOrd="0" presId="urn:microsoft.com/office/officeart/2005/8/layout/StepDownProcess"/>
    <dgm:cxn modelId="{AD5B7A91-8C62-4C47-A22B-A70CD67EC806}" type="presParOf" srcId="{AEE80AF4-645F-4A45-AAD4-79D78D8F0F39}" destId="{1258D572-A9BF-4286-8704-4F9E3B0ABA4B}" srcOrd="3" destOrd="0" presId="urn:microsoft.com/office/officeart/2005/8/layout/StepDownProcess"/>
    <dgm:cxn modelId="{E02F9A3A-4ACF-4CCD-B510-731686BB9605}" type="presParOf" srcId="{AEE80AF4-645F-4A45-AAD4-79D78D8F0F39}" destId="{7682D440-05C5-4699-B3A0-F2AF83583756}" srcOrd="4" destOrd="0" presId="urn:microsoft.com/office/officeart/2005/8/layout/StepDownProcess"/>
    <dgm:cxn modelId="{6E299837-39F2-4186-85B7-00903872F450}" type="presParOf" srcId="{7682D440-05C5-4699-B3A0-F2AF83583756}" destId="{F6051B2D-1003-4481-B062-5AC027FB1895}" srcOrd="0" destOrd="0" presId="urn:microsoft.com/office/officeart/2005/8/layout/StepDownProcess"/>
    <dgm:cxn modelId="{285ECA0B-9C32-4BEB-8055-FD93784F4707}" type="presParOf" srcId="{7682D440-05C5-4699-B3A0-F2AF83583756}" destId="{8BEFE287-386B-420D-AC42-65C10E563001}" srcOrd="1" destOrd="0" presId="urn:microsoft.com/office/officeart/2005/8/layout/StepDownProcess"/>
    <dgm:cxn modelId="{52698DE5-ED2C-420D-B39F-5FC36D71ED4F}" type="presParOf" srcId="{7682D440-05C5-4699-B3A0-F2AF83583756}" destId="{FE9FA0F9-40D5-4AAC-81CD-919AA8B0BDDE}" srcOrd="2" destOrd="0" presId="urn:microsoft.com/office/officeart/2005/8/layout/StepDownProcess"/>
    <dgm:cxn modelId="{AB2ACD1E-7B04-48BA-B15A-1C6E4F799E0C}" type="presParOf" srcId="{AEE80AF4-645F-4A45-AAD4-79D78D8F0F39}" destId="{7A5DC668-B658-4D45-B7AC-8A099C79645B}" srcOrd="5" destOrd="0" presId="urn:microsoft.com/office/officeart/2005/8/layout/StepDownProcess"/>
    <dgm:cxn modelId="{B05AB908-8E2F-4E88-B6B7-52134FE35935}" type="presParOf" srcId="{AEE80AF4-645F-4A45-AAD4-79D78D8F0F39}" destId="{4C83D5CE-0323-4165-9F64-F9EFCED6AC5A}" srcOrd="6" destOrd="0" presId="urn:microsoft.com/office/officeart/2005/8/layout/StepDownProcess"/>
    <dgm:cxn modelId="{84DF9C0D-A210-49C7-AA90-24FBE4DD8C38}" type="presParOf" srcId="{4C83D5CE-0323-4165-9F64-F9EFCED6AC5A}" destId="{DE203621-A34C-452A-99EF-CBEA9A646F2D}" srcOrd="0" destOrd="0" presId="urn:microsoft.com/office/officeart/2005/8/layout/StepDownProcess"/>
    <dgm:cxn modelId="{2F5839B9-47D9-470C-94B6-B0E4273766A5}" type="presParOf" srcId="{4C83D5CE-0323-4165-9F64-F9EFCED6AC5A}" destId="{A9251844-99ED-46D4-A751-4F7C86912F37}" srcOrd="1" destOrd="0" presId="urn:microsoft.com/office/officeart/2005/8/layout/StepDownProcess"/>
    <dgm:cxn modelId="{2B4A7FE8-590D-40ED-95F6-35A324B5F825}" type="presParOf" srcId="{4C83D5CE-0323-4165-9F64-F9EFCED6AC5A}" destId="{C39FE2A7-D6DB-43CA-B98E-94B0906958E9}" srcOrd="2" destOrd="0" presId="urn:microsoft.com/office/officeart/2005/8/layout/StepDownProcess"/>
    <dgm:cxn modelId="{27ECE990-625B-4C15-86A2-0956BFCCA36B}" type="presParOf" srcId="{AEE80AF4-645F-4A45-AAD4-79D78D8F0F39}" destId="{024D8932-D58C-403B-8385-536F8A8622B7}" srcOrd="7" destOrd="0" presId="urn:microsoft.com/office/officeart/2005/8/layout/StepDownProcess"/>
    <dgm:cxn modelId="{B141F60C-454E-4973-965F-2CB4B2D11413}" type="presParOf" srcId="{AEE80AF4-645F-4A45-AAD4-79D78D8F0F39}" destId="{869C1E34-6551-48A4-8043-A9B4AC204002}" srcOrd="8" destOrd="0" presId="urn:microsoft.com/office/officeart/2005/8/layout/StepDownProcess"/>
    <dgm:cxn modelId="{98550490-1FD7-4AC4-8404-ED2E8AB0C0AE}" type="presParOf" srcId="{869C1E34-6551-48A4-8043-A9B4AC204002}" destId="{A2B5873B-EB22-4F6A-B938-964D49CBD02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52F1D2-09CF-4BC5-89EA-BF82967340B5}" type="doc">
      <dgm:prSet loTypeId="urn:microsoft.com/office/officeart/2005/8/layout/arrow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91EF58F4-7771-428A-B469-245F12544515}">
      <dgm:prSet phldrT="[Texto]" custT="1"/>
      <dgm:spPr/>
      <dgm:t>
        <a:bodyPr/>
        <a:lstStyle/>
        <a:p>
          <a:r>
            <a:rPr lang="es-CO" sz="1200" b="1" dirty="0"/>
            <a:t>Tem</a:t>
          </a:r>
          <a:r>
            <a:rPr lang="es-ES" sz="1200" b="1" dirty="0"/>
            <a:t>ática</a:t>
          </a:r>
          <a:r>
            <a:rPr lang="es-CO" sz="1200" b="1" dirty="0"/>
            <a:t> de Grado </a:t>
          </a:r>
        </a:p>
      </dgm:t>
    </dgm:pt>
    <dgm:pt modelId="{1F4C0BE6-CF67-44A0-8D7A-328B13F5EA07}" type="parTrans" cxnId="{F6F97EBC-6789-46EB-B9FA-B58EF7060B5F}">
      <dgm:prSet/>
      <dgm:spPr/>
      <dgm:t>
        <a:bodyPr/>
        <a:lstStyle/>
        <a:p>
          <a:endParaRPr lang="es-CO"/>
        </a:p>
      </dgm:t>
    </dgm:pt>
    <dgm:pt modelId="{A0EF602A-2775-4898-826E-01E17878E7B2}" type="sibTrans" cxnId="{F6F97EBC-6789-46EB-B9FA-B58EF7060B5F}">
      <dgm:prSet/>
      <dgm:spPr/>
      <dgm:t>
        <a:bodyPr/>
        <a:lstStyle/>
        <a:p>
          <a:endParaRPr lang="es-CO"/>
        </a:p>
      </dgm:t>
    </dgm:pt>
    <dgm:pt modelId="{F973FABC-23E4-44D7-95F8-90B29161D3BA}">
      <dgm:prSet phldrT="[Texto]" custT="1"/>
      <dgm:spPr/>
      <dgm:t>
        <a:bodyPr/>
        <a:lstStyle/>
        <a:p>
          <a:r>
            <a:rPr lang="es-CO" sz="1200" b="1" dirty="0"/>
            <a:t>Trabajo de Grado I </a:t>
          </a:r>
        </a:p>
      </dgm:t>
    </dgm:pt>
    <dgm:pt modelId="{EE9D35AC-02F7-4E98-BC96-371843831384}" type="parTrans" cxnId="{57D20AB0-8876-4606-A017-6B25D7633130}">
      <dgm:prSet/>
      <dgm:spPr/>
      <dgm:t>
        <a:bodyPr/>
        <a:lstStyle/>
        <a:p>
          <a:endParaRPr lang="es-CO"/>
        </a:p>
      </dgm:t>
    </dgm:pt>
    <dgm:pt modelId="{597C5E2E-4A5F-48A5-897D-273A6521D145}" type="sibTrans" cxnId="{57D20AB0-8876-4606-A017-6B25D7633130}">
      <dgm:prSet/>
      <dgm:spPr/>
      <dgm:t>
        <a:bodyPr/>
        <a:lstStyle/>
        <a:p>
          <a:endParaRPr lang="es-CO"/>
        </a:p>
      </dgm:t>
    </dgm:pt>
    <dgm:pt modelId="{7EE9D774-4DF8-4E4F-83F1-F860974352F9}" type="pres">
      <dgm:prSet presAssocID="{5B52F1D2-09CF-4BC5-89EA-BF82967340B5}" presName="compositeShape" presStyleCnt="0">
        <dgm:presLayoutVars>
          <dgm:chMax val="2"/>
          <dgm:dir/>
          <dgm:resizeHandles val="exact"/>
        </dgm:presLayoutVars>
      </dgm:prSet>
      <dgm:spPr/>
    </dgm:pt>
    <dgm:pt modelId="{FDC0FDFF-DDB8-41AB-9DAA-D4B306404E57}" type="pres">
      <dgm:prSet presAssocID="{91EF58F4-7771-428A-B469-245F12544515}" presName="upArrow" presStyleLbl="node1" presStyleIdx="0" presStyleCnt="2" custScaleY="116047" custLinFactNeighborX="3840" custLinFactNeighborY="3785"/>
      <dgm:spPr/>
    </dgm:pt>
    <dgm:pt modelId="{D139588E-E0AB-4CEA-B342-A442431DF6CD}" type="pres">
      <dgm:prSet presAssocID="{91EF58F4-7771-428A-B469-245F12544515}" presName="upArrowText" presStyleLbl="revTx" presStyleIdx="0" presStyleCnt="2" custLinFactNeighborX="-13687" custLinFactNeighborY="11809">
        <dgm:presLayoutVars>
          <dgm:chMax val="0"/>
          <dgm:bulletEnabled val="1"/>
        </dgm:presLayoutVars>
      </dgm:prSet>
      <dgm:spPr/>
    </dgm:pt>
    <dgm:pt modelId="{F838C907-66AC-4AF1-B459-3C3EE67D8421}" type="pres">
      <dgm:prSet presAssocID="{F973FABC-23E4-44D7-95F8-90B29161D3BA}" presName="downArrow" presStyleLbl="node1" presStyleIdx="1" presStyleCnt="2" custScaleY="50026" custLinFactNeighborX="39841" custLinFactNeighborY="-28825"/>
      <dgm:spPr/>
    </dgm:pt>
    <dgm:pt modelId="{F608EC1A-67B3-4E5E-B3A5-1D25B57470BD}" type="pres">
      <dgm:prSet presAssocID="{F973FABC-23E4-44D7-95F8-90B29161D3BA}" presName="downArrowText" presStyleLbl="revTx" presStyleIdx="1" presStyleCnt="2" custScaleX="73788" custScaleY="49741" custLinFactNeighborX="41125" custLinFactNeighborY="-28550">
        <dgm:presLayoutVars>
          <dgm:chMax val="0"/>
          <dgm:bulletEnabled val="1"/>
        </dgm:presLayoutVars>
      </dgm:prSet>
      <dgm:spPr/>
    </dgm:pt>
  </dgm:ptLst>
  <dgm:cxnLst>
    <dgm:cxn modelId="{569F3433-F5D0-4867-95BA-B7D3CE55D90C}" type="presOf" srcId="{F973FABC-23E4-44D7-95F8-90B29161D3BA}" destId="{F608EC1A-67B3-4E5E-B3A5-1D25B57470BD}" srcOrd="0" destOrd="0" presId="urn:microsoft.com/office/officeart/2005/8/layout/arrow4"/>
    <dgm:cxn modelId="{CA9E5247-CA93-4CCA-BF01-5E12B785582A}" type="presOf" srcId="{91EF58F4-7771-428A-B469-245F12544515}" destId="{D139588E-E0AB-4CEA-B342-A442431DF6CD}" srcOrd="0" destOrd="0" presId="urn:microsoft.com/office/officeart/2005/8/layout/arrow4"/>
    <dgm:cxn modelId="{780CDE6F-123E-48FE-BEDE-B5A90B3357E0}" type="presOf" srcId="{5B52F1D2-09CF-4BC5-89EA-BF82967340B5}" destId="{7EE9D774-4DF8-4E4F-83F1-F860974352F9}" srcOrd="0" destOrd="0" presId="urn:microsoft.com/office/officeart/2005/8/layout/arrow4"/>
    <dgm:cxn modelId="{57D20AB0-8876-4606-A017-6B25D7633130}" srcId="{5B52F1D2-09CF-4BC5-89EA-BF82967340B5}" destId="{F973FABC-23E4-44D7-95F8-90B29161D3BA}" srcOrd="1" destOrd="0" parTransId="{EE9D35AC-02F7-4E98-BC96-371843831384}" sibTransId="{597C5E2E-4A5F-48A5-897D-273A6521D145}"/>
    <dgm:cxn modelId="{F6F97EBC-6789-46EB-B9FA-B58EF7060B5F}" srcId="{5B52F1D2-09CF-4BC5-89EA-BF82967340B5}" destId="{91EF58F4-7771-428A-B469-245F12544515}" srcOrd="0" destOrd="0" parTransId="{1F4C0BE6-CF67-44A0-8D7A-328B13F5EA07}" sibTransId="{A0EF602A-2775-4898-826E-01E17878E7B2}"/>
    <dgm:cxn modelId="{7C7543FC-2A78-4CF6-B6E8-2CDBCE300D6F}" type="presParOf" srcId="{7EE9D774-4DF8-4E4F-83F1-F860974352F9}" destId="{FDC0FDFF-DDB8-41AB-9DAA-D4B306404E57}" srcOrd="0" destOrd="0" presId="urn:microsoft.com/office/officeart/2005/8/layout/arrow4"/>
    <dgm:cxn modelId="{403D6C2F-33B1-4044-B028-87A4CDAFE23C}" type="presParOf" srcId="{7EE9D774-4DF8-4E4F-83F1-F860974352F9}" destId="{D139588E-E0AB-4CEA-B342-A442431DF6CD}" srcOrd="1" destOrd="0" presId="urn:microsoft.com/office/officeart/2005/8/layout/arrow4"/>
    <dgm:cxn modelId="{093D7045-1647-440B-B3C6-E9F1A5208520}" type="presParOf" srcId="{7EE9D774-4DF8-4E4F-83F1-F860974352F9}" destId="{F838C907-66AC-4AF1-B459-3C3EE67D8421}" srcOrd="2" destOrd="0" presId="urn:microsoft.com/office/officeart/2005/8/layout/arrow4"/>
    <dgm:cxn modelId="{8810AFB2-7467-41F0-A899-5D73D2685AC2}" type="presParOf" srcId="{7EE9D774-4DF8-4E4F-83F1-F860974352F9}" destId="{F608EC1A-67B3-4E5E-B3A5-1D25B57470BD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AEBCD5-4CEA-4273-9B6F-BA9D9F66F259}" type="doc">
      <dgm:prSet loTypeId="urn:microsoft.com/office/officeart/2005/8/layout/hProcess11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71E2C90D-2F5F-4691-8EAF-5394199FA436}">
      <dgm:prSet custT="1"/>
      <dgm:spPr/>
      <dgm:t>
        <a:bodyPr/>
        <a:lstStyle/>
        <a:p>
          <a:pPr rtl="0"/>
          <a:r>
            <a:rPr lang="es-CO" sz="1600" b="1" dirty="0"/>
            <a:t>PRESENTACIÓN DE LA IDEA DE PROYECTO</a:t>
          </a:r>
          <a:endParaRPr lang="es-CO" sz="1600" dirty="0"/>
        </a:p>
      </dgm:t>
    </dgm:pt>
    <dgm:pt modelId="{5AB1C457-0E94-4DD0-A5CD-25C2BEA41DD0}" type="parTrans" cxnId="{E6EFD747-7F16-4852-B371-EE9F106344F3}">
      <dgm:prSet/>
      <dgm:spPr/>
      <dgm:t>
        <a:bodyPr/>
        <a:lstStyle/>
        <a:p>
          <a:endParaRPr lang="es-CO"/>
        </a:p>
      </dgm:t>
    </dgm:pt>
    <dgm:pt modelId="{64F415AE-8274-4864-AB4E-006B26275685}" type="sibTrans" cxnId="{E6EFD747-7F16-4852-B371-EE9F106344F3}">
      <dgm:prSet/>
      <dgm:spPr/>
      <dgm:t>
        <a:bodyPr/>
        <a:lstStyle/>
        <a:p>
          <a:endParaRPr lang="es-CO"/>
        </a:p>
      </dgm:t>
    </dgm:pt>
    <dgm:pt modelId="{847A0AC8-043D-4736-928B-41A6AAB8AFE2}">
      <dgm:prSet custT="1"/>
      <dgm:spPr/>
      <dgm:t>
        <a:bodyPr/>
        <a:lstStyle/>
        <a:p>
          <a:pPr rtl="0"/>
          <a:r>
            <a:rPr lang="es-CO" sz="1600" b="1" dirty="0"/>
            <a:t>AJUSTE DE LA IDEA DE PROYECTO</a:t>
          </a:r>
        </a:p>
      </dgm:t>
    </dgm:pt>
    <dgm:pt modelId="{2512C880-0508-4E4D-8AFA-33FE44BA4C05}" type="parTrans" cxnId="{FD12814E-7940-4BFA-9EE8-03158CC295B9}">
      <dgm:prSet/>
      <dgm:spPr/>
      <dgm:t>
        <a:bodyPr/>
        <a:lstStyle/>
        <a:p>
          <a:endParaRPr lang="es-CO"/>
        </a:p>
      </dgm:t>
    </dgm:pt>
    <dgm:pt modelId="{1866C36D-4712-4BE1-AE16-581E302CB684}" type="sibTrans" cxnId="{FD12814E-7940-4BFA-9EE8-03158CC295B9}">
      <dgm:prSet/>
      <dgm:spPr/>
      <dgm:t>
        <a:bodyPr/>
        <a:lstStyle/>
        <a:p>
          <a:endParaRPr lang="es-CO"/>
        </a:p>
      </dgm:t>
    </dgm:pt>
    <dgm:pt modelId="{ACF830C0-2C77-4C09-AACC-553E1D0831C9}">
      <dgm:prSet custT="1"/>
      <dgm:spPr/>
      <dgm:t>
        <a:bodyPr/>
        <a:lstStyle/>
        <a:p>
          <a:pPr rtl="0"/>
          <a:r>
            <a:rPr lang="es-CO" sz="1600" b="1" dirty="0"/>
            <a:t>REALIZACIÓN DEL ANTEPROYECTO</a:t>
          </a:r>
          <a:endParaRPr lang="es-CO" sz="1600" dirty="0"/>
        </a:p>
      </dgm:t>
    </dgm:pt>
    <dgm:pt modelId="{10208B4B-7508-4F6A-9FFE-5DCB7FCECC09}" type="parTrans" cxnId="{F1CB4A75-34D6-4CDE-9F88-CBD2F122876A}">
      <dgm:prSet/>
      <dgm:spPr/>
      <dgm:t>
        <a:bodyPr/>
        <a:lstStyle/>
        <a:p>
          <a:endParaRPr lang="es-CO"/>
        </a:p>
      </dgm:t>
    </dgm:pt>
    <dgm:pt modelId="{0A0BCF02-7037-4961-9437-749C2EDB9D6C}" type="sibTrans" cxnId="{F1CB4A75-34D6-4CDE-9F88-CBD2F122876A}">
      <dgm:prSet/>
      <dgm:spPr/>
      <dgm:t>
        <a:bodyPr/>
        <a:lstStyle/>
        <a:p>
          <a:endParaRPr lang="es-CO"/>
        </a:p>
      </dgm:t>
    </dgm:pt>
    <dgm:pt modelId="{02B32785-6981-45B1-90F1-69F13C177A39}">
      <dgm:prSet custT="1"/>
      <dgm:spPr/>
      <dgm:t>
        <a:bodyPr/>
        <a:lstStyle/>
        <a:p>
          <a:pPr rtl="0"/>
          <a:r>
            <a:rPr lang="es-CO" sz="1600" b="1" dirty="0"/>
            <a:t>SUSTENTACIÓN DEL ANTEPROYECTO</a:t>
          </a:r>
          <a:endParaRPr lang="es-CO" sz="1600" dirty="0"/>
        </a:p>
      </dgm:t>
    </dgm:pt>
    <dgm:pt modelId="{F4B2832B-CC26-4257-B358-D0E7336A084D}" type="parTrans" cxnId="{9FE436CD-1C45-4479-9F4A-9C3CB802FC54}">
      <dgm:prSet/>
      <dgm:spPr/>
      <dgm:t>
        <a:bodyPr/>
        <a:lstStyle/>
        <a:p>
          <a:endParaRPr lang="es-CO"/>
        </a:p>
      </dgm:t>
    </dgm:pt>
    <dgm:pt modelId="{1483261B-A7B0-4A9B-9B20-17C01F990D93}" type="sibTrans" cxnId="{9FE436CD-1C45-4479-9F4A-9C3CB802FC54}">
      <dgm:prSet/>
      <dgm:spPr/>
      <dgm:t>
        <a:bodyPr/>
        <a:lstStyle/>
        <a:p>
          <a:endParaRPr lang="es-CO"/>
        </a:p>
      </dgm:t>
    </dgm:pt>
    <dgm:pt modelId="{EE89655B-0195-D24A-83AB-C158E597AE74}">
      <dgm:prSet custT="1"/>
      <dgm:spPr/>
      <dgm:t>
        <a:bodyPr/>
        <a:lstStyle/>
        <a:p>
          <a:pPr rtl="0"/>
          <a:r>
            <a:rPr lang="es-ES" sz="1600" b="1" dirty="0"/>
            <a:t>ASIGNACIÓN DEL DIRECTOR </a:t>
          </a:r>
          <a:endParaRPr lang="es-CO" sz="1600" b="1" dirty="0"/>
        </a:p>
      </dgm:t>
    </dgm:pt>
    <dgm:pt modelId="{9FF77151-496A-1443-8F4A-5D901FF15412}" type="parTrans" cxnId="{1C547734-2F24-B74A-B94D-817EFF5812D7}">
      <dgm:prSet/>
      <dgm:spPr/>
      <dgm:t>
        <a:bodyPr/>
        <a:lstStyle/>
        <a:p>
          <a:endParaRPr lang="es-ES"/>
        </a:p>
      </dgm:t>
    </dgm:pt>
    <dgm:pt modelId="{C1F20562-CF39-064F-9793-460FAC5D511A}" type="sibTrans" cxnId="{1C547734-2F24-B74A-B94D-817EFF5812D7}">
      <dgm:prSet/>
      <dgm:spPr/>
      <dgm:t>
        <a:bodyPr/>
        <a:lstStyle/>
        <a:p>
          <a:endParaRPr lang="es-ES"/>
        </a:p>
      </dgm:t>
    </dgm:pt>
    <dgm:pt modelId="{2091994B-CC44-46DF-98E5-B951DF4C8A11}" type="pres">
      <dgm:prSet presAssocID="{31AEBCD5-4CEA-4273-9B6F-BA9D9F66F259}" presName="Name0" presStyleCnt="0">
        <dgm:presLayoutVars>
          <dgm:dir/>
          <dgm:resizeHandles val="exact"/>
        </dgm:presLayoutVars>
      </dgm:prSet>
      <dgm:spPr/>
    </dgm:pt>
    <dgm:pt modelId="{4D22098F-43C6-47AD-9F00-C8C1E034D389}" type="pres">
      <dgm:prSet presAssocID="{31AEBCD5-4CEA-4273-9B6F-BA9D9F66F259}" presName="arrow" presStyleLbl="bgShp" presStyleIdx="0" presStyleCnt="1"/>
      <dgm:spPr/>
    </dgm:pt>
    <dgm:pt modelId="{1C3F38C8-C715-45B6-B76D-F641DB9827E3}" type="pres">
      <dgm:prSet presAssocID="{31AEBCD5-4CEA-4273-9B6F-BA9D9F66F259}" presName="points" presStyleCnt="0"/>
      <dgm:spPr/>
    </dgm:pt>
    <dgm:pt modelId="{BE2AA483-25ED-4928-84E6-E1C08AAE62EF}" type="pres">
      <dgm:prSet presAssocID="{71E2C90D-2F5F-4691-8EAF-5394199FA436}" presName="compositeA" presStyleCnt="0"/>
      <dgm:spPr/>
    </dgm:pt>
    <dgm:pt modelId="{9BDA53E9-2DE0-42F3-A6F2-F8C1FAFD0016}" type="pres">
      <dgm:prSet presAssocID="{71E2C90D-2F5F-4691-8EAF-5394199FA436}" presName="textA" presStyleLbl="revTx" presStyleIdx="0" presStyleCnt="5" custScaleX="115827">
        <dgm:presLayoutVars>
          <dgm:bulletEnabled val="1"/>
        </dgm:presLayoutVars>
      </dgm:prSet>
      <dgm:spPr/>
    </dgm:pt>
    <dgm:pt modelId="{20D1BE3D-2879-4AFE-BE50-664DE3F46A7C}" type="pres">
      <dgm:prSet presAssocID="{71E2C90D-2F5F-4691-8EAF-5394199FA436}" presName="circleA" presStyleLbl="node1" presStyleIdx="0" presStyleCnt="5"/>
      <dgm:spPr/>
    </dgm:pt>
    <dgm:pt modelId="{81A857FF-6993-4EB5-99E6-E399D37D015D}" type="pres">
      <dgm:prSet presAssocID="{71E2C90D-2F5F-4691-8EAF-5394199FA436}" presName="spaceA" presStyleCnt="0"/>
      <dgm:spPr/>
    </dgm:pt>
    <dgm:pt modelId="{2B62A3EE-A148-42DD-AE29-78FD9E043C62}" type="pres">
      <dgm:prSet presAssocID="{64F415AE-8274-4864-AB4E-006B26275685}" presName="space" presStyleCnt="0"/>
      <dgm:spPr/>
    </dgm:pt>
    <dgm:pt modelId="{5259F8D4-7662-4C96-B77C-96966EB1211B}" type="pres">
      <dgm:prSet presAssocID="{847A0AC8-043D-4736-928B-41A6AAB8AFE2}" presName="compositeB" presStyleCnt="0"/>
      <dgm:spPr/>
    </dgm:pt>
    <dgm:pt modelId="{DBEEE1F1-DF39-4282-88CC-E901376F5BCB}" type="pres">
      <dgm:prSet presAssocID="{847A0AC8-043D-4736-928B-41A6AAB8AFE2}" presName="textB" presStyleLbl="revTx" presStyleIdx="1" presStyleCnt="5">
        <dgm:presLayoutVars>
          <dgm:bulletEnabled val="1"/>
        </dgm:presLayoutVars>
      </dgm:prSet>
      <dgm:spPr/>
    </dgm:pt>
    <dgm:pt modelId="{48C370AF-CBF6-4B9B-A5FC-8EDA2708FFF9}" type="pres">
      <dgm:prSet presAssocID="{847A0AC8-043D-4736-928B-41A6AAB8AFE2}" presName="circleB" presStyleLbl="node1" presStyleIdx="1" presStyleCnt="5"/>
      <dgm:spPr/>
    </dgm:pt>
    <dgm:pt modelId="{11E4A040-334A-4B8E-A8A2-6D411D8CA017}" type="pres">
      <dgm:prSet presAssocID="{847A0AC8-043D-4736-928B-41A6AAB8AFE2}" presName="spaceB" presStyleCnt="0"/>
      <dgm:spPr/>
    </dgm:pt>
    <dgm:pt modelId="{54E17047-2D44-46F9-960C-744148599D75}" type="pres">
      <dgm:prSet presAssocID="{1866C36D-4712-4BE1-AE16-581E302CB684}" presName="space" presStyleCnt="0"/>
      <dgm:spPr/>
    </dgm:pt>
    <dgm:pt modelId="{89EA7449-3CB4-4DB8-B9C0-4EAFA2F6EE2F}" type="pres">
      <dgm:prSet presAssocID="{ACF830C0-2C77-4C09-AACC-553E1D0831C9}" presName="compositeA" presStyleCnt="0"/>
      <dgm:spPr/>
    </dgm:pt>
    <dgm:pt modelId="{5069E9C0-223B-4B5F-8AA7-13D375C2BC02}" type="pres">
      <dgm:prSet presAssocID="{ACF830C0-2C77-4C09-AACC-553E1D0831C9}" presName="textA" presStyleLbl="revTx" presStyleIdx="2" presStyleCnt="5" custScaleX="119326">
        <dgm:presLayoutVars>
          <dgm:bulletEnabled val="1"/>
        </dgm:presLayoutVars>
      </dgm:prSet>
      <dgm:spPr/>
    </dgm:pt>
    <dgm:pt modelId="{6CDE9866-4CF3-411B-B4F3-D3F0ED9B0F1C}" type="pres">
      <dgm:prSet presAssocID="{ACF830C0-2C77-4C09-AACC-553E1D0831C9}" presName="circleA" presStyleLbl="node1" presStyleIdx="2" presStyleCnt="5"/>
      <dgm:spPr/>
    </dgm:pt>
    <dgm:pt modelId="{B1A6D1C1-9E5C-403A-8EB3-7F79B401CE9C}" type="pres">
      <dgm:prSet presAssocID="{ACF830C0-2C77-4C09-AACC-553E1D0831C9}" presName="spaceA" presStyleCnt="0"/>
      <dgm:spPr/>
    </dgm:pt>
    <dgm:pt modelId="{0141022D-2F59-4C95-AC52-DE2CE61D6054}" type="pres">
      <dgm:prSet presAssocID="{0A0BCF02-7037-4961-9437-749C2EDB9D6C}" presName="space" presStyleCnt="0"/>
      <dgm:spPr/>
    </dgm:pt>
    <dgm:pt modelId="{064F91BD-D77C-4F93-8848-9BF809E05126}" type="pres">
      <dgm:prSet presAssocID="{02B32785-6981-45B1-90F1-69F13C177A39}" presName="compositeB" presStyleCnt="0"/>
      <dgm:spPr/>
    </dgm:pt>
    <dgm:pt modelId="{61CEE828-E8C0-4594-83EE-41BA3A571719}" type="pres">
      <dgm:prSet presAssocID="{02B32785-6981-45B1-90F1-69F13C177A39}" presName="textB" presStyleLbl="revTx" presStyleIdx="3" presStyleCnt="5" custScaleX="115105">
        <dgm:presLayoutVars>
          <dgm:bulletEnabled val="1"/>
        </dgm:presLayoutVars>
      </dgm:prSet>
      <dgm:spPr/>
    </dgm:pt>
    <dgm:pt modelId="{04E86784-1ADF-4D50-83C5-4175998EA572}" type="pres">
      <dgm:prSet presAssocID="{02B32785-6981-45B1-90F1-69F13C177A39}" presName="circleB" presStyleLbl="node1" presStyleIdx="3" presStyleCnt="5"/>
      <dgm:spPr/>
    </dgm:pt>
    <dgm:pt modelId="{D725EF8F-77AE-44A8-A6AE-8855FD7DC95F}" type="pres">
      <dgm:prSet presAssocID="{02B32785-6981-45B1-90F1-69F13C177A39}" presName="spaceB" presStyleCnt="0"/>
      <dgm:spPr/>
    </dgm:pt>
    <dgm:pt modelId="{58BE97CE-671D-E14F-B56E-08CDBCE577BA}" type="pres">
      <dgm:prSet presAssocID="{1483261B-A7B0-4A9B-9B20-17C01F990D93}" presName="space" presStyleCnt="0"/>
      <dgm:spPr/>
    </dgm:pt>
    <dgm:pt modelId="{5F0E56AB-1EF9-1445-9ACA-6988C5730CAF}" type="pres">
      <dgm:prSet presAssocID="{EE89655B-0195-D24A-83AB-C158E597AE74}" presName="compositeA" presStyleCnt="0"/>
      <dgm:spPr/>
    </dgm:pt>
    <dgm:pt modelId="{D7C8018D-F5E7-2442-8DCC-0F9BD2A9DD43}" type="pres">
      <dgm:prSet presAssocID="{EE89655B-0195-D24A-83AB-C158E597AE74}" presName="textA" presStyleLbl="revTx" presStyleIdx="4" presStyleCnt="5">
        <dgm:presLayoutVars>
          <dgm:bulletEnabled val="1"/>
        </dgm:presLayoutVars>
      </dgm:prSet>
      <dgm:spPr/>
    </dgm:pt>
    <dgm:pt modelId="{0C30A0E8-50F7-F94D-9623-B4C2BAEA0D20}" type="pres">
      <dgm:prSet presAssocID="{EE89655B-0195-D24A-83AB-C158E597AE74}" presName="circleA" presStyleLbl="node1" presStyleIdx="4" presStyleCnt="5"/>
      <dgm:spPr/>
    </dgm:pt>
    <dgm:pt modelId="{4D172CC3-FA6E-DD48-99FD-493023A41DD5}" type="pres">
      <dgm:prSet presAssocID="{EE89655B-0195-D24A-83AB-C158E597AE74}" presName="spaceA" presStyleCnt="0"/>
      <dgm:spPr/>
    </dgm:pt>
  </dgm:ptLst>
  <dgm:cxnLst>
    <dgm:cxn modelId="{BEB74B08-EBDD-FE40-AA9F-7EC77BB50482}" type="presOf" srcId="{EE89655B-0195-D24A-83AB-C158E597AE74}" destId="{D7C8018D-F5E7-2442-8DCC-0F9BD2A9DD43}" srcOrd="0" destOrd="0" presId="urn:microsoft.com/office/officeart/2005/8/layout/hProcess11"/>
    <dgm:cxn modelId="{1C547734-2F24-B74A-B94D-817EFF5812D7}" srcId="{31AEBCD5-4CEA-4273-9B6F-BA9D9F66F259}" destId="{EE89655B-0195-D24A-83AB-C158E597AE74}" srcOrd="4" destOrd="0" parTransId="{9FF77151-496A-1443-8F4A-5D901FF15412}" sibTransId="{C1F20562-CF39-064F-9793-460FAC5D511A}"/>
    <dgm:cxn modelId="{FD2E4B39-A250-4089-8DB6-750388F72367}" type="presOf" srcId="{847A0AC8-043D-4736-928B-41A6AAB8AFE2}" destId="{DBEEE1F1-DF39-4282-88CC-E901376F5BCB}" srcOrd="0" destOrd="0" presId="urn:microsoft.com/office/officeart/2005/8/layout/hProcess11"/>
    <dgm:cxn modelId="{E6EFD747-7F16-4852-B371-EE9F106344F3}" srcId="{31AEBCD5-4CEA-4273-9B6F-BA9D9F66F259}" destId="{71E2C90D-2F5F-4691-8EAF-5394199FA436}" srcOrd="0" destOrd="0" parTransId="{5AB1C457-0E94-4DD0-A5CD-25C2BEA41DD0}" sibTransId="{64F415AE-8274-4864-AB4E-006B26275685}"/>
    <dgm:cxn modelId="{F24F264A-7488-4624-810C-D1DE8C091100}" type="presOf" srcId="{31AEBCD5-4CEA-4273-9B6F-BA9D9F66F259}" destId="{2091994B-CC44-46DF-98E5-B951DF4C8A11}" srcOrd="0" destOrd="0" presId="urn:microsoft.com/office/officeart/2005/8/layout/hProcess11"/>
    <dgm:cxn modelId="{FD12814E-7940-4BFA-9EE8-03158CC295B9}" srcId="{31AEBCD5-4CEA-4273-9B6F-BA9D9F66F259}" destId="{847A0AC8-043D-4736-928B-41A6AAB8AFE2}" srcOrd="1" destOrd="0" parTransId="{2512C880-0508-4E4D-8AFA-33FE44BA4C05}" sibTransId="{1866C36D-4712-4BE1-AE16-581E302CB684}"/>
    <dgm:cxn modelId="{F1CB4A75-34D6-4CDE-9F88-CBD2F122876A}" srcId="{31AEBCD5-4CEA-4273-9B6F-BA9D9F66F259}" destId="{ACF830C0-2C77-4C09-AACC-553E1D0831C9}" srcOrd="2" destOrd="0" parTransId="{10208B4B-7508-4F6A-9FFE-5DCB7FCECC09}" sibTransId="{0A0BCF02-7037-4961-9437-749C2EDB9D6C}"/>
    <dgm:cxn modelId="{9FE436CD-1C45-4479-9F4A-9C3CB802FC54}" srcId="{31AEBCD5-4CEA-4273-9B6F-BA9D9F66F259}" destId="{02B32785-6981-45B1-90F1-69F13C177A39}" srcOrd="3" destOrd="0" parTransId="{F4B2832B-CC26-4257-B358-D0E7336A084D}" sibTransId="{1483261B-A7B0-4A9B-9B20-17C01F990D93}"/>
    <dgm:cxn modelId="{BDC134D2-8967-466B-8C35-E121F2699ED6}" type="presOf" srcId="{02B32785-6981-45B1-90F1-69F13C177A39}" destId="{61CEE828-E8C0-4594-83EE-41BA3A571719}" srcOrd="0" destOrd="0" presId="urn:microsoft.com/office/officeart/2005/8/layout/hProcess11"/>
    <dgm:cxn modelId="{B0697CD4-1C4F-411D-B1F4-45299134C19B}" type="presOf" srcId="{ACF830C0-2C77-4C09-AACC-553E1D0831C9}" destId="{5069E9C0-223B-4B5F-8AA7-13D375C2BC02}" srcOrd="0" destOrd="0" presId="urn:microsoft.com/office/officeart/2005/8/layout/hProcess11"/>
    <dgm:cxn modelId="{94E123DD-6C57-4FDC-8344-3FD407066C27}" type="presOf" srcId="{71E2C90D-2F5F-4691-8EAF-5394199FA436}" destId="{9BDA53E9-2DE0-42F3-A6F2-F8C1FAFD0016}" srcOrd="0" destOrd="0" presId="urn:microsoft.com/office/officeart/2005/8/layout/hProcess11"/>
    <dgm:cxn modelId="{F1BD3886-F308-464F-B42E-69A1A4F3EC73}" type="presParOf" srcId="{2091994B-CC44-46DF-98E5-B951DF4C8A11}" destId="{4D22098F-43C6-47AD-9F00-C8C1E034D389}" srcOrd="0" destOrd="0" presId="urn:microsoft.com/office/officeart/2005/8/layout/hProcess11"/>
    <dgm:cxn modelId="{4FB69AFB-7A7C-4EB6-87D2-A5E9469273C6}" type="presParOf" srcId="{2091994B-CC44-46DF-98E5-B951DF4C8A11}" destId="{1C3F38C8-C715-45B6-B76D-F641DB9827E3}" srcOrd="1" destOrd="0" presId="urn:microsoft.com/office/officeart/2005/8/layout/hProcess11"/>
    <dgm:cxn modelId="{E1280401-CFAD-4F6B-8D95-2EBA6F10045F}" type="presParOf" srcId="{1C3F38C8-C715-45B6-B76D-F641DB9827E3}" destId="{BE2AA483-25ED-4928-84E6-E1C08AAE62EF}" srcOrd="0" destOrd="0" presId="urn:microsoft.com/office/officeart/2005/8/layout/hProcess11"/>
    <dgm:cxn modelId="{ECC21164-302B-4ECB-9FAE-155083D6BEFD}" type="presParOf" srcId="{BE2AA483-25ED-4928-84E6-E1C08AAE62EF}" destId="{9BDA53E9-2DE0-42F3-A6F2-F8C1FAFD0016}" srcOrd="0" destOrd="0" presId="urn:microsoft.com/office/officeart/2005/8/layout/hProcess11"/>
    <dgm:cxn modelId="{7992E45A-340F-40C4-8DB8-56AF0D4045D5}" type="presParOf" srcId="{BE2AA483-25ED-4928-84E6-E1C08AAE62EF}" destId="{20D1BE3D-2879-4AFE-BE50-664DE3F46A7C}" srcOrd="1" destOrd="0" presId="urn:microsoft.com/office/officeart/2005/8/layout/hProcess11"/>
    <dgm:cxn modelId="{93DF1436-B36E-4045-9285-02ED5CD0087B}" type="presParOf" srcId="{BE2AA483-25ED-4928-84E6-E1C08AAE62EF}" destId="{81A857FF-6993-4EB5-99E6-E399D37D015D}" srcOrd="2" destOrd="0" presId="urn:microsoft.com/office/officeart/2005/8/layout/hProcess11"/>
    <dgm:cxn modelId="{B5439F80-544E-4F1B-B875-CCEEF4A9D84D}" type="presParOf" srcId="{1C3F38C8-C715-45B6-B76D-F641DB9827E3}" destId="{2B62A3EE-A148-42DD-AE29-78FD9E043C62}" srcOrd="1" destOrd="0" presId="urn:microsoft.com/office/officeart/2005/8/layout/hProcess11"/>
    <dgm:cxn modelId="{45B01850-4743-4899-AA2C-6CF7DC30F2A7}" type="presParOf" srcId="{1C3F38C8-C715-45B6-B76D-F641DB9827E3}" destId="{5259F8D4-7662-4C96-B77C-96966EB1211B}" srcOrd="2" destOrd="0" presId="urn:microsoft.com/office/officeart/2005/8/layout/hProcess11"/>
    <dgm:cxn modelId="{2D4CAA99-0333-4610-9082-8883839FA2AF}" type="presParOf" srcId="{5259F8D4-7662-4C96-B77C-96966EB1211B}" destId="{DBEEE1F1-DF39-4282-88CC-E901376F5BCB}" srcOrd="0" destOrd="0" presId="urn:microsoft.com/office/officeart/2005/8/layout/hProcess11"/>
    <dgm:cxn modelId="{99B42E38-D62F-42A0-860E-A3D313461C3F}" type="presParOf" srcId="{5259F8D4-7662-4C96-B77C-96966EB1211B}" destId="{48C370AF-CBF6-4B9B-A5FC-8EDA2708FFF9}" srcOrd="1" destOrd="0" presId="urn:microsoft.com/office/officeart/2005/8/layout/hProcess11"/>
    <dgm:cxn modelId="{3BB38E25-9162-42B1-AD23-07C97A70D69F}" type="presParOf" srcId="{5259F8D4-7662-4C96-B77C-96966EB1211B}" destId="{11E4A040-334A-4B8E-A8A2-6D411D8CA017}" srcOrd="2" destOrd="0" presId="urn:microsoft.com/office/officeart/2005/8/layout/hProcess11"/>
    <dgm:cxn modelId="{8C424B26-9360-41D5-99E6-AEA785FFB358}" type="presParOf" srcId="{1C3F38C8-C715-45B6-B76D-F641DB9827E3}" destId="{54E17047-2D44-46F9-960C-744148599D75}" srcOrd="3" destOrd="0" presId="urn:microsoft.com/office/officeart/2005/8/layout/hProcess11"/>
    <dgm:cxn modelId="{141AF03D-47E1-49B2-A871-1A9C1F54A170}" type="presParOf" srcId="{1C3F38C8-C715-45B6-B76D-F641DB9827E3}" destId="{89EA7449-3CB4-4DB8-B9C0-4EAFA2F6EE2F}" srcOrd="4" destOrd="0" presId="urn:microsoft.com/office/officeart/2005/8/layout/hProcess11"/>
    <dgm:cxn modelId="{11468D40-5EA3-446A-B445-0B258F5701E1}" type="presParOf" srcId="{89EA7449-3CB4-4DB8-B9C0-4EAFA2F6EE2F}" destId="{5069E9C0-223B-4B5F-8AA7-13D375C2BC02}" srcOrd="0" destOrd="0" presId="urn:microsoft.com/office/officeart/2005/8/layout/hProcess11"/>
    <dgm:cxn modelId="{A473ECF8-E30D-422A-8DA9-21D9FBFB9ADB}" type="presParOf" srcId="{89EA7449-3CB4-4DB8-B9C0-4EAFA2F6EE2F}" destId="{6CDE9866-4CF3-411B-B4F3-D3F0ED9B0F1C}" srcOrd="1" destOrd="0" presId="urn:microsoft.com/office/officeart/2005/8/layout/hProcess11"/>
    <dgm:cxn modelId="{298D652B-76B1-446B-9079-6EA8B737E276}" type="presParOf" srcId="{89EA7449-3CB4-4DB8-B9C0-4EAFA2F6EE2F}" destId="{B1A6D1C1-9E5C-403A-8EB3-7F79B401CE9C}" srcOrd="2" destOrd="0" presId="urn:microsoft.com/office/officeart/2005/8/layout/hProcess11"/>
    <dgm:cxn modelId="{9422C5E9-E942-4BE1-9B38-9C9FD5B7DADC}" type="presParOf" srcId="{1C3F38C8-C715-45B6-B76D-F641DB9827E3}" destId="{0141022D-2F59-4C95-AC52-DE2CE61D6054}" srcOrd="5" destOrd="0" presId="urn:microsoft.com/office/officeart/2005/8/layout/hProcess11"/>
    <dgm:cxn modelId="{FF2E5D1E-A9CE-4B6C-8957-84CFEE00FA17}" type="presParOf" srcId="{1C3F38C8-C715-45B6-B76D-F641DB9827E3}" destId="{064F91BD-D77C-4F93-8848-9BF809E05126}" srcOrd="6" destOrd="0" presId="urn:microsoft.com/office/officeart/2005/8/layout/hProcess11"/>
    <dgm:cxn modelId="{A027AC4F-75FF-4BA2-A638-5C6ECA2FC4EE}" type="presParOf" srcId="{064F91BD-D77C-4F93-8848-9BF809E05126}" destId="{61CEE828-E8C0-4594-83EE-41BA3A571719}" srcOrd="0" destOrd="0" presId="urn:microsoft.com/office/officeart/2005/8/layout/hProcess11"/>
    <dgm:cxn modelId="{0B40D4D0-3C92-4DDE-A4F8-62A30A74355E}" type="presParOf" srcId="{064F91BD-D77C-4F93-8848-9BF809E05126}" destId="{04E86784-1ADF-4D50-83C5-4175998EA572}" srcOrd="1" destOrd="0" presId="urn:microsoft.com/office/officeart/2005/8/layout/hProcess11"/>
    <dgm:cxn modelId="{5220332F-9614-4529-B7C6-28DAD06E80FC}" type="presParOf" srcId="{064F91BD-D77C-4F93-8848-9BF809E05126}" destId="{D725EF8F-77AE-44A8-A6AE-8855FD7DC95F}" srcOrd="2" destOrd="0" presId="urn:microsoft.com/office/officeart/2005/8/layout/hProcess11"/>
    <dgm:cxn modelId="{8CE65CDE-7EA6-C74B-804B-9EF932745866}" type="presParOf" srcId="{1C3F38C8-C715-45B6-B76D-F641DB9827E3}" destId="{58BE97CE-671D-E14F-B56E-08CDBCE577BA}" srcOrd="7" destOrd="0" presId="urn:microsoft.com/office/officeart/2005/8/layout/hProcess11"/>
    <dgm:cxn modelId="{B90067CC-A6A7-534B-A206-96C12A7F2AC5}" type="presParOf" srcId="{1C3F38C8-C715-45B6-B76D-F641DB9827E3}" destId="{5F0E56AB-1EF9-1445-9ACA-6988C5730CAF}" srcOrd="8" destOrd="0" presId="urn:microsoft.com/office/officeart/2005/8/layout/hProcess11"/>
    <dgm:cxn modelId="{6A44FE75-2496-464A-9391-598F26D699A2}" type="presParOf" srcId="{5F0E56AB-1EF9-1445-9ACA-6988C5730CAF}" destId="{D7C8018D-F5E7-2442-8DCC-0F9BD2A9DD43}" srcOrd="0" destOrd="0" presId="urn:microsoft.com/office/officeart/2005/8/layout/hProcess11"/>
    <dgm:cxn modelId="{DCBD6028-0DFB-4744-BD90-76025CB1E4D7}" type="presParOf" srcId="{5F0E56AB-1EF9-1445-9ACA-6988C5730CAF}" destId="{0C30A0E8-50F7-F94D-9623-B4C2BAEA0D20}" srcOrd="1" destOrd="0" presId="urn:microsoft.com/office/officeart/2005/8/layout/hProcess11"/>
    <dgm:cxn modelId="{939DFE71-F14B-F44E-A751-441447B5BD75}" type="presParOf" srcId="{5F0E56AB-1EF9-1445-9ACA-6988C5730CAF}" destId="{4D172CC3-FA6E-DD48-99FD-493023A41DD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AEBCD5-4CEA-4273-9B6F-BA9D9F66F259}" type="doc">
      <dgm:prSet loTypeId="urn:microsoft.com/office/officeart/2005/8/layout/hProcess11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71E2C90D-2F5F-4691-8EAF-5394199FA436}">
      <dgm:prSet custT="1"/>
      <dgm:spPr/>
      <dgm:t>
        <a:bodyPr/>
        <a:lstStyle/>
        <a:p>
          <a:pPr rtl="0"/>
          <a:r>
            <a:rPr lang="es-CO" b="1" dirty="0"/>
            <a:t>DESARROLLO DEL PROYECTO</a:t>
          </a:r>
          <a:endParaRPr lang="es-CO" sz="1800" dirty="0"/>
        </a:p>
      </dgm:t>
    </dgm:pt>
    <dgm:pt modelId="{5AB1C457-0E94-4DD0-A5CD-25C2BEA41DD0}" type="parTrans" cxnId="{E6EFD747-7F16-4852-B371-EE9F106344F3}">
      <dgm:prSet/>
      <dgm:spPr/>
      <dgm:t>
        <a:bodyPr/>
        <a:lstStyle/>
        <a:p>
          <a:endParaRPr lang="es-CO"/>
        </a:p>
      </dgm:t>
    </dgm:pt>
    <dgm:pt modelId="{64F415AE-8274-4864-AB4E-006B26275685}" type="sibTrans" cxnId="{E6EFD747-7F16-4852-B371-EE9F106344F3}">
      <dgm:prSet/>
      <dgm:spPr/>
      <dgm:t>
        <a:bodyPr/>
        <a:lstStyle/>
        <a:p>
          <a:endParaRPr lang="es-CO"/>
        </a:p>
      </dgm:t>
    </dgm:pt>
    <dgm:pt modelId="{ACF830C0-2C77-4C09-AACC-553E1D0831C9}">
      <dgm:prSet custT="1"/>
      <dgm:spPr/>
      <dgm:t>
        <a:bodyPr/>
        <a:lstStyle/>
        <a:p>
          <a:pPr rtl="0"/>
          <a:r>
            <a:rPr lang="es-CO" sz="1800" b="1" dirty="0"/>
            <a:t>PROCESO DE IMPLEMENTACIÓN</a:t>
          </a:r>
          <a:endParaRPr lang="es-CO" sz="1800" dirty="0"/>
        </a:p>
      </dgm:t>
    </dgm:pt>
    <dgm:pt modelId="{10208B4B-7508-4F6A-9FFE-5DCB7FCECC09}" type="parTrans" cxnId="{F1CB4A75-34D6-4CDE-9F88-CBD2F122876A}">
      <dgm:prSet/>
      <dgm:spPr/>
      <dgm:t>
        <a:bodyPr/>
        <a:lstStyle/>
        <a:p>
          <a:endParaRPr lang="es-CO"/>
        </a:p>
      </dgm:t>
    </dgm:pt>
    <dgm:pt modelId="{0A0BCF02-7037-4961-9437-749C2EDB9D6C}" type="sibTrans" cxnId="{F1CB4A75-34D6-4CDE-9F88-CBD2F122876A}">
      <dgm:prSet/>
      <dgm:spPr/>
      <dgm:t>
        <a:bodyPr/>
        <a:lstStyle/>
        <a:p>
          <a:endParaRPr lang="es-CO"/>
        </a:p>
      </dgm:t>
    </dgm:pt>
    <dgm:pt modelId="{02B32785-6981-45B1-90F1-69F13C177A39}">
      <dgm:prSet/>
      <dgm:spPr/>
      <dgm:t>
        <a:bodyPr/>
        <a:lstStyle/>
        <a:p>
          <a:pPr rtl="0"/>
          <a:r>
            <a:rPr lang="es-CO" b="1" dirty="0"/>
            <a:t>PRUEBAS</a:t>
          </a:r>
          <a:endParaRPr lang="es-CO" dirty="0"/>
        </a:p>
      </dgm:t>
    </dgm:pt>
    <dgm:pt modelId="{F4B2832B-CC26-4257-B358-D0E7336A084D}" type="parTrans" cxnId="{9FE436CD-1C45-4479-9F4A-9C3CB802FC54}">
      <dgm:prSet/>
      <dgm:spPr/>
      <dgm:t>
        <a:bodyPr/>
        <a:lstStyle/>
        <a:p>
          <a:endParaRPr lang="es-CO"/>
        </a:p>
      </dgm:t>
    </dgm:pt>
    <dgm:pt modelId="{1483261B-A7B0-4A9B-9B20-17C01F990D93}" type="sibTrans" cxnId="{9FE436CD-1C45-4479-9F4A-9C3CB802FC54}">
      <dgm:prSet/>
      <dgm:spPr/>
      <dgm:t>
        <a:bodyPr/>
        <a:lstStyle/>
        <a:p>
          <a:endParaRPr lang="es-CO"/>
        </a:p>
      </dgm:t>
    </dgm:pt>
    <dgm:pt modelId="{2091994B-CC44-46DF-98E5-B951DF4C8A11}" type="pres">
      <dgm:prSet presAssocID="{31AEBCD5-4CEA-4273-9B6F-BA9D9F66F259}" presName="Name0" presStyleCnt="0">
        <dgm:presLayoutVars>
          <dgm:dir/>
          <dgm:resizeHandles val="exact"/>
        </dgm:presLayoutVars>
      </dgm:prSet>
      <dgm:spPr/>
    </dgm:pt>
    <dgm:pt modelId="{4D22098F-43C6-47AD-9F00-C8C1E034D389}" type="pres">
      <dgm:prSet presAssocID="{31AEBCD5-4CEA-4273-9B6F-BA9D9F66F259}" presName="arrow" presStyleLbl="bgShp" presStyleIdx="0" presStyleCnt="1"/>
      <dgm:spPr/>
    </dgm:pt>
    <dgm:pt modelId="{1C3F38C8-C715-45B6-B76D-F641DB9827E3}" type="pres">
      <dgm:prSet presAssocID="{31AEBCD5-4CEA-4273-9B6F-BA9D9F66F259}" presName="points" presStyleCnt="0"/>
      <dgm:spPr/>
    </dgm:pt>
    <dgm:pt modelId="{BE2AA483-25ED-4928-84E6-E1C08AAE62EF}" type="pres">
      <dgm:prSet presAssocID="{71E2C90D-2F5F-4691-8EAF-5394199FA436}" presName="compositeA" presStyleCnt="0"/>
      <dgm:spPr/>
    </dgm:pt>
    <dgm:pt modelId="{9BDA53E9-2DE0-42F3-A6F2-F8C1FAFD0016}" type="pres">
      <dgm:prSet presAssocID="{71E2C90D-2F5F-4691-8EAF-5394199FA436}" presName="textA" presStyleLbl="revTx" presStyleIdx="0" presStyleCnt="3">
        <dgm:presLayoutVars>
          <dgm:bulletEnabled val="1"/>
        </dgm:presLayoutVars>
      </dgm:prSet>
      <dgm:spPr/>
    </dgm:pt>
    <dgm:pt modelId="{20D1BE3D-2879-4AFE-BE50-664DE3F46A7C}" type="pres">
      <dgm:prSet presAssocID="{71E2C90D-2F5F-4691-8EAF-5394199FA436}" presName="circleA" presStyleLbl="node1" presStyleIdx="0" presStyleCnt="3"/>
      <dgm:spPr/>
    </dgm:pt>
    <dgm:pt modelId="{81A857FF-6993-4EB5-99E6-E399D37D015D}" type="pres">
      <dgm:prSet presAssocID="{71E2C90D-2F5F-4691-8EAF-5394199FA436}" presName="spaceA" presStyleCnt="0"/>
      <dgm:spPr/>
    </dgm:pt>
    <dgm:pt modelId="{2B62A3EE-A148-42DD-AE29-78FD9E043C62}" type="pres">
      <dgm:prSet presAssocID="{64F415AE-8274-4864-AB4E-006B26275685}" presName="space" presStyleCnt="0"/>
      <dgm:spPr/>
    </dgm:pt>
    <dgm:pt modelId="{71E4B1AB-32BA-E44B-81AD-2F0ACDF12B9D}" type="pres">
      <dgm:prSet presAssocID="{ACF830C0-2C77-4C09-AACC-553E1D0831C9}" presName="compositeB" presStyleCnt="0"/>
      <dgm:spPr/>
    </dgm:pt>
    <dgm:pt modelId="{EAA9FDAE-9C5B-6045-B3CE-D4011DE4368B}" type="pres">
      <dgm:prSet presAssocID="{ACF830C0-2C77-4C09-AACC-553E1D0831C9}" presName="textB" presStyleLbl="revTx" presStyleIdx="1" presStyleCnt="3">
        <dgm:presLayoutVars>
          <dgm:bulletEnabled val="1"/>
        </dgm:presLayoutVars>
      </dgm:prSet>
      <dgm:spPr/>
    </dgm:pt>
    <dgm:pt modelId="{E910E5F1-4810-9C41-9213-1E745B9C1326}" type="pres">
      <dgm:prSet presAssocID="{ACF830C0-2C77-4C09-AACC-553E1D0831C9}" presName="circleB" presStyleLbl="node1" presStyleIdx="1" presStyleCnt="3"/>
      <dgm:spPr/>
    </dgm:pt>
    <dgm:pt modelId="{AE52B8A6-E354-F94C-9040-C89B59674B5E}" type="pres">
      <dgm:prSet presAssocID="{ACF830C0-2C77-4C09-AACC-553E1D0831C9}" presName="spaceB" presStyleCnt="0"/>
      <dgm:spPr/>
    </dgm:pt>
    <dgm:pt modelId="{0141022D-2F59-4C95-AC52-DE2CE61D6054}" type="pres">
      <dgm:prSet presAssocID="{0A0BCF02-7037-4961-9437-749C2EDB9D6C}" presName="space" presStyleCnt="0"/>
      <dgm:spPr/>
    </dgm:pt>
    <dgm:pt modelId="{4A4ECEB0-BD6F-2749-A193-9789EE351FC6}" type="pres">
      <dgm:prSet presAssocID="{02B32785-6981-45B1-90F1-69F13C177A39}" presName="compositeA" presStyleCnt="0"/>
      <dgm:spPr/>
    </dgm:pt>
    <dgm:pt modelId="{511E7836-4C27-134F-B9F9-E2FBEE059F2F}" type="pres">
      <dgm:prSet presAssocID="{02B32785-6981-45B1-90F1-69F13C177A39}" presName="textA" presStyleLbl="revTx" presStyleIdx="2" presStyleCnt="3">
        <dgm:presLayoutVars>
          <dgm:bulletEnabled val="1"/>
        </dgm:presLayoutVars>
      </dgm:prSet>
      <dgm:spPr/>
    </dgm:pt>
    <dgm:pt modelId="{597E4313-1441-C843-87CC-6314A3C14B45}" type="pres">
      <dgm:prSet presAssocID="{02B32785-6981-45B1-90F1-69F13C177A39}" presName="circleA" presStyleLbl="node1" presStyleIdx="2" presStyleCnt="3"/>
      <dgm:spPr/>
    </dgm:pt>
    <dgm:pt modelId="{A03D6949-5D6E-6947-9AF8-30F2F382B551}" type="pres">
      <dgm:prSet presAssocID="{02B32785-6981-45B1-90F1-69F13C177A39}" presName="spaceA" presStyleCnt="0"/>
      <dgm:spPr/>
    </dgm:pt>
  </dgm:ptLst>
  <dgm:cxnLst>
    <dgm:cxn modelId="{3E88460F-224D-47DC-960F-3B34F6372CF2}" type="presOf" srcId="{31AEBCD5-4CEA-4273-9B6F-BA9D9F66F259}" destId="{2091994B-CC44-46DF-98E5-B951DF4C8A11}" srcOrd="0" destOrd="0" presId="urn:microsoft.com/office/officeart/2005/8/layout/hProcess11"/>
    <dgm:cxn modelId="{E6EFD747-7F16-4852-B371-EE9F106344F3}" srcId="{31AEBCD5-4CEA-4273-9B6F-BA9D9F66F259}" destId="{71E2C90D-2F5F-4691-8EAF-5394199FA436}" srcOrd="0" destOrd="0" parTransId="{5AB1C457-0E94-4DD0-A5CD-25C2BEA41DD0}" sibTransId="{64F415AE-8274-4864-AB4E-006B26275685}"/>
    <dgm:cxn modelId="{BF202753-3ED6-AC40-A062-9D3100940BF3}" type="presOf" srcId="{02B32785-6981-45B1-90F1-69F13C177A39}" destId="{511E7836-4C27-134F-B9F9-E2FBEE059F2F}" srcOrd="0" destOrd="0" presId="urn:microsoft.com/office/officeart/2005/8/layout/hProcess11"/>
    <dgm:cxn modelId="{0697B557-4736-124C-B95C-9C246871A0F9}" type="presOf" srcId="{ACF830C0-2C77-4C09-AACC-553E1D0831C9}" destId="{EAA9FDAE-9C5B-6045-B3CE-D4011DE4368B}" srcOrd="0" destOrd="0" presId="urn:microsoft.com/office/officeart/2005/8/layout/hProcess11"/>
    <dgm:cxn modelId="{F1CB4A75-34D6-4CDE-9F88-CBD2F122876A}" srcId="{31AEBCD5-4CEA-4273-9B6F-BA9D9F66F259}" destId="{ACF830C0-2C77-4C09-AACC-553E1D0831C9}" srcOrd="1" destOrd="0" parTransId="{10208B4B-7508-4F6A-9FFE-5DCB7FCECC09}" sibTransId="{0A0BCF02-7037-4961-9437-749C2EDB9D6C}"/>
    <dgm:cxn modelId="{FFAC3282-2C1B-4EFC-9E1B-CE00051CD4AD}" type="presOf" srcId="{71E2C90D-2F5F-4691-8EAF-5394199FA436}" destId="{9BDA53E9-2DE0-42F3-A6F2-F8C1FAFD0016}" srcOrd="0" destOrd="0" presId="urn:microsoft.com/office/officeart/2005/8/layout/hProcess11"/>
    <dgm:cxn modelId="{9FE436CD-1C45-4479-9F4A-9C3CB802FC54}" srcId="{31AEBCD5-4CEA-4273-9B6F-BA9D9F66F259}" destId="{02B32785-6981-45B1-90F1-69F13C177A39}" srcOrd="2" destOrd="0" parTransId="{F4B2832B-CC26-4257-B358-D0E7336A084D}" sibTransId="{1483261B-A7B0-4A9B-9B20-17C01F990D93}"/>
    <dgm:cxn modelId="{0AF9E2FC-AC72-4865-B2E6-E15E6CE5EE15}" type="presParOf" srcId="{2091994B-CC44-46DF-98E5-B951DF4C8A11}" destId="{4D22098F-43C6-47AD-9F00-C8C1E034D389}" srcOrd="0" destOrd="0" presId="urn:microsoft.com/office/officeart/2005/8/layout/hProcess11"/>
    <dgm:cxn modelId="{10C1DE4B-690C-4620-ADB5-ABE183BD5239}" type="presParOf" srcId="{2091994B-CC44-46DF-98E5-B951DF4C8A11}" destId="{1C3F38C8-C715-45B6-B76D-F641DB9827E3}" srcOrd="1" destOrd="0" presId="urn:microsoft.com/office/officeart/2005/8/layout/hProcess11"/>
    <dgm:cxn modelId="{1DD3BFE2-17C5-45C1-91F1-0A476CB9368B}" type="presParOf" srcId="{1C3F38C8-C715-45B6-B76D-F641DB9827E3}" destId="{BE2AA483-25ED-4928-84E6-E1C08AAE62EF}" srcOrd="0" destOrd="0" presId="urn:microsoft.com/office/officeart/2005/8/layout/hProcess11"/>
    <dgm:cxn modelId="{8DA95899-A2CF-49F7-B296-60C5FB35C293}" type="presParOf" srcId="{BE2AA483-25ED-4928-84E6-E1C08AAE62EF}" destId="{9BDA53E9-2DE0-42F3-A6F2-F8C1FAFD0016}" srcOrd="0" destOrd="0" presId="urn:microsoft.com/office/officeart/2005/8/layout/hProcess11"/>
    <dgm:cxn modelId="{61621FB7-52EC-4130-B3D5-E2DA8CDDF078}" type="presParOf" srcId="{BE2AA483-25ED-4928-84E6-E1C08AAE62EF}" destId="{20D1BE3D-2879-4AFE-BE50-664DE3F46A7C}" srcOrd="1" destOrd="0" presId="urn:microsoft.com/office/officeart/2005/8/layout/hProcess11"/>
    <dgm:cxn modelId="{37BAF206-69DF-4681-8A7F-BB5A3A6E0C80}" type="presParOf" srcId="{BE2AA483-25ED-4928-84E6-E1C08AAE62EF}" destId="{81A857FF-6993-4EB5-99E6-E399D37D015D}" srcOrd="2" destOrd="0" presId="urn:microsoft.com/office/officeart/2005/8/layout/hProcess11"/>
    <dgm:cxn modelId="{B3881520-B054-4290-8A7C-68C98B9E32C3}" type="presParOf" srcId="{1C3F38C8-C715-45B6-B76D-F641DB9827E3}" destId="{2B62A3EE-A148-42DD-AE29-78FD9E043C62}" srcOrd="1" destOrd="0" presId="urn:microsoft.com/office/officeart/2005/8/layout/hProcess11"/>
    <dgm:cxn modelId="{8EA48191-071A-834E-906C-58C1BDE3F79A}" type="presParOf" srcId="{1C3F38C8-C715-45B6-B76D-F641DB9827E3}" destId="{71E4B1AB-32BA-E44B-81AD-2F0ACDF12B9D}" srcOrd="2" destOrd="0" presId="urn:microsoft.com/office/officeart/2005/8/layout/hProcess11"/>
    <dgm:cxn modelId="{74FDCBCF-4991-5B46-9D0B-5196B3C25F5F}" type="presParOf" srcId="{71E4B1AB-32BA-E44B-81AD-2F0ACDF12B9D}" destId="{EAA9FDAE-9C5B-6045-B3CE-D4011DE4368B}" srcOrd="0" destOrd="0" presId="urn:microsoft.com/office/officeart/2005/8/layout/hProcess11"/>
    <dgm:cxn modelId="{E91F7861-BA1E-A14F-B604-D8F257FB96AB}" type="presParOf" srcId="{71E4B1AB-32BA-E44B-81AD-2F0ACDF12B9D}" destId="{E910E5F1-4810-9C41-9213-1E745B9C1326}" srcOrd="1" destOrd="0" presId="urn:microsoft.com/office/officeart/2005/8/layout/hProcess11"/>
    <dgm:cxn modelId="{99C30B21-B1F7-3347-8BBB-8781AF202ADB}" type="presParOf" srcId="{71E4B1AB-32BA-E44B-81AD-2F0ACDF12B9D}" destId="{AE52B8A6-E354-F94C-9040-C89B59674B5E}" srcOrd="2" destOrd="0" presId="urn:microsoft.com/office/officeart/2005/8/layout/hProcess11"/>
    <dgm:cxn modelId="{5D1E55CC-8C29-48B0-B190-E0383E100C27}" type="presParOf" srcId="{1C3F38C8-C715-45B6-B76D-F641DB9827E3}" destId="{0141022D-2F59-4C95-AC52-DE2CE61D6054}" srcOrd="3" destOrd="0" presId="urn:microsoft.com/office/officeart/2005/8/layout/hProcess11"/>
    <dgm:cxn modelId="{D2948DBC-94D9-3A46-95AC-F74E6998211E}" type="presParOf" srcId="{1C3F38C8-C715-45B6-B76D-F641DB9827E3}" destId="{4A4ECEB0-BD6F-2749-A193-9789EE351FC6}" srcOrd="4" destOrd="0" presId="urn:microsoft.com/office/officeart/2005/8/layout/hProcess11"/>
    <dgm:cxn modelId="{E4BDC4D1-18B6-754C-8CC9-16C606DD41E9}" type="presParOf" srcId="{4A4ECEB0-BD6F-2749-A193-9789EE351FC6}" destId="{511E7836-4C27-134F-B9F9-E2FBEE059F2F}" srcOrd="0" destOrd="0" presId="urn:microsoft.com/office/officeart/2005/8/layout/hProcess11"/>
    <dgm:cxn modelId="{333EBAED-AF74-1E4D-998C-978F71F2ADC7}" type="presParOf" srcId="{4A4ECEB0-BD6F-2749-A193-9789EE351FC6}" destId="{597E4313-1441-C843-87CC-6314A3C14B45}" srcOrd="1" destOrd="0" presId="urn:microsoft.com/office/officeart/2005/8/layout/hProcess11"/>
    <dgm:cxn modelId="{96A49711-0CAF-6A47-970F-B44537F013D8}" type="presParOf" srcId="{4A4ECEB0-BD6F-2749-A193-9789EE351FC6}" destId="{A03D6949-5D6E-6947-9AF8-30F2F382B55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AEBCD5-4CEA-4273-9B6F-BA9D9F66F259}" type="doc">
      <dgm:prSet loTypeId="urn:microsoft.com/office/officeart/2005/8/layout/hProcess11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71E2C90D-2F5F-4691-8EAF-5394199FA436}">
      <dgm:prSet custT="1"/>
      <dgm:spPr/>
      <dgm:t>
        <a:bodyPr/>
        <a:lstStyle/>
        <a:p>
          <a:pPr rtl="0"/>
          <a:r>
            <a:rPr lang="es-CO" b="1" dirty="0"/>
            <a:t>AJUSTE FINAL DEL PROYECTO</a:t>
          </a:r>
          <a:endParaRPr lang="es-CO" sz="1800" dirty="0"/>
        </a:p>
      </dgm:t>
    </dgm:pt>
    <dgm:pt modelId="{5AB1C457-0E94-4DD0-A5CD-25C2BEA41DD0}" type="parTrans" cxnId="{E6EFD747-7F16-4852-B371-EE9F106344F3}">
      <dgm:prSet/>
      <dgm:spPr/>
      <dgm:t>
        <a:bodyPr/>
        <a:lstStyle/>
        <a:p>
          <a:endParaRPr lang="es-CO"/>
        </a:p>
      </dgm:t>
    </dgm:pt>
    <dgm:pt modelId="{64F415AE-8274-4864-AB4E-006B26275685}" type="sibTrans" cxnId="{E6EFD747-7F16-4852-B371-EE9F106344F3}">
      <dgm:prSet/>
      <dgm:spPr/>
      <dgm:t>
        <a:bodyPr/>
        <a:lstStyle/>
        <a:p>
          <a:endParaRPr lang="es-CO"/>
        </a:p>
      </dgm:t>
    </dgm:pt>
    <dgm:pt modelId="{ACF830C0-2C77-4C09-AACC-553E1D0831C9}">
      <dgm:prSet custT="1"/>
      <dgm:spPr/>
      <dgm:t>
        <a:bodyPr/>
        <a:lstStyle/>
        <a:p>
          <a:pPr rtl="0"/>
          <a:r>
            <a:rPr lang="es-CO" sz="1800" b="1" dirty="0"/>
            <a:t>ENTREGA DOCUMENTO PROYECTO PARA JURADOS</a:t>
          </a:r>
          <a:endParaRPr lang="es-CO" sz="1800" dirty="0"/>
        </a:p>
      </dgm:t>
    </dgm:pt>
    <dgm:pt modelId="{10208B4B-7508-4F6A-9FFE-5DCB7FCECC09}" type="parTrans" cxnId="{F1CB4A75-34D6-4CDE-9F88-CBD2F122876A}">
      <dgm:prSet/>
      <dgm:spPr/>
      <dgm:t>
        <a:bodyPr/>
        <a:lstStyle/>
        <a:p>
          <a:endParaRPr lang="es-CO"/>
        </a:p>
      </dgm:t>
    </dgm:pt>
    <dgm:pt modelId="{0A0BCF02-7037-4961-9437-749C2EDB9D6C}" type="sibTrans" cxnId="{F1CB4A75-34D6-4CDE-9F88-CBD2F122876A}">
      <dgm:prSet/>
      <dgm:spPr/>
      <dgm:t>
        <a:bodyPr/>
        <a:lstStyle/>
        <a:p>
          <a:endParaRPr lang="es-CO"/>
        </a:p>
      </dgm:t>
    </dgm:pt>
    <dgm:pt modelId="{02B32785-6981-45B1-90F1-69F13C177A39}">
      <dgm:prSet/>
      <dgm:spPr/>
      <dgm:t>
        <a:bodyPr/>
        <a:lstStyle/>
        <a:p>
          <a:pPr rtl="0"/>
          <a:r>
            <a:rPr lang="es-CO" b="1" dirty="0"/>
            <a:t>SUSTENTACIÒN</a:t>
          </a:r>
          <a:endParaRPr lang="es-CO" dirty="0"/>
        </a:p>
      </dgm:t>
    </dgm:pt>
    <dgm:pt modelId="{F4B2832B-CC26-4257-B358-D0E7336A084D}" type="parTrans" cxnId="{9FE436CD-1C45-4479-9F4A-9C3CB802FC54}">
      <dgm:prSet/>
      <dgm:spPr/>
      <dgm:t>
        <a:bodyPr/>
        <a:lstStyle/>
        <a:p>
          <a:endParaRPr lang="es-CO"/>
        </a:p>
      </dgm:t>
    </dgm:pt>
    <dgm:pt modelId="{1483261B-A7B0-4A9B-9B20-17C01F990D93}" type="sibTrans" cxnId="{9FE436CD-1C45-4479-9F4A-9C3CB802FC54}">
      <dgm:prSet/>
      <dgm:spPr/>
      <dgm:t>
        <a:bodyPr/>
        <a:lstStyle/>
        <a:p>
          <a:endParaRPr lang="es-CO"/>
        </a:p>
      </dgm:t>
    </dgm:pt>
    <dgm:pt modelId="{2091994B-CC44-46DF-98E5-B951DF4C8A11}" type="pres">
      <dgm:prSet presAssocID="{31AEBCD5-4CEA-4273-9B6F-BA9D9F66F259}" presName="Name0" presStyleCnt="0">
        <dgm:presLayoutVars>
          <dgm:dir/>
          <dgm:resizeHandles val="exact"/>
        </dgm:presLayoutVars>
      </dgm:prSet>
      <dgm:spPr/>
    </dgm:pt>
    <dgm:pt modelId="{4D22098F-43C6-47AD-9F00-C8C1E034D389}" type="pres">
      <dgm:prSet presAssocID="{31AEBCD5-4CEA-4273-9B6F-BA9D9F66F259}" presName="arrow" presStyleLbl="bgShp" presStyleIdx="0" presStyleCnt="1"/>
      <dgm:spPr/>
    </dgm:pt>
    <dgm:pt modelId="{1C3F38C8-C715-45B6-B76D-F641DB9827E3}" type="pres">
      <dgm:prSet presAssocID="{31AEBCD5-4CEA-4273-9B6F-BA9D9F66F259}" presName="points" presStyleCnt="0"/>
      <dgm:spPr/>
    </dgm:pt>
    <dgm:pt modelId="{BE2AA483-25ED-4928-84E6-E1C08AAE62EF}" type="pres">
      <dgm:prSet presAssocID="{71E2C90D-2F5F-4691-8EAF-5394199FA436}" presName="compositeA" presStyleCnt="0"/>
      <dgm:spPr/>
    </dgm:pt>
    <dgm:pt modelId="{9BDA53E9-2DE0-42F3-A6F2-F8C1FAFD0016}" type="pres">
      <dgm:prSet presAssocID="{71E2C90D-2F5F-4691-8EAF-5394199FA436}" presName="textA" presStyleLbl="revTx" presStyleIdx="0" presStyleCnt="3">
        <dgm:presLayoutVars>
          <dgm:bulletEnabled val="1"/>
        </dgm:presLayoutVars>
      </dgm:prSet>
      <dgm:spPr/>
    </dgm:pt>
    <dgm:pt modelId="{20D1BE3D-2879-4AFE-BE50-664DE3F46A7C}" type="pres">
      <dgm:prSet presAssocID="{71E2C90D-2F5F-4691-8EAF-5394199FA436}" presName="circleA" presStyleLbl="node1" presStyleIdx="0" presStyleCnt="3"/>
      <dgm:spPr/>
    </dgm:pt>
    <dgm:pt modelId="{81A857FF-6993-4EB5-99E6-E399D37D015D}" type="pres">
      <dgm:prSet presAssocID="{71E2C90D-2F5F-4691-8EAF-5394199FA436}" presName="spaceA" presStyleCnt="0"/>
      <dgm:spPr/>
    </dgm:pt>
    <dgm:pt modelId="{2B62A3EE-A148-42DD-AE29-78FD9E043C62}" type="pres">
      <dgm:prSet presAssocID="{64F415AE-8274-4864-AB4E-006B26275685}" presName="space" presStyleCnt="0"/>
      <dgm:spPr/>
    </dgm:pt>
    <dgm:pt modelId="{71E4B1AB-32BA-E44B-81AD-2F0ACDF12B9D}" type="pres">
      <dgm:prSet presAssocID="{ACF830C0-2C77-4C09-AACC-553E1D0831C9}" presName="compositeB" presStyleCnt="0"/>
      <dgm:spPr/>
    </dgm:pt>
    <dgm:pt modelId="{EAA9FDAE-9C5B-6045-B3CE-D4011DE4368B}" type="pres">
      <dgm:prSet presAssocID="{ACF830C0-2C77-4C09-AACC-553E1D0831C9}" presName="textB" presStyleLbl="revTx" presStyleIdx="1" presStyleCnt="3" custLinFactNeighborX="13858" custLinFactNeighborY="37408">
        <dgm:presLayoutVars>
          <dgm:bulletEnabled val="1"/>
        </dgm:presLayoutVars>
      </dgm:prSet>
      <dgm:spPr/>
    </dgm:pt>
    <dgm:pt modelId="{E910E5F1-4810-9C41-9213-1E745B9C1326}" type="pres">
      <dgm:prSet presAssocID="{ACF830C0-2C77-4C09-AACC-553E1D0831C9}" presName="circleB" presStyleLbl="node1" presStyleIdx="1" presStyleCnt="3"/>
      <dgm:spPr/>
    </dgm:pt>
    <dgm:pt modelId="{AE52B8A6-E354-F94C-9040-C89B59674B5E}" type="pres">
      <dgm:prSet presAssocID="{ACF830C0-2C77-4C09-AACC-553E1D0831C9}" presName="spaceB" presStyleCnt="0"/>
      <dgm:spPr/>
    </dgm:pt>
    <dgm:pt modelId="{0141022D-2F59-4C95-AC52-DE2CE61D6054}" type="pres">
      <dgm:prSet presAssocID="{0A0BCF02-7037-4961-9437-749C2EDB9D6C}" presName="space" presStyleCnt="0"/>
      <dgm:spPr/>
    </dgm:pt>
    <dgm:pt modelId="{4A4ECEB0-BD6F-2749-A193-9789EE351FC6}" type="pres">
      <dgm:prSet presAssocID="{02B32785-6981-45B1-90F1-69F13C177A39}" presName="compositeA" presStyleCnt="0"/>
      <dgm:spPr/>
    </dgm:pt>
    <dgm:pt modelId="{511E7836-4C27-134F-B9F9-E2FBEE059F2F}" type="pres">
      <dgm:prSet presAssocID="{02B32785-6981-45B1-90F1-69F13C177A39}" presName="textA" presStyleLbl="revTx" presStyleIdx="2" presStyleCnt="3">
        <dgm:presLayoutVars>
          <dgm:bulletEnabled val="1"/>
        </dgm:presLayoutVars>
      </dgm:prSet>
      <dgm:spPr/>
    </dgm:pt>
    <dgm:pt modelId="{597E4313-1441-C843-87CC-6314A3C14B45}" type="pres">
      <dgm:prSet presAssocID="{02B32785-6981-45B1-90F1-69F13C177A39}" presName="circleA" presStyleLbl="node1" presStyleIdx="2" presStyleCnt="3"/>
      <dgm:spPr/>
    </dgm:pt>
    <dgm:pt modelId="{A03D6949-5D6E-6947-9AF8-30F2F382B551}" type="pres">
      <dgm:prSet presAssocID="{02B32785-6981-45B1-90F1-69F13C177A39}" presName="spaceA" presStyleCnt="0"/>
      <dgm:spPr/>
    </dgm:pt>
  </dgm:ptLst>
  <dgm:cxnLst>
    <dgm:cxn modelId="{3E88460F-224D-47DC-960F-3B34F6372CF2}" type="presOf" srcId="{31AEBCD5-4CEA-4273-9B6F-BA9D9F66F259}" destId="{2091994B-CC44-46DF-98E5-B951DF4C8A11}" srcOrd="0" destOrd="0" presId="urn:microsoft.com/office/officeart/2005/8/layout/hProcess11"/>
    <dgm:cxn modelId="{E6EFD747-7F16-4852-B371-EE9F106344F3}" srcId="{31AEBCD5-4CEA-4273-9B6F-BA9D9F66F259}" destId="{71E2C90D-2F5F-4691-8EAF-5394199FA436}" srcOrd="0" destOrd="0" parTransId="{5AB1C457-0E94-4DD0-A5CD-25C2BEA41DD0}" sibTransId="{64F415AE-8274-4864-AB4E-006B26275685}"/>
    <dgm:cxn modelId="{BF202753-3ED6-AC40-A062-9D3100940BF3}" type="presOf" srcId="{02B32785-6981-45B1-90F1-69F13C177A39}" destId="{511E7836-4C27-134F-B9F9-E2FBEE059F2F}" srcOrd="0" destOrd="0" presId="urn:microsoft.com/office/officeart/2005/8/layout/hProcess11"/>
    <dgm:cxn modelId="{0697B557-4736-124C-B95C-9C246871A0F9}" type="presOf" srcId="{ACF830C0-2C77-4C09-AACC-553E1D0831C9}" destId="{EAA9FDAE-9C5B-6045-B3CE-D4011DE4368B}" srcOrd="0" destOrd="0" presId="urn:microsoft.com/office/officeart/2005/8/layout/hProcess11"/>
    <dgm:cxn modelId="{F1CB4A75-34D6-4CDE-9F88-CBD2F122876A}" srcId="{31AEBCD5-4CEA-4273-9B6F-BA9D9F66F259}" destId="{ACF830C0-2C77-4C09-AACC-553E1D0831C9}" srcOrd="1" destOrd="0" parTransId="{10208B4B-7508-4F6A-9FFE-5DCB7FCECC09}" sibTransId="{0A0BCF02-7037-4961-9437-749C2EDB9D6C}"/>
    <dgm:cxn modelId="{FFAC3282-2C1B-4EFC-9E1B-CE00051CD4AD}" type="presOf" srcId="{71E2C90D-2F5F-4691-8EAF-5394199FA436}" destId="{9BDA53E9-2DE0-42F3-A6F2-F8C1FAFD0016}" srcOrd="0" destOrd="0" presId="urn:microsoft.com/office/officeart/2005/8/layout/hProcess11"/>
    <dgm:cxn modelId="{9FE436CD-1C45-4479-9F4A-9C3CB802FC54}" srcId="{31AEBCD5-4CEA-4273-9B6F-BA9D9F66F259}" destId="{02B32785-6981-45B1-90F1-69F13C177A39}" srcOrd="2" destOrd="0" parTransId="{F4B2832B-CC26-4257-B358-D0E7336A084D}" sibTransId="{1483261B-A7B0-4A9B-9B20-17C01F990D93}"/>
    <dgm:cxn modelId="{0AF9E2FC-AC72-4865-B2E6-E15E6CE5EE15}" type="presParOf" srcId="{2091994B-CC44-46DF-98E5-B951DF4C8A11}" destId="{4D22098F-43C6-47AD-9F00-C8C1E034D389}" srcOrd="0" destOrd="0" presId="urn:microsoft.com/office/officeart/2005/8/layout/hProcess11"/>
    <dgm:cxn modelId="{10C1DE4B-690C-4620-ADB5-ABE183BD5239}" type="presParOf" srcId="{2091994B-CC44-46DF-98E5-B951DF4C8A11}" destId="{1C3F38C8-C715-45B6-B76D-F641DB9827E3}" srcOrd="1" destOrd="0" presId="urn:microsoft.com/office/officeart/2005/8/layout/hProcess11"/>
    <dgm:cxn modelId="{1DD3BFE2-17C5-45C1-91F1-0A476CB9368B}" type="presParOf" srcId="{1C3F38C8-C715-45B6-B76D-F641DB9827E3}" destId="{BE2AA483-25ED-4928-84E6-E1C08AAE62EF}" srcOrd="0" destOrd="0" presId="urn:microsoft.com/office/officeart/2005/8/layout/hProcess11"/>
    <dgm:cxn modelId="{8DA95899-A2CF-49F7-B296-60C5FB35C293}" type="presParOf" srcId="{BE2AA483-25ED-4928-84E6-E1C08AAE62EF}" destId="{9BDA53E9-2DE0-42F3-A6F2-F8C1FAFD0016}" srcOrd="0" destOrd="0" presId="urn:microsoft.com/office/officeart/2005/8/layout/hProcess11"/>
    <dgm:cxn modelId="{61621FB7-52EC-4130-B3D5-E2DA8CDDF078}" type="presParOf" srcId="{BE2AA483-25ED-4928-84E6-E1C08AAE62EF}" destId="{20D1BE3D-2879-4AFE-BE50-664DE3F46A7C}" srcOrd="1" destOrd="0" presId="urn:microsoft.com/office/officeart/2005/8/layout/hProcess11"/>
    <dgm:cxn modelId="{37BAF206-69DF-4681-8A7F-BB5A3A6E0C80}" type="presParOf" srcId="{BE2AA483-25ED-4928-84E6-E1C08AAE62EF}" destId="{81A857FF-6993-4EB5-99E6-E399D37D015D}" srcOrd="2" destOrd="0" presId="urn:microsoft.com/office/officeart/2005/8/layout/hProcess11"/>
    <dgm:cxn modelId="{B3881520-B054-4290-8A7C-68C98B9E32C3}" type="presParOf" srcId="{1C3F38C8-C715-45B6-B76D-F641DB9827E3}" destId="{2B62A3EE-A148-42DD-AE29-78FD9E043C62}" srcOrd="1" destOrd="0" presId="urn:microsoft.com/office/officeart/2005/8/layout/hProcess11"/>
    <dgm:cxn modelId="{8EA48191-071A-834E-906C-58C1BDE3F79A}" type="presParOf" srcId="{1C3F38C8-C715-45B6-B76D-F641DB9827E3}" destId="{71E4B1AB-32BA-E44B-81AD-2F0ACDF12B9D}" srcOrd="2" destOrd="0" presId="urn:microsoft.com/office/officeart/2005/8/layout/hProcess11"/>
    <dgm:cxn modelId="{74FDCBCF-4991-5B46-9D0B-5196B3C25F5F}" type="presParOf" srcId="{71E4B1AB-32BA-E44B-81AD-2F0ACDF12B9D}" destId="{EAA9FDAE-9C5B-6045-B3CE-D4011DE4368B}" srcOrd="0" destOrd="0" presId="urn:microsoft.com/office/officeart/2005/8/layout/hProcess11"/>
    <dgm:cxn modelId="{E91F7861-BA1E-A14F-B604-D8F257FB96AB}" type="presParOf" srcId="{71E4B1AB-32BA-E44B-81AD-2F0ACDF12B9D}" destId="{E910E5F1-4810-9C41-9213-1E745B9C1326}" srcOrd="1" destOrd="0" presId="urn:microsoft.com/office/officeart/2005/8/layout/hProcess11"/>
    <dgm:cxn modelId="{99C30B21-B1F7-3347-8BBB-8781AF202ADB}" type="presParOf" srcId="{71E4B1AB-32BA-E44B-81AD-2F0ACDF12B9D}" destId="{AE52B8A6-E354-F94C-9040-C89B59674B5E}" srcOrd="2" destOrd="0" presId="urn:microsoft.com/office/officeart/2005/8/layout/hProcess11"/>
    <dgm:cxn modelId="{5D1E55CC-8C29-48B0-B190-E0383E100C27}" type="presParOf" srcId="{1C3F38C8-C715-45B6-B76D-F641DB9827E3}" destId="{0141022D-2F59-4C95-AC52-DE2CE61D6054}" srcOrd="3" destOrd="0" presId="urn:microsoft.com/office/officeart/2005/8/layout/hProcess11"/>
    <dgm:cxn modelId="{D2948DBC-94D9-3A46-95AC-F74E6998211E}" type="presParOf" srcId="{1C3F38C8-C715-45B6-B76D-F641DB9827E3}" destId="{4A4ECEB0-BD6F-2749-A193-9789EE351FC6}" srcOrd="4" destOrd="0" presId="urn:microsoft.com/office/officeart/2005/8/layout/hProcess11"/>
    <dgm:cxn modelId="{E4BDC4D1-18B6-754C-8CC9-16C606DD41E9}" type="presParOf" srcId="{4A4ECEB0-BD6F-2749-A193-9789EE351FC6}" destId="{511E7836-4C27-134F-B9F9-E2FBEE059F2F}" srcOrd="0" destOrd="0" presId="urn:microsoft.com/office/officeart/2005/8/layout/hProcess11"/>
    <dgm:cxn modelId="{333EBAED-AF74-1E4D-998C-978F71F2ADC7}" type="presParOf" srcId="{4A4ECEB0-BD6F-2749-A193-9789EE351FC6}" destId="{597E4313-1441-C843-87CC-6314A3C14B45}" srcOrd="1" destOrd="0" presId="urn:microsoft.com/office/officeart/2005/8/layout/hProcess11"/>
    <dgm:cxn modelId="{96A49711-0CAF-6A47-970F-B44537F013D8}" type="presParOf" srcId="{4A4ECEB0-BD6F-2749-A193-9789EE351FC6}" destId="{A03D6949-5D6E-6947-9AF8-30F2F382B55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F30E1-7598-0648-A91C-6C7C67F03988}">
      <dsp:nvSpPr>
        <dsp:cNvPr id="0" name=""/>
        <dsp:cNvSpPr/>
      </dsp:nvSpPr>
      <dsp:spPr>
        <a:xfrm>
          <a:off x="0" y="349725"/>
          <a:ext cx="2568796" cy="256879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ABBED6-8F67-D04D-8529-7A0ED3BCFC9A}">
      <dsp:nvSpPr>
        <dsp:cNvPr id="0" name=""/>
        <dsp:cNvSpPr/>
      </dsp:nvSpPr>
      <dsp:spPr>
        <a:xfrm>
          <a:off x="1284398" y="349725"/>
          <a:ext cx="2996929" cy="256879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Del Programa de Formación</a:t>
          </a:r>
        </a:p>
      </dsp:txBody>
      <dsp:txXfrm>
        <a:off x="1284398" y="349725"/>
        <a:ext cx="1498464" cy="545869"/>
      </dsp:txXfrm>
    </dsp:sp>
    <dsp:sp modelId="{70807B91-60B7-9348-9F7C-EE1BB09FFFED}">
      <dsp:nvSpPr>
        <dsp:cNvPr id="0" name=""/>
        <dsp:cNvSpPr/>
      </dsp:nvSpPr>
      <dsp:spPr>
        <a:xfrm>
          <a:off x="337154" y="895594"/>
          <a:ext cx="1894487" cy="189448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58FC6C-7910-4D4C-8F47-1521F3223771}">
      <dsp:nvSpPr>
        <dsp:cNvPr id="0" name=""/>
        <dsp:cNvSpPr/>
      </dsp:nvSpPr>
      <dsp:spPr>
        <a:xfrm>
          <a:off x="1284398" y="895594"/>
          <a:ext cx="2996929" cy="18944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Grupos de Investigación</a:t>
          </a:r>
        </a:p>
      </dsp:txBody>
      <dsp:txXfrm>
        <a:off x="1284398" y="895594"/>
        <a:ext cx="1498464" cy="545869"/>
      </dsp:txXfrm>
    </dsp:sp>
    <dsp:sp modelId="{5DE73B43-DF8B-9D43-95E1-779889B24F71}">
      <dsp:nvSpPr>
        <dsp:cNvPr id="0" name=""/>
        <dsp:cNvSpPr/>
      </dsp:nvSpPr>
      <dsp:spPr>
        <a:xfrm>
          <a:off x="674309" y="1441464"/>
          <a:ext cx="1220178" cy="122017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F09EC5-0613-5F4E-BA26-EE4F613E7910}">
      <dsp:nvSpPr>
        <dsp:cNvPr id="0" name=""/>
        <dsp:cNvSpPr/>
      </dsp:nvSpPr>
      <dsp:spPr>
        <a:xfrm>
          <a:off x="1284398" y="1441464"/>
          <a:ext cx="2996929" cy="12201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Sector Empresarial</a:t>
          </a:r>
        </a:p>
      </dsp:txBody>
      <dsp:txXfrm>
        <a:off x="1284398" y="1441464"/>
        <a:ext cx="1498464" cy="545869"/>
      </dsp:txXfrm>
    </dsp:sp>
    <dsp:sp modelId="{936A2CE2-ECFF-A049-B6BA-87630631ECFB}">
      <dsp:nvSpPr>
        <dsp:cNvPr id="0" name=""/>
        <dsp:cNvSpPr/>
      </dsp:nvSpPr>
      <dsp:spPr>
        <a:xfrm>
          <a:off x="1011463" y="1987333"/>
          <a:ext cx="545869" cy="54586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B19ADB-1753-984C-8E47-C9393FC12E84}">
      <dsp:nvSpPr>
        <dsp:cNvPr id="0" name=""/>
        <dsp:cNvSpPr/>
      </dsp:nvSpPr>
      <dsp:spPr>
        <a:xfrm>
          <a:off x="1284398" y="1987333"/>
          <a:ext cx="2996929" cy="545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Entorno social y cultural</a:t>
          </a:r>
        </a:p>
      </dsp:txBody>
      <dsp:txXfrm>
        <a:off x="1284398" y="1987333"/>
        <a:ext cx="1498464" cy="545869"/>
      </dsp:txXfrm>
    </dsp:sp>
    <dsp:sp modelId="{78F9B452-7E71-6A42-99E0-F55096FC41A8}">
      <dsp:nvSpPr>
        <dsp:cNvPr id="0" name=""/>
        <dsp:cNvSpPr/>
      </dsp:nvSpPr>
      <dsp:spPr>
        <a:xfrm>
          <a:off x="2782863" y="349725"/>
          <a:ext cx="1498464" cy="54586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kern="1200" dirty="0"/>
            <a:t>Aplicaciones sociales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kern="1200" dirty="0"/>
            <a:t>Aplicaciones Académicas</a:t>
          </a:r>
        </a:p>
      </dsp:txBody>
      <dsp:txXfrm>
        <a:off x="2782863" y="349725"/>
        <a:ext cx="1498464" cy="545869"/>
      </dsp:txXfrm>
    </dsp:sp>
    <dsp:sp modelId="{9837F1BA-FBCB-284E-BAD3-41545A888996}">
      <dsp:nvSpPr>
        <dsp:cNvPr id="0" name=""/>
        <dsp:cNvSpPr/>
      </dsp:nvSpPr>
      <dsp:spPr>
        <a:xfrm>
          <a:off x="2782863" y="895594"/>
          <a:ext cx="1498464" cy="54586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kern="1200" dirty="0"/>
            <a:t>Aplicaciones Industriales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kern="1200" dirty="0"/>
            <a:t>Aplicaciones sociales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kern="1200" dirty="0"/>
            <a:t>Aplicaciones académicas</a:t>
          </a:r>
        </a:p>
      </dsp:txBody>
      <dsp:txXfrm>
        <a:off x="2782863" y="895594"/>
        <a:ext cx="1498464" cy="545869"/>
      </dsp:txXfrm>
    </dsp:sp>
    <dsp:sp modelId="{9AEB6874-A665-CE4F-AE72-E325DFF89CBE}">
      <dsp:nvSpPr>
        <dsp:cNvPr id="0" name=""/>
        <dsp:cNvSpPr/>
      </dsp:nvSpPr>
      <dsp:spPr>
        <a:xfrm>
          <a:off x="2782863" y="1441464"/>
          <a:ext cx="1498464" cy="54586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kern="1200" dirty="0"/>
            <a:t>Aplicaciones Industriales o Empresariales</a:t>
          </a:r>
        </a:p>
      </dsp:txBody>
      <dsp:txXfrm>
        <a:off x="2782863" y="1441464"/>
        <a:ext cx="1498464" cy="545869"/>
      </dsp:txXfrm>
    </dsp:sp>
    <dsp:sp modelId="{E34C5D48-06FA-9242-B3CA-0218C2103944}">
      <dsp:nvSpPr>
        <dsp:cNvPr id="0" name=""/>
        <dsp:cNvSpPr/>
      </dsp:nvSpPr>
      <dsp:spPr>
        <a:xfrm>
          <a:off x="2782863" y="1987333"/>
          <a:ext cx="1498464" cy="545869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000" kern="1200" dirty="0"/>
            <a:t>Aplicaciones Sociales y culturales</a:t>
          </a:r>
        </a:p>
      </dsp:txBody>
      <dsp:txXfrm>
        <a:off x="2782863" y="1987333"/>
        <a:ext cx="1498464" cy="5458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CD880-3A2F-4C8D-813F-0A960299A48E}">
      <dsp:nvSpPr>
        <dsp:cNvPr id="0" name=""/>
        <dsp:cNvSpPr/>
      </dsp:nvSpPr>
      <dsp:spPr>
        <a:xfrm>
          <a:off x="3576509" y="0"/>
          <a:ext cx="2210270" cy="47435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Áreas</a:t>
          </a:r>
          <a:endParaRPr lang="es-CO" sz="1100" b="1" kern="1200" dirty="0"/>
        </a:p>
      </dsp:txBody>
      <dsp:txXfrm>
        <a:off x="3576509" y="0"/>
        <a:ext cx="2210270" cy="1423076"/>
      </dsp:txXfrm>
    </dsp:sp>
    <dsp:sp modelId="{B60D42B0-990A-418D-B4A1-1333986DA5C1}">
      <dsp:nvSpPr>
        <dsp:cNvPr id="0" name=""/>
        <dsp:cNvSpPr/>
      </dsp:nvSpPr>
      <dsp:spPr>
        <a:xfrm>
          <a:off x="1215217" y="0"/>
          <a:ext cx="1284195" cy="47435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Líneas</a:t>
          </a:r>
        </a:p>
      </dsp:txBody>
      <dsp:txXfrm>
        <a:off x="1215217" y="0"/>
        <a:ext cx="1284195" cy="1423076"/>
      </dsp:txXfrm>
    </dsp:sp>
    <dsp:sp modelId="{48CD9B33-3939-4DAB-A2F9-98E807957E4A}">
      <dsp:nvSpPr>
        <dsp:cNvPr id="0" name=""/>
        <dsp:cNvSpPr/>
      </dsp:nvSpPr>
      <dsp:spPr>
        <a:xfrm>
          <a:off x="0" y="0"/>
          <a:ext cx="932495" cy="47435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Grupo</a:t>
          </a:r>
        </a:p>
      </dsp:txBody>
      <dsp:txXfrm>
        <a:off x="0" y="0"/>
        <a:ext cx="932495" cy="1423076"/>
      </dsp:txXfrm>
    </dsp:sp>
    <dsp:sp modelId="{53BB496D-8ECA-433C-BFAC-56315982743F}">
      <dsp:nvSpPr>
        <dsp:cNvPr id="0" name=""/>
        <dsp:cNvSpPr/>
      </dsp:nvSpPr>
      <dsp:spPr>
        <a:xfrm>
          <a:off x="0" y="2517197"/>
          <a:ext cx="805111" cy="3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/>
            <a:t>INTELIGO</a:t>
          </a:r>
        </a:p>
      </dsp:txBody>
      <dsp:txXfrm>
        <a:off x="10028" y="2527225"/>
        <a:ext cx="785055" cy="322337"/>
      </dsp:txXfrm>
    </dsp:sp>
    <dsp:sp modelId="{480B1EDA-064A-4610-ABC8-2AB4DE053CF2}">
      <dsp:nvSpPr>
        <dsp:cNvPr id="0" name=""/>
        <dsp:cNvSpPr/>
      </dsp:nvSpPr>
      <dsp:spPr>
        <a:xfrm rot="17917071">
          <a:off x="493760" y="2158681"/>
          <a:ext cx="1195124" cy="10305"/>
        </a:xfrm>
        <a:custGeom>
          <a:avLst/>
          <a:gdLst/>
          <a:ahLst/>
          <a:cxnLst/>
          <a:rect l="0" t="0" r="0" b="0"/>
          <a:pathLst>
            <a:path>
              <a:moveTo>
                <a:pt x="0" y="5152"/>
              </a:moveTo>
              <a:lnTo>
                <a:pt x="1195124" y="515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>
        <a:off x="1061444" y="2133956"/>
        <a:ext cx="59756" cy="59756"/>
      </dsp:txXfrm>
    </dsp:sp>
    <dsp:sp modelId="{A05DA904-53DB-48E9-9D22-FD56F72FC4A6}">
      <dsp:nvSpPr>
        <dsp:cNvPr id="0" name=""/>
        <dsp:cNvSpPr/>
      </dsp:nvSpPr>
      <dsp:spPr>
        <a:xfrm>
          <a:off x="1377534" y="1472719"/>
          <a:ext cx="959555" cy="333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Procesos Industriales</a:t>
          </a:r>
        </a:p>
      </dsp:txBody>
      <dsp:txXfrm>
        <a:off x="1387290" y="1482475"/>
        <a:ext cx="940043" cy="313596"/>
      </dsp:txXfrm>
    </dsp:sp>
    <dsp:sp modelId="{D5A4AF6A-E614-40F2-80F4-4A4C228C5973}">
      <dsp:nvSpPr>
        <dsp:cNvPr id="0" name=""/>
        <dsp:cNvSpPr/>
      </dsp:nvSpPr>
      <dsp:spPr>
        <a:xfrm rot="20469272">
          <a:off x="2286756" y="1330825"/>
          <a:ext cx="1877898" cy="10305"/>
        </a:xfrm>
        <a:custGeom>
          <a:avLst/>
          <a:gdLst/>
          <a:ahLst/>
          <a:cxnLst/>
          <a:rect l="0" t="0" r="0" b="0"/>
          <a:pathLst>
            <a:path>
              <a:moveTo>
                <a:pt x="0" y="5152"/>
              </a:moveTo>
              <a:lnTo>
                <a:pt x="1877898" y="51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>
        <a:off x="3178757" y="1289030"/>
        <a:ext cx="93894" cy="93894"/>
      </dsp:txXfrm>
    </dsp:sp>
    <dsp:sp modelId="{E736762E-3829-4882-83F4-042589567DFA}">
      <dsp:nvSpPr>
        <dsp:cNvPr id="0" name=""/>
        <dsp:cNvSpPr/>
      </dsp:nvSpPr>
      <dsp:spPr>
        <a:xfrm>
          <a:off x="4114320" y="861939"/>
          <a:ext cx="776101" cy="341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Variables de Procesos</a:t>
          </a:r>
        </a:p>
      </dsp:txBody>
      <dsp:txXfrm>
        <a:off x="4124322" y="871941"/>
        <a:ext cx="756097" cy="321479"/>
      </dsp:txXfrm>
    </dsp:sp>
    <dsp:sp modelId="{1F2B07FB-8752-4D33-A46E-FCAB50426B46}">
      <dsp:nvSpPr>
        <dsp:cNvPr id="0" name=""/>
        <dsp:cNvSpPr/>
      </dsp:nvSpPr>
      <dsp:spPr>
        <a:xfrm rot="21340031">
          <a:off x="2334741" y="1572032"/>
          <a:ext cx="1643652" cy="10305"/>
        </a:xfrm>
        <a:custGeom>
          <a:avLst/>
          <a:gdLst/>
          <a:ahLst/>
          <a:cxnLst/>
          <a:rect l="0" t="0" r="0" b="0"/>
          <a:pathLst>
            <a:path>
              <a:moveTo>
                <a:pt x="0" y="5152"/>
              </a:moveTo>
              <a:lnTo>
                <a:pt x="1643652" y="51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>
        <a:off x="3115476" y="1536093"/>
        <a:ext cx="82182" cy="82182"/>
      </dsp:txXfrm>
    </dsp:sp>
    <dsp:sp modelId="{45C83CFB-D810-418E-953D-05E8B1518656}">
      <dsp:nvSpPr>
        <dsp:cNvPr id="0" name=""/>
        <dsp:cNvSpPr/>
      </dsp:nvSpPr>
      <dsp:spPr>
        <a:xfrm>
          <a:off x="3976045" y="1331954"/>
          <a:ext cx="1370850" cy="3662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Control y Automatización</a:t>
          </a:r>
        </a:p>
      </dsp:txBody>
      <dsp:txXfrm>
        <a:off x="3986773" y="1342682"/>
        <a:ext cx="1349394" cy="344828"/>
      </dsp:txXfrm>
    </dsp:sp>
    <dsp:sp modelId="{BA8E56FE-6FDA-40F9-96B3-57DA72DA6196}">
      <dsp:nvSpPr>
        <dsp:cNvPr id="0" name=""/>
        <dsp:cNvSpPr/>
      </dsp:nvSpPr>
      <dsp:spPr>
        <a:xfrm rot="822538">
          <a:off x="2313697" y="1828727"/>
          <a:ext cx="1642310" cy="10305"/>
        </a:xfrm>
        <a:custGeom>
          <a:avLst/>
          <a:gdLst/>
          <a:ahLst/>
          <a:cxnLst/>
          <a:rect l="0" t="0" r="0" b="0"/>
          <a:pathLst>
            <a:path>
              <a:moveTo>
                <a:pt x="0" y="5152"/>
              </a:moveTo>
              <a:lnTo>
                <a:pt x="1642310" y="51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>
        <a:off x="3093794" y="1792822"/>
        <a:ext cx="82115" cy="82115"/>
      </dsp:txXfrm>
    </dsp:sp>
    <dsp:sp modelId="{BDE0AB53-8F96-416D-BA75-BC972A4E7747}">
      <dsp:nvSpPr>
        <dsp:cNvPr id="0" name=""/>
        <dsp:cNvSpPr/>
      </dsp:nvSpPr>
      <dsp:spPr>
        <a:xfrm>
          <a:off x="3932614" y="1823013"/>
          <a:ext cx="1518647" cy="4109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Robótica y Sistemas Mecatrónicas	</a:t>
          </a:r>
        </a:p>
      </dsp:txBody>
      <dsp:txXfrm>
        <a:off x="3944650" y="1835049"/>
        <a:ext cx="1494575" cy="386872"/>
      </dsp:txXfrm>
    </dsp:sp>
    <dsp:sp modelId="{1C53F90D-5CAC-4A37-87A8-BBAD3A17AB55}">
      <dsp:nvSpPr>
        <dsp:cNvPr id="0" name=""/>
        <dsp:cNvSpPr/>
      </dsp:nvSpPr>
      <dsp:spPr>
        <a:xfrm rot="1573308">
          <a:off x="2234536" y="2074440"/>
          <a:ext cx="1993081" cy="10305"/>
        </a:xfrm>
        <a:custGeom>
          <a:avLst/>
          <a:gdLst/>
          <a:ahLst/>
          <a:cxnLst/>
          <a:rect l="0" t="0" r="0" b="0"/>
          <a:pathLst>
            <a:path>
              <a:moveTo>
                <a:pt x="0" y="5152"/>
              </a:moveTo>
              <a:lnTo>
                <a:pt x="1993081" y="51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>
        <a:off x="3181250" y="2029765"/>
        <a:ext cx="99654" cy="99654"/>
      </dsp:txXfrm>
    </dsp:sp>
    <dsp:sp modelId="{9606C9E1-0498-441A-843C-236B0F23A01D}">
      <dsp:nvSpPr>
        <dsp:cNvPr id="0" name=""/>
        <dsp:cNvSpPr/>
      </dsp:nvSpPr>
      <dsp:spPr>
        <a:xfrm>
          <a:off x="4125063" y="2310982"/>
          <a:ext cx="1106706" cy="4178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Administración de la Producción</a:t>
          </a:r>
        </a:p>
      </dsp:txBody>
      <dsp:txXfrm>
        <a:off x="4137302" y="2323221"/>
        <a:ext cx="1082228" cy="393380"/>
      </dsp:txXfrm>
    </dsp:sp>
    <dsp:sp modelId="{B2D7954B-BA13-4DC8-923D-DE678FEFE028}">
      <dsp:nvSpPr>
        <dsp:cNvPr id="0" name=""/>
        <dsp:cNvSpPr/>
      </dsp:nvSpPr>
      <dsp:spPr>
        <a:xfrm rot="3195687">
          <a:off x="612837" y="3066689"/>
          <a:ext cx="956975" cy="10305"/>
        </a:xfrm>
        <a:custGeom>
          <a:avLst/>
          <a:gdLst/>
          <a:ahLst/>
          <a:cxnLst/>
          <a:rect l="0" t="0" r="0" b="0"/>
          <a:pathLst>
            <a:path>
              <a:moveTo>
                <a:pt x="0" y="5152"/>
              </a:moveTo>
              <a:lnTo>
                <a:pt x="956975" y="515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>
        <a:off x="1067401" y="3047917"/>
        <a:ext cx="47848" cy="47848"/>
      </dsp:txXfrm>
    </dsp:sp>
    <dsp:sp modelId="{0A806061-8E47-4BBB-80FB-5CF20A527302}">
      <dsp:nvSpPr>
        <dsp:cNvPr id="0" name=""/>
        <dsp:cNvSpPr/>
      </dsp:nvSpPr>
      <dsp:spPr>
        <a:xfrm>
          <a:off x="1377539" y="3096345"/>
          <a:ext cx="1046090" cy="7178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Aplicaciones de Sistemas Embebidos</a:t>
          </a:r>
        </a:p>
      </dsp:txBody>
      <dsp:txXfrm>
        <a:off x="1398565" y="3117371"/>
        <a:ext cx="1004038" cy="675834"/>
      </dsp:txXfrm>
    </dsp:sp>
    <dsp:sp modelId="{441BDE22-D0ED-42A5-A72F-4847F31842B5}">
      <dsp:nvSpPr>
        <dsp:cNvPr id="0" name=""/>
        <dsp:cNvSpPr/>
      </dsp:nvSpPr>
      <dsp:spPr>
        <a:xfrm rot="20822346">
          <a:off x="2401165" y="3252369"/>
          <a:ext cx="1763525" cy="10305"/>
        </a:xfrm>
        <a:custGeom>
          <a:avLst/>
          <a:gdLst/>
          <a:ahLst/>
          <a:cxnLst/>
          <a:rect l="0" t="0" r="0" b="0"/>
          <a:pathLst>
            <a:path>
              <a:moveTo>
                <a:pt x="0" y="5152"/>
              </a:moveTo>
              <a:lnTo>
                <a:pt x="1763525" y="51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>
        <a:off x="3238840" y="3213433"/>
        <a:ext cx="88176" cy="88176"/>
      </dsp:txXfrm>
    </dsp:sp>
    <dsp:sp modelId="{533F0F75-8929-4D97-B583-16F1EEB50E68}">
      <dsp:nvSpPr>
        <dsp:cNvPr id="0" name=""/>
        <dsp:cNvSpPr/>
      </dsp:nvSpPr>
      <dsp:spPr>
        <a:xfrm>
          <a:off x="4142227" y="2902233"/>
          <a:ext cx="1089542" cy="3150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Procesamiento Digital de Señales</a:t>
          </a:r>
        </a:p>
      </dsp:txBody>
      <dsp:txXfrm>
        <a:off x="4151454" y="2911460"/>
        <a:ext cx="1071088" cy="296589"/>
      </dsp:txXfrm>
    </dsp:sp>
    <dsp:sp modelId="{93EE3F87-1B0D-4BAF-A922-5C43741550D6}">
      <dsp:nvSpPr>
        <dsp:cNvPr id="0" name=""/>
        <dsp:cNvSpPr/>
      </dsp:nvSpPr>
      <dsp:spPr>
        <a:xfrm rot="59974">
          <a:off x="2423521" y="3462580"/>
          <a:ext cx="1426615" cy="10305"/>
        </a:xfrm>
        <a:custGeom>
          <a:avLst/>
          <a:gdLst/>
          <a:ahLst/>
          <a:cxnLst/>
          <a:rect l="0" t="0" r="0" b="0"/>
          <a:pathLst>
            <a:path>
              <a:moveTo>
                <a:pt x="0" y="5152"/>
              </a:moveTo>
              <a:lnTo>
                <a:pt x="1426615" y="51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>
        <a:off x="3101164" y="3432067"/>
        <a:ext cx="71330" cy="71330"/>
      </dsp:txXfrm>
    </dsp:sp>
    <dsp:sp modelId="{4466A637-7BAD-44CD-B818-3BC6A2EC93D7}">
      <dsp:nvSpPr>
        <dsp:cNvPr id="0" name=""/>
        <dsp:cNvSpPr/>
      </dsp:nvSpPr>
      <dsp:spPr>
        <a:xfrm>
          <a:off x="3850029" y="3333793"/>
          <a:ext cx="1782629" cy="292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Sistemas Interactivos</a:t>
          </a:r>
        </a:p>
      </dsp:txBody>
      <dsp:txXfrm>
        <a:off x="3858604" y="3342368"/>
        <a:ext cx="1765479" cy="275615"/>
      </dsp:txXfrm>
    </dsp:sp>
    <dsp:sp modelId="{2C03C041-8955-441C-B679-0C4D721027EE}">
      <dsp:nvSpPr>
        <dsp:cNvPr id="0" name=""/>
        <dsp:cNvSpPr/>
      </dsp:nvSpPr>
      <dsp:spPr>
        <a:xfrm rot="914252">
          <a:off x="2392052" y="3686209"/>
          <a:ext cx="1796449" cy="10305"/>
        </a:xfrm>
        <a:custGeom>
          <a:avLst/>
          <a:gdLst/>
          <a:ahLst/>
          <a:cxnLst/>
          <a:rect l="0" t="0" r="0" b="0"/>
          <a:pathLst>
            <a:path>
              <a:moveTo>
                <a:pt x="0" y="5152"/>
              </a:moveTo>
              <a:lnTo>
                <a:pt x="1796449" y="51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>
        <a:off x="3245366" y="3646450"/>
        <a:ext cx="89822" cy="89822"/>
      </dsp:txXfrm>
    </dsp:sp>
    <dsp:sp modelId="{B4ABAEFB-429C-49D4-9E6C-8974140ED46E}">
      <dsp:nvSpPr>
        <dsp:cNvPr id="0" name=""/>
        <dsp:cNvSpPr/>
      </dsp:nvSpPr>
      <dsp:spPr>
        <a:xfrm>
          <a:off x="4156925" y="3791646"/>
          <a:ext cx="1225172" cy="2715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Telecomunicaciones</a:t>
          </a:r>
        </a:p>
      </dsp:txBody>
      <dsp:txXfrm>
        <a:off x="4164879" y="3799600"/>
        <a:ext cx="1209264" cy="255666"/>
      </dsp:txXfrm>
    </dsp:sp>
    <dsp:sp modelId="{307730D5-C1AF-4245-9393-F63EACCCCB98}">
      <dsp:nvSpPr>
        <dsp:cNvPr id="0" name=""/>
        <dsp:cNvSpPr/>
      </dsp:nvSpPr>
      <dsp:spPr>
        <a:xfrm rot="1580023">
          <a:off x="2335853" y="3825349"/>
          <a:ext cx="1691680" cy="10305"/>
        </a:xfrm>
        <a:custGeom>
          <a:avLst/>
          <a:gdLst/>
          <a:ahLst/>
          <a:cxnLst/>
          <a:rect l="0" t="0" r="0" b="0"/>
          <a:pathLst>
            <a:path>
              <a:moveTo>
                <a:pt x="0" y="5152"/>
              </a:moveTo>
              <a:lnTo>
                <a:pt x="1691680" y="51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>
        <a:off x="3139401" y="3788210"/>
        <a:ext cx="84584" cy="84584"/>
      </dsp:txXfrm>
    </dsp:sp>
    <dsp:sp modelId="{70CCE663-177E-4E4E-827D-08A2D5CCCC98}">
      <dsp:nvSpPr>
        <dsp:cNvPr id="0" name=""/>
        <dsp:cNvSpPr/>
      </dsp:nvSpPr>
      <dsp:spPr>
        <a:xfrm>
          <a:off x="3939757" y="4113723"/>
          <a:ext cx="1662288" cy="183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Energías Renovables</a:t>
          </a:r>
        </a:p>
      </dsp:txBody>
      <dsp:txXfrm>
        <a:off x="3945146" y="4119112"/>
        <a:ext cx="1651510" cy="173205"/>
      </dsp:txXfrm>
    </dsp:sp>
    <dsp:sp modelId="{C2E91F0B-53E7-49B8-B1B0-C90169B38E91}">
      <dsp:nvSpPr>
        <dsp:cNvPr id="0" name=""/>
        <dsp:cNvSpPr/>
      </dsp:nvSpPr>
      <dsp:spPr>
        <a:xfrm rot="2465673">
          <a:off x="2232094" y="3961136"/>
          <a:ext cx="1554835" cy="10305"/>
        </a:xfrm>
        <a:custGeom>
          <a:avLst/>
          <a:gdLst/>
          <a:ahLst/>
          <a:cxnLst/>
          <a:rect l="0" t="0" r="0" b="0"/>
          <a:pathLst>
            <a:path>
              <a:moveTo>
                <a:pt x="0" y="5152"/>
              </a:moveTo>
              <a:lnTo>
                <a:pt x="1554835" y="515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100" kern="1200"/>
        </a:p>
      </dsp:txBody>
      <dsp:txXfrm>
        <a:off x="2970641" y="3927417"/>
        <a:ext cx="77741" cy="77741"/>
      </dsp:txXfrm>
    </dsp:sp>
    <dsp:sp modelId="{50DF7CA1-F694-40FA-A441-7C97B8AC5815}">
      <dsp:nvSpPr>
        <dsp:cNvPr id="0" name=""/>
        <dsp:cNvSpPr/>
      </dsp:nvSpPr>
      <dsp:spPr>
        <a:xfrm>
          <a:off x="3595394" y="4376220"/>
          <a:ext cx="2181447" cy="202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/>
            <a:t>Aplicaciones Biomédicas</a:t>
          </a:r>
        </a:p>
      </dsp:txBody>
      <dsp:txXfrm>
        <a:off x="3601314" y="4382140"/>
        <a:ext cx="2169607" cy="1902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CD880-3A2F-4C8D-813F-0A960299A48E}">
      <dsp:nvSpPr>
        <dsp:cNvPr id="0" name=""/>
        <dsp:cNvSpPr/>
      </dsp:nvSpPr>
      <dsp:spPr>
        <a:xfrm>
          <a:off x="5114041" y="0"/>
          <a:ext cx="2311311" cy="45581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Áreas</a:t>
          </a:r>
        </a:p>
      </dsp:txBody>
      <dsp:txXfrm>
        <a:off x="5114041" y="0"/>
        <a:ext cx="2311311" cy="1367431"/>
      </dsp:txXfrm>
    </dsp:sp>
    <dsp:sp modelId="{B60D42B0-990A-418D-B4A1-1333986DA5C1}">
      <dsp:nvSpPr>
        <dsp:cNvPr id="0" name=""/>
        <dsp:cNvSpPr/>
      </dsp:nvSpPr>
      <dsp:spPr>
        <a:xfrm>
          <a:off x="3010568" y="0"/>
          <a:ext cx="1843577" cy="45581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Líneas</a:t>
          </a:r>
        </a:p>
      </dsp:txBody>
      <dsp:txXfrm>
        <a:off x="3010568" y="0"/>
        <a:ext cx="1843577" cy="1367431"/>
      </dsp:txXfrm>
    </dsp:sp>
    <dsp:sp modelId="{48CD9B33-3939-4DAB-A2F9-98E807957E4A}">
      <dsp:nvSpPr>
        <dsp:cNvPr id="0" name=""/>
        <dsp:cNvSpPr/>
      </dsp:nvSpPr>
      <dsp:spPr>
        <a:xfrm>
          <a:off x="1048194" y="0"/>
          <a:ext cx="1757676" cy="45581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Grupo</a:t>
          </a:r>
        </a:p>
      </dsp:txBody>
      <dsp:txXfrm>
        <a:off x="1048194" y="0"/>
        <a:ext cx="1757676" cy="1367431"/>
      </dsp:txXfrm>
    </dsp:sp>
    <dsp:sp modelId="{53BB496D-8ECA-433C-BFAC-56315982743F}">
      <dsp:nvSpPr>
        <dsp:cNvPr id="0" name=""/>
        <dsp:cNvSpPr/>
      </dsp:nvSpPr>
      <dsp:spPr>
        <a:xfrm>
          <a:off x="1152128" y="2088232"/>
          <a:ext cx="1517568" cy="6453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GRINTIC</a:t>
          </a:r>
        </a:p>
      </dsp:txBody>
      <dsp:txXfrm>
        <a:off x="1171031" y="2107135"/>
        <a:ext cx="1479762" cy="607577"/>
      </dsp:txXfrm>
    </dsp:sp>
    <dsp:sp modelId="{480B1EDA-064A-4610-ABC8-2AB4DE053CF2}">
      <dsp:nvSpPr>
        <dsp:cNvPr id="0" name=""/>
        <dsp:cNvSpPr/>
      </dsp:nvSpPr>
      <dsp:spPr>
        <a:xfrm rot="21539660">
          <a:off x="2669658" y="2396440"/>
          <a:ext cx="498735" cy="20214"/>
        </a:xfrm>
        <a:custGeom>
          <a:avLst/>
          <a:gdLst/>
          <a:ahLst/>
          <a:cxnLst/>
          <a:rect l="0" t="0" r="0" b="0"/>
          <a:pathLst>
            <a:path>
              <a:moveTo>
                <a:pt x="0" y="10107"/>
              </a:moveTo>
              <a:lnTo>
                <a:pt x="498735" y="1010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/>
        </a:p>
      </dsp:txBody>
      <dsp:txXfrm>
        <a:off x="2906557" y="2394079"/>
        <a:ext cx="24936" cy="24936"/>
      </dsp:txXfrm>
    </dsp:sp>
    <dsp:sp modelId="{A05DA904-53DB-48E9-9D22-FD56F72FC4A6}">
      <dsp:nvSpPr>
        <dsp:cNvPr id="0" name=""/>
        <dsp:cNvSpPr/>
      </dsp:nvSpPr>
      <dsp:spPr>
        <a:xfrm>
          <a:off x="3168355" y="2088230"/>
          <a:ext cx="1319628" cy="6278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Desarrollo de Software</a:t>
          </a:r>
        </a:p>
      </dsp:txBody>
      <dsp:txXfrm>
        <a:off x="3186745" y="2106620"/>
        <a:ext cx="1282848" cy="591102"/>
      </dsp:txXfrm>
    </dsp:sp>
    <dsp:sp modelId="{D5A4AF6A-E614-40F2-80F4-4A4C228C5973}">
      <dsp:nvSpPr>
        <dsp:cNvPr id="0" name=""/>
        <dsp:cNvSpPr/>
      </dsp:nvSpPr>
      <dsp:spPr>
        <a:xfrm rot="18876413">
          <a:off x="4248702" y="1819946"/>
          <a:ext cx="1607202" cy="20214"/>
        </a:xfrm>
        <a:custGeom>
          <a:avLst/>
          <a:gdLst/>
          <a:ahLst/>
          <a:cxnLst/>
          <a:rect l="0" t="0" r="0" b="0"/>
          <a:pathLst>
            <a:path>
              <a:moveTo>
                <a:pt x="0" y="10107"/>
              </a:moveTo>
              <a:lnTo>
                <a:pt x="1607202" y="1010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/>
        </a:p>
      </dsp:txBody>
      <dsp:txXfrm>
        <a:off x="5012123" y="1789873"/>
        <a:ext cx="80360" cy="80360"/>
      </dsp:txXfrm>
    </dsp:sp>
    <dsp:sp modelId="{E736762E-3829-4882-83F4-042589567DFA}">
      <dsp:nvSpPr>
        <dsp:cNvPr id="0" name=""/>
        <dsp:cNvSpPr/>
      </dsp:nvSpPr>
      <dsp:spPr>
        <a:xfrm>
          <a:off x="5616623" y="936102"/>
          <a:ext cx="1462887" cy="643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Programación y Análisis de Algoritmos</a:t>
          </a:r>
        </a:p>
      </dsp:txBody>
      <dsp:txXfrm>
        <a:off x="5635475" y="954954"/>
        <a:ext cx="1425183" cy="605964"/>
      </dsp:txXfrm>
    </dsp:sp>
    <dsp:sp modelId="{1F2B07FB-8752-4D33-A46E-FCAB50426B46}">
      <dsp:nvSpPr>
        <dsp:cNvPr id="0" name=""/>
        <dsp:cNvSpPr/>
      </dsp:nvSpPr>
      <dsp:spPr>
        <a:xfrm rot="20386919">
          <a:off x="4453293" y="2197492"/>
          <a:ext cx="1126016" cy="20214"/>
        </a:xfrm>
        <a:custGeom>
          <a:avLst/>
          <a:gdLst/>
          <a:ahLst/>
          <a:cxnLst/>
          <a:rect l="0" t="0" r="0" b="0"/>
          <a:pathLst>
            <a:path>
              <a:moveTo>
                <a:pt x="0" y="10107"/>
              </a:moveTo>
              <a:lnTo>
                <a:pt x="1126016" y="1010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/>
        </a:p>
      </dsp:txBody>
      <dsp:txXfrm>
        <a:off x="4988151" y="2179449"/>
        <a:ext cx="56300" cy="56300"/>
      </dsp:txXfrm>
    </dsp:sp>
    <dsp:sp modelId="{45C83CFB-D810-418E-953D-05E8B1518656}">
      <dsp:nvSpPr>
        <dsp:cNvPr id="0" name=""/>
        <dsp:cNvSpPr/>
      </dsp:nvSpPr>
      <dsp:spPr>
        <a:xfrm>
          <a:off x="5544620" y="1728190"/>
          <a:ext cx="1652617" cy="5696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Bases de Datos</a:t>
          </a:r>
        </a:p>
      </dsp:txBody>
      <dsp:txXfrm>
        <a:off x="5561305" y="1744875"/>
        <a:ext cx="1619247" cy="536304"/>
      </dsp:txXfrm>
    </dsp:sp>
    <dsp:sp modelId="{BA8E56FE-6FDA-40F9-96B3-57DA72DA6196}">
      <dsp:nvSpPr>
        <dsp:cNvPr id="0" name=""/>
        <dsp:cNvSpPr/>
      </dsp:nvSpPr>
      <dsp:spPr>
        <a:xfrm rot="1823323">
          <a:off x="4409574" y="2680771"/>
          <a:ext cx="1141441" cy="20214"/>
        </a:xfrm>
        <a:custGeom>
          <a:avLst/>
          <a:gdLst/>
          <a:ahLst/>
          <a:cxnLst/>
          <a:rect l="0" t="0" r="0" b="0"/>
          <a:pathLst>
            <a:path>
              <a:moveTo>
                <a:pt x="0" y="10107"/>
              </a:moveTo>
              <a:lnTo>
                <a:pt x="1141441" y="1010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/>
        </a:p>
      </dsp:txBody>
      <dsp:txXfrm>
        <a:off x="4951759" y="2662342"/>
        <a:ext cx="57072" cy="57072"/>
      </dsp:txXfrm>
    </dsp:sp>
    <dsp:sp modelId="{BDE0AB53-8F96-416D-BA75-BC972A4E7747}">
      <dsp:nvSpPr>
        <dsp:cNvPr id="0" name=""/>
        <dsp:cNvSpPr/>
      </dsp:nvSpPr>
      <dsp:spPr>
        <a:xfrm>
          <a:off x="5472606" y="2592287"/>
          <a:ext cx="1785341" cy="7745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Ingeniería de Software</a:t>
          </a:r>
        </a:p>
      </dsp:txBody>
      <dsp:txXfrm>
        <a:off x="5495293" y="2614974"/>
        <a:ext cx="1739967" cy="729222"/>
      </dsp:txXfrm>
    </dsp:sp>
    <dsp:sp modelId="{1C53F90D-5CAC-4A37-87A8-BBAD3A17AB55}">
      <dsp:nvSpPr>
        <dsp:cNvPr id="0" name=""/>
        <dsp:cNvSpPr/>
      </dsp:nvSpPr>
      <dsp:spPr>
        <a:xfrm rot="3663399">
          <a:off x="4039792" y="3152081"/>
          <a:ext cx="1736987" cy="20214"/>
        </a:xfrm>
        <a:custGeom>
          <a:avLst/>
          <a:gdLst/>
          <a:ahLst/>
          <a:cxnLst/>
          <a:rect l="0" t="0" r="0" b="0"/>
          <a:pathLst>
            <a:path>
              <a:moveTo>
                <a:pt x="0" y="10107"/>
              </a:moveTo>
              <a:lnTo>
                <a:pt x="1736987" y="1010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400" kern="1200"/>
        </a:p>
      </dsp:txBody>
      <dsp:txXfrm>
        <a:off x="4864862" y="3118764"/>
        <a:ext cx="86849" cy="86849"/>
      </dsp:txXfrm>
    </dsp:sp>
    <dsp:sp modelId="{9606C9E1-0498-441A-843C-236B0F23A01D}">
      <dsp:nvSpPr>
        <dsp:cNvPr id="0" name=""/>
        <dsp:cNvSpPr/>
      </dsp:nvSpPr>
      <dsp:spPr>
        <a:xfrm>
          <a:off x="5328589" y="3528392"/>
          <a:ext cx="2086050" cy="787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Redes de Comunicación</a:t>
          </a:r>
        </a:p>
      </dsp:txBody>
      <dsp:txXfrm>
        <a:off x="5351658" y="3551461"/>
        <a:ext cx="2039912" cy="7414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6B5BD-D492-4A3F-BC99-5AD997BC4B7B}">
      <dsp:nvSpPr>
        <dsp:cNvPr id="0" name=""/>
        <dsp:cNvSpPr/>
      </dsp:nvSpPr>
      <dsp:spPr>
        <a:xfrm>
          <a:off x="228929" y="0"/>
          <a:ext cx="3112935" cy="3112935"/>
        </a:xfrm>
        <a:prstGeom prst="triangle">
          <a:avLst/>
        </a:prstGeom>
        <a:solidFill>
          <a:schemeClr val="lt1"/>
        </a:solidFill>
        <a:ln w="25400" cap="flat" cmpd="sng" algn="ctr">
          <a:solidFill>
            <a:srgbClr val="0000CC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4107646B-E254-4C54-B7F0-2D189ED28409}">
      <dsp:nvSpPr>
        <dsp:cNvPr id="0" name=""/>
        <dsp:cNvSpPr/>
      </dsp:nvSpPr>
      <dsp:spPr>
        <a:xfrm>
          <a:off x="1665803" y="311294"/>
          <a:ext cx="2609649" cy="636355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Trabajo de grado: Investigación (implementación Tecnológica o investigación monográfica)</a:t>
          </a:r>
        </a:p>
      </dsp:txBody>
      <dsp:txXfrm>
        <a:off x="1696867" y="342358"/>
        <a:ext cx="2547521" cy="574227"/>
      </dsp:txXfrm>
    </dsp:sp>
    <dsp:sp modelId="{BE37030B-07ED-4123-A99D-86514644D98B}">
      <dsp:nvSpPr>
        <dsp:cNvPr id="0" name=""/>
        <dsp:cNvSpPr/>
      </dsp:nvSpPr>
      <dsp:spPr>
        <a:xfrm>
          <a:off x="1663274" y="1010653"/>
          <a:ext cx="2694835" cy="667907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Trabajo de grado: pasantía (movilidad nacional o internacional)</a:t>
          </a:r>
        </a:p>
      </dsp:txBody>
      <dsp:txXfrm>
        <a:off x="1695879" y="1043258"/>
        <a:ext cx="2629625" cy="602697"/>
      </dsp:txXfrm>
    </dsp:sp>
    <dsp:sp modelId="{6BDB4DB0-3D15-4858-8C7E-3990240012D4}">
      <dsp:nvSpPr>
        <dsp:cNvPr id="0" name=""/>
        <dsp:cNvSpPr/>
      </dsp:nvSpPr>
      <dsp:spPr>
        <a:xfrm>
          <a:off x="1668332" y="1741564"/>
          <a:ext cx="2684718" cy="430041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Trabajo de grado: Emprendimiento e innovación</a:t>
          </a:r>
        </a:p>
      </dsp:txBody>
      <dsp:txXfrm>
        <a:off x="1689325" y="1762557"/>
        <a:ext cx="2642732" cy="388055"/>
      </dsp:txXfrm>
    </dsp:sp>
    <dsp:sp modelId="{A4B1B521-579D-9043-8923-76B85E0AAE4E}">
      <dsp:nvSpPr>
        <dsp:cNvPr id="0" name=""/>
        <dsp:cNvSpPr/>
      </dsp:nvSpPr>
      <dsp:spPr>
        <a:xfrm>
          <a:off x="1659571" y="2234609"/>
          <a:ext cx="2732915" cy="504027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Trabajo de grado: Concomitante posgrados</a:t>
          </a:r>
        </a:p>
      </dsp:txBody>
      <dsp:txXfrm>
        <a:off x="1684176" y="2259214"/>
        <a:ext cx="2683705" cy="454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BA330-6B67-42B6-95E6-E8D473E8A95C}">
      <dsp:nvSpPr>
        <dsp:cNvPr id="0" name=""/>
        <dsp:cNvSpPr/>
      </dsp:nvSpPr>
      <dsp:spPr>
        <a:xfrm rot="5400000">
          <a:off x="188083" y="1023283"/>
          <a:ext cx="707195" cy="8051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8162DEE-1098-468B-8AAA-17147A83730C}">
      <dsp:nvSpPr>
        <dsp:cNvPr id="0" name=""/>
        <dsp:cNvSpPr/>
      </dsp:nvSpPr>
      <dsp:spPr>
        <a:xfrm>
          <a:off x="719" y="239342"/>
          <a:ext cx="1190501" cy="8333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Propuesta</a:t>
          </a:r>
        </a:p>
      </dsp:txBody>
      <dsp:txXfrm>
        <a:off x="41405" y="280028"/>
        <a:ext cx="1109129" cy="751940"/>
      </dsp:txXfrm>
    </dsp:sp>
    <dsp:sp modelId="{3AFF07B8-62D1-4D5A-92FF-A6E329A21630}">
      <dsp:nvSpPr>
        <dsp:cNvPr id="0" name=""/>
        <dsp:cNvSpPr/>
      </dsp:nvSpPr>
      <dsp:spPr>
        <a:xfrm>
          <a:off x="1292470" y="310789"/>
          <a:ext cx="2589995" cy="6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 Se Ajusta la idea y se da forma inicial (Problema, Objetivos y justificación, Resultados)</a:t>
          </a:r>
        </a:p>
      </dsp:txBody>
      <dsp:txXfrm>
        <a:off x="1292470" y="310789"/>
        <a:ext cx="2589995" cy="673519"/>
      </dsp:txXfrm>
    </dsp:sp>
    <dsp:sp modelId="{30F92CAE-CBA1-49FD-87BD-EC7DEAD51580}">
      <dsp:nvSpPr>
        <dsp:cNvPr id="0" name=""/>
        <dsp:cNvSpPr/>
      </dsp:nvSpPr>
      <dsp:spPr>
        <a:xfrm rot="5400000">
          <a:off x="1629965" y="1959367"/>
          <a:ext cx="707195" cy="8051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4363171"/>
            <a:satOff val="-234"/>
            <a:lumOff val="378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414E947-55E4-4FD3-B6DB-37015DFD578B}">
      <dsp:nvSpPr>
        <dsp:cNvPr id="0" name=""/>
        <dsp:cNvSpPr/>
      </dsp:nvSpPr>
      <dsp:spPr>
        <a:xfrm>
          <a:off x="1401564" y="1175427"/>
          <a:ext cx="1272574" cy="8333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Anteproyecto</a:t>
          </a:r>
        </a:p>
      </dsp:txBody>
      <dsp:txXfrm>
        <a:off x="1442250" y="1216113"/>
        <a:ext cx="1191202" cy="751940"/>
      </dsp:txXfrm>
    </dsp:sp>
    <dsp:sp modelId="{741D9CEA-6E3B-494C-B92E-04C3B39C8EBA}">
      <dsp:nvSpPr>
        <dsp:cNvPr id="0" name=""/>
        <dsp:cNvSpPr/>
      </dsp:nvSpPr>
      <dsp:spPr>
        <a:xfrm>
          <a:off x="2779558" y="1215696"/>
          <a:ext cx="2858082" cy="6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Se formula completamente el proyecto a desarrollar. Documento completo.</a:t>
          </a:r>
        </a:p>
      </dsp:txBody>
      <dsp:txXfrm>
        <a:off x="2779558" y="1215696"/>
        <a:ext cx="2858082" cy="673519"/>
      </dsp:txXfrm>
    </dsp:sp>
    <dsp:sp modelId="{F6051B2D-1003-4481-B062-5AC027FB1895}">
      <dsp:nvSpPr>
        <dsp:cNvPr id="0" name=""/>
        <dsp:cNvSpPr/>
      </dsp:nvSpPr>
      <dsp:spPr>
        <a:xfrm rot="5400000">
          <a:off x="3041156" y="2895452"/>
          <a:ext cx="707195" cy="8051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8726342"/>
            <a:satOff val="-469"/>
            <a:lumOff val="75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BEFE287-386B-420D-AC42-65C10E563001}">
      <dsp:nvSpPr>
        <dsp:cNvPr id="0" name=""/>
        <dsp:cNvSpPr/>
      </dsp:nvSpPr>
      <dsp:spPr>
        <a:xfrm>
          <a:off x="2802410" y="2111511"/>
          <a:ext cx="1293265" cy="8333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Sustentación del Anteproyecto</a:t>
          </a:r>
        </a:p>
      </dsp:txBody>
      <dsp:txXfrm>
        <a:off x="2843096" y="2152197"/>
        <a:ext cx="1211893" cy="751940"/>
      </dsp:txXfrm>
    </dsp:sp>
    <dsp:sp modelId="{FE9FA0F9-40D5-4AAC-81CD-919AA8B0BDDE}">
      <dsp:nvSpPr>
        <dsp:cNvPr id="0" name=""/>
        <dsp:cNvSpPr/>
      </dsp:nvSpPr>
      <dsp:spPr>
        <a:xfrm>
          <a:off x="4147083" y="2183100"/>
          <a:ext cx="2277057" cy="6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Se presenta en público y se justifica el proyecto a desarrollar</a:t>
          </a:r>
        </a:p>
      </dsp:txBody>
      <dsp:txXfrm>
        <a:off x="4147083" y="2183100"/>
        <a:ext cx="2277057" cy="673519"/>
      </dsp:txXfrm>
    </dsp:sp>
    <dsp:sp modelId="{DE203621-A34C-452A-99EF-CBEA9A646F2D}">
      <dsp:nvSpPr>
        <dsp:cNvPr id="0" name=""/>
        <dsp:cNvSpPr/>
      </dsp:nvSpPr>
      <dsp:spPr>
        <a:xfrm rot="5400000">
          <a:off x="4390619" y="3831537"/>
          <a:ext cx="707195" cy="8051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3089511"/>
            <a:satOff val="-703"/>
            <a:lumOff val="1136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9251844-99ED-46D4-A751-4F7C86912F37}">
      <dsp:nvSpPr>
        <dsp:cNvPr id="0" name=""/>
        <dsp:cNvSpPr/>
      </dsp:nvSpPr>
      <dsp:spPr>
        <a:xfrm>
          <a:off x="4203255" y="3047596"/>
          <a:ext cx="1190501" cy="8333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Desarrollo del Proyecto</a:t>
          </a:r>
        </a:p>
      </dsp:txBody>
      <dsp:txXfrm>
        <a:off x="4243941" y="3088282"/>
        <a:ext cx="1109129" cy="751940"/>
      </dsp:txXfrm>
    </dsp:sp>
    <dsp:sp modelId="{C39FE2A7-D6DB-43CA-B98E-94B0906958E9}">
      <dsp:nvSpPr>
        <dsp:cNvPr id="0" name=""/>
        <dsp:cNvSpPr/>
      </dsp:nvSpPr>
      <dsp:spPr>
        <a:xfrm>
          <a:off x="5393756" y="3127071"/>
          <a:ext cx="865857" cy="6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5873B-EB22-4F6A-B938-964D49CBD02A}">
      <dsp:nvSpPr>
        <dsp:cNvPr id="0" name=""/>
        <dsp:cNvSpPr/>
      </dsp:nvSpPr>
      <dsp:spPr>
        <a:xfrm>
          <a:off x="5526039" y="3958256"/>
          <a:ext cx="1331611" cy="8333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Sustentación del Proyecto</a:t>
          </a:r>
        </a:p>
      </dsp:txBody>
      <dsp:txXfrm>
        <a:off x="5566725" y="3998942"/>
        <a:ext cx="1250239" cy="7519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0FDFF-DDB8-41AB-9DAA-D4B306404E57}">
      <dsp:nvSpPr>
        <dsp:cNvPr id="0" name=""/>
        <dsp:cNvSpPr/>
      </dsp:nvSpPr>
      <dsp:spPr>
        <a:xfrm>
          <a:off x="118191" y="203716"/>
          <a:ext cx="781331" cy="2856618"/>
        </a:xfrm>
        <a:prstGeom prst="up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9588E-E0AB-4CEA-B342-A442431DF6CD}">
      <dsp:nvSpPr>
        <dsp:cNvPr id="0" name=""/>
        <dsp:cNvSpPr/>
      </dsp:nvSpPr>
      <dsp:spPr>
        <a:xfrm>
          <a:off x="711484" y="598742"/>
          <a:ext cx="1325896" cy="2461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0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/>
            <a:t>Tem</a:t>
          </a:r>
          <a:r>
            <a:rPr lang="es-ES" sz="1200" b="1" kern="1200" dirty="0"/>
            <a:t>ática</a:t>
          </a:r>
          <a:r>
            <a:rPr lang="es-CO" sz="1200" b="1" kern="1200" dirty="0"/>
            <a:t> de Grado </a:t>
          </a:r>
        </a:p>
      </dsp:txBody>
      <dsp:txXfrm>
        <a:off x="711484" y="598742"/>
        <a:ext cx="1325896" cy="2461605"/>
      </dsp:txXfrm>
    </dsp:sp>
    <dsp:sp modelId="{F838C907-66AC-4AF1-B459-3C3EE67D8421}">
      <dsp:nvSpPr>
        <dsp:cNvPr id="0" name=""/>
        <dsp:cNvSpPr/>
      </dsp:nvSpPr>
      <dsp:spPr>
        <a:xfrm>
          <a:off x="749038" y="3420390"/>
          <a:ext cx="781331" cy="1624413"/>
        </a:xfrm>
        <a:prstGeom prst="downArrow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8EC1A-67B3-4E5E-B3A5-1D25B57470BD}">
      <dsp:nvSpPr>
        <dsp:cNvPr id="0" name=""/>
        <dsp:cNvSpPr/>
      </dsp:nvSpPr>
      <dsp:spPr>
        <a:xfrm>
          <a:off x="1347007" y="3636112"/>
          <a:ext cx="978352" cy="1224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0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/>
            <a:t>Trabajo de Grado </a:t>
          </a:r>
        </a:p>
      </dsp:txBody>
      <dsp:txXfrm>
        <a:off x="1347007" y="3636112"/>
        <a:ext cx="978352" cy="12244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BA330-6B67-42B6-95E6-E8D473E8A95C}">
      <dsp:nvSpPr>
        <dsp:cNvPr id="0" name=""/>
        <dsp:cNvSpPr/>
      </dsp:nvSpPr>
      <dsp:spPr>
        <a:xfrm rot="5400000">
          <a:off x="188083" y="1023283"/>
          <a:ext cx="707195" cy="8051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8162DEE-1098-468B-8AAA-17147A83730C}">
      <dsp:nvSpPr>
        <dsp:cNvPr id="0" name=""/>
        <dsp:cNvSpPr/>
      </dsp:nvSpPr>
      <dsp:spPr>
        <a:xfrm>
          <a:off x="719" y="239342"/>
          <a:ext cx="1190501" cy="8333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solidFill>
                <a:schemeClr val="tx1"/>
              </a:solidFill>
            </a:rPr>
            <a:t>Propuesta</a:t>
          </a:r>
        </a:p>
      </dsp:txBody>
      <dsp:txXfrm>
        <a:off x="41405" y="280028"/>
        <a:ext cx="1109129" cy="751940"/>
      </dsp:txXfrm>
    </dsp:sp>
    <dsp:sp modelId="{3AFF07B8-62D1-4D5A-92FF-A6E329A21630}">
      <dsp:nvSpPr>
        <dsp:cNvPr id="0" name=""/>
        <dsp:cNvSpPr/>
      </dsp:nvSpPr>
      <dsp:spPr>
        <a:xfrm>
          <a:off x="1292470" y="310789"/>
          <a:ext cx="2589995" cy="6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 Se Ajusta la idea y se da forma inicial (Problema, Objetivos y justificación, Resultados)</a:t>
          </a:r>
        </a:p>
      </dsp:txBody>
      <dsp:txXfrm>
        <a:off x="1292470" y="310789"/>
        <a:ext cx="2589995" cy="673519"/>
      </dsp:txXfrm>
    </dsp:sp>
    <dsp:sp modelId="{30F92CAE-CBA1-49FD-87BD-EC7DEAD51580}">
      <dsp:nvSpPr>
        <dsp:cNvPr id="0" name=""/>
        <dsp:cNvSpPr/>
      </dsp:nvSpPr>
      <dsp:spPr>
        <a:xfrm rot="5400000">
          <a:off x="1629965" y="1959367"/>
          <a:ext cx="707195" cy="8051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4363171"/>
            <a:satOff val="-234"/>
            <a:lumOff val="378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414E947-55E4-4FD3-B6DB-37015DFD578B}">
      <dsp:nvSpPr>
        <dsp:cNvPr id="0" name=""/>
        <dsp:cNvSpPr/>
      </dsp:nvSpPr>
      <dsp:spPr>
        <a:xfrm>
          <a:off x="1401564" y="1175427"/>
          <a:ext cx="1272574" cy="8333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solidFill>
                <a:schemeClr val="tx1"/>
              </a:solidFill>
            </a:rPr>
            <a:t>Anteproyecto</a:t>
          </a:r>
        </a:p>
      </dsp:txBody>
      <dsp:txXfrm>
        <a:off x="1442250" y="1216113"/>
        <a:ext cx="1191202" cy="751940"/>
      </dsp:txXfrm>
    </dsp:sp>
    <dsp:sp modelId="{741D9CEA-6E3B-494C-B92E-04C3B39C8EBA}">
      <dsp:nvSpPr>
        <dsp:cNvPr id="0" name=""/>
        <dsp:cNvSpPr/>
      </dsp:nvSpPr>
      <dsp:spPr>
        <a:xfrm>
          <a:off x="2779558" y="1215696"/>
          <a:ext cx="2858082" cy="6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Se formula completamente el proyecto a desarrollar. Documento completo.</a:t>
          </a:r>
        </a:p>
      </dsp:txBody>
      <dsp:txXfrm>
        <a:off x="2779558" y="1215696"/>
        <a:ext cx="2858082" cy="673519"/>
      </dsp:txXfrm>
    </dsp:sp>
    <dsp:sp modelId="{F6051B2D-1003-4481-B062-5AC027FB1895}">
      <dsp:nvSpPr>
        <dsp:cNvPr id="0" name=""/>
        <dsp:cNvSpPr/>
      </dsp:nvSpPr>
      <dsp:spPr>
        <a:xfrm rot="5400000">
          <a:off x="3041156" y="2895452"/>
          <a:ext cx="707195" cy="8051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8726342"/>
            <a:satOff val="-469"/>
            <a:lumOff val="757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BEFE287-386B-420D-AC42-65C10E563001}">
      <dsp:nvSpPr>
        <dsp:cNvPr id="0" name=""/>
        <dsp:cNvSpPr/>
      </dsp:nvSpPr>
      <dsp:spPr>
        <a:xfrm>
          <a:off x="2802410" y="2111511"/>
          <a:ext cx="1293265" cy="8333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solidFill>
                <a:schemeClr val="tx1"/>
              </a:solidFill>
            </a:rPr>
            <a:t>Sustentación del Anteproyecto</a:t>
          </a:r>
        </a:p>
      </dsp:txBody>
      <dsp:txXfrm>
        <a:off x="2843096" y="2152197"/>
        <a:ext cx="1211893" cy="751940"/>
      </dsp:txXfrm>
    </dsp:sp>
    <dsp:sp modelId="{FE9FA0F9-40D5-4AAC-81CD-919AA8B0BDDE}">
      <dsp:nvSpPr>
        <dsp:cNvPr id="0" name=""/>
        <dsp:cNvSpPr/>
      </dsp:nvSpPr>
      <dsp:spPr>
        <a:xfrm>
          <a:off x="4147083" y="2183100"/>
          <a:ext cx="2277057" cy="6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Se presenta en público y se justifica el proyecto a desarrollar</a:t>
          </a:r>
        </a:p>
      </dsp:txBody>
      <dsp:txXfrm>
        <a:off x="4147083" y="2183100"/>
        <a:ext cx="2277057" cy="673519"/>
      </dsp:txXfrm>
    </dsp:sp>
    <dsp:sp modelId="{DE203621-A34C-452A-99EF-CBEA9A646F2D}">
      <dsp:nvSpPr>
        <dsp:cNvPr id="0" name=""/>
        <dsp:cNvSpPr/>
      </dsp:nvSpPr>
      <dsp:spPr>
        <a:xfrm rot="5400000">
          <a:off x="4390619" y="3831537"/>
          <a:ext cx="707195" cy="80511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3089511"/>
            <a:satOff val="-703"/>
            <a:lumOff val="1136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9251844-99ED-46D4-A751-4F7C86912F37}">
      <dsp:nvSpPr>
        <dsp:cNvPr id="0" name=""/>
        <dsp:cNvSpPr/>
      </dsp:nvSpPr>
      <dsp:spPr>
        <a:xfrm>
          <a:off x="4203255" y="3047596"/>
          <a:ext cx="1190501" cy="8333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solidFill>
                <a:schemeClr val="tx1"/>
              </a:solidFill>
            </a:rPr>
            <a:t>Desarrollo del Proyecto</a:t>
          </a:r>
        </a:p>
      </dsp:txBody>
      <dsp:txXfrm>
        <a:off x="4243941" y="3088282"/>
        <a:ext cx="1109129" cy="751940"/>
      </dsp:txXfrm>
    </dsp:sp>
    <dsp:sp modelId="{C39FE2A7-D6DB-43CA-B98E-94B0906958E9}">
      <dsp:nvSpPr>
        <dsp:cNvPr id="0" name=""/>
        <dsp:cNvSpPr/>
      </dsp:nvSpPr>
      <dsp:spPr>
        <a:xfrm>
          <a:off x="5393756" y="3127071"/>
          <a:ext cx="865857" cy="67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B5873B-EB22-4F6A-B938-964D49CBD02A}">
      <dsp:nvSpPr>
        <dsp:cNvPr id="0" name=""/>
        <dsp:cNvSpPr/>
      </dsp:nvSpPr>
      <dsp:spPr>
        <a:xfrm>
          <a:off x="5526039" y="3958256"/>
          <a:ext cx="1331611" cy="8333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>
              <a:solidFill>
                <a:schemeClr val="tx1"/>
              </a:solidFill>
            </a:rPr>
            <a:t>Sustentación del Proyecto</a:t>
          </a:r>
        </a:p>
      </dsp:txBody>
      <dsp:txXfrm>
        <a:off x="5566725" y="3998942"/>
        <a:ext cx="1250239" cy="7519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0FDFF-DDB8-41AB-9DAA-D4B306404E57}">
      <dsp:nvSpPr>
        <dsp:cNvPr id="0" name=""/>
        <dsp:cNvSpPr/>
      </dsp:nvSpPr>
      <dsp:spPr>
        <a:xfrm>
          <a:off x="118191" y="301958"/>
          <a:ext cx="781331" cy="2856618"/>
        </a:xfrm>
        <a:prstGeom prst="up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9588E-E0AB-4CEA-B342-A442431DF6CD}">
      <dsp:nvSpPr>
        <dsp:cNvPr id="0" name=""/>
        <dsp:cNvSpPr/>
      </dsp:nvSpPr>
      <dsp:spPr>
        <a:xfrm>
          <a:off x="711484" y="696985"/>
          <a:ext cx="1325896" cy="2461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0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/>
            <a:t>Tem</a:t>
          </a:r>
          <a:r>
            <a:rPr lang="es-ES" sz="1200" b="1" kern="1200" dirty="0"/>
            <a:t>ática</a:t>
          </a:r>
          <a:r>
            <a:rPr lang="es-CO" sz="1200" b="1" kern="1200" dirty="0"/>
            <a:t> de Grado </a:t>
          </a:r>
        </a:p>
      </dsp:txBody>
      <dsp:txXfrm>
        <a:off x="711484" y="696985"/>
        <a:ext cx="1325896" cy="2461605"/>
      </dsp:txXfrm>
    </dsp:sp>
    <dsp:sp modelId="{F838C907-66AC-4AF1-B459-3C3EE67D8421}">
      <dsp:nvSpPr>
        <dsp:cNvPr id="0" name=""/>
        <dsp:cNvSpPr/>
      </dsp:nvSpPr>
      <dsp:spPr>
        <a:xfrm>
          <a:off x="633878" y="2978556"/>
          <a:ext cx="781331" cy="1231442"/>
        </a:xfrm>
        <a:prstGeom prst="downArrow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8EC1A-67B3-4E5E-B3A5-1D25B57470BD}">
      <dsp:nvSpPr>
        <dsp:cNvPr id="0" name=""/>
        <dsp:cNvSpPr/>
      </dsp:nvSpPr>
      <dsp:spPr>
        <a:xfrm>
          <a:off x="1389319" y="2988833"/>
          <a:ext cx="978352" cy="1224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0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/>
            <a:t>Trabajo de Grado I </a:t>
          </a:r>
        </a:p>
      </dsp:txBody>
      <dsp:txXfrm>
        <a:off x="1389319" y="2988833"/>
        <a:ext cx="978352" cy="12244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2098F-43C6-47AD-9F00-C8C1E034D389}">
      <dsp:nvSpPr>
        <dsp:cNvPr id="0" name=""/>
        <dsp:cNvSpPr/>
      </dsp:nvSpPr>
      <dsp:spPr>
        <a:xfrm>
          <a:off x="0" y="692497"/>
          <a:ext cx="8856984" cy="923329"/>
        </a:xfrm>
        <a:prstGeom prst="notched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BDA53E9-2DE0-42F3-A6F2-F8C1FAFD0016}">
      <dsp:nvSpPr>
        <dsp:cNvPr id="0" name=""/>
        <dsp:cNvSpPr/>
      </dsp:nvSpPr>
      <dsp:spPr>
        <a:xfrm>
          <a:off x="1505" y="0"/>
          <a:ext cx="1618462" cy="9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PRESENTACIÓN DE LA IDEA DE PROYECTO</a:t>
          </a:r>
          <a:endParaRPr lang="es-CO" sz="1600" kern="1200" dirty="0"/>
        </a:p>
      </dsp:txBody>
      <dsp:txXfrm>
        <a:off x="1505" y="0"/>
        <a:ext cx="1618462" cy="923329"/>
      </dsp:txXfrm>
    </dsp:sp>
    <dsp:sp modelId="{20D1BE3D-2879-4AFE-BE50-664DE3F46A7C}">
      <dsp:nvSpPr>
        <dsp:cNvPr id="0" name=""/>
        <dsp:cNvSpPr/>
      </dsp:nvSpPr>
      <dsp:spPr>
        <a:xfrm>
          <a:off x="695320" y="1038745"/>
          <a:ext cx="230832" cy="23083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EEE1F1-DF39-4282-88CC-E901376F5BCB}">
      <dsp:nvSpPr>
        <dsp:cNvPr id="0" name=""/>
        <dsp:cNvSpPr/>
      </dsp:nvSpPr>
      <dsp:spPr>
        <a:xfrm>
          <a:off x="1689834" y="1384994"/>
          <a:ext cx="1397310" cy="9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AJUSTE DE LA IDEA DE PROYECTO</a:t>
          </a:r>
        </a:p>
      </dsp:txBody>
      <dsp:txXfrm>
        <a:off x="1689834" y="1384994"/>
        <a:ext cx="1397310" cy="923329"/>
      </dsp:txXfrm>
    </dsp:sp>
    <dsp:sp modelId="{48C370AF-CBF6-4B9B-A5FC-8EDA2708FFF9}">
      <dsp:nvSpPr>
        <dsp:cNvPr id="0" name=""/>
        <dsp:cNvSpPr/>
      </dsp:nvSpPr>
      <dsp:spPr>
        <a:xfrm>
          <a:off x="2273072" y="1038745"/>
          <a:ext cx="230832" cy="23083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69E9C0-223B-4B5F-8AA7-13D375C2BC02}">
      <dsp:nvSpPr>
        <dsp:cNvPr id="0" name=""/>
        <dsp:cNvSpPr/>
      </dsp:nvSpPr>
      <dsp:spPr>
        <a:xfrm>
          <a:off x="3157009" y="0"/>
          <a:ext cx="1667354" cy="9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REALIZACIÓN DEL ANTEPROYECTO</a:t>
          </a:r>
          <a:endParaRPr lang="es-CO" sz="1600" kern="1200" dirty="0"/>
        </a:p>
      </dsp:txBody>
      <dsp:txXfrm>
        <a:off x="3157009" y="0"/>
        <a:ext cx="1667354" cy="923329"/>
      </dsp:txXfrm>
    </dsp:sp>
    <dsp:sp modelId="{6CDE9866-4CF3-411B-B4F3-D3F0ED9B0F1C}">
      <dsp:nvSpPr>
        <dsp:cNvPr id="0" name=""/>
        <dsp:cNvSpPr/>
      </dsp:nvSpPr>
      <dsp:spPr>
        <a:xfrm>
          <a:off x="3875270" y="1038745"/>
          <a:ext cx="230832" cy="23083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CEE828-E8C0-4594-83EE-41BA3A571719}">
      <dsp:nvSpPr>
        <dsp:cNvPr id="0" name=""/>
        <dsp:cNvSpPr/>
      </dsp:nvSpPr>
      <dsp:spPr>
        <a:xfrm>
          <a:off x="4894229" y="1384994"/>
          <a:ext cx="1608374" cy="9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b="1" kern="1200" dirty="0"/>
            <a:t>SUSTENTACIÓN DEL ANTEPROYECTO</a:t>
          </a:r>
          <a:endParaRPr lang="es-CO" sz="1600" kern="1200" dirty="0"/>
        </a:p>
      </dsp:txBody>
      <dsp:txXfrm>
        <a:off x="4894229" y="1384994"/>
        <a:ext cx="1608374" cy="923329"/>
      </dsp:txXfrm>
    </dsp:sp>
    <dsp:sp modelId="{04E86784-1ADF-4D50-83C5-4175998EA572}">
      <dsp:nvSpPr>
        <dsp:cNvPr id="0" name=""/>
        <dsp:cNvSpPr/>
      </dsp:nvSpPr>
      <dsp:spPr>
        <a:xfrm>
          <a:off x="5583000" y="1038745"/>
          <a:ext cx="230832" cy="23083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8018D-F5E7-2442-8DCC-0F9BD2A9DD43}">
      <dsp:nvSpPr>
        <dsp:cNvPr id="0" name=""/>
        <dsp:cNvSpPr/>
      </dsp:nvSpPr>
      <dsp:spPr>
        <a:xfrm>
          <a:off x="6572469" y="0"/>
          <a:ext cx="1397310" cy="9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ASIGNACIÓN DEL DIRECTOR </a:t>
          </a:r>
          <a:endParaRPr lang="es-CO" sz="1600" b="1" kern="1200" dirty="0"/>
        </a:p>
      </dsp:txBody>
      <dsp:txXfrm>
        <a:off x="6572469" y="0"/>
        <a:ext cx="1397310" cy="923329"/>
      </dsp:txXfrm>
    </dsp:sp>
    <dsp:sp modelId="{0C30A0E8-50F7-F94D-9623-B4C2BAEA0D20}">
      <dsp:nvSpPr>
        <dsp:cNvPr id="0" name=""/>
        <dsp:cNvSpPr/>
      </dsp:nvSpPr>
      <dsp:spPr>
        <a:xfrm>
          <a:off x="7155708" y="1038745"/>
          <a:ext cx="230832" cy="230832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2098F-43C6-47AD-9F00-C8C1E034D389}">
      <dsp:nvSpPr>
        <dsp:cNvPr id="0" name=""/>
        <dsp:cNvSpPr/>
      </dsp:nvSpPr>
      <dsp:spPr>
        <a:xfrm>
          <a:off x="0" y="692497"/>
          <a:ext cx="8135937" cy="923329"/>
        </a:xfrm>
        <a:prstGeom prst="notched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BDA53E9-2DE0-42F3-A6F2-F8C1FAFD0016}">
      <dsp:nvSpPr>
        <dsp:cNvPr id="0" name=""/>
        <dsp:cNvSpPr/>
      </dsp:nvSpPr>
      <dsp:spPr>
        <a:xfrm>
          <a:off x="3575" y="0"/>
          <a:ext cx="2359739" cy="9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b" anchorCtr="0">
          <a:noAutofit/>
        </a:bodyPr>
        <a:lstStyle/>
        <a:p>
          <a:pPr marL="0" lvl="0" indent="0" algn="ctr" defTabSz="44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b="1" kern="1200" dirty="0"/>
            <a:t>DESARROLLO DEL PROYECTO</a:t>
          </a:r>
          <a:endParaRPr lang="es-CO" sz="1800" kern="1200" dirty="0"/>
        </a:p>
      </dsp:txBody>
      <dsp:txXfrm>
        <a:off x="3575" y="0"/>
        <a:ext cx="2359739" cy="923329"/>
      </dsp:txXfrm>
    </dsp:sp>
    <dsp:sp modelId="{20D1BE3D-2879-4AFE-BE50-664DE3F46A7C}">
      <dsp:nvSpPr>
        <dsp:cNvPr id="0" name=""/>
        <dsp:cNvSpPr/>
      </dsp:nvSpPr>
      <dsp:spPr>
        <a:xfrm>
          <a:off x="1068028" y="1038745"/>
          <a:ext cx="230832" cy="23083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A9FDAE-9C5B-6045-B3CE-D4011DE4368B}">
      <dsp:nvSpPr>
        <dsp:cNvPr id="0" name=""/>
        <dsp:cNvSpPr/>
      </dsp:nvSpPr>
      <dsp:spPr>
        <a:xfrm>
          <a:off x="2481301" y="1384994"/>
          <a:ext cx="2359739" cy="9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/>
            <a:t>PROCESO DE IMPLEMENTACIÓN</a:t>
          </a:r>
          <a:endParaRPr lang="es-CO" sz="1800" kern="1200" dirty="0"/>
        </a:p>
      </dsp:txBody>
      <dsp:txXfrm>
        <a:off x="2481301" y="1384994"/>
        <a:ext cx="2359739" cy="923329"/>
      </dsp:txXfrm>
    </dsp:sp>
    <dsp:sp modelId="{E910E5F1-4810-9C41-9213-1E745B9C1326}">
      <dsp:nvSpPr>
        <dsp:cNvPr id="0" name=""/>
        <dsp:cNvSpPr/>
      </dsp:nvSpPr>
      <dsp:spPr>
        <a:xfrm>
          <a:off x="3545755" y="1038745"/>
          <a:ext cx="230832" cy="23083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1E7836-4C27-134F-B9F9-E2FBEE059F2F}">
      <dsp:nvSpPr>
        <dsp:cNvPr id="0" name=""/>
        <dsp:cNvSpPr/>
      </dsp:nvSpPr>
      <dsp:spPr>
        <a:xfrm>
          <a:off x="4959028" y="0"/>
          <a:ext cx="2359739" cy="9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b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b="1" kern="1200" dirty="0"/>
            <a:t>PRUEBAS</a:t>
          </a:r>
          <a:endParaRPr lang="es-CO" sz="3200" kern="1200" dirty="0"/>
        </a:p>
      </dsp:txBody>
      <dsp:txXfrm>
        <a:off x="4959028" y="0"/>
        <a:ext cx="2359739" cy="923329"/>
      </dsp:txXfrm>
    </dsp:sp>
    <dsp:sp modelId="{597E4313-1441-C843-87CC-6314A3C14B45}">
      <dsp:nvSpPr>
        <dsp:cNvPr id="0" name=""/>
        <dsp:cNvSpPr/>
      </dsp:nvSpPr>
      <dsp:spPr>
        <a:xfrm>
          <a:off x="6023481" y="1038745"/>
          <a:ext cx="230832" cy="23083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2098F-43C6-47AD-9F00-C8C1E034D389}">
      <dsp:nvSpPr>
        <dsp:cNvPr id="0" name=""/>
        <dsp:cNvSpPr/>
      </dsp:nvSpPr>
      <dsp:spPr>
        <a:xfrm>
          <a:off x="0" y="692497"/>
          <a:ext cx="8135937" cy="923329"/>
        </a:xfrm>
        <a:prstGeom prst="notched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BDA53E9-2DE0-42F3-A6F2-F8C1FAFD0016}">
      <dsp:nvSpPr>
        <dsp:cNvPr id="0" name=""/>
        <dsp:cNvSpPr/>
      </dsp:nvSpPr>
      <dsp:spPr>
        <a:xfrm>
          <a:off x="3575" y="0"/>
          <a:ext cx="2359739" cy="9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b" anchorCtr="0">
          <a:noAutofit/>
        </a:bodyPr>
        <a:lstStyle/>
        <a:p>
          <a:pPr marL="0" lvl="0" indent="0" algn="ctr" defTabSz="44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b="1" kern="1200" dirty="0"/>
            <a:t>AJUSTE FINAL DEL PROYECTO</a:t>
          </a:r>
          <a:endParaRPr lang="es-CO" sz="1800" kern="1200" dirty="0"/>
        </a:p>
      </dsp:txBody>
      <dsp:txXfrm>
        <a:off x="3575" y="0"/>
        <a:ext cx="2359739" cy="923329"/>
      </dsp:txXfrm>
    </dsp:sp>
    <dsp:sp modelId="{20D1BE3D-2879-4AFE-BE50-664DE3F46A7C}">
      <dsp:nvSpPr>
        <dsp:cNvPr id="0" name=""/>
        <dsp:cNvSpPr/>
      </dsp:nvSpPr>
      <dsp:spPr>
        <a:xfrm>
          <a:off x="1068028" y="1038745"/>
          <a:ext cx="230832" cy="23083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A9FDAE-9C5B-6045-B3CE-D4011DE4368B}">
      <dsp:nvSpPr>
        <dsp:cNvPr id="0" name=""/>
        <dsp:cNvSpPr/>
      </dsp:nvSpPr>
      <dsp:spPr>
        <a:xfrm>
          <a:off x="2808314" y="1384994"/>
          <a:ext cx="2359739" cy="9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b="1" kern="1200" dirty="0"/>
            <a:t>ENTREGA DOCUMENTO PROYECTO PARA JURADOS</a:t>
          </a:r>
          <a:endParaRPr lang="es-CO" sz="1800" kern="1200" dirty="0"/>
        </a:p>
      </dsp:txBody>
      <dsp:txXfrm>
        <a:off x="2808314" y="1384994"/>
        <a:ext cx="2359739" cy="923329"/>
      </dsp:txXfrm>
    </dsp:sp>
    <dsp:sp modelId="{E910E5F1-4810-9C41-9213-1E745B9C1326}">
      <dsp:nvSpPr>
        <dsp:cNvPr id="0" name=""/>
        <dsp:cNvSpPr/>
      </dsp:nvSpPr>
      <dsp:spPr>
        <a:xfrm>
          <a:off x="3545755" y="1038745"/>
          <a:ext cx="230832" cy="23083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1E7836-4C27-134F-B9F9-E2FBEE059F2F}">
      <dsp:nvSpPr>
        <dsp:cNvPr id="0" name=""/>
        <dsp:cNvSpPr/>
      </dsp:nvSpPr>
      <dsp:spPr>
        <a:xfrm>
          <a:off x="4959028" y="0"/>
          <a:ext cx="2359739" cy="9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1" kern="1200" dirty="0"/>
            <a:t>SUSTENTACIÒN</a:t>
          </a:r>
          <a:endParaRPr lang="es-CO" sz="2400" kern="1200" dirty="0"/>
        </a:p>
      </dsp:txBody>
      <dsp:txXfrm>
        <a:off x="4959028" y="0"/>
        <a:ext cx="2359739" cy="923329"/>
      </dsp:txXfrm>
    </dsp:sp>
    <dsp:sp modelId="{597E4313-1441-C843-87CC-6314A3C14B45}">
      <dsp:nvSpPr>
        <dsp:cNvPr id="0" name=""/>
        <dsp:cNvSpPr/>
      </dsp:nvSpPr>
      <dsp:spPr>
        <a:xfrm>
          <a:off x="6023481" y="1038745"/>
          <a:ext cx="230832" cy="23083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9117-BBAA-FC4C-90CB-86676EB69E98}" type="datetimeFigureOut">
              <a:rPr lang="es-ES" smtClean="0"/>
              <a:t>4/9/20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48F21-F51C-9144-B662-F14C636FE2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836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</a:t>
            </a:r>
            <a:r>
              <a:rPr lang="es-ES" baseline="0" dirty="0"/>
              <a:t> diapositiva es la </a:t>
            </a:r>
            <a:r>
              <a:rPr lang="es-ES" b="1" baseline="0" dirty="0"/>
              <a:t>Portada del Documento</a:t>
            </a:r>
            <a:r>
              <a:rPr lang="es-ES" baseline="0" dirty="0"/>
              <a:t>, se sugiere NO INCLUIR NINGUNA información o disponer algún elemento sobre la misma.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48F21-F51C-9144-B662-F14C636FE28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131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3862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057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4844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712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30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7876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2108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0493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9102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41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963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3510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3089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348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1815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970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2078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D60F-4236-45AB-B00C-9B47D61B5A25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687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71579"/>
            <a:ext cx="4312078" cy="5196204"/>
          </a:xfrm>
        </p:spPr>
        <p:txBody>
          <a:bodyPr anchor="ctr"/>
          <a:lstStyle>
            <a:lvl1pPr algn="l">
              <a:defRPr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3201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4/9/20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282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80392"/>
            <a:ext cx="7772400" cy="5250828"/>
          </a:xfrm>
        </p:spPr>
        <p:txBody>
          <a:bodyPr anchor="ctr"/>
          <a:lstStyle>
            <a:lvl1pPr algn="ctr">
              <a:defRPr sz="4000" b="1" cap="all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4/9/20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4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4/9/20</a:t>
            </a:fld>
            <a:endParaRPr lang="es-ES"/>
          </a:p>
        </p:txBody>
      </p:sp>
      <p:sp>
        <p:nvSpPr>
          <p:cNvPr id="12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3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42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ctr">
              <a:defRPr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0322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662970"/>
            <a:ext cx="4040188" cy="3463193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03226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662970"/>
            <a:ext cx="4041775" cy="3463193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18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16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4/9/20</a:t>
            </a:fld>
            <a:endParaRPr lang="es-ES"/>
          </a:p>
        </p:txBody>
      </p:sp>
      <p:sp>
        <p:nvSpPr>
          <p:cNvPr id="11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2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97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4359"/>
            <a:ext cx="8229600" cy="996907"/>
          </a:xfrm>
        </p:spPr>
        <p:txBody>
          <a:bodyPr anchor="ctr">
            <a:normAutofit/>
          </a:bodyPr>
          <a:lstStyle>
            <a:lvl1pPr>
              <a:defRPr sz="3600" b="1" spc="-15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9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4/9/20</a:t>
            </a:fld>
            <a:endParaRPr lang="es-ES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8288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8030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1139970" y="6584800"/>
            <a:ext cx="1659388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4/9/20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451927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89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795872"/>
          </a:xfrm>
        </p:spPr>
        <p:txBody>
          <a:bodyPr anchor="b">
            <a:normAutofit/>
          </a:bodyPr>
          <a:lstStyle>
            <a:lvl1pPr algn="l">
              <a:defRPr sz="2400" b="1" spc="-15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87378" y="273050"/>
            <a:ext cx="4820358" cy="5974686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800">
                <a:solidFill>
                  <a:srgbClr val="595959"/>
                </a:solidFill>
                <a:latin typeface="Arial"/>
                <a:cs typeface="Arial"/>
              </a:defRPr>
            </a:lvl2pPr>
            <a:lvl3pPr marL="914400" indent="0">
              <a:buNone/>
              <a:defRPr sz="2400">
                <a:solidFill>
                  <a:srgbClr val="595959"/>
                </a:solidFill>
                <a:latin typeface="Arial"/>
                <a:cs typeface="Arial"/>
              </a:defRPr>
            </a:lvl3pPr>
            <a:lvl4pPr marL="13716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4pPr>
            <a:lvl5pPr marL="182880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164516"/>
            <a:ext cx="3008313" cy="404393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4/9/20</a:t>
            </a:fld>
            <a:endParaRPr lang="es-ES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189570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37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 spc="-150">
                <a:solidFill>
                  <a:srgbClr val="00529C"/>
                </a:solidFill>
                <a:latin typeface="Arial"/>
                <a:cs typeface="Arial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ctr"/>
          <a:lstStyle>
            <a:lvl1pPr marL="0" indent="0" algn="ctr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2446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584800"/>
            <a:ext cx="213360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357272FC-7409-9241-96D9-C1880B2CBB52}" type="datetimeFigureOut">
              <a:rPr lang="es-ES" smtClean="0"/>
              <a:pPr/>
              <a:t>4/9/20</a:t>
            </a:fld>
            <a:endParaRPr lang="es-ES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83231" y="6584800"/>
            <a:ext cx="2986593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endParaRPr lang="es-ES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99972" y="6584800"/>
            <a:ext cx="1497230" cy="187367"/>
          </a:xfrm>
        </p:spPr>
        <p:txBody>
          <a:bodyPr anchor="ctr"/>
          <a:lstStyle>
            <a:lvl1pPr>
              <a:defRPr sz="900" b="1">
                <a:solidFill>
                  <a:srgbClr val="BFBFBF"/>
                </a:solidFill>
                <a:latin typeface="Arial"/>
                <a:cs typeface="Arial"/>
              </a:defRPr>
            </a:lvl1pPr>
          </a:lstStyle>
          <a:p>
            <a:fld id="{1FFC44E8-1E1C-934E-880E-E8BCEBE213D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79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272FC-7409-9241-96D9-C1880B2CBB52}" type="datetimeFigureOut">
              <a:rPr lang="es-ES" smtClean="0"/>
              <a:t>4/9/20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44E8-1E1C-934E-880E-E8BCEBE213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64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7.jpe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6.jpeg"/><Relationship Id="rId4" Type="http://schemas.openxmlformats.org/officeDocument/2006/relationships/diagramLayout" Target="../diagrams/layout7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22.jpeg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21.jpg"/><Relationship Id="rId4" Type="http://schemas.openxmlformats.org/officeDocument/2006/relationships/diagramLayout" Target="../diagrams/layout8.xml"/><Relationship Id="rId9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10" Type="http://schemas.openxmlformats.org/officeDocument/2006/relationships/hyperlink" Target="mailto:jherazo@admon.uniajc.edu.co" TargetMode="External"/><Relationship Id="rId4" Type="http://schemas.openxmlformats.org/officeDocument/2006/relationships/diagramLayout" Target="../diagrams/layout10.xml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32.png"/><Relationship Id="rId4" Type="http://schemas.openxmlformats.org/officeDocument/2006/relationships/diagramLayout" Target="../diagrams/layout11.xml"/><Relationship Id="rId9" Type="http://schemas.openxmlformats.org/officeDocument/2006/relationships/hyperlink" Target="mailto:nmossos@admon.uniajc.edu.co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28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705665" y="5327664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6" name="4 CuadroTexto"/>
          <p:cNvSpPr txBox="1"/>
          <p:nvPr/>
        </p:nvSpPr>
        <p:spPr>
          <a:xfrm>
            <a:off x="323528" y="1810880"/>
            <a:ext cx="835292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CO" sz="2000" dirty="0"/>
              <a:t>El jurado evaluador será asignado por el Consejo de Facultad y está compuesto por profesionales calificados (interno o externo) por lo menos de igual nivel al título que está optando el estudiante. </a:t>
            </a:r>
            <a:r>
              <a:rPr lang="es-CO" sz="1200" dirty="0">
                <a:solidFill>
                  <a:srgbClr val="FF0000"/>
                </a:solidFill>
              </a:rPr>
              <a:t>Ver Reglamento de Proyecto de Grado, Artículo 18 y su parágrafo 1.</a:t>
            </a:r>
            <a:endParaRPr lang="es-CO" dirty="0">
              <a:solidFill>
                <a:srgbClr val="FF0000"/>
              </a:solidFill>
            </a:endParaRPr>
          </a:p>
          <a:p>
            <a:pPr marL="342900" indent="-342900" algn="just">
              <a:buAutoNum type="arabicPeriod"/>
            </a:pPr>
            <a:endParaRPr lang="es-CO" dirty="0"/>
          </a:p>
          <a:p>
            <a:pPr marL="342900" indent="-342900" algn="just">
              <a:buAutoNum type="arabicPeriod"/>
            </a:pPr>
            <a:r>
              <a:rPr lang="es-CO" sz="2000" dirty="0"/>
              <a:t>El jurador evaluador deberá desarrollar las siguientes funciones:</a:t>
            </a:r>
          </a:p>
          <a:p>
            <a:pPr marL="800100" lvl="1" indent="-342900" algn="just">
              <a:buFont typeface="Courier New" pitchFamily="49" charset="0"/>
              <a:buChar char="o"/>
            </a:pPr>
            <a:r>
              <a:rPr lang="es-CO" sz="2000" dirty="0"/>
              <a:t>Evaluar y emitir un concepto (cuantitativo y cualitativo) del proyecto de grado mediante el formato establecido.</a:t>
            </a:r>
          </a:p>
          <a:p>
            <a:pPr marL="800100" lvl="1" indent="-342900" algn="just">
              <a:buFont typeface="Courier New" pitchFamily="49" charset="0"/>
              <a:buChar char="o"/>
            </a:pPr>
            <a:r>
              <a:rPr lang="es-CO" sz="2000" dirty="0"/>
              <a:t>Revisar y aprobar el artículo asociado al proyecto de grado.</a:t>
            </a:r>
          </a:p>
          <a:p>
            <a:pPr marL="800100" lvl="1" indent="-342900" algn="just">
              <a:buFont typeface="Courier New" pitchFamily="49" charset="0"/>
              <a:buChar char="o"/>
            </a:pPr>
            <a:r>
              <a:rPr lang="es-CO" sz="2000" dirty="0"/>
              <a:t>Emitir concepto de reconocimiento académico del proyecto de grado (si lo hubiere).</a:t>
            </a:r>
          </a:p>
          <a:p>
            <a:pPr marL="800100" lvl="1" indent="-342900" algn="just">
              <a:buFont typeface="Courier New" pitchFamily="49" charset="0"/>
              <a:buChar char="o"/>
            </a:pPr>
            <a:r>
              <a:rPr lang="es-CO" sz="2000" dirty="0"/>
              <a:t>Asistir a la sustentación del proyecto de grado y diligenciar el documento respectivo, entregándolo al director de programa.</a:t>
            </a:r>
          </a:p>
          <a:p>
            <a:pPr lvl="1" algn="just"/>
            <a:endParaRPr lang="es-CO" sz="1200" dirty="0">
              <a:solidFill>
                <a:srgbClr val="FF0000"/>
              </a:solidFill>
            </a:endParaRPr>
          </a:p>
          <a:p>
            <a:pPr lvl="1" algn="just"/>
            <a:r>
              <a:rPr lang="es-CO" sz="1200" dirty="0">
                <a:solidFill>
                  <a:srgbClr val="FF0000"/>
                </a:solidFill>
              </a:rPr>
              <a:t>Ver Reglamento de Proyecto de Grado, Artículo 20.</a:t>
            </a:r>
          </a:p>
        </p:txBody>
      </p:sp>
      <p:sp>
        <p:nvSpPr>
          <p:cNvPr id="7" name="3 CuadroTexto"/>
          <p:cNvSpPr txBox="1"/>
          <p:nvPr/>
        </p:nvSpPr>
        <p:spPr>
          <a:xfrm>
            <a:off x="467544" y="1153588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417C8"/>
                </a:solidFill>
              </a:rPr>
              <a:t>RESPONSABILIDADES– Del Jurado Evaluador</a:t>
            </a:r>
          </a:p>
        </p:txBody>
      </p:sp>
    </p:spTree>
    <p:extLst>
      <p:ext uri="{BB962C8B-B14F-4D97-AF65-F5344CB8AC3E}">
        <p14:creationId xmlns:p14="http://schemas.microsoft.com/office/powerpoint/2010/main" val="29464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graphicFrame>
        <p:nvGraphicFramePr>
          <p:cNvPr id="6" name="6 Diagrama"/>
          <p:cNvGraphicFramePr/>
          <p:nvPr/>
        </p:nvGraphicFramePr>
        <p:xfrm>
          <a:off x="179512" y="2704852"/>
          <a:ext cx="8856984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29" y="5068811"/>
            <a:ext cx="1679926" cy="135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4" y="1179096"/>
            <a:ext cx="1313800" cy="131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7 CuadroTexto"/>
          <p:cNvSpPr txBox="1"/>
          <p:nvPr/>
        </p:nvSpPr>
        <p:spPr>
          <a:xfrm>
            <a:off x="185856" y="412991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rgbClr val="FF0000"/>
                </a:solidFill>
              </a:rPr>
              <a:t>Inicio del período académico</a:t>
            </a:r>
          </a:p>
        </p:txBody>
      </p:sp>
      <p:sp>
        <p:nvSpPr>
          <p:cNvPr id="12" name="8 CuadroTexto"/>
          <p:cNvSpPr txBox="1"/>
          <p:nvPr/>
        </p:nvSpPr>
        <p:spPr>
          <a:xfrm>
            <a:off x="1744372" y="295292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rgbClr val="FF0000"/>
                </a:solidFill>
              </a:rPr>
              <a:t>Durante el período académico</a:t>
            </a:r>
          </a:p>
        </p:txBody>
      </p:sp>
      <p:sp>
        <p:nvSpPr>
          <p:cNvPr id="13" name="9 CuadroTexto"/>
          <p:cNvSpPr txBox="1"/>
          <p:nvPr/>
        </p:nvSpPr>
        <p:spPr>
          <a:xfrm>
            <a:off x="5037424" y="295292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rgbClr val="FF0000"/>
                </a:solidFill>
              </a:rPr>
              <a:t>Final  del período académico</a:t>
            </a:r>
          </a:p>
        </p:txBody>
      </p:sp>
      <p:sp>
        <p:nvSpPr>
          <p:cNvPr id="14" name="10 CuadroTexto"/>
          <p:cNvSpPr txBox="1"/>
          <p:nvPr/>
        </p:nvSpPr>
        <p:spPr>
          <a:xfrm>
            <a:off x="7610680" y="4396519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solidFill>
                  <a:srgbClr val="FF0000"/>
                </a:solidFill>
              </a:rPr>
              <a:t>Cierre del Período Académico</a:t>
            </a:r>
          </a:p>
        </p:txBody>
      </p:sp>
      <p:sp>
        <p:nvSpPr>
          <p:cNvPr id="15" name="4 Rectángulo"/>
          <p:cNvSpPr/>
          <p:nvPr/>
        </p:nvSpPr>
        <p:spPr>
          <a:xfrm>
            <a:off x="2492592" y="267791"/>
            <a:ext cx="5882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rgbClr val="0417C8"/>
                </a:solidFill>
              </a:rPr>
              <a:t>Tem</a:t>
            </a:r>
            <a:r>
              <a:rPr lang="es-ES" sz="2400" b="1" dirty="0">
                <a:solidFill>
                  <a:srgbClr val="0417C8"/>
                </a:solidFill>
              </a:rPr>
              <a:t>ática de</a:t>
            </a:r>
            <a:r>
              <a:rPr lang="es-CO" sz="2400" b="1" dirty="0">
                <a:solidFill>
                  <a:srgbClr val="0417C8"/>
                </a:solidFill>
              </a:rPr>
              <a:t> Grado– ETAPAS Y ACTIVIDADES</a:t>
            </a:r>
            <a:endParaRPr lang="es-CO" sz="2400" dirty="0">
              <a:solidFill>
                <a:srgbClr val="0417C8"/>
              </a:solidFill>
            </a:endParaRPr>
          </a:p>
        </p:txBody>
      </p:sp>
      <p:pic>
        <p:nvPicPr>
          <p:cNvPr id="1026" name="Picture 2" descr="Imagen relacionada">
            <a:extLst>
              <a:ext uri="{FF2B5EF4-FFF2-40B4-BE49-F238E27FC236}">
                <a16:creationId xmlns:a16="http://schemas.microsoft.com/office/drawing/2014/main" id="{2FC307E4-1047-9940-9A65-008152562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383220"/>
            <a:ext cx="1737470" cy="130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desarrollo del anteproyecto">
            <a:extLst>
              <a:ext uri="{FF2B5EF4-FFF2-40B4-BE49-F238E27FC236}">
                <a16:creationId xmlns:a16="http://schemas.microsoft.com/office/drawing/2014/main" id="{F31E33DD-D4D9-EF46-881D-14EEACB9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91997"/>
            <a:ext cx="2514149" cy="167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schäftsmann boxt sich durch">
            <a:extLst>
              <a:ext uri="{FF2B5EF4-FFF2-40B4-BE49-F238E27FC236}">
                <a16:creationId xmlns:a16="http://schemas.microsoft.com/office/drawing/2014/main" id="{484CC7EF-CB62-A144-82D3-0C98E1EFF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96" y="4951904"/>
            <a:ext cx="2874648" cy="123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1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Rectángulo"/>
          <p:cNvSpPr/>
          <p:nvPr/>
        </p:nvSpPr>
        <p:spPr>
          <a:xfrm>
            <a:off x="2427220" y="476672"/>
            <a:ext cx="5692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rgbClr val="0417C8"/>
                </a:solidFill>
              </a:rPr>
              <a:t>Trabajo de Grado I– ETAPAS Y ACTIVIDADES</a:t>
            </a:r>
            <a:endParaRPr lang="es-CO" sz="2400" dirty="0">
              <a:solidFill>
                <a:srgbClr val="0417C8"/>
              </a:solidFill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395536" y="2435989"/>
          <a:ext cx="8135937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7 CuadroTexto"/>
          <p:cNvSpPr txBox="1"/>
          <p:nvPr/>
        </p:nvSpPr>
        <p:spPr>
          <a:xfrm>
            <a:off x="1475656" y="396550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rgbClr val="FF0000"/>
                </a:solidFill>
              </a:rPr>
              <a:t>Inicio del período académico</a:t>
            </a:r>
          </a:p>
        </p:txBody>
      </p:sp>
      <p:sp>
        <p:nvSpPr>
          <p:cNvPr id="10" name="8 CuadroTexto"/>
          <p:cNvSpPr txBox="1"/>
          <p:nvPr/>
        </p:nvSpPr>
        <p:spPr>
          <a:xfrm>
            <a:off x="3479148" y="2907737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rgbClr val="FF0000"/>
                </a:solidFill>
              </a:rPr>
              <a:t>Durante el período académico</a:t>
            </a:r>
          </a:p>
        </p:txBody>
      </p:sp>
      <p:sp>
        <p:nvSpPr>
          <p:cNvPr id="11" name="9 CuadroTexto"/>
          <p:cNvSpPr txBox="1"/>
          <p:nvPr/>
        </p:nvSpPr>
        <p:spPr>
          <a:xfrm>
            <a:off x="5797886" y="3987161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rgbClr val="FF0000"/>
                </a:solidFill>
              </a:rPr>
              <a:t>Final  del período académico</a:t>
            </a:r>
          </a:p>
        </p:txBody>
      </p:sp>
      <p:sp>
        <p:nvSpPr>
          <p:cNvPr id="12" name="10 CuadroTexto"/>
          <p:cNvSpPr txBox="1"/>
          <p:nvPr/>
        </p:nvSpPr>
        <p:spPr>
          <a:xfrm>
            <a:off x="7323635" y="2383576"/>
            <a:ext cx="1820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rgbClr val="FF0000"/>
                </a:solidFill>
              </a:rPr>
              <a:t>Cierre del Período</a:t>
            </a:r>
          </a:p>
        </p:txBody>
      </p:sp>
      <p:pic>
        <p:nvPicPr>
          <p:cNvPr id="2050" name="Picture 2" descr="Line design. Business process">
            <a:extLst>
              <a:ext uri="{FF2B5EF4-FFF2-40B4-BE49-F238E27FC236}">
                <a16:creationId xmlns:a16="http://schemas.microsoft.com/office/drawing/2014/main" id="{47BC7A6E-744C-5E49-A6D5-21BEA3DA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05" y="4660720"/>
            <a:ext cx="3143659" cy="17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Illustration of pdca principle on a colorful notes">
            <a:extLst>
              <a:ext uri="{FF2B5EF4-FFF2-40B4-BE49-F238E27FC236}">
                <a16:creationId xmlns:a16="http://schemas.microsoft.com/office/drawing/2014/main" id="{2C0F553C-5D7D-1E44-90EE-694F4114C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90" y="1088304"/>
            <a:ext cx="1791218" cy="173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8950649-CA52-4192-9FFA-987063D21B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422" y="4660720"/>
            <a:ext cx="2097584" cy="1571163"/>
          </a:xfrm>
          <a:prstGeom prst="rect">
            <a:avLst/>
          </a:prstGeom>
        </p:spPr>
      </p:pic>
      <p:pic>
        <p:nvPicPr>
          <p:cNvPr id="14" name="Picture 4" descr="Check Mark Arrows Completed Process System Procedure">
            <a:extLst>
              <a:ext uri="{FF2B5EF4-FFF2-40B4-BE49-F238E27FC236}">
                <a16:creationId xmlns:a16="http://schemas.microsoft.com/office/drawing/2014/main" id="{63A2FEC0-C3FC-424C-9DE8-D894C7111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59" y="1328499"/>
            <a:ext cx="1253045" cy="125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16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Rectángulo"/>
          <p:cNvSpPr/>
          <p:nvPr/>
        </p:nvSpPr>
        <p:spPr>
          <a:xfrm>
            <a:off x="2427220" y="476672"/>
            <a:ext cx="5774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rgbClr val="0417C8"/>
                </a:solidFill>
              </a:rPr>
              <a:t>Trabajo de Grado II– ETAPAS Y ACTIVIDADES</a:t>
            </a:r>
            <a:endParaRPr lang="es-CO" sz="2400" dirty="0">
              <a:solidFill>
                <a:srgbClr val="0417C8"/>
              </a:solidFill>
            </a:endParaRPr>
          </a:p>
        </p:txBody>
      </p:sp>
      <p:graphicFrame>
        <p:nvGraphicFramePr>
          <p:cNvPr id="7" name="6 Diagrama"/>
          <p:cNvGraphicFramePr/>
          <p:nvPr/>
        </p:nvGraphicFramePr>
        <p:xfrm>
          <a:off x="395536" y="2435989"/>
          <a:ext cx="8135937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7 CuadroTexto"/>
          <p:cNvSpPr txBox="1"/>
          <p:nvPr/>
        </p:nvSpPr>
        <p:spPr>
          <a:xfrm>
            <a:off x="1464458" y="3907263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FF0000"/>
                </a:solidFill>
              </a:rPr>
              <a:t>Inicio del período académico</a:t>
            </a:r>
          </a:p>
        </p:txBody>
      </p:sp>
      <p:sp>
        <p:nvSpPr>
          <p:cNvPr id="10" name="8 CuadroTexto"/>
          <p:cNvSpPr txBox="1"/>
          <p:nvPr/>
        </p:nvSpPr>
        <p:spPr>
          <a:xfrm>
            <a:off x="4512466" y="1877050"/>
            <a:ext cx="1931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FF0000"/>
                </a:solidFill>
              </a:rPr>
              <a:t>Durante el período académico</a:t>
            </a:r>
          </a:p>
        </p:txBody>
      </p:sp>
      <p:sp>
        <p:nvSpPr>
          <p:cNvPr id="12" name="10 CuadroTexto"/>
          <p:cNvSpPr txBox="1"/>
          <p:nvPr/>
        </p:nvSpPr>
        <p:spPr>
          <a:xfrm>
            <a:off x="7323635" y="2383576"/>
            <a:ext cx="1820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solidFill>
                  <a:srgbClr val="FF0000"/>
                </a:solidFill>
              </a:rPr>
              <a:t>Cierre del Período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2E8C52-8652-4D0E-B783-ED1C3BF55C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68" y="4605892"/>
            <a:ext cx="2240340" cy="1810195"/>
          </a:xfrm>
          <a:prstGeom prst="rect">
            <a:avLst/>
          </a:prstGeom>
        </p:spPr>
      </p:pic>
      <p:pic>
        <p:nvPicPr>
          <p:cNvPr id="1026" name="Picture 2" descr="Resultado de imagen para sustentacion de tesis">
            <a:extLst>
              <a:ext uri="{FF2B5EF4-FFF2-40B4-BE49-F238E27FC236}">
                <a16:creationId xmlns:a16="http://schemas.microsoft.com/office/drawing/2014/main" id="{D50AFC03-343A-44E9-824C-D0FD7B7E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490" y="475719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82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705665" y="5327664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6" name="13 Rectángulo"/>
          <p:cNvSpPr/>
          <p:nvPr/>
        </p:nvSpPr>
        <p:spPr>
          <a:xfrm>
            <a:off x="323528" y="1146944"/>
            <a:ext cx="4677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b="1" dirty="0">
                <a:solidFill>
                  <a:srgbClr val="0417C8"/>
                </a:solidFill>
              </a:rPr>
              <a:t>Ejemplo de Proyecto de Grado EMI</a:t>
            </a:r>
            <a:endParaRPr lang="es-CO" sz="2400" dirty="0">
              <a:solidFill>
                <a:srgbClr val="0417C8"/>
              </a:solidFill>
            </a:endParaRPr>
          </a:p>
        </p:txBody>
      </p:sp>
      <p:pic>
        <p:nvPicPr>
          <p:cNvPr id="7" name="Imagen 4"/>
          <p:cNvPicPr>
            <a:picLocks noChangeAspect="1" noChangeArrowheads="1"/>
          </p:cNvPicPr>
          <p:nvPr/>
        </p:nvPicPr>
        <p:blipFill>
          <a:blip r:embed="rId3"/>
          <a:srcRect l="870" t="7590" r="22299" b="33405"/>
          <a:stretch>
            <a:fillRect/>
          </a:stretch>
        </p:blipFill>
        <p:spPr bwMode="auto">
          <a:xfrm>
            <a:off x="5000628" y="4070367"/>
            <a:ext cx="3971925" cy="185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n 1"/>
          <p:cNvPicPr>
            <a:picLocks noChangeAspect="1" noChangeArrowheads="1"/>
          </p:cNvPicPr>
          <p:nvPr/>
        </p:nvPicPr>
        <p:blipFill>
          <a:blip r:embed="rId4"/>
          <a:srcRect l="32417" t="15837" r="17346" b="8824"/>
          <a:stretch>
            <a:fillRect/>
          </a:stretch>
        </p:blipFill>
        <p:spPr bwMode="auto">
          <a:xfrm>
            <a:off x="5786446" y="1296989"/>
            <a:ext cx="2570163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P1000417"/>
          <p:cNvPicPr>
            <a:picLocks noChangeAspect="1" noChangeArrowheads="1"/>
          </p:cNvPicPr>
          <p:nvPr/>
        </p:nvPicPr>
        <p:blipFill>
          <a:blip r:embed="rId5" cstate="print"/>
          <a:srcRect l="2547" t="5103" r="6018"/>
          <a:stretch>
            <a:fillRect/>
          </a:stretch>
        </p:blipFill>
        <p:spPr bwMode="auto">
          <a:xfrm>
            <a:off x="571472" y="2714620"/>
            <a:ext cx="4000496" cy="308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8 Rectángulo"/>
          <p:cNvSpPr/>
          <p:nvPr/>
        </p:nvSpPr>
        <p:spPr>
          <a:xfrm rot="10800000" flipH="1" flipV="1">
            <a:off x="214282" y="2112338"/>
            <a:ext cx="471487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MX" b="1" spc="50" dirty="0">
                <a:ln w="11430"/>
                <a:solidFill>
                  <a:srgbClr val="FF0000"/>
                </a:solidFill>
                <a:latin typeface="Corbel" pitchFamily="34" charset="0"/>
              </a:rPr>
              <a:t>Desarrollo y automatización del prototipo de  un proceso de Niquelado y cromado</a:t>
            </a:r>
            <a:endParaRPr lang="es-ES" b="1" spc="50" dirty="0">
              <a:ln w="11430"/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11" name="9 Rectángulo"/>
          <p:cNvSpPr/>
          <p:nvPr/>
        </p:nvSpPr>
        <p:spPr>
          <a:xfrm rot="10800000" flipH="1" flipV="1">
            <a:off x="5715008" y="3661950"/>
            <a:ext cx="2786082" cy="33855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MX" sz="1600" b="1" spc="50" dirty="0">
                <a:ln w="11430"/>
                <a:solidFill>
                  <a:srgbClr val="0000CC"/>
                </a:solidFill>
                <a:latin typeface="Corbel" pitchFamily="34" charset="0"/>
              </a:rPr>
              <a:t>Diagrama Isométrico (CAD)</a:t>
            </a:r>
            <a:endParaRPr lang="es-ES" sz="1600" b="1" spc="50" dirty="0">
              <a:ln w="11430"/>
              <a:solidFill>
                <a:srgbClr val="0000CC"/>
              </a:solidFill>
              <a:latin typeface="Corbel" pitchFamily="34" charset="0"/>
            </a:endParaRPr>
          </a:p>
        </p:txBody>
      </p:sp>
      <p:sp>
        <p:nvSpPr>
          <p:cNvPr id="12" name="10 Rectángulo"/>
          <p:cNvSpPr/>
          <p:nvPr/>
        </p:nvSpPr>
        <p:spPr>
          <a:xfrm rot="10800000" flipH="1" flipV="1">
            <a:off x="1785918" y="5786454"/>
            <a:ext cx="1571636" cy="33855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MX" sz="1600" b="1" spc="50" dirty="0">
                <a:ln w="11430"/>
                <a:solidFill>
                  <a:srgbClr val="0000CC"/>
                </a:solidFill>
                <a:latin typeface="Corbel" pitchFamily="34" charset="0"/>
              </a:rPr>
              <a:t>Prototipo</a:t>
            </a:r>
            <a:endParaRPr lang="es-ES" sz="1600" b="1" spc="50" dirty="0">
              <a:ln w="11430"/>
              <a:solidFill>
                <a:srgbClr val="0000CC"/>
              </a:solidFill>
              <a:latin typeface="Corbel" pitchFamily="34" charset="0"/>
            </a:endParaRPr>
          </a:p>
        </p:txBody>
      </p:sp>
      <p:sp>
        <p:nvSpPr>
          <p:cNvPr id="13" name="11 Rectángulo"/>
          <p:cNvSpPr/>
          <p:nvPr/>
        </p:nvSpPr>
        <p:spPr>
          <a:xfrm rot="10800000" flipH="1" flipV="1">
            <a:off x="5643570" y="5916058"/>
            <a:ext cx="2786082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MX" sz="1600" b="1" spc="50" dirty="0">
                <a:ln w="11430"/>
                <a:solidFill>
                  <a:srgbClr val="0000CC"/>
                </a:solidFill>
                <a:latin typeface="Corbel" pitchFamily="34" charset="0"/>
              </a:rPr>
              <a:t>Sistema de Visualización (SCADA)</a:t>
            </a:r>
            <a:endParaRPr lang="es-ES" sz="1600" b="1" spc="50" dirty="0">
              <a:ln w="11430"/>
              <a:solidFill>
                <a:srgbClr val="0000CC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63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705665" y="5327664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6" name="3 Rectángulo"/>
          <p:cNvSpPr/>
          <p:nvPr/>
        </p:nvSpPr>
        <p:spPr>
          <a:xfrm rot="10800000" flipH="1" flipV="1">
            <a:off x="142844" y="1262705"/>
            <a:ext cx="471487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MX" sz="2800" b="1" spc="50" dirty="0">
                <a:ln w="11430"/>
                <a:solidFill>
                  <a:srgbClr val="0417C8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rbel" pitchFamily="34" charset="0"/>
              </a:rPr>
              <a:t>Telecomunicaciones </a:t>
            </a:r>
            <a:endParaRPr lang="es-ES" sz="2800" b="1" spc="50" dirty="0">
              <a:ln w="11430"/>
              <a:solidFill>
                <a:srgbClr val="0417C8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rbel" pitchFamily="34" charset="0"/>
            </a:endParaRPr>
          </a:p>
        </p:txBody>
      </p:sp>
      <p:sp>
        <p:nvSpPr>
          <p:cNvPr id="7" name="8 Rectángulo"/>
          <p:cNvSpPr/>
          <p:nvPr/>
        </p:nvSpPr>
        <p:spPr>
          <a:xfrm rot="10800000" flipH="1" flipV="1">
            <a:off x="214282" y="2616781"/>
            <a:ext cx="4714876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MX" b="1" spc="50" dirty="0">
                <a:ln w="11430"/>
                <a:solidFill>
                  <a:srgbClr val="FF0000"/>
                </a:solidFill>
                <a:latin typeface="Corbel" pitchFamily="34" charset="0"/>
              </a:rPr>
              <a:t>Diseño domótico para controlar la seguridad de una vivienda  ingresando a la red a través de la Web </a:t>
            </a:r>
            <a:endParaRPr lang="es-ES" b="1" spc="50" dirty="0">
              <a:ln w="11430"/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8" name="9 Rectángulo"/>
          <p:cNvSpPr/>
          <p:nvPr/>
        </p:nvSpPr>
        <p:spPr>
          <a:xfrm rot="10800000" flipH="1" flipV="1">
            <a:off x="5786446" y="3590512"/>
            <a:ext cx="2786082" cy="33855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MX" sz="1600" b="1" spc="50" dirty="0">
                <a:ln w="11430"/>
                <a:solidFill>
                  <a:srgbClr val="FF0000"/>
                </a:solidFill>
                <a:latin typeface="Corbel" pitchFamily="34" charset="0"/>
              </a:rPr>
              <a:t>Diagrama Electrónico(CAD)</a:t>
            </a:r>
            <a:endParaRPr lang="es-ES" sz="1600" b="1" spc="50" dirty="0">
              <a:ln w="11430"/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9" name="10 Rectángulo"/>
          <p:cNvSpPr/>
          <p:nvPr/>
        </p:nvSpPr>
        <p:spPr>
          <a:xfrm rot="10800000" flipH="1" flipV="1">
            <a:off x="785786" y="5715016"/>
            <a:ext cx="3500462" cy="33855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MX" sz="1600" b="1" spc="50" dirty="0">
                <a:ln w="11430"/>
                <a:solidFill>
                  <a:srgbClr val="FF0000"/>
                </a:solidFill>
                <a:latin typeface="Corbel" pitchFamily="34" charset="0"/>
              </a:rPr>
              <a:t>Módulo de control electrónico</a:t>
            </a:r>
            <a:endParaRPr lang="es-ES" sz="1600" b="1" spc="50" dirty="0">
              <a:ln w="11430"/>
              <a:solidFill>
                <a:srgbClr val="FF0000"/>
              </a:solidFill>
              <a:latin typeface="Corbel" pitchFamily="34" charset="0"/>
            </a:endParaRPr>
          </a:p>
        </p:txBody>
      </p:sp>
      <p:sp>
        <p:nvSpPr>
          <p:cNvPr id="10" name="11 Rectángulo"/>
          <p:cNvSpPr/>
          <p:nvPr/>
        </p:nvSpPr>
        <p:spPr>
          <a:xfrm rot="10800000" flipH="1" flipV="1">
            <a:off x="5429257" y="5857892"/>
            <a:ext cx="2786082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s-MX" sz="1600" b="1" spc="50" dirty="0">
                <a:ln w="11430"/>
                <a:solidFill>
                  <a:srgbClr val="FF0000"/>
                </a:solidFill>
                <a:latin typeface="Corbel" pitchFamily="34" charset="0"/>
              </a:rPr>
              <a:t>Sistema de Visualización por Web</a:t>
            </a:r>
            <a:endParaRPr lang="es-ES" sz="1600" b="1" spc="50" dirty="0">
              <a:ln w="11430"/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786190"/>
            <a:ext cx="36385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00941" y="4000505"/>
            <a:ext cx="4267907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1214422"/>
            <a:ext cx="2752460" cy="237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2528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705665" y="5327664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2826113" y="31167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417C8"/>
                </a:solidFill>
              </a:rPr>
              <a:t>Investigación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06467F89-A695-ED41-AFA0-2454F3372682}"/>
              </a:ext>
            </a:extLst>
          </p:cNvPr>
          <p:cNvGraphicFramePr/>
          <p:nvPr/>
        </p:nvGraphicFramePr>
        <p:xfrm>
          <a:off x="2704800" y="1412776"/>
          <a:ext cx="6331696" cy="474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6BAB25FF-D204-9541-8BB1-372175C5A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514" y="1990553"/>
            <a:ext cx="1440160" cy="152672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1645B30-6D10-324B-8936-16896A067F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243" y="3568710"/>
            <a:ext cx="1381347" cy="138134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9CCFAC0-57F8-DE42-B9E0-89D3D1385649}"/>
              </a:ext>
            </a:extLst>
          </p:cNvPr>
          <p:cNvSpPr txBox="1"/>
          <p:nvPr/>
        </p:nvSpPr>
        <p:spPr>
          <a:xfrm>
            <a:off x="269829" y="5898071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Coordinador: Mg. Fanor Martínez</a:t>
            </a:r>
          </a:p>
          <a:p>
            <a:r>
              <a:rPr lang="es-CO" b="1" dirty="0">
                <a:hlinkClick r:id="rId10"/>
              </a:rPr>
              <a:t>fmartinezt@admon.uniajc.edu.co</a:t>
            </a:r>
            <a:endParaRPr lang="es-CO" b="1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7679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705665" y="5327664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2699792" y="283619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0417C8"/>
                </a:solidFill>
              </a:rPr>
              <a:t>Investigación</a:t>
            </a:r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2A6DAE4F-A47E-0B4D-87C2-BE13D4E530BF}"/>
              </a:ext>
            </a:extLst>
          </p:cNvPr>
          <p:cNvGraphicFramePr/>
          <p:nvPr/>
        </p:nvGraphicFramePr>
        <p:xfrm>
          <a:off x="1237783" y="1543340"/>
          <a:ext cx="7725544" cy="4558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magen 13">
            <a:extLst>
              <a:ext uri="{FF2B5EF4-FFF2-40B4-BE49-F238E27FC236}">
                <a16:creationId xmlns:a16="http://schemas.microsoft.com/office/drawing/2014/main" id="{3AE051AD-41B2-714E-9782-83E9C626CE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6" y="1245454"/>
            <a:ext cx="1479640" cy="272397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64BC814-E83F-9543-B27B-C05AF761E36C}"/>
              </a:ext>
            </a:extLst>
          </p:cNvPr>
          <p:cNvSpPr txBox="1"/>
          <p:nvPr/>
        </p:nvSpPr>
        <p:spPr>
          <a:xfrm>
            <a:off x="307181" y="5896160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Coordinador: Ph.D  Leandro Florez A</a:t>
            </a:r>
          </a:p>
          <a:p>
            <a:r>
              <a:rPr lang="es-CO" b="1" dirty="0">
                <a:hlinkClick r:id="rId9"/>
              </a:rPr>
              <a:t>learistizabal@admon.uniajc.edu.co</a:t>
            </a:r>
            <a:endParaRPr lang="es-CO" b="1" dirty="0"/>
          </a:p>
          <a:p>
            <a:endParaRPr lang="es-ES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D35F135-5E9A-410D-B741-3130F1BF1E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165" y="3928979"/>
            <a:ext cx="1381347" cy="13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29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705665" y="5327664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pic>
        <p:nvPicPr>
          <p:cNvPr id="1026" name="Picture 2" descr="http://simbiotica.com.co/wp-content/uploads/2015/04/Ingenieria-de-Requisitos-e-Ingenieria-de-Requerimientos-en-los-Proyectos-de-Software-Simbiotica-Ltd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460032" cy="48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/>
          <p:cNvSpPr/>
          <p:nvPr/>
        </p:nvSpPr>
        <p:spPr>
          <a:xfrm>
            <a:off x="2267744" y="382185"/>
            <a:ext cx="5549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>
                <a:solidFill>
                  <a:srgbClr val="0417C8"/>
                </a:solidFill>
              </a:rPr>
              <a:t>Ingeniería de Requisitos e Ingeniería de Requerimientos en los Proyectos de Software</a:t>
            </a:r>
            <a:endParaRPr lang="es-CO" sz="2400" dirty="0">
              <a:solidFill>
                <a:srgbClr val="0417C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841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705665" y="5327664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9" name="4 Rectángulo"/>
          <p:cNvSpPr/>
          <p:nvPr/>
        </p:nvSpPr>
        <p:spPr>
          <a:xfrm>
            <a:off x="107504" y="5564552"/>
            <a:ext cx="2127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>
                <a:solidFill>
                  <a:srgbClr val="0417C8"/>
                </a:solidFill>
              </a:rPr>
              <a:t>Anteproyecto</a:t>
            </a:r>
            <a:endParaRPr lang="es-CO" sz="2400" dirty="0">
              <a:solidFill>
                <a:srgbClr val="0417C8"/>
              </a:solidFill>
            </a:endParaRPr>
          </a:p>
        </p:txBody>
      </p:sp>
      <p:pic>
        <p:nvPicPr>
          <p:cNvPr id="2" name="Picture 2" descr="http://www.tienganh1212.com/tienganh/inter/u15/gramm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637" y="1886053"/>
            <a:ext cx="4713910" cy="381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4 Rectángulo"/>
          <p:cNvSpPr/>
          <p:nvPr/>
        </p:nvSpPr>
        <p:spPr>
          <a:xfrm>
            <a:off x="6732240" y="1210472"/>
            <a:ext cx="21279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400" b="1" dirty="0">
                <a:solidFill>
                  <a:srgbClr val="0417C8"/>
                </a:solidFill>
              </a:rPr>
              <a:t>Solución</a:t>
            </a:r>
            <a:endParaRPr lang="es-CO" sz="2400" dirty="0">
              <a:solidFill>
                <a:srgbClr val="0417C8"/>
              </a:solidFill>
            </a:endParaRPr>
          </a:p>
        </p:txBody>
      </p:sp>
      <p:sp>
        <p:nvSpPr>
          <p:cNvPr id="3" name="Flecha a la derecha con bandas 2"/>
          <p:cNvSpPr/>
          <p:nvPr/>
        </p:nvSpPr>
        <p:spPr>
          <a:xfrm rot="19364505">
            <a:off x="1997670" y="4997093"/>
            <a:ext cx="936104" cy="612772"/>
          </a:xfrm>
          <a:prstGeom prst="stripedRightArrow">
            <a:avLst>
              <a:gd name="adj1" fmla="val 45545"/>
              <a:gd name="adj2" fmla="val 589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 a la derecha con bandas 9"/>
          <p:cNvSpPr/>
          <p:nvPr/>
        </p:nvSpPr>
        <p:spPr>
          <a:xfrm rot="19364505">
            <a:off x="6423736" y="1724614"/>
            <a:ext cx="936104" cy="612772"/>
          </a:xfrm>
          <a:prstGeom prst="stripedRightArrow">
            <a:avLst>
              <a:gd name="adj1" fmla="val 45545"/>
              <a:gd name="adj2" fmla="val 589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0" name="Picture 2" descr="Resultado de imagen para proposito de la asignatura">
            <a:extLst>
              <a:ext uri="{FF2B5EF4-FFF2-40B4-BE49-F238E27FC236}">
                <a16:creationId xmlns:a16="http://schemas.microsoft.com/office/drawing/2014/main" id="{5C7C357C-E36E-4091-B392-DD9F88153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9" y="11887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94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Temática de Grado</a:t>
            </a:r>
            <a:br>
              <a:rPr lang="es-ES" dirty="0"/>
            </a:br>
            <a:r>
              <a:rPr lang="es-ES" dirty="0"/>
              <a:t>Generalidades</a:t>
            </a:r>
          </a:p>
        </p:txBody>
      </p:sp>
    </p:spTree>
    <p:extLst>
      <p:ext uri="{BB962C8B-B14F-4D97-AF65-F5344CB8AC3E}">
        <p14:creationId xmlns:p14="http://schemas.microsoft.com/office/powerpoint/2010/main" val="343959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705665" y="5327664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82" y="1628800"/>
            <a:ext cx="575143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65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6" name="4 Rectángulo"/>
          <p:cNvSpPr/>
          <p:nvPr/>
        </p:nvSpPr>
        <p:spPr>
          <a:xfrm>
            <a:off x="511769" y="2549873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/>
              <a:t>El Proyecto de Grado es un requisito institucional para optar por el título de los programas académicos  propios de La Institución universitaria Antonio José Camacho.</a:t>
            </a:r>
          </a:p>
        </p:txBody>
      </p:sp>
      <p:sp>
        <p:nvSpPr>
          <p:cNvPr id="8" name="3 CuadroTexto"/>
          <p:cNvSpPr txBox="1"/>
          <p:nvPr/>
        </p:nvSpPr>
        <p:spPr>
          <a:xfrm>
            <a:off x="344715" y="1108745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0417C8"/>
                </a:solidFill>
              </a:rPr>
              <a:t>GENERALIDADES (Ref. Reglamento de Proyecto de Grado)</a:t>
            </a:r>
          </a:p>
        </p:txBody>
      </p:sp>
      <p:sp>
        <p:nvSpPr>
          <p:cNvPr id="9" name="5 CuadroTexto"/>
          <p:cNvSpPr txBox="1"/>
          <p:nvPr/>
        </p:nvSpPr>
        <p:spPr>
          <a:xfrm>
            <a:off x="1255452" y="177731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FF0000"/>
                </a:solidFill>
              </a:rPr>
              <a:t>Qué es?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35363"/>
            <a:ext cx="345638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7 CuadroTexto"/>
          <p:cNvSpPr txBox="1"/>
          <p:nvPr/>
        </p:nvSpPr>
        <p:spPr>
          <a:xfrm>
            <a:off x="511769" y="3793047"/>
            <a:ext cx="48965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Se entiende por Proyecto de Grado, la aplicación teórica o teórico-práctica o creativa de la competencia desarrollada por los estudiantes en su proceso de formación profesional, para el análisis y solución de problemas, o desarrollo de propuestas artísticas, que estén acordes  con las necesidades u oportunidades dentro de las áreas disciplinares, interdisciplinares o multidisciplinares de su campo de formación. </a:t>
            </a:r>
            <a:r>
              <a:rPr lang="es-CO" sz="1200" dirty="0">
                <a:solidFill>
                  <a:srgbClr val="FF0000"/>
                </a:solidFill>
              </a:rPr>
              <a:t>Ver Lineamientos de Trabajo de Grado, Resolución 12 de 31 de mayo de 2018. Artículo 2.</a:t>
            </a:r>
            <a:endParaRPr lang="es-CO" sz="1200" b="1" dirty="0"/>
          </a:p>
          <a:p>
            <a:pPr algn="just"/>
            <a:endParaRPr lang="es-CO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3" y="1507182"/>
            <a:ext cx="1143769" cy="114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 descr="http://www.mfelectromecanicos.com/IMG/jpg/01-2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105958"/>
            <a:ext cx="1656184" cy="133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8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8" name="5 CuadroTexto"/>
          <p:cNvSpPr txBox="1"/>
          <p:nvPr/>
        </p:nvSpPr>
        <p:spPr>
          <a:xfrm>
            <a:off x="323528" y="1600913"/>
            <a:ext cx="413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00CC"/>
                </a:solidFill>
              </a:rPr>
              <a:t>Fuentes. </a:t>
            </a:r>
            <a:r>
              <a:rPr lang="es-CO" sz="1000" dirty="0">
                <a:solidFill>
                  <a:srgbClr val="FF0000"/>
                </a:solidFill>
              </a:rPr>
              <a:t>Ver Linieamientos de Trabajo de Grado, Artículo 5.</a:t>
            </a:r>
            <a:endParaRPr lang="es-CO" sz="1000" b="1" dirty="0">
              <a:solidFill>
                <a:srgbClr val="0000CC"/>
              </a:solidFill>
            </a:endParaRPr>
          </a:p>
        </p:txBody>
      </p:sp>
      <p:graphicFrame>
        <p:nvGraphicFramePr>
          <p:cNvPr id="9" name="1 Diagrama"/>
          <p:cNvGraphicFramePr/>
          <p:nvPr/>
        </p:nvGraphicFramePr>
        <p:xfrm>
          <a:off x="251520" y="2465008"/>
          <a:ext cx="4281328" cy="3268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6 CuadroTexto"/>
          <p:cNvSpPr txBox="1"/>
          <p:nvPr/>
        </p:nvSpPr>
        <p:spPr>
          <a:xfrm>
            <a:off x="4788024" y="1600913"/>
            <a:ext cx="4137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00CC"/>
                </a:solidFill>
              </a:rPr>
              <a:t>Modalidades.</a:t>
            </a:r>
            <a:r>
              <a:rPr lang="es-CO" sz="2000" b="1" dirty="0">
                <a:solidFill>
                  <a:srgbClr val="0000CC"/>
                </a:solidFill>
              </a:rPr>
              <a:t> </a:t>
            </a:r>
            <a:r>
              <a:rPr lang="es-CO" sz="1000" dirty="0">
                <a:solidFill>
                  <a:srgbClr val="FF0000"/>
                </a:solidFill>
              </a:rPr>
              <a:t>Ver Lineamientos de Trabajo de Grado, Artículo 6.</a:t>
            </a:r>
            <a:endParaRPr lang="es-CO" sz="1000" b="1" dirty="0">
              <a:solidFill>
                <a:srgbClr val="0000CC"/>
              </a:solidFill>
            </a:endParaRPr>
          </a:p>
        </p:txBody>
      </p:sp>
      <p:graphicFrame>
        <p:nvGraphicFramePr>
          <p:cNvPr id="11" name="2 Diagrama"/>
          <p:cNvGraphicFramePr/>
          <p:nvPr/>
        </p:nvGraphicFramePr>
        <p:xfrm>
          <a:off x="4644008" y="2332288"/>
          <a:ext cx="4392488" cy="3112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6895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899592" y="4653136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7" name="3 CuadroTexto"/>
          <p:cNvSpPr txBox="1"/>
          <p:nvPr/>
        </p:nvSpPr>
        <p:spPr>
          <a:xfrm>
            <a:off x="2360440" y="548680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417C8"/>
                </a:solidFill>
              </a:rPr>
              <a:t>ETAPAS DEL TRABAJO DE GRADO: INVESTIGACIÓN – Pensum 2011</a:t>
            </a:r>
          </a:p>
        </p:txBody>
      </p:sp>
      <p:graphicFrame>
        <p:nvGraphicFramePr>
          <p:cNvPr id="8" name="4 Diagrama"/>
          <p:cNvGraphicFramePr/>
          <p:nvPr/>
        </p:nvGraphicFramePr>
        <p:xfrm>
          <a:off x="1907704" y="1332880"/>
          <a:ext cx="6936432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5 Diagrama"/>
          <p:cNvGraphicFramePr/>
          <p:nvPr/>
        </p:nvGraphicFramePr>
        <p:xfrm>
          <a:off x="-27920" y="1268760"/>
          <a:ext cx="2367672" cy="512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6 CuadroTexto"/>
          <p:cNvSpPr txBox="1"/>
          <p:nvPr/>
        </p:nvSpPr>
        <p:spPr>
          <a:xfrm rot="16200000">
            <a:off x="-190401" y="2771056"/>
            <a:ext cx="12961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9°  Semestre</a:t>
            </a:r>
          </a:p>
        </p:txBody>
      </p:sp>
      <p:sp>
        <p:nvSpPr>
          <p:cNvPr id="13" name="7 CuadroTexto"/>
          <p:cNvSpPr txBox="1"/>
          <p:nvPr/>
        </p:nvSpPr>
        <p:spPr>
          <a:xfrm rot="16200000">
            <a:off x="457671" y="5219328"/>
            <a:ext cx="12961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10°  Semestre</a:t>
            </a:r>
          </a:p>
        </p:txBody>
      </p:sp>
    </p:spTree>
    <p:extLst>
      <p:ext uri="{BB962C8B-B14F-4D97-AF65-F5344CB8AC3E}">
        <p14:creationId xmlns:p14="http://schemas.microsoft.com/office/powerpoint/2010/main" val="116073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899592" y="4653136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6" name="5 CuadroTexto"/>
          <p:cNvSpPr txBox="1"/>
          <p:nvPr/>
        </p:nvSpPr>
        <p:spPr>
          <a:xfrm>
            <a:off x="683568" y="1066666"/>
            <a:ext cx="752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000CC"/>
                </a:solidFill>
              </a:rPr>
              <a:t>Objetivos.</a:t>
            </a:r>
            <a:r>
              <a:rPr lang="es-CO" sz="2000" b="1" dirty="0">
                <a:solidFill>
                  <a:srgbClr val="0000CC"/>
                </a:solidFill>
              </a:rPr>
              <a:t> </a:t>
            </a:r>
            <a:r>
              <a:rPr lang="es-CO" sz="1200" dirty="0">
                <a:solidFill>
                  <a:srgbClr val="FF0000"/>
                </a:solidFill>
              </a:rPr>
              <a:t>Ver Lineamientos de Trabajo de Grado, Artículo 4.</a:t>
            </a:r>
            <a:endParaRPr lang="es-CO" sz="1200" b="1" dirty="0">
              <a:solidFill>
                <a:srgbClr val="0000CC"/>
              </a:solidFill>
            </a:endParaRPr>
          </a:p>
        </p:txBody>
      </p:sp>
      <p:sp>
        <p:nvSpPr>
          <p:cNvPr id="9" name="4 Rectángulo"/>
          <p:cNvSpPr/>
          <p:nvPr/>
        </p:nvSpPr>
        <p:spPr>
          <a:xfrm>
            <a:off x="405880" y="1844824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itchFamily="34" charset="0"/>
              <a:buChar char="•"/>
            </a:pPr>
            <a:r>
              <a:rPr lang="es-CO" sz="2400" dirty="0"/>
              <a:t>Promover en el estudiante el fortalecimiento de la competencia profesional a través de su capacidad investigativa, creativa, innovadora y el grado de conocmiento de su disciplina de estudio, mediante la aplicación integral de los conocimientos y métodos requeridos. 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CO" sz="2400" dirty="0"/>
              <a:t>Aplicar los conocimientos adquiridos en el proceso de formación académica, investigativa, social, cultural y personal.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CO" sz="2400" dirty="0"/>
              <a:t>Problematizar los diferentes fenómenos o situaciones de los entornos social, cultural, tecnológico y empresarial y proponer alternativas de atención y desarrollo desde los campos del conocimiento.</a:t>
            </a:r>
          </a:p>
          <a:p>
            <a:pPr marL="285750" lvl="0" indent="-285750" algn="just">
              <a:buFont typeface="Arial" pitchFamily="34" charset="0"/>
              <a:buChar char="•"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64947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899592" y="4653136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7" name="3 CuadroTexto"/>
          <p:cNvSpPr txBox="1"/>
          <p:nvPr/>
        </p:nvSpPr>
        <p:spPr>
          <a:xfrm>
            <a:off x="2360440" y="548680"/>
            <a:ext cx="5832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417C8"/>
                </a:solidFill>
              </a:rPr>
              <a:t>ETAPAS DEL TRABAJO DE GRADO: INVESTIGACIÓN – Pensum 2018</a:t>
            </a:r>
          </a:p>
        </p:txBody>
      </p:sp>
      <p:graphicFrame>
        <p:nvGraphicFramePr>
          <p:cNvPr id="8" name="4 Diagrama"/>
          <p:cNvGraphicFramePr/>
          <p:nvPr>
            <p:extLst>
              <p:ext uri="{D42A27DB-BD31-4B8C-83A1-F6EECF244321}">
                <p14:modId xmlns:p14="http://schemas.microsoft.com/office/powerpoint/2010/main" val="3238761980"/>
              </p:ext>
            </p:extLst>
          </p:nvPr>
        </p:nvGraphicFramePr>
        <p:xfrm>
          <a:off x="1907704" y="1332880"/>
          <a:ext cx="6936432" cy="5056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5 Diagrama"/>
          <p:cNvGraphicFramePr/>
          <p:nvPr/>
        </p:nvGraphicFramePr>
        <p:xfrm>
          <a:off x="-27920" y="1268760"/>
          <a:ext cx="2367672" cy="512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6 CuadroTexto"/>
          <p:cNvSpPr txBox="1"/>
          <p:nvPr/>
        </p:nvSpPr>
        <p:spPr>
          <a:xfrm rot="16200000">
            <a:off x="-190401" y="2771056"/>
            <a:ext cx="12961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8°  Semestre</a:t>
            </a:r>
          </a:p>
        </p:txBody>
      </p:sp>
      <p:sp>
        <p:nvSpPr>
          <p:cNvPr id="13" name="7 CuadroTexto"/>
          <p:cNvSpPr txBox="1"/>
          <p:nvPr/>
        </p:nvSpPr>
        <p:spPr>
          <a:xfrm rot="16200000">
            <a:off x="418539" y="4571254"/>
            <a:ext cx="11521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9°  Semestre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F1F9379F-B638-4AD3-B1F0-B5C4AFB7D1DD}"/>
              </a:ext>
            </a:extLst>
          </p:cNvPr>
          <p:cNvSpPr/>
          <p:nvPr/>
        </p:nvSpPr>
        <p:spPr>
          <a:xfrm>
            <a:off x="1371061" y="5176911"/>
            <a:ext cx="711488" cy="122019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C27D8EDB-0D15-4C0E-9094-7E1CC4CECD71}"/>
              </a:ext>
            </a:extLst>
          </p:cNvPr>
          <p:cNvSpPr txBox="1"/>
          <p:nvPr/>
        </p:nvSpPr>
        <p:spPr>
          <a:xfrm rot="16200000">
            <a:off x="1072167" y="5579367"/>
            <a:ext cx="12961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1400" dirty="0"/>
              <a:t>10°  Semestre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C74AE82-64F5-4D09-BA9B-379E9054101E}"/>
              </a:ext>
            </a:extLst>
          </p:cNvPr>
          <p:cNvGrpSpPr/>
          <p:nvPr/>
        </p:nvGrpSpPr>
        <p:grpSpPr>
          <a:xfrm>
            <a:off x="2099337" y="5164789"/>
            <a:ext cx="978352" cy="1224427"/>
            <a:chOff x="1389319" y="2988833"/>
            <a:chExt cx="978352" cy="1224427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23C4DB43-51AF-4701-BB28-0FAF556ABBFE}"/>
                </a:ext>
              </a:extLst>
            </p:cNvPr>
            <p:cNvSpPr/>
            <p:nvPr/>
          </p:nvSpPr>
          <p:spPr>
            <a:xfrm>
              <a:off x="1389319" y="2988833"/>
              <a:ext cx="978352" cy="122442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7F6D51F-36BB-4F4D-A80A-A7618E00D5E4}"/>
                </a:ext>
              </a:extLst>
            </p:cNvPr>
            <p:cNvSpPr txBox="1"/>
            <p:nvPr/>
          </p:nvSpPr>
          <p:spPr>
            <a:xfrm>
              <a:off x="1389319" y="2988833"/>
              <a:ext cx="978352" cy="12244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0" rIns="85344" bIns="85344" numCol="1" spcCol="1270" anchor="ctr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200" b="1" kern="1200" dirty="0"/>
                <a:t>Trabajo de Grado 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354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705665" y="5327664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6" name="4 CuadroTexto"/>
          <p:cNvSpPr txBox="1"/>
          <p:nvPr/>
        </p:nvSpPr>
        <p:spPr>
          <a:xfrm>
            <a:off x="683568" y="1518458"/>
            <a:ext cx="792088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CO" sz="2000" dirty="0"/>
              <a:t>El estudiante deberá realizar las siguientes Actividades: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CO" sz="2000" dirty="0"/>
              <a:t>Desarrollar el proyecto </a:t>
            </a:r>
            <a:r>
              <a:rPr lang="es-CO" sz="2000" dirty="0">
                <a:solidFill>
                  <a:srgbClr val="0000CC"/>
                </a:solidFill>
              </a:rPr>
              <a:t>y NO el Director</a:t>
            </a:r>
            <a:r>
              <a:rPr lang="es-CO" sz="20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CO" sz="2000" dirty="0"/>
              <a:t>Escribir un documento que cumpla con las Normas APA.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CO" sz="2000" dirty="0"/>
              <a:t>Realizar una buena redacción de sus ideas en el documento.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CO" sz="2000" dirty="0"/>
              <a:t>Desarrollar autonomía intelectual.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CO" sz="2000" dirty="0"/>
              <a:t>Plantear las dificultades que se presentan al Director.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CO" sz="2000" dirty="0"/>
              <a:t>Realizar un proyecto con claridad conceptual.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CO" sz="2000" dirty="0"/>
              <a:t>Conocer y cumplir la reglamentación de la Universidad.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CO" sz="2000" dirty="0"/>
              <a:t>Publicar los resultados y realizar una buena presentación de los mismos.</a:t>
            </a:r>
            <a:endParaRPr lang="es-CO" sz="2000" dirty="0">
              <a:solidFill>
                <a:srgbClr val="FF0000"/>
              </a:solidFill>
            </a:endParaRPr>
          </a:p>
        </p:txBody>
      </p:sp>
      <p:sp>
        <p:nvSpPr>
          <p:cNvPr id="7" name="3 CuadroTexto"/>
          <p:cNvSpPr txBox="1"/>
          <p:nvPr/>
        </p:nvSpPr>
        <p:spPr>
          <a:xfrm>
            <a:off x="539552" y="1074222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417C8"/>
                </a:solidFill>
              </a:rPr>
              <a:t>Responsabilidades– Del Estudiante</a:t>
            </a:r>
          </a:p>
        </p:txBody>
      </p:sp>
    </p:spTree>
    <p:extLst>
      <p:ext uri="{BB962C8B-B14F-4D97-AF65-F5344CB8AC3E}">
        <p14:creationId xmlns:p14="http://schemas.microsoft.com/office/powerpoint/2010/main" val="376425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>
          <a:xfrm>
            <a:off x="705665" y="5327664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683568" y="3068960"/>
            <a:ext cx="7293496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r>
              <a:rPr lang="es-CO" dirty="0"/>
              <a:t> </a:t>
            </a:r>
          </a:p>
          <a:p>
            <a:pPr marL="0" indent="0">
              <a:buFont typeface="Arial" pitchFamily="34" charset="0"/>
              <a:buNone/>
            </a:pPr>
            <a:endParaRPr lang="es-CO" dirty="0"/>
          </a:p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8" name="4 CuadroTexto"/>
          <p:cNvSpPr txBox="1"/>
          <p:nvPr/>
        </p:nvSpPr>
        <p:spPr>
          <a:xfrm>
            <a:off x="323528" y="1268760"/>
            <a:ext cx="83529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CO" sz="2000" dirty="0"/>
              <a:t>El director iniciará su participación desde la presentación de la propuesta (preferiblemente) y culminará con la sustentación del proyecto para obtener la nota final. </a:t>
            </a:r>
            <a:r>
              <a:rPr lang="es-CO" sz="1200" dirty="0">
                <a:solidFill>
                  <a:srgbClr val="FF0000"/>
                </a:solidFill>
              </a:rPr>
              <a:t>Ver Reglamento de Proyecto de Grado, Artículo 11.</a:t>
            </a:r>
            <a:endParaRPr lang="es-CO" dirty="0">
              <a:solidFill>
                <a:srgbClr val="FF0000"/>
              </a:solidFill>
            </a:endParaRPr>
          </a:p>
          <a:p>
            <a:pPr algn="just"/>
            <a:endParaRPr lang="es-CO" dirty="0"/>
          </a:p>
          <a:p>
            <a:pPr marL="342900" indent="-342900" algn="just">
              <a:buAutoNum type="arabicPeriod"/>
            </a:pPr>
            <a:r>
              <a:rPr lang="es-CO" sz="2000" dirty="0"/>
              <a:t>El director de proyecto de grado deberá desarrollar las siguientes funciones:</a:t>
            </a:r>
          </a:p>
          <a:p>
            <a:pPr marL="800100" lvl="1" indent="-342900" algn="just">
              <a:buFont typeface="Courier New" pitchFamily="49" charset="0"/>
              <a:buChar char="o"/>
            </a:pPr>
            <a:r>
              <a:rPr lang="es-CO" sz="2000" dirty="0"/>
              <a:t>Asesorar en el diseño metodológico, producción textual y desarrollo del proyecto de grado.</a:t>
            </a:r>
          </a:p>
          <a:p>
            <a:pPr marL="800100" lvl="1" indent="-342900" algn="just">
              <a:buFont typeface="Courier New" pitchFamily="49" charset="0"/>
              <a:buChar char="o"/>
            </a:pPr>
            <a:r>
              <a:rPr lang="es-CO" sz="2000" dirty="0"/>
              <a:t>Emitir concepto por escrito en la fase del proyecto sobre el estado y desarrollo del mismo.</a:t>
            </a:r>
          </a:p>
          <a:p>
            <a:pPr marL="800100" lvl="1" indent="-342900" algn="just">
              <a:buFont typeface="Courier New" pitchFamily="49" charset="0"/>
              <a:buChar char="o"/>
            </a:pPr>
            <a:r>
              <a:rPr lang="es-CO" sz="2000" dirty="0"/>
              <a:t>Velar por el cumplimiento del cronograma de actividades.</a:t>
            </a:r>
          </a:p>
          <a:p>
            <a:pPr marL="800100" lvl="1" indent="-342900" algn="just">
              <a:buFont typeface="Courier New" pitchFamily="49" charset="0"/>
              <a:buChar char="o"/>
            </a:pPr>
            <a:r>
              <a:rPr lang="es-CO" sz="2000" dirty="0"/>
              <a:t>Diligenciar y firmar las actas de reunión de control y seguimiento al proyecto, y entregarlas al director una vez culminado el proyecto (aprobado).</a:t>
            </a:r>
          </a:p>
          <a:p>
            <a:pPr marL="800100" lvl="1" indent="-342900" algn="just">
              <a:buFont typeface="Courier New" pitchFamily="49" charset="0"/>
              <a:buChar char="o"/>
            </a:pPr>
            <a:r>
              <a:rPr lang="es-CO" sz="2000" dirty="0"/>
              <a:t>Avalar por escrito la documentación del proyecto de grado.</a:t>
            </a:r>
          </a:p>
          <a:p>
            <a:pPr marL="800100" lvl="1" indent="-342900" algn="just">
              <a:buFont typeface="Courier New" pitchFamily="49" charset="0"/>
              <a:buChar char="o"/>
            </a:pPr>
            <a:r>
              <a:rPr lang="es-CO" sz="2000" dirty="0"/>
              <a:t>Asistir a la sustentación final del proyecto.</a:t>
            </a:r>
          </a:p>
          <a:p>
            <a:pPr lvl="1" algn="just"/>
            <a:endParaRPr lang="es-CO" sz="1200" dirty="0">
              <a:solidFill>
                <a:srgbClr val="FF0000"/>
              </a:solidFill>
            </a:endParaRPr>
          </a:p>
          <a:p>
            <a:pPr lvl="1" algn="just"/>
            <a:r>
              <a:rPr lang="es-CO" sz="1200" dirty="0">
                <a:solidFill>
                  <a:srgbClr val="FF0000"/>
                </a:solidFill>
              </a:rPr>
              <a:t>Ver Reglamento de Proyecto de Grado, Artículo 14.</a:t>
            </a:r>
          </a:p>
        </p:txBody>
      </p:sp>
      <p:sp>
        <p:nvSpPr>
          <p:cNvPr id="9" name="3 CuadroTexto"/>
          <p:cNvSpPr txBox="1"/>
          <p:nvPr/>
        </p:nvSpPr>
        <p:spPr>
          <a:xfrm>
            <a:off x="1393304" y="700664"/>
            <a:ext cx="621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rgbClr val="0417C8"/>
                </a:solidFill>
              </a:rPr>
              <a:t>Responsabilidades– Del Director del Proyecto</a:t>
            </a:r>
          </a:p>
        </p:txBody>
      </p:sp>
    </p:spTree>
    <p:extLst>
      <p:ext uri="{BB962C8B-B14F-4D97-AF65-F5344CB8AC3E}">
        <p14:creationId xmlns:p14="http://schemas.microsoft.com/office/powerpoint/2010/main" val="1354103247"/>
      </p:ext>
    </p:extLst>
  </p:cSld>
  <p:clrMapOvr>
    <a:masterClrMapping/>
  </p:clrMapOvr>
</p:sld>
</file>

<file path=ppt/theme/theme1.xml><?xml version="1.0" encoding="utf-8"?>
<a:theme xmlns:a="http://schemas.openxmlformats.org/drawingml/2006/main" name="Planitlla PowerPoint 2018 UNIAJ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68A09EF4795B4D8D42C88900235298" ma:contentTypeVersion="0" ma:contentTypeDescription="Crear nuevo documento." ma:contentTypeScope="" ma:versionID="9884ae04ee6740a09aac08c2ec6aec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6dcc55fc7de7b749655be5365d3ef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763BEB-9615-4A27-A42C-260763FAF135}"/>
</file>

<file path=customXml/itemProps2.xml><?xml version="1.0" encoding="utf-8"?>
<ds:datastoreItem xmlns:ds="http://schemas.openxmlformats.org/officeDocument/2006/customXml" ds:itemID="{B04D8436-9529-41CE-BBCE-4D604027359A}"/>
</file>

<file path=customXml/itemProps3.xml><?xml version="1.0" encoding="utf-8"?>
<ds:datastoreItem xmlns:ds="http://schemas.openxmlformats.org/officeDocument/2006/customXml" ds:itemID="{46BD7D53-8870-4901-9C75-3567A7CBAE5E}"/>
</file>

<file path=docProps/app.xml><?xml version="1.0" encoding="utf-8"?>
<Properties xmlns="http://schemas.openxmlformats.org/officeDocument/2006/extended-properties" xmlns:vt="http://schemas.openxmlformats.org/officeDocument/2006/docPropsVTypes">
  <Template>Plantilla UNIAJC 2018</Template>
  <TotalTime>173</TotalTime>
  <Words>1177</Words>
  <Application>Microsoft Macintosh PowerPoint</Application>
  <PresentationFormat>Presentación en pantalla (4:3)</PresentationFormat>
  <Paragraphs>206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Corbel</vt:lpstr>
      <vt:lpstr>Courier New</vt:lpstr>
      <vt:lpstr>Planitlla PowerPoint 2018 UNIAJC</vt:lpstr>
      <vt:lpstr>Presentación de PowerPoint</vt:lpstr>
      <vt:lpstr>Temática de Grado Generalidades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Andres Bolaños Ceballos</dc:creator>
  <cp:lastModifiedBy>edwin nuñez</cp:lastModifiedBy>
  <cp:revision>6</cp:revision>
  <dcterms:created xsi:type="dcterms:W3CDTF">2018-09-19T14:14:54Z</dcterms:created>
  <dcterms:modified xsi:type="dcterms:W3CDTF">2020-09-04T14:33:52Z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0x0101003368A09EF4795B4D8D42C88900235298</vt:lpwstr>
  </property>
</Properties>
</file>