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diagrams/data9.xml" ContentType="application/vnd.openxmlformats-officedocument.drawingml.diagramData+xml"/>
  <Override PartName="/ppt/diagrams/data8.xml" ContentType="application/vnd.openxmlformats-officedocument.drawingml.diagramData+xml"/>
  <Override PartName="/ppt/diagrams/data7.xml" ContentType="application/vnd.openxmlformats-officedocument.drawingml.diagramData+xml"/>
  <Override PartName="/ppt/diagrams/data6.xml" ContentType="application/vnd.openxmlformats-officedocument.drawingml.diagramData+xml"/>
  <Override PartName="/ppt/presentation.xml" ContentType="application/vnd.openxmlformats-officedocument.presentationml.presentation.main+xml"/>
  <Override PartName="/ppt/diagrams/data5.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diagrams/data1.xml" ContentType="application/vnd.openxmlformats-officedocument.drawingml.diagramData+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16.xml" ContentType="application/vnd.openxmlformats-officedocument.presentationml.notes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8.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colors9.xml" ContentType="application/vnd.openxmlformats-officedocument.drawingml.diagramColors+xml"/>
  <Override PartName="/ppt/diagrams/quickStyle9.xml" ContentType="application/vnd.openxmlformats-officedocument.drawingml.diagramStyle+xml"/>
  <Override PartName="/ppt/diagrams/layout1.xml" ContentType="application/vnd.openxmlformats-officedocument.drawingml.diagramLayout+xml"/>
  <Override PartName="/ppt/diagrams/quickStyle5.xml" ContentType="application/vnd.openxmlformats-officedocument.drawingml.diagramStyle+xml"/>
  <Override PartName="/ppt/diagrams/drawing8.xml" ContentType="application/vnd.ms-office.drawingml.diagramDrawing+xml"/>
  <Override PartName="/ppt/diagrams/colors8.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theme/theme2.xml" ContentType="application/vnd.openxmlformats-officedocument.theme+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diagrams/layout7.xml" ContentType="application/vnd.openxmlformats-officedocument.drawingml.diagramLayout+xml"/>
  <Override PartName="/ppt/diagrams/drawing6.xml" ContentType="application/vnd.ms-office.drawingml.diagramDrawing+xml"/>
  <Override PartName="/ppt/theme/theme1.xml" ContentType="application/vnd.openxmlformats-officedocument.theme+xml"/>
  <Override PartName="/ppt/diagrams/colors6.xml" ContentType="application/vnd.openxmlformats-officedocument.drawingml.diagramColors+xml"/>
  <Override PartName="/ppt/diagrams/quickStyle6.xml" ContentType="application/vnd.openxmlformats-officedocument.drawingml.diagramStyle+xml"/>
  <Override PartName="/ppt/notesMasters/notesMaster1.xml" ContentType="application/vnd.openxmlformats-officedocument.presentationml.notesMaster+xml"/>
  <Override PartName="/ppt/diagrams/layout6.xml" ContentType="application/vnd.openxmlformats-officedocument.drawingml.diagramLayout+xml"/>
  <Override PartName="/ppt/diagrams/drawing5.xml" ContentType="application/vnd.ms-office.drawingml.diagramDrawing+xml"/>
  <Override PartName="/ppt/diagrams/colors5.xml" ContentType="application/vnd.openxmlformats-officedocument.drawingml.diagramColors+xml"/>
  <Override PartName="/ppt/diagrams/layout5.xml" ContentType="application/vnd.openxmlformats-officedocument.drawingml.diagramLayout+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9.xml" ContentType="application/vnd.openxmlformats-officedocument.drawingml.diagramLayout+xml"/>
  <Override PartName="/ppt/diagrams/drawing9.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6" r:id="rId3"/>
    <p:sldId id="266" r:id="rId4"/>
    <p:sldId id="321" r:id="rId5"/>
    <p:sldId id="289" r:id="rId6"/>
    <p:sldId id="319" r:id="rId7"/>
    <p:sldId id="320" r:id="rId8"/>
    <p:sldId id="318" r:id="rId9"/>
    <p:sldId id="323" r:id="rId10"/>
    <p:sldId id="333" r:id="rId11"/>
    <p:sldId id="332" r:id="rId12"/>
    <p:sldId id="326" r:id="rId13"/>
    <p:sldId id="324" r:id="rId14"/>
    <p:sldId id="322" r:id="rId15"/>
    <p:sldId id="327" r:id="rId16"/>
    <p:sldId id="325" r:id="rId17"/>
    <p:sldId id="328" r:id="rId18"/>
    <p:sldId id="329" r:id="rId19"/>
    <p:sldId id="330" r:id="rId20"/>
    <p:sldId id="331" r:id="rId21"/>
    <p:sldId id="309" r:id="rId2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6" autoAdjust="0"/>
    <p:restoredTop sz="94660"/>
  </p:normalViewPr>
  <p:slideViewPr>
    <p:cSldViewPr snapToGrid="0" snapToObjects="1">
      <p:cViewPr>
        <p:scale>
          <a:sx n="110" d="100"/>
          <a:sy n="110" d="100"/>
        </p:scale>
        <p:origin x="1352" y="-1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DA233-898C-44B3-8B57-8990804B7566}" type="doc">
      <dgm:prSet loTypeId="urn:microsoft.com/office/officeart/2005/8/layout/arrow6" loCatId="process" qsTypeId="urn:microsoft.com/office/officeart/2005/8/quickstyle/simple1" qsCatId="simple" csTypeId="urn:microsoft.com/office/officeart/2005/8/colors/accent2_1" csCatId="accent2" phldr="1"/>
      <dgm:spPr/>
      <dgm:t>
        <a:bodyPr/>
        <a:lstStyle/>
        <a:p>
          <a:endParaRPr lang="es-CO"/>
        </a:p>
      </dgm:t>
    </dgm:pt>
    <dgm:pt modelId="{F81C31D5-5ED2-4386-80D8-4477E842A7FB}">
      <dgm:prSet phldrT="[Texto]"/>
      <dgm:spPr/>
      <dgm:t>
        <a:bodyPr/>
        <a:lstStyle/>
        <a:p>
          <a:r>
            <a:rPr lang="es-CO" dirty="0"/>
            <a:t>Metódica</a:t>
          </a:r>
        </a:p>
      </dgm:t>
    </dgm:pt>
    <dgm:pt modelId="{7B7625F9-BC1D-4E9D-837F-DDCD61D7FBAC}" type="parTrans" cxnId="{311880B9-3C11-4CCC-8EC6-A50F6E07D1F8}">
      <dgm:prSet/>
      <dgm:spPr/>
      <dgm:t>
        <a:bodyPr/>
        <a:lstStyle/>
        <a:p>
          <a:endParaRPr lang="es-CO"/>
        </a:p>
      </dgm:t>
    </dgm:pt>
    <dgm:pt modelId="{9ECB98D3-2476-442F-B443-BA546D3FACD0}" type="sibTrans" cxnId="{311880B9-3C11-4CCC-8EC6-A50F6E07D1F8}">
      <dgm:prSet/>
      <dgm:spPr/>
      <dgm:t>
        <a:bodyPr/>
        <a:lstStyle/>
        <a:p>
          <a:endParaRPr lang="es-CO"/>
        </a:p>
      </dgm:t>
    </dgm:pt>
    <dgm:pt modelId="{36D691CD-5117-41AE-BFBC-5852824F681B}">
      <dgm:prSet phldrT="[Texto]"/>
      <dgm:spPr/>
      <dgm:t>
        <a:bodyPr/>
        <a:lstStyle/>
        <a:p>
          <a:r>
            <a:rPr lang="es-CO" dirty="0"/>
            <a:t>Especializada</a:t>
          </a:r>
        </a:p>
      </dgm:t>
    </dgm:pt>
    <dgm:pt modelId="{4A79799F-B509-4C60-97CF-C71526F1C1AC}" type="parTrans" cxnId="{41A79EC2-DA6B-4739-B791-9F993A82D58D}">
      <dgm:prSet/>
      <dgm:spPr/>
      <dgm:t>
        <a:bodyPr/>
        <a:lstStyle/>
        <a:p>
          <a:endParaRPr lang="es-CO"/>
        </a:p>
      </dgm:t>
    </dgm:pt>
    <dgm:pt modelId="{EC66E756-3C7E-4E01-9408-8D2D4FA75F0B}" type="sibTrans" cxnId="{41A79EC2-DA6B-4739-B791-9F993A82D58D}">
      <dgm:prSet/>
      <dgm:spPr/>
      <dgm:t>
        <a:bodyPr/>
        <a:lstStyle/>
        <a:p>
          <a:endParaRPr lang="es-CO"/>
        </a:p>
      </dgm:t>
    </dgm:pt>
    <dgm:pt modelId="{A0351376-087C-4518-93AB-E89173A6BDCB}" type="pres">
      <dgm:prSet presAssocID="{605DA233-898C-44B3-8B57-8990804B7566}" presName="compositeShape" presStyleCnt="0">
        <dgm:presLayoutVars>
          <dgm:chMax val="2"/>
          <dgm:dir/>
          <dgm:resizeHandles val="exact"/>
        </dgm:presLayoutVars>
      </dgm:prSet>
      <dgm:spPr/>
    </dgm:pt>
    <dgm:pt modelId="{24F708F6-23E4-4182-BAA7-A6B8BA2168E8}" type="pres">
      <dgm:prSet presAssocID="{605DA233-898C-44B3-8B57-8990804B7566}" presName="ribbon" presStyleLbl="node1" presStyleIdx="0" presStyleCnt="1"/>
      <dgm:spPr/>
    </dgm:pt>
    <dgm:pt modelId="{03465A7F-E8A1-4C13-8C68-8BE85F959306}" type="pres">
      <dgm:prSet presAssocID="{605DA233-898C-44B3-8B57-8990804B7566}" presName="leftArrowText" presStyleLbl="node1" presStyleIdx="0" presStyleCnt="1">
        <dgm:presLayoutVars>
          <dgm:chMax val="0"/>
          <dgm:bulletEnabled val="1"/>
        </dgm:presLayoutVars>
      </dgm:prSet>
      <dgm:spPr/>
    </dgm:pt>
    <dgm:pt modelId="{714D52BC-96D7-49F8-8326-EB840123A877}" type="pres">
      <dgm:prSet presAssocID="{605DA233-898C-44B3-8B57-8990804B7566}" presName="rightArrowText" presStyleLbl="node1" presStyleIdx="0" presStyleCnt="1">
        <dgm:presLayoutVars>
          <dgm:chMax val="0"/>
          <dgm:bulletEnabled val="1"/>
        </dgm:presLayoutVars>
      </dgm:prSet>
      <dgm:spPr/>
    </dgm:pt>
  </dgm:ptLst>
  <dgm:cxnLst>
    <dgm:cxn modelId="{6C2B2A13-AB4F-4BB6-B058-1B2D2E85234D}" type="presOf" srcId="{36D691CD-5117-41AE-BFBC-5852824F681B}" destId="{714D52BC-96D7-49F8-8326-EB840123A877}" srcOrd="0" destOrd="0" presId="urn:microsoft.com/office/officeart/2005/8/layout/arrow6"/>
    <dgm:cxn modelId="{BA8F3788-21ED-4139-9CBE-10BF7D6F32BC}" type="presOf" srcId="{F81C31D5-5ED2-4386-80D8-4477E842A7FB}" destId="{03465A7F-E8A1-4C13-8C68-8BE85F959306}" srcOrd="0" destOrd="0" presId="urn:microsoft.com/office/officeart/2005/8/layout/arrow6"/>
    <dgm:cxn modelId="{311880B9-3C11-4CCC-8EC6-A50F6E07D1F8}" srcId="{605DA233-898C-44B3-8B57-8990804B7566}" destId="{F81C31D5-5ED2-4386-80D8-4477E842A7FB}" srcOrd="0" destOrd="0" parTransId="{7B7625F9-BC1D-4E9D-837F-DDCD61D7FBAC}" sibTransId="{9ECB98D3-2476-442F-B443-BA546D3FACD0}"/>
    <dgm:cxn modelId="{41A79EC2-DA6B-4739-B791-9F993A82D58D}" srcId="{605DA233-898C-44B3-8B57-8990804B7566}" destId="{36D691CD-5117-41AE-BFBC-5852824F681B}" srcOrd="1" destOrd="0" parTransId="{4A79799F-B509-4C60-97CF-C71526F1C1AC}" sibTransId="{EC66E756-3C7E-4E01-9408-8D2D4FA75F0B}"/>
    <dgm:cxn modelId="{60BA35DF-7546-4EBC-9973-60A4C79596C7}" type="presOf" srcId="{605DA233-898C-44B3-8B57-8990804B7566}" destId="{A0351376-087C-4518-93AB-E89173A6BDCB}" srcOrd="0" destOrd="0" presId="urn:microsoft.com/office/officeart/2005/8/layout/arrow6"/>
    <dgm:cxn modelId="{CFD93C48-DF26-4607-B544-9C8C2D3D016E}" type="presParOf" srcId="{A0351376-087C-4518-93AB-E89173A6BDCB}" destId="{24F708F6-23E4-4182-BAA7-A6B8BA2168E8}" srcOrd="0" destOrd="0" presId="urn:microsoft.com/office/officeart/2005/8/layout/arrow6"/>
    <dgm:cxn modelId="{353DD3B8-16CA-4C23-BB7F-781130C007E3}" type="presParOf" srcId="{A0351376-087C-4518-93AB-E89173A6BDCB}" destId="{03465A7F-E8A1-4C13-8C68-8BE85F959306}" srcOrd="1" destOrd="0" presId="urn:microsoft.com/office/officeart/2005/8/layout/arrow6"/>
    <dgm:cxn modelId="{78C13A87-0880-4CC2-AE32-37A2D43693D6}" type="presParOf" srcId="{A0351376-087C-4518-93AB-E89173A6BDCB}" destId="{714D52BC-96D7-49F8-8326-EB840123A877}" srcOrd="2" destOrd="0" presId="urn:microsoft.com/office/officeart/2005/8/layout/arrow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F774D-2A95-408A-86D9-72D5DE64B235}" type="doc">
      <dgm:prSet loTypeId="urn:microsoft.com/office/officeart/2009/layout/CircleArrowProcess" loCatId="process" qsTypeId="urn:microsoft.com/office/officeart/2005/8/quickstyle/simple1" qsCatId="simple" csTypeId="urn:microsoft.com/office/officeart/2005/8/colors/colorful1" csCatId="colorful" phldr="1"/>
      <dgm:spPr/>
      <dgm:t>
        <a:bodyPr/>
        <a:lstStyle/>
        <a:p>
          <a:endParaRPr lang="es-CO"/>
        </a:p>
      </dgm:t>
    </dgm:pt>
    <dgm:pt modelId="{A321BF7B-057F-4ED2-AFF3-F10E7B75E1B2}">
      <dgm:prSet phldrT="[Texto]" custT="1"/>
      <dgm:spPr/>
      <dgm:t>
        <a:bodyPr/>
        <a:lstStyle/>
        <a:p>
          <a:r>
            <a:rPr lang="es-CO" sz="2000" dirty="0"/>
            <a:t>Teoría</a:t>
          </a:r>
        </a:p>
      </dgm:t>
    </dgm:pt>
    <dgm:pt modelId="{544816E8-6BF9-4EFD-8302-83BD7978F70D}" type="parTrans" cxnId="{DA1E3731-79E0-4371-B89D-61AF9D5F3374}">
      <dgm:prSet/>
      <dgm:spPr/>
      <dgm:t>
        <a:bodyPr/>
        <a:lstStyle/>
        <a:p>
          <a:endParaRPr lang="es-CO" sz="2000"/>
        </a:p>
      </dgm:t>
    </dgm:pt>
    <dgm:pt modelId="{B0DBF938-1BA0-4BF9-BA76-D02588B4789E}" type="sibTrans" cxnId="{DA1E3731-79E0-4371-B89D-61AF9D5F3374}">
      <dgm:prSet/>
      <dgm:spPr/>
      <dgm:t>
        <a:bodyPr/>
        <a:lstStyle/>
        <a:p>
          <a:endParaRPr lang="es-CO" sz="2000"/>
        </a:p>
      </dgm:t>
    </dgm:pt>
    <dgm:pt modelId="{588CF019-CABB-4F39-85BB-69D7DBF6C344}">
      <dgm:prSet phldrT="[Texto]" custT="1"/>
      <dgm:spPr/>
      <dgm:t>
        <a:bodyPr/>
        <a:lstStyle/>
        <a:p>
          <a:r>
            <a:rPr lang="es-CO" sz="2000" dirty="0"/>
            <a:t>Método</a:t>
          </a:r>
        </a:p>
      </dgm:t>
    </dgm:pt>
    <dgm:pt modelId="{9F200F8E-97B6-4277-A16F-43695A317C2D}" type="parTrans" cxnId="{0F2C9B61-C0D2-4428-8C8A-F379DB7A5372}">
      <dgm:prSet/>
      <dgm:spPr/>
      <dgm:t>
        <a:bodyPr/>
        <a:lstStyle/>
        <a:p>
          <a:endParaRPr lang="es-CO" sz="2000"/>
        </a:p>
      </dgm:t>
    </dgm:pt>
    <dgm:pt modelId="{33AF5FEA-FE89-4D33-B054-E54884346B18}" type="sibTrans" cxnId="{0F2C9B61-C0D2-4428-8C8A-F379DB7A5372}">
      <dgm:prSet/>
      <dgm:spPr/>
      <dgm:t>
        <a:bodyPr/>
        <a:lstStyle/>
        <a:p>
          <a:endParaRPr lang="es-CO" sz="2000"/>
        </a:p>
      </dgm:t>
    </dgm:pt>
    <dgm:pt modelId="{40FA6F62-EFE2-4B16-9043-D29CFE41893D}">
      <dgm:prSet phldrT="[Texto]" custT="1"/>
      <dgm:spPr/>
      <dgm:t>
        <a:bodyPr/>
        <a:lstStyle/>
        <a:p>
          <a:r>
            <a:rPr lang="es-CO" sz="2000" dirty="0"/>
            <a:t>Metodología</a:t>
          </a:r>
        </a:p>
      </dgm:t>
    </dgm:pt>
    <dgm:pt modelId="{6765D609-9574-4601-A866-0699CE905115}" type="parTrans" cxnId="{7F9270DA-948F-4041-9E1A-CE62490935A0}">
      <dgm:prSet/>
      <dgm:spPr/>
      <dgm:t>
        <a:bodyPr/>
        <a:lstStyle/>
        <a:p>
          <a:endParaRPr lang="es-CO" sz="2000"/>
        </a:p>
      </dgm:t>
    </dgm:pt>
    <dgm:pt modelId="{F39EB616-D9A3-4399-91BD-4FA8DE61A5B6}" type="sibTrans" cxnId="{7F9270DA-948F-4041-9E1A-CE62490935A0}">
      <dgm:prSet/>
      <dgm:spPr/>
      <dgm:t>
        <a:bodyPr/>
        <a:lstStyle/>
        <a:p>
          <a:endParaRPr lang="es-CO" sz="2000"/>
        </a:p>
      </dgm:t>
    </dgm:pt>
    <dgm:pt modelId="{C15AED34-F816-446F-BA0E-529B7B1C177F}">
      <dgm:prSet phldrT="[Texto]" custT="1"/>
      <dgm:spPr/>
      <dgm:t>
        <a:bodyPr/>
        <a:lstStyle/>
        <a:p>
          <a:r>
            <a:rPr lang="es-CO" sz="2000" dirty="0"/>
            <a:t>Objeto</a:t>
          </a:r>
        </a:p>
      </dgm:t>
    </dgm:pt>
    <dgm:pt modelId="{3E69F20A-362C-4690-B78F-C6D6A2788A93}" type="parTrans" cxnId="{A6A86B9E-8651-4D71-83D9-925268882C82}">
      <dgm:prSet/>
      <dgm:spPr/>
      <dgm:t>
        <a:bodyPr/>
        <a:lstStyle/>
        <a:p>
          <a:endParaRPr lang="es-CO" sz="2000"/>
        </a:p>
      </dgm:t>
    </dgm:pt>
    <dgm:pt modelId="{DDBF9B2E-2DA5-4927-B8E0-1296ED26F772}" type="sibTrans" cxnId="{A6A86B9E-8651-4D71-83D9-925268882C82}">
      <dgm:prSet/>
      <dgm:spPr/>
      <dgm:t>
        <a:bodyPr/>
        <a:lstStyle/>
        <a:p>
          <a:endParaRPr lang="es-CO" sz="2000"/>
        </a:p>
      </dgm:t>
    </dgm:pt>
    <dgm:pt modelId="{C7C99602-1517-40B6-95CF-DE98EF044BDC}" type="pres">
      <dgm:prSet presAssocID="{5A7F774D-2A95-408A-86D9-72D5DE64B235}" presName="Name0" presStyleCnt="0">
        <dgm:presLayoutVars>
          <dgm:chMax val="7"/>
          <dgm:chPref val="7"/>
          <dgm:dir/>
          <dgm:animLvl val="lvl"/>
        </dgm:presLayoutVars>
      </dgm:prSet>
      <dgm:spPr/>
    </dgm:pt>
    <dgm:pt modelId="{D43A0596-682E-4559-96B9-AEC022A77426}" type="pres">
      <dgm:prSet presAssocID="{A321BF7B-057F-4ED2-AFF3-F10E7B75E1B2}" presName="Accent1" presStyleCnt="0"/>
      <dgm:spPr/>
    </dgm:pt>
    <dgm:pt modelId="{38D95955-C727-43C4-8FA1-78BF70776711}" type="pres">
      <dgm:prSet presAssocID="{A321BF7B-057F-4ED2-AFF3-F10E7B75E1B2}" presName="Accent" presStyleLbl="node1" presStyleIdx="0" presStyleCnt="4"/>
      <dgm:spPr/>
    </dgm:pt>
    <dgm:pt modelId="{3A6BF3B5-C96E-4403-87DE-04254FD14C47}" type="pres">
      <dgm:prSet presAssocID="{A321BF7B-057F-4ED2-AFF3-F10E7B75E1B2}" presName="Parent1" presStyleLbl="revTx" presStyleIdx="0" presStyleCnt="4">
        <dgm:presLayoutVars>
          <dgm:chMax val="1"/>
          <dgm:chPref val="1"/>
          <dgm:bulletEnabled val="1"/>
        </dgm:presLayoutVars>
      </dgm:prSet>
      <dgm:spPr/>
    </dgm:pt>
    <dgm:pt modelId="{48A3381D-DAEC-4A37-89DC-0143F937441A}" type="pres">
      <dgm:prSet presAssocID="{588CF019-CABB-4F39-85BB-69D7DBF6C344}" presName="Accent2" presStyleCnt="0"/>
      <dgm:spPr/>
    </dgm:pt>
    <dgm:pt modelId="{DA225357-D14E-49E0-99B1-8EB5F1E26E43}" type="pres">
      <dgm:prSet presAssocID="{588CF019-CABB-4F39-85BB-69D7DBF6C344}" presName="Accent" presStyleLbl="node1" presStyleIdx="1" presStyleCnt="4"/>
      <dgm:spPr/>
    </dgm:pt>
    <dgm:pt modelId="{23508318-52A0-46B8-8DBA-683763F856C4}" type="pres">
      <dgm:prSet presAssocID="{588CF019-CABB-4F39-85BB-69D7DBF6C344}" presName="Parent2" presStyleLbl="revTx" presStyleIdx="1" presStyleCnt="4">
        <dgm:presLayoutVars>
          <dgm:chMax val="1"/>
          <dgm:chPref val="1"/>
          <dgm:bulletEnabled val="1"/>
        </dgm:presLayoutVars>
      </dgm:prSet>
      <dgm:spPr/>
    </dgm:pt>
    <dgm:pt modelId="{B28639C5-F5B3-4D14-8520-ED2AADCDD331}" type="pres">
      <dgm:prSet presAssocID="{40FA6F62-EFE2-4B16-9043-D29CFE41893D}" presName="Accent3" presStyleCnt="0"/>
      <dgm:spPr/>
    </dgm:pt>
    <dgm:pt modelId="{B27DF7EA-5811-4A50-99C7-5C12F6BBA0C1}" type="pres">
      <dgm:prSet presAssocID="{40FA6F62-EFE2-4B16-9043-D29CFE41893D}" presName="Accent" presStyleLbl="node1" presStyleIdx="2" presStyleCnt="4"/>
      <dgm:spPr/>
    </dgm:pt>
    <dgm:pt modelId="{C91B715B-8EDC-4AE2-ABDF-6B0CDFA8B5C6}" type="pres">
      <dgm:prSet presAssocID="{40FA6F62-EFE2-4B16-9043-D29CFE41893D}" presName="Parent3" presStyleLbl="revTx" presStyleIdx="2" presStyleCnt="4" custScaleX="142222">
        <dgm:presLayoutVars>
          <dgm:chMax val="1"/>
          <dgm:chPref val="1"/>
          <dgm:bulletEnabled val="1"/>
        </dgm:presLayoutVars>
      </dgm:prSet>
      <dgm:spPr/>
    </dgm:pt>
    <dgm:pt modelId="{5C015F82-AE18-4C24-B876-8C2730AFC297}" type="pres">
      <dgm:prSet presAssocID="{C15AED34-F816-446F-BA0E-529B7B1C177F}" presName="Accent4" presStyleCnt="0"/>
      <dgm:spPr/>
    </dgm:pt>
    <dgm:pt modelId="{3832ECE9-97F6-442C-AEAB-FD444AB25F49}" type="pres">
      <dgm:prSet presAssocID="{C15AED34-F816-446F-BA0E-529B7B1C177F}" presName="Accent" presStyleLbl="node1" presStyleIdx="3" presStyleCnt="4"/>
      <dgm:spPr/>
    </dgm:pt>
    <dgm:pt modelId="{22F19780-7CE6-4080-B818-3EAAE3D7D59C}" type="pres">
      <dgm:prSet presAssocID="{C15AED34-F816-446F-BA0E-529B7B1C177F}" presName="Parent4" presStyleLbl="revTx" presStyleIdx="3" presStyleCnt="4">
        <dgm:presLayoutVars>
          <dgm:chMax val="1"/>
          <dgm:chPref val="1"/>
          <dgm:bulletEnabled val="1"/>
        </dgm:presLayoutVars>
      </dgm:prSet>
      <dgm:spPr/>
    </dgm:pt>
  </dgm:ptLst>
  <dgm:cxnLst>
    <dgm:cxn modelId="{B8A2730D-AFE6-443E-B4E6-373BA6EA00AA}" type="presOf" srcId="{588CF019-CABB-4F39-85BB-69D7DBF6C344}" destId="{23508318-52A0-46B8-8DBA-683763F856C4}" srcOrd="0" destOrd="0" presId="urn:microsoft.com/office/officeart/2009/layout/CircleArrowProcess"/>
    <dgm:cxn modelId="{D9CCAD22-2415-4D76-8057-08D2B09D9A43}" type="presOf" srcId="{5A7F774D-2A95-408A-86D9-72D5DE64B235}" destId="{C7C99602-1517-40B6-95CF-DE98EF044BDC}" srcOrd="0" destOrd="0" presId="urn:microsoft.com/office/officeart/2009/layout/CircleArrowProcess"/>
    <dgm:cxn modelId="{DA1E3731-79E0-4371-B89D-61AF9D5F3374}" srcId="{5A7F774D-2A95-408A-86D9-72D5DE64B235}" destId="{A321BF7B-057F-4ED2-AFF3-F10E7B75E1B2}" srcOrd="0" destOrd="0" parTransId="{544816E8-6BF9-4EFD-8302-83BD7978F70D}" sibTransId="{B0DBF938-1BA0-4BF9-BA76-D02588B4789E}"/>
    <dgm:cxn modelId="{071E6F55-AFF3-415B-97F4-ED3374D5B305}" type="presOf" srcId="{A321BF7B-057F-4ED2-AFF3-F10E7B75E1B2}" destId="{3A6BF3B5-C96E-4403-87DE-04254FD14C47}" srcOrd="0" destOrd="0" presId="urn:microsoft.com/office/officeart/2009/layout/CircleArrowProcess"/>
    <dgm:cxn modelId="{0F2C9B61-C0D2-4428-8C8A-F379DB7A5372}" srcId="{5A7F774D-2A95-408A-86D9-72D5DE64B235}" destId="{588CF019-CABB-4F39-85BB-69D7DBF6C344}" srcOrd="1" destOrd="0" parTransId="{9F200F8E-97B6-4277-A16F-43695A317C2D}" sibTransId="{33AF5FEA-FE89-4D33-B054-E54884346B18}"/>
    <dgm:cxn modelId="{7B08466C-3CD3-470E-B8C7-869F9543A248}" type="presOf" srcId="{40FA6F62-EFE2-4B16-9043-D29CFE41893D}" destId="{C91B715B-8EDC-4AE2-ABDF-6B0CDFA8B5C6}" srcOrd="0" destOrd="0" presId="urn:microsoft.com/office/officeart/2009/layout/CircleArrowProcess"/>
    <dgm:cxn modelId="{8ECB2B94-6758-4D36-A53C-F959A9BB4AB5}" type="presOf" srcId="{C15AED34-F816-446F-BA0E-529B7B1C177F}" destId="{22F19780-7CE6-4080-B818-3EAAE3D7D59C}" srcOrd="0" destOrd="0" presId="urn:microsoft.com/office/officeart/2009/layout/CircleArrowProcess"/>
    <dgm:cxn modelId="{A6A86B9E-8651-4D71-83D9-925268882C82}" srcId="{5A7F774D-2A95-408A-86D9-72D5DE64B235}" destId="{C15AED34-F816-446F-BA0E-529B7B1C177F}" srcOrd="3" destOrd="0" parTransId="{3E69F20A-362C-4690-B78F-C6D6A2788A93}" sibTransId="{DDBF9B2E-2DA5-4927-B8E0-1296ED26F772}"/>
    <dgm:cxn modelId="{7F9270DA-948F-4041-9E1A-CE62490935A0}" srcId="{5A7F774D-2A95-408A-86D9-72D5DE64B235}" destId="{40FA6F62-EFE2-4B16-9043-D29CFE41893D}" srcOrd="2" destOrd="0" parTransId="{6765D609-9574-4601-A866-0699CE905115}" sibTransId="{F39EB616-D9A3-4399-91BD-4FA8DE61A5B6}"/>
    <dgm:cxn modelId="{97F9ADF7-2E46-4FE6-8D95-163305166C86}" type="presParOf" srcId="{C7C99602-1517-40B6-95CF-DE98EF044BDC}" destId="{D43A0596-682E-4559-96B9-AEC022A77426}" srcOrd="0" destOrd="0" presId="urn:microsoft.com/office/officeart/2009/layout/CircleArrowProcess"/>
    <dgm:cxn modelId="{EB610311-570D-4269-B4F2-2CA5664B7E63}" type="presParOf" srcId="{D43A0596-682E-4559-96B9-AEC022A77426}" destId="{38D95955-C727-43C4-8FA1-78BF70776711}" srcOrd="0" destOrd="0" presId="urn:microsoft.com/office/officeart/2009/layout/CircleArrowProcess"/>
    <dgm:cxn modelId="{D7FD1A84-878E-4FD5-816E-D747F5828E24}" type="presParOf" srcId="{C7C99602-1517-40B6-95CF-DE98EF044BDC}" destId="{3A6BF3B5-C96E-4403-87DE-04254FD14C47}" srcOrd="1" destOrd="0" presId="urn:microsoft.com/office/officeart/2009/layout/CircleArrowProcess"/>
    <dgm:cxn modelId="{B98F51E4-1365-4C2F-8579-AEA8895C4E16}" type="presParOf" srcId="{C7C99602-1517-40B6-95CF-DE98EF044BDC}" destId="{48A3381D-DAEC-4A37-89DC-0143F937441A}" srcOrd="2" destOrd="0" presId="urn:microsoft.com/office/officeart/2009/layout/CircleArrowProcess"/>
    <dgm:cxn modelId="{38A3B875-217B-4B91-ADCC-2D4541509036}" type="presParOf" srcId="{48A3381D-DAEC-4A37-89DC-0143F937441A}" destId="{DA225357-D14E-49E0-99B1-8EB5F1E26E43}" srcOrd="0" destOrd="0" presId="urn:microsoft.com/office/officeart/2009/layout/CircleArrowProcess"/>
    <dgm:cxn modelId="{A2733041-FDD9-4816-B2D7-D8670AC2A250}" type="presParOf" srcId="{C7C99602-1517-40B6-95CF-DE98EF044BDC}" destId="{23508318-52A0-46B8-8DBA-683763F856C4}" srcOrd="3" destOrd="0" presId="urn:microsoft.com/office/officeart/2009/layout/CircleArrowProcess"/>
    <dgm:cxn modelId="{3C765D76-804B-415F-B23F-2974348ED4A4}" type="presParOf" srcId="{C7C99602-1517-40B6-95CF-DE98EF044BDC}" destId="{B28639C5-F5B3-4D14-8520-ED2AADCDD331}" srcOrd="4" destOrd="0" presId="urn:microsoft.com/office/officeart/2009/layout/CircleArrowProcess"/>
    <dgm:cxn modelId="{B75C2408-DEFD-475A-9B50-1C8CECC681BA}" type="presParOf" srcId="{B28639C5-F5B3-4D14-8520-ED2AADCDD331}" destId="{B27DF7EA-5811-4A50-99C7-5C12F6BBA0C1}" srcOrd="0" destOrd="0" presId="urn:microsoft.com/office/officeart/2009/layout/CircleArrowProcess"/>
    <dgm:cxn modelId="{2E077C09-CFEF-4F18-8E76-DA6879F4F1F3}" type="presParOf" srcId="{C7C99602-1517-40B6-95CF-DE98EF044BDC}" destId="{C91B715B-8EDC-4AE2-ABDF-6B0CDFA8B5C6}" srcOrd="5" destOrd="0" presId="urn:microsoft.com/office/officeart/2009/layout/CircleArrowProcess"/>
    <dgm:cxn modelId="{FED91513-8512-4878-AF55-8217D5BC7B0B}" type="presParOf" srcId="{C7C99602-1517-40B6-95CF-DE98EF044BDC}" destId="{5C015F82-AE18-4C24-B876-8C2730AFC297}" srcOrd="6" destOrd="0" presId="urn:microsoft.com/office/officeart/2009/layout/CircleArrowProcess"/>
    <dgm:cxn modelId="{FE763286-0F57-4EE5-A3EB-EAB40B96E057}" type="presParOf" srcId="{5C015F82-AE18-4C24-B876-8C2730AFC297}" destId="{3832ECE9-97F6-442C-AEAB-FD444AB25F49}" srcOrd="0" destOrd="0" presId="urn:microsoft.com/office/officeart/2009/layout/CircleArrowProcess"/>
    <dgm:cxn modelId="{5F5122B6-FCF4-4893-8398-698124FFAE4A}" type="presParOf" srcId="{C7C99602-1517-40B6-95CF-DE98EF044BDC}" destId="{22F19780-7CE6-4080-B818-3EAAE3D7D59C}"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4A3843-E755-9747-AC35-FA14D9DF121A}" type="doc">
      <dgm:prSet loTypeId="urn:microsoft.com/office/officeart/2005/8/layout/lProcess1" loCatId="" qsTypeId="urn:microsoft.com/office/officeart/2005/8/quickstyle/simple1" qsCatId="simple" csTypeId="urn:microsoft.com/office/officeart/2005/8/colors/accent2_1" csCatId="accent2" phldr="1"/>
      <dgm:spPr/>
      <dgm:t>
        <a:bodyPr/>
        <a:lstStyle/>
        <a:p>
          <a:endParaRPr lang="es-ES"/>
        </a:p>
      </dgm:t>
    </dgm:pt>
    <dgm:pt modelId="{1720C716-D9BE-E447-BEC5-F8BCF16E9BD3}">
      <dgm:prSet phldrT="[Texto]" custT="1"/>
      <dgm:spPr/>
      <dgm:t>
        <a:bodyPr/>
        <a:lstStyle/>
        <a:p>
          <a:r>
            <a:rPr lang="es-ES" sz="2400" dirty="0"/>
            <a:t>Fáctico (Se ciñe a los hechos)</a:t>
          </a:r>
        </a:p>
      </dgm:t>
    </dgm:pt>
    <dgm:pt modelId="{D78D0CC1-37D6-7F4B-A68A-211D2896B42C}" type="parTrans" cxnId="{32F174DE-E8A6-5143-922B-DB59EC5975B1}">
      <dgm:prSet/>
      <dgm:spPr/>
      <dgm:t>
        <a:bodyPr/>
        <a:lstStyle/>
        <a:p>
          <a:endParaRPr lang="es-ES" sz="2000"/>
        </a:p>
      </dgm:t>
    </dgm:pt>
    <dgm:pt modelId="{0B72B3ED-ABF5-5542-A534-2A82053FE9DB}" type="sibTrans" cxnId="{32F174DE-E8A6-5143-922B-DB59EC5975B1}">
      <dgm:prSet/>
      <dgm:spPr/>
      <dgm:t>
        <a:bodyPr/>
        <a:lstStyle/>
        <a:p>
          <a:endParaRPr lang="es-ES" sz="2000"/>
        </a:p>
      </dgm:t>
    </dgm:pt>
    <dgm:pt modelId="{EB9AA43B-C6F8-0041-8718-E1D5FA6D3CE1}">
      <dgm:prSet phldrT="[Texto]" custT="1"/>
      <dgm:spPr/>
      <dgm:t>
        <a:bodyPr/>
        <a:lstStyle/>
        <a:p>
          <a:r>
            <a:rPr lang="es-ES" sz="2400" dirty="0"/>
            <a:t>Verificación empírica</a:t>
          </a:r>
        </a:p>
      </dgm:t>
    </dgm:pt>
    <dgm:pt modelId="{056CE0DA-E34F-2241-B42D-0F556D0AC493}" type="parTrans" cxnId="{73C7B5E7-CE8B-524D-AA60-AAB5DB7FF831}">
      <dgm:prSet/>
      <dgm:spPr/>
      <dgm:t>
        <a:bodyPr/>
        <a:lstStyle/>
        <a:p>
          <a:endParaRPr lang="es-ES" sz="2000"/>
        </a:p>
      </dgm:t>
    </dgm:pt>
    <dgm:pt modelId="{15756FD8-4CBE-8B42-91F0-04DDAE62DB0C}" type="sibTrans" cxnId="{73C7B5E7-CE8B-524D-AA60-AAB5DB7FF831}">
      <dgm:prSet/>
      <dgm:spPr/>
      <dgm:t>
        <a:bodyPr/>
        <a:lstStyle/>
        <a:p>
          <a:endParaRPr lang="es-ES" sz="2000"/>
        </a:p>
      </dgm:t>
    </dgm:pt>
    <dgm:pt modelId="{EA1D3375-E415-8A4E-B758-F344AABDB70C}">
      <dgm:prSet phldrT="[Texto]" custT="1"/>
      <dgm:spPr/>
      <dgm:t>
        <a:bodyPr/>
        <a:lstStyle/>
        <a:p>
          <a:r>
            <a:rPr lang="es-ES" sz="2400" dirty="0"/>
            <a:t>General</a:t>
          </a:r>
        </a:p>
      </dgm:t>
    </dgm:pt>
    <dgm:pt modelId="{A5F62EF7-773B-C148-AC6A-9EDD485C9364}" type="parTrans" cxnId="{004D6695-EF31-2040-9FCB-0A5640AE6DE3}">
      <dgm:prSet/>
      <dgm:spPr/>
      <dgm:t>
        <a:bodyPr/>
        <a:lstStyle/>
        <a:p>
          <a:endParaRPr lang="es-ES" sz="2000"/>
        </a:p>
      </dgm:t>
    </dgm:pt>
    <dgm:pt modelId="{7A53374B-E2D1-4342-8400-68F85D216581}" type="sibTrans" cxnId="{004D6695-EF31-2040-9FCB-0A5640AE6DE3}">
      <dgm:prSet/>
      <dgm:spPr/>
      <dgm:t>
        <a:bodyPr/>
        <a:lstStyle/>
        <a:p>
          <a:endParaRPr lang="es-ES" sz="2000"/>
        </a:p>
      </dgm:t>
    </dgm:pt>
    <dgm:pt modelId="{0D9B25A7-2A3C-E34F-9984-72E25056E9CC}">
      <dgm:prSet phldrT="[Texto]" custT="1"/>
      <dgm:spPr/>
      <dgm:t>
        <a:bodyPr/>
        <a:lstStyle/>
        <a:p>
          <a:r>
            <a:rPr lang="es-ES" sz="2400" dirty="0"/>
            <a:t>Trasciende los hechos (Va más allá de las apariencias)</a:t>
          </a:r>
        </a:p>
      </dgm:t>
    </dgm:pt>
    <dgm:pt modelId="{D94E9985-D29B-2A43-8EC3-8B2C7C18CAA8}" type="parTrans" cxnId="{25346EEC-CFD0-E54B-8F7D-3C8DA5E61227}">
      <dgm:prSet/>
      <dgm:spPr/>
      <dgm:t>
        <a:bodyPr/>
        <a:lstStyle/>
        <a:p>
          <a:endParaRPr lang="es-ES" sz="2000"/>
        </a:p>
      </dgm:t>
    </dgm:pt>
    <dgm:pt modelId="{9CFA6CC3-009C-BE4F-95EE-6FEF72EA846E}" type="sibTrans" cxnId="{25346EEC-CFD0-E54B-8F7D-3C8DA5E61227}">
      <dgm:prSet/>
      <dgm:spPr/>
      <dgm:t>
        <a:bodyPr/>
        <a:lstStyle/>
        <a:p>
          <a:endParaRPr lang="es-ES" sz="2000"/>
        </a:p>
      </dgm:t>
    </dgm:pt>
    <dgm:pt modelId="{DBDF6258-B67C-9D4B-AD02-7F53C1E42287}">
      <dgm:prSet phldrT="[Texto]" custT="1"/>
      <dgm:spPr/>
      <dgm:t>
        <a:bodyPr/>
        <a:lstStyle/>
        <a:p>
          <a:r>
            <a:rPr lang="es-ES" sz="2400" dirty="0" err="1"/>
            <a:t>Autocorrectivo</a:t>
          </a:r>
          <a:r>
            <a:rPr lang="es-ES" sz="2400" dirty="0"/>
            <a:t> y progresivo</a:t>
          </a:r>
        </a:p>
      </dgm:t>
    </dgm:pt>
    <dgm:pt modelId="{261C6BAA-C8CA-8947-B282-338B78420085}" type="parTrans" cxnId="{F2A8372B-B887-CC4F-A2D8-0D96D7A5A74F}">
      <dgm:prSet/>
      <dgm:spPr/>
      <dgm:t>
        <a:bodyPr/>
        <a:lstStyle/>
        <a:p>
          <a:endParaRPr lang="es-ES" sz="2000"/>
        </a:p>
      </dgm:t>
    </dgm:pt>
    <dgm:pt modelId="{4DE667E8-3889-A94E-BBEC-5982E577FEF9}" type="sibTrans" cxnId="{F2A8372B-B887-CC4F-A2D8-0D96D7A5A74F}">
      <dgm:prSet/>
      <dgm:spPr/>
      <dgm:t>
        <a:bodyPr/>
        <a:lstStyle/>
        <a:p>
          <a:endParaRPr lang="es-ES" sz="2000"/>
        </a:p>
      </dgm:t>
    </dgm:pt>
    <dgm:pt modelId="{645120F7-CC5E-3A42-8FAF-C75F194E897A}">
      <dgm:prSet phldrT="[Texto]" custT="1"/>
      <dgm:spPr/>
      <dgm:t>
        <a:bodyPr/>
        <a:lstStyle/>
        <a:p>
          <a:r>
            <a:rPr lang="es-ES" sz="2400" dirty="0"/>
            <a:t>Objetivo</a:t>
          </a:r>
        </a:p>
      </dgm:t>
    </dgm:pt>
    <dgm:pt modelId="{6F90DCEF-A7DF-7549-B1D7-112BE8DF5D52}" type="parTrans" cxnId="{08611110-DAAE-3C46-907A-0B19C025FE40}">
      <dgm:prSet/>
      <dgm:spPr/>
      <dgm:t>
        <a:bodyPr/>
        <a:lstStyle/>
        <a:p>
          <a:endParaRPr lang="es-ES" sz="2000"/>
        </a:p>
      </dgm:t>
    </dgm:pt>
    <dgm:pt modelId="{4045CE7F-41FE-8E4D-AC47-319DECA683C9}" type="sibTrans" cxnId="{08611110-DAAE-3C46-907A-0B19C025FE40}">
      <dgm:prSet/>
      <dgm:spPr/>
      <dgm:t>
        <a:bodyPr/>
        <a:lstStyle/>
        <a:p>
          <a:endParaRPr lang="es-ES" sz="2000"/>
        </a:p>
      </dgm:t>
    </dgm:pt>
    <dgm:pt modelId="{97A28C1F-CE22-564C-A789-2B504A681ABF}" type="pres">
      <dgm:prSet presAssocID="{F54A3843-E755-9747-AC35-FA14D9DF121A}" presName="Name0" presStyleCnt="0">
        <dgm:presLayoutVars>
          <dgm:dir/>
          <dgm:animLvl val="lvl"/>
          <dgm:resizeHandles val="exact"/>
        </dgm:presLayoutVars>
      </dgm:prSet>
      <dgm:spPr/>
    </dgm:pt>
    <dgm:pt modelId="{1C3494FB-28C5-1A4C-8145-B058053E642C}" type="pres">
      <dgm:prSet presAssocID="{1720C716-D9BE-E447-BEC5-F8BCF16E9BD3}" presName="vertFlow" presStyleCnt="0"/>
      <dgm:spPr/>
    </dgm:pt>
    <dgm:pt modelId="{C831ADBA-392F-3F49-9372-ABA13B5F201A}" type="pres">
      <dgm:prSet presAssocID="{1720C716-D9BE-E447-BEC5-F8BCF16E9BD3}" presName="header" presStyleLbl="node1" presStyleIdx="0" presStyleCnt="2"/>
      <dgm:spPr/>
    </dgm:pt>
    <dgm:pt modelId="{1801C8F6-0648-0742-B599-F8931F4843A2}" type="pres">
      <dgm:prSet presAssocID="{056CE0DA-E34F-2241-B42D-0F556D0AC493}" presName="parTrans" presStyleLbl="sibTrans2D1" presStyleIdx="0" presStyleCnt="4"/>
      <dgm:spPr/>
    </dgm:pt>
    <dgm:pt modelId="{E52EC53F-1E71-1B4A-B683-709DB9820D6B}" type="pres">
      <dgm:prSet presAssocID="{EB9AA43B-C6F8-0041-8718-E1D5FA6D3CE1}" presName="child" presStyleLbl="alignAccFollowNode1" presStyleIdx="0" presStyleCnt="4">
        <dgm:presLayoutVars>
          <dgm:chMax val="0"/>
          <dgm:bulletEnabled val="1"/>
        </dgm:presLayoutVars>
      </dgm:prSet>
      <dgm:spPr/>
    </dgm:pt>
    <dgm:pt modelId="{05616D54-2D53-6C44-89EC-03A7F7C045DE}" type="pres">
      <dgm:prSet presAssocID="{15756FD8-4CBE-8B42-91F0-04DDAE62DB0C}" presName="sibTrans" presStyleLbl="sibTrans2D1" presStyleIdx="1" presStyleCnt="4"/>
      <dgm:spPr/>
    </dgm:pt>
    <dgm:pt modelId="{2A322B45-F9A2-B047-BCBF-388CB26F53A1}" type="pres">
      <dgm:prSet presAssocID="{EA1D3375-E415-8A4E-B758-F344AABDB70C}" presName="child" presStyleLbl="alignAccFollowNode1" presStyleIdx="1" presStyleCnt="4">
        <dgm:presLayoutVars>
          <dgm:chMax val="0"/>
          <dgm:bulletEnabled val="1"/>
        </dgm:presLayoutVars>
      </dgm:prSet>
      <dgm:spPr/>
    </dgm:pt>
    <dgm:pt modelId="{77A52A35-278C-C24C-9DD3-6DC1D4D18615}" type="pres">
      <dgm:prSet presAssocID="{1720C716-D9BE-E447-BEC5-F8BCF16E9BD3}" presName="hSp" presStyleCnt="0"/>
      <dgm:spPr/>
    </dgm:pt>
    <dgm:pt modelId="{89265A26-3505-F743-9F33-1EBE7260F8ED}" type="pres">
      <dgm:prSet presAssocID="{0D9B25A7-2A3C-E34F-9984-72E25056E9CC}" presName="vertFlow" presStyleCnt="0"/>
      <dgm:spPr/>
    </dgm:pt>
    <dgm:pt modelId="{D1D831A0-2D8E-0149-A5D1-6E398A07C5BA}" type="pres">
      <dgm:prSet presAssocID="{0D9B25A7-2A3C-E34F-9984-72E25056E9CC}" presName="header" presStyleLbl="node1" presStyleIdx="1" presStyleCnt="2"/>
      <dgm:spPr/>
    </dgm:pt>
    <dgm:pt modelId="{80259AA9-4698-094C-AE46-D17F102F3B7E}" type="pres">
      <dgm:prSet presAssocID="{261C6BAA-C8CA-8947-B282-338B78420085}" presName="parTrans" presStyleLbl="sibTrans2D1" presStyleIdx="2" presStyleCnt="4"/>
      <dgm:spPr/>
    </dgm:pt>
    <dgm:pt modelId="{34120C6D-1C5A-F84D-B9A2-E14B3B28647A}" type="pres">
      <dgm:prSet presAssocID="{DBDF6258-B67C-9D4B-AD02-7F53C1E42287}" presName="child" presStyleLbl="alignAccFollowNode1" presStyleIdx="2" presStyleCnt="4">
        <dgm:presLayoutVars>
          <dgm:chMax val="0"/>
          <dgm:bulletEnabled val="1"/>
        </dgm:presLayoutVars>
      </dgm:prSet>
      <dgm:spPr/>
    </dgm:pt>
    <dgm:pt modelId="{D09C8223-7223-4449-B555-CA6ACB55EAEE}" type="pres">
      <dgm:prSet presAssocID="{4DE667E8-3889-A94E-BBEC-5982E577FEF9}" presName="sibTrans" presStyleLbl="sibTrans2D1" presStyleIdx="3" presStyleCnt="4"/>
      <dgm:spPr/>
    </dgm:pt>
    <dgm:pt modelId="{D593AC1B-64CD-4948-96BD-E2B3871567CC}" type="pres">
      <dgm:prSet presAssocID="{645120F7-CC5E-3A42-8FAF-C75F194E897A}" presName="child" presStyleLbl="alignAccFollowNode1" presStyleIdx="3" presStyleCnt="4">
        <dgm:presLayoutVars>
          <dgm:chMax val="0"/>
          <dgm:bulletEnabled val="1"/>
        </dgm:presLayoutVars>
      </dgm:prSet>
      <dgm:spPr/>
    </dgm:pt>
  </dgm:ptLst>
  <dgm:cxnLst>
    <dgm:cxn modelId="{08611110-DAAE-3C46-907A-0B19C025FE40}" srcId="{0D9B25A7-2A3C-E34F-9984-72E25056E9CC}" destId="{645120F7-CC5E-3A42-8FAF-C75F194E897A}" srcOrd="1" destOrd="0" parTransId="{6F90DCEF-A7DF-7549-B1D7-112BE8DF5D52}" sibTransId="{4045CE7F-41FE-8E4D-AC47-319DECA683C9}"/>
    <dgm:cxn modelId="{F2A8372B-B887-CC4F-A2D8-0D96D7A5A74F}" srcId="{0D9B25A7-2A3C-E34F-9984-72E25056E9CC}" destId="{DBDF6258-B67C-9D4B-AD02-7F53C1E42287}" srcOrd="0" destOrd="0" parTransId="{261C6BAA-C8CA-8947-B282-338B78420085}" sibTransId="{4DE667E8-3889-A94E-BBEC-5982E577FEF9}"/>
    <dgm:cxn modelId="{479FE258-AECE-D743-9487-06AC19B3A08D}" type="presOf" srcId="{261C6BAA-C8CA-8947-B282-338B78420085}" destId="{80259AA9-4698-094C-AE46-D17F102F3B7E}" srcOrd="0" destOrd="0" presId="urn:microsoft.com/office/officeart/2005/8/layout/lProcess1"/>
    <dgm:cxn modelId="{3AC51F60-DD4A-4948-B2E9-639D7A3B59F6}" type="presOf" srcId="{0D9B25A7-2A3C-E34F-9984-72E25056E9CC}" destId="{D1D831A0-2D8E-0149-A5D1-6E398A07C5BA}" srcOrd="0" destOrd="0" presId="urn:microsoft.com/office/officeart/2005/8/layout/lProcess1"/>
    <dgm:cxn modelId="{C91AAE68-D8F6-1F4F-BE75-FA73E224C42F}" type="presOf" srcId="{056CE0DA-E34F-2241-B42D-0F556D0AC493}" destId="{1801C8F6-0648-0742-B599-F8931F4843A2}" srcOrd="0" destOrd="0" presId="urn:microsoft.com/office/officeart/2005/8/layout/lProcess1"/>
    <dgm:cxn modelId="{050B527F-1DA8-AA4B-85B8-4BA910A349D7}" type="presOf" srcId="{EB9AA43B-C6F8-0041-8718-E1D5FA6D3CE1}" destId="{E52EC53F-1E71-1B4A-B683-709DB9820D6B}" srcOrd="0" destOrd="0" presId="urn:microsoft.com/office/officeart/2005/8/layout/lProcess1"/>
    <dgm:cxn modelId="{1013BC87-E439-7648-B91D-3B0CB11B9289}" type="presOf" srcId="{DBDF6258-B67C-9D4B-AD02-7F53C1E42287}" destId="{34120C6D-1C5A-F84D-B9A2-E14B3B28647A}" srcOrd="0" destOrd="0" presId="urn:microsoft.com/office/officeart/2005/8/layout/lProcess1"/>
    <dgm:cxn modelId="{004D6695-EF31-2040-9FCB-0A5640AE6DE3}" srcId="{1720C716-D9BE-E447-BEC5-F8BCF16E9BD3}" destId="{EA1D3375-E415-8A4E-B758-F344AABDB70C}" srcOrd="1" destOrd="0" parTransId="{A5F62EF7-773B-C148-AC6A-9EDD485C9364}" sibTransId="{7A53374B-E2D1-4342-8400-68F85D216581}"/>
    <dgm:cxn modelId="{134F4DB2-B1EC-3142-8241-F2F9FBCD2231}" type="presOf" srcId="{F54A3843-E755-9747-AC35-FA14D9DF121A}" destId="{97A28C1F-CE22-564C-A789-2B504A681ABF}" srcOrd="0" destOrd="0" presId="urn:microsoft.com/office/officeart/2005/8/layout/lProcess1"/>
    <dgm:cxn modelId="{830E9AC6-8C1B-0140-A51A-7EE3797D5095}" type="presOf" srcId="{1720C716-D9BE-E447-BEC5-F8BCF16E9BD3}" destId="{C831ADBA-392F-3F49-9372-ABA13B5F201A}" srcOrd="0" destOrd="0" presId="urn:microsoft.com/office/officeart/2005/8/layout/lProcess1"/>
    <dgm:cxn modelId="{E53A6FCB-91C6-FB4B-B0B0-C6142E17F149}" type="presOf" srcId="{645120F7-CC5E-3A42-8FAF-C75F194E897A}" destId="{D593AC1B-64CD-4948-96BD-E2B3871567CC}" srcOrd="0" destOrd="0" presId="urn:microsoft.com/office/officeart/2005/8/layout/lProcess1"/>
    <dgm:cxn modelId="{32F174DE-E8A6-5143-922B-DB59EC5975B1}" srcId="{F54A3843-E755-9747-AC35-FA14D9DF121A}" destId="{1720C716-D9BE-E447-BEC5-F8BCF16E9BD3}" srcOrd="0" destOrd="0" parTransId="{D78D0CC1-37D6-7F4B-A68A-211D2896B42C}" sibTransId="{0B72B3ED-ABF5-5542-A534-2A82053FE9DB}"/>
    <dgm:cxn modelId="{73C7B5E7-CE8B-524D-AA60-AAB5DB7FF831}" srcId="{1720C716-D9BE-E447-BEC5-F8BCF16E9BD3}" destId="{EB9AA43B-C6F8-0041-8718-E1D5FA6D3CE1}" srcOrd="0" destOrd="0" parTransId="{056CE0DA-E34F-2241-B42D-0F556D0AC493}" sibTransId="{15756FD8-4CBE-8B42-91F0-04DDAE62DB0C}"/>
    <dgm:cxn modelId="{25346EEC-CFD0-E54B-8F7D-3C8DA5E61227}" srcId="{F54A3843-E755-9747-AC35-FA14D9DF121A}" destId="{0D9B25A7-2A3C-E34F-9984-72E25056E9CC}" srcOrd="1" destOrd="0" parTransId="{D94E9985-D29B-2A43-8EC3-8B2C7C18CAA8}" sibTransId="{9CFA6CC3-009C-BE4F-95EE-6FEF72EA846E}"/>
    <dgm:cxn modelId="{1444FEED-E6AD-CC49-A879-99E66BC89B58}" type="presOf" srcId="{EA1D3375-E415-8A4E-B758-F344AABDB70C}" destId="{2A322B45-F9A2-B047-BCBF-388CB26F53A1}" srcOrd="0" destOrd="0" presId="urn:microsoft.com/office/officeart/2005/8/layout/lProcess1"/>
    <dgm:cxn modelId="{768031F1-374B-E846-8B23-6E387620B786}" type="presOf" srcId="{4DE667E8-3889-A94E-BBEC-5982E577FEF9}" destId="{D09C8223-7223-4449-B555-CA6ACB55EAEE}" srcOrd="0" destOrd="0" presId="urn:microsoft.com/office/officeart/2005/8/layout/lProcess1"/>
    <dgm:cxn modelId="{ED7EBFF1-439C-1E49-970A-29C0C28FE4EB}" type="presOf" srcId="{15756FD8-4CBE-8B42-91F0-04DDAE62DB0C}" destId="{05616D54-2D53-6C44-89EC-03A7F7C045DE}" srcOrd="0" destOrd="0" presId="urn:microsoft.com/office/officeart/2005/8/layout/lProcess1"/>
    <dgm:cxn modelId="{8D46304A-99E3-374A-8CF4-8E3D997D20A7}" type="presParOf" srcId="{97A28C1F-CE22-564C-A789-2B504A681ABF}" destId="{1C3494FB-28C5-1A4C-8145-B058053E642C}" srcOrd="0" destOrd="0" presId="urn:microsoft.com/office/officeart/2005/8/layout/lProcess1"/>
    <dgm:cxn modelId="{598D08B6-2E04-C042-87E5-3650AC78D268}" type="presParOf" srcId="{1C3494FB-28C5-1A4C-8145-B058053E642C}" destId="{C831ADBA-392F-3F49-9372-ABA13B5F201A}" srcOrd="0" destOrd="0" presId="urn:microsoft.com/office/officeart/2005/8/layout/lProcess1"/>
    <dgm:cxn modelId="{4F662977-2867-6542-A7B4-90C664DA142A}" type="presParOf" srcId="{1C3494FB-28C5-1A4C-8145-B058053E642C}" destId="{1801C8F6-0648-0742-B599-F8931F4843A2}" srcOrd="1" destOrd="0" presId="urn:microsoft.com/office/officeart/2005/8/layout/lProcess1"/>
    <dgm:cxn modelId="{96FF84C3-C9FF-DA41-B38F-C9C8B095EA36}" type="presParOf" srcId="{1C3494FB-28C5-1A4C-8145-B058053E642C}" destId="{E52EC53F-1E71-1B4A-B683-709DB9820D6B}" srcOrd="2" destOrd="0" presId="urn:microsoft.com/office/officeart/2005/8/layout/lProcess1"/>
    <dgm:cxn modelId="{F8A21729-4DC1-AB47-9E3B-77D8B00DCF4D}" type="presParOf" srcId="{1C3494FB-28C5-1A4C-8145-B058053E642C}" destId="{05616D54-2D53-6C44-89EC-03A7F7C045DE}" srcOrd="3" destOrd="0" presId="urn:microsoft.com/office/officeart/2005/8/layout/lProcess1"/>
    <dgm:cxn modelId="{50557CCD-68E6-574F-995E-76C069B869DA}" type="presParOf" srcId="{1C3494FB-28C5-1A4C-8145-B058053E642C}" destId="{2A322B45-F9A2-B047-BCBF-388CB26F53A1}" srcOrd="4" destOrd="0" presId="urn:microsoft.com/office/officeart/2005/8/layout/lProcess1"/>
    <dgm:cxn modelId="{2C8AEB7E-44E6-F94B-BBDC-3E8E5F77B77F}" type="presParOf" srcId="{97A28C1F-CE22-564C-A789-2B504A681ABF}" destId="{77A52A35-278C-C24C-9DD3-6DC1D4D18615}" srcOrd="1" destOrd="0" presId="urn:microsoft.com/office/officeart/2005/8/layout/lProcess1"/>
    <dgm:cxn modelId="{501A2A18-5810-5B42-8C00-2CB23C9DA729}" type="presParOf" srcId="{97A28C1F-CE22-564C-A789-2B504A681ABF}" destId="{89265A26-3505-F743-9F33-1EBE7260F8ED}" srcOrd="2" destOrd="0" presId="urn:microsoft.com/office/officeart/2005/8/layout/lProcess1"/>
    <dgm:cxn modelId="{FDA9B03F-31F5-6C4C-920D-E7B181E49F8A}" type="presParOf" srcId="{89265A26-3505-F743-9F33-1EBE7260F8ED}" destId="{D1D831A0-2D8E-0149-A5D1-6E398A07C5BA}" srcOrd="0" destOrd="0" presId="urn:microsoft.com/office/officeart/2005/8/layout/lProcess1"/>
    <dgm:cxn modelId="{D1D86A84-B48B-4A44-9CE0-1C87210281B5}" type="presParOf" srcId="{89265A26-3505-F743-9F33-1EBE7260F8ED}" destId="{80259AA9-4698-094C-AE46-D17F102F3B7E}" srcOrd="1" destOrd="0" presId="urn:microsoft.com/office/officeart/2005/8/layout/lProcess1"/>
    <dgm:cxn modelId="{D0BA5D4F-99C3-D04D-A80A-3904B3875D4A}" type="presParOf" srcId="{89265A26-3505-F743-9F33-1EBE7260F8ED}" destId="{34120C6D-1C5A-F84D-B9A2-E14B3B28647A}" srcOrd="2" destOrd="0" presId="urn:microsoft.com/office/officeart/2005/8/layout/lProcess1"/>
    <dgm:cxn modelId="{FAD4A7F6-42F3-F844-976A-F495F1A545EB}" type="presParOf" srcId="{89265A26-3505-F743-9F33-1EBE7260F8ED}" destId="{D09C8223-7223-4449-B555-CA6ACB55EAEE}" srcOrd="3" destOrd="0" presId="urn:microsoft.com/office/officeart/2005/8/layout/lProcess1"/>
    <dgm:cxn modelId="{B7D1E951-C7E4-D042-8AA3-B5C3FB81108A}" type="presParOf" srcId="{89265A26-3505-F743-9F33-1EBE7260F8ED}" destId="{D593AC1B-64CD-4948-96BD-E2B3871567CC}"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7EDA6C-745A-406D-B1DF-AFFE70468CF3}" type="doc">
      <dgm:prSet loTypeId="urn:microsoft.com/office/officeart/2005/8/layout/cycle1" loCatId="list" qsTypeId="urn:microsoft.com/office/officeart/2005/8/quickstyle/simple1" qsCatId="simple" csTypeId="urn:microsoft.com/office/officeart/2005/8/colors/colorful1" csCatId="colorful" phldr="1"/>
      <dgm:spPr/>
      <dgm:t>
        <a:bodyPr/>
        <a:lstStyle/>
        <a:p>
          <a:endParaRPr lang="es-CO"/>
        </a:p>
      </dgm:t>
    </dgm:pt>
    <dgm:pt modelId="{2F956FBA-5F73-4AB0-94CE-C3E257BA9281}">
      <dgm:prSet phldrT="[Texto]" custT="1"/>
      <dgm:spPr/>
      <dgm:t>
        <a:bodyPr/>
        <a:lstStyle/>
        <a:p>
          <a:r>
            <a:rPr lang="es-CO" sz="1800" dirty="0"/>
            <a:t>Planteamiento del Problema</a:t>
          </a:r>
        </a:p>
      </dgm:t>
    </dgm:pt>
    <dgm:pt modelId="{09D0B50F-4942-41C0-A297-CAEC2BBC7C5B}" type="parTrans" cxnId="{F0A27AA3-854E-459F-ABAE-DF2DC3688A7B}">
      <dgm:prSet/>
      <dgm:spPr/>
      <dgm:t>
        <a:bodyPr/>
        <a:lstStyle/>
        <a:p>
          <a:endParaRPr lang="es-CO" sz="2000"/>
        </a:p>
      </dgm:t>
    </dgm:pt>
    <dgm:pt modelId="{FFA6E671-3944-446B-B76A-36435D8E1FDC}" type="sibTrans" cxnId="{F0A27AA3-854E-459F-ABAE-DF2DC3688A7B}">
      <dgm:prSet/>
      <dgm:spPr/>
      <dgm:t>
        <a:bodyPr/>
        <a:lstStyle/>
        <a:p>
          <a:endParaRPr lang="es-CO" sz="2000"/>
        </a:p>
      </dgm:t>
    </dgm:pt>
    <dgm:pt modelId="{8FF08C68-A283-418C-9D69-7B705BDC3112}">
      <dgm:prSet phldrT="[Texto]" custT="1"/>
      <dgm:spPr/>
      <dgm:t>
        <a:bodyPr/>
        <a:lstStyle/>
        <a:p>
          <a:r>
            <a:rPr lang="es-CO" sz="1800" dirty="0"/>
            <a:t>Investigación sobre el problema</a:t>
          </a:r>
        </a:p>
      </dgm:t>
    </dgm:pt>
    <dgm:pt modelId="{46165A63-034C-4D14-9A28-91FAF66DEDA8}" type="parTrans" cxnId="{386D22E4-4CE4-47AE-9AA9-60A69B8E9D10}">
      <dgm:prSet/>
      <dgm:spPr/>
      <dgm:t>
        <a:bodyPr/>
        <a:lstStyle/>
        <a:p>
          <a:endParaRPr lang="es-CO" sz="2000"/>
        </a:p>
      </dgm:t>
    </dgm:pt>
    <dgm:pt modelId="{F1C5A4EC-D21C-4BC4-956D-4DC813F15141}" type="sibTrans" cxnId="{386D22E4-4CE4-47AE-9AA9-60A69B8E9D10}">
      <dgm:prSet/>
      <dgm:spPr/>
      <dgm:t>
        <a:bodyPr/>
        <a:lstStyle/>
        <a:p>
          <a:endParaRPr lang="es-CO" sz="2000"/>
        </a:p>
      </dgm:t>
    </dgm:pt>
    <dgm:pt modelId="{BF884763-567C-456F-894A-A04AC718CBE9}">
      <dgm:prSet phldrT="[Texto]" custT="1"/>
      <dgm:spPr/>
      <dgm:t>
        <a:bodyPr/>
        <a:lstStyle/>
        <a:p>
          <a:r>
            <a:rPr lang="es-CO" sz="1800" dirty="0"/>
            <a:t>Especificación de Requerimientos</a:t>
          </a:r>
        </a:p>
      </dgm:t>
    </dgm:pt>
    <dgm:pt modelId="{580111BC-D844-4F0C-9465-A80FFB325B99}" type="parTrans" cxnId="{2FAC801D-C6B9-4F78-A6C5-4CFC4C0424B6}">
      <dgm:prSet/>
      <dgm:spPr/>
      <dgm:t>
        <a:bodyPr/>
        <a:lstStyle/>
        <a:p>
          <a:endParaRPr lang="es-CO" sz="2000"/>
        </a:p>
      </dgm:t>
    </dgm:pt>
    <dgm:pt modelId="{FF7E9714-0C46-4BDD-BDC5-62A36FF914FC}" type="sibTrans" cxnId="{2FAC801D-C6B9-4F78-A6C5-4CFC4C0424B6}">
      <dgm:prSet/>
      <dgm:spPr/>
      <dgm:t>
        <a:bodyPr/>
        <a:lstStyle/>
        <a:p>
          <a:endParaRPr lang="es-CO" sz="2000"/>
        </a:p>
      </dgm:t>
    </dgm:pt>
    <dgm:pt modelId="{01BE115B-0B09-4161-9824-46EDEE0B2C79}">
      <dgm:prSet phldrT="[Texto]" custT="1"/>
      <dgm:spPr/>
      <dgm:t>
        <a:bodyPr/>
        <a:lstStyle/>
        <a:p>
          <a:r>
            <a:rPr lang="es-CO" sz="1800" dirty="0"/>
            <a:t>Diseño de soluciones, escoger la mejor y desarrollar</a:t>
          </a:r>
        </a:p>
      </dgm:t>
    </dgm:pt>
    <dgm:pt modelId="{19A6A7BD-CACF-4748-8B98-779C3F6F20E3}" type="parTrans" cxnId="{6DE5C05B-1499-4F8F-900D-821599E12FA9}">
      <dgm:prSet/>
      <dgm:spPr/>
      <dgm:t>
        <a:bodyPr/>
        <a:lstStyle/>
        <a:p>
          <a:endParaRPr lang="es-CO" sz="2000"/>
        </a:p>
      </dgm:t>
    </dgm:pt>
    <dgm:pt modelId="{0D31FC0C-AABD-45B3-A063-BEB0FC800A96}" type="sibTrans" cxnId="{6DE5C05B-1499-4F8F-900D-821599E12FA9}">
      <dgm:prSet/>
      <dgm:spPr/>
      <dgm:t>
        <a:bodyPr/>
        <a:lstStyle/>
        <a:p>
          <a:endParaRPr lang="es-CO" sz="2000"/>
        </a:p>
      </dgm:t>
    </dgm:pt>
    <dgm:pt modelId="{5A7B4A6F-8A67-45AA-9A58-8309E1F7DE2E}">
      <dgm:prSet phldrT="[Texto]" custT="1"/>
      <dgm:spPr/>
      <dgm:t>
        <a:bodyPr/>
        <a:lstStyle/>
        <a:p>
          <a:r>
            <a:rPr lang="es-CO" sz="1800" dirty="0"/>
            <a:t>Construcción del modelo o Prototipo</a:t>
          </a:r>
        </a:p>
      </dgm:t>
    </dgm:pt>
    <dgm:pt modelId="{CC215DA1-4C24-43DC-AD06-81F3BFAD6E9C}" type="parTrans" cxnId="{F4F49158-91BE-4273-B4E9-6E07280BBC1A}">
      <dgm:prSet/>
      <dgm:spPr/>
      <dgm:t>
        <a:bodyPr/>
        <a:lstStyle/>
        <a:p>
          <a:endParaRPr lang="es-CO" sz="2000"/>
        </a:p>
      </dgm:t>
    </dgm:pt>
    <dgm:pt modelId="{276C4223-3643-4AFB-B159-6FF73372CD88}" type="sibTrans" cxnId="{F4F49158-91BE-4273-B4E9-6E07280BBC1A}">
      <dgm:prSet/>
      <dgm:spPr/>
      <dgm:t>
        <a:bodyPr/>
        <a:lstStyle/>
        <a:p>
          <a:endParaRPr lang="es-CO" sz="2000"/>
        </a:p>
      </dgm:t>
    </dgm:pt>
    <dgm:pt modelId="{65F8397E-162C-4BE1-8517-EE284DD249BF}">
      <dgm:prSet phldrT="[Texto]" custT="1"/>
      <dgm:spPr/>
      <dgm:t>
        <a:bodyPr/>
        <a:lstStyle/>
        <a:p>
          <a:r>
            <a:rPr lang="es-CO" sz="1800" dirty="0"/>
            <a:t>Probar el modelo o prototipo y rediseñar</a:t>
          </a:r>
        </a:p>
      </dgm:t>
    </dgm:pt>
    <dgm:pt modelId="{48960FF9-020E-4AFF-BC46-1663005A9E02}" type="parTrans" cxnId="{199FE107-45FF-4693-BA3B-2318853D3F19}">
      <dgm:prSet/>
      <dgm:spPr/>
      <dgm:t>
        <a:bodyPr/>
        <a:lstStyle/>
        <a:p>
          <a:endParaRPr lang="es-CO" sz="2000"/>
        </a:p>
      </dgm:t>
    </dgm:pt>
    <dgm:pt modelId="{92B2E4BF-B424-473E-BB6A-D8C7B54CE3F5}" type="sibTrans" cxnId="{199FE107-45FF-4693-BA3B-2318853D3F19}">
      <dgm:prSet/>
      <dgm:spPr/>
      <dgm:t>
        <a:bodyPr/>
        <a:lstStyle/>
        <a:p>
          <a:endParaRPr lang="es-CO" sz="2000"/>
        </a:p>
      </dgm:t>
    </dgm:pt>
    <dgm:pt modelId="{D3731380-215D-43E3-A1DA-D3DBA8EDEACE}">
      <dgm:prSet phldrT="[Texto]" custT="1"/>
      <dgm:spPr/>
      <dgm:t>
        <a:bodyPr/>
        <a:lstStyle/>
        <a:p>
          <a:r>
            <a:rPr lang="es-CO" sz="1800" dirty="0"/>
            <a:t>Comunicar resultados</a:t>
          </a:r>
        </a:p>
      </dgm:t>
    </dgm:pt>
    <dgm:pt modelId="{BC6FF5DD-7EBF-487C-947B-459EB662F7CB}" type="parTrans" cxnId="{AFEE9D53-8C47-4C39-8E40-3263AEC45B18}">
      <dgm:prSet/>
      <dgm:spPr/>
      <dgm:t>
        <a:bodyPr/>
        <a:lstStyle/>
        <a:p>
          <a:endParaRPr lang="es-CO" sz="2000"/>
        </a:p>
      </dgm:t>
    </dgm:pt>
    <dgm:pt modelId="{EC4D7C22-EBE5-4123-B73C-0D619831FB14}" type="sibTrans" cxnId="{AFEE9D53-8C47-4C39-8E40-3263AEC45B18}">
      <dgm:prSet/>
      <dgm:spPr/>
      <dgm:t>
        <a:bodyPr/>
        <a:lstStyle/>
        <a:p>
          <a:endParaRPr lang="es-CO" sz="2000"/>
        </a:p>
      </dgm:t>
    </dgm:pt>
    <dgm:pt modelId="{D6AE5D14-FAD9-9C44-B575-AE98861E8A19}" type="pres">
      <dgm:prSet presAssocID="{D97EDA6C-745A-406D-B1DF-AFFE70468CF3}" presName="cycle" presStyleCnt="0">
        <dgm:presLayoutVars>
          <dgm:dir/>
          <dgm:resizeHandles val="exact"/>
        </dgm:presLayoutVars>
      </dgm:prSet>
      <dgm:spPr/>
    </dgm:pt>
    <dgm:pt modelId="{0D74CCF5-B2A4-1D40-B3D7-5E0027A20101}" type="pres">
      <dgm:prSet presAssocID="{2F956FBA-5F73-4AB0-94CE-C3E257BA9281}" presName="dummy" presStyleCnt="0"/>
      <dgm:spPr/>
    </dgm:pt>
    <dgm:pt modelId="{E1A6BDD8-FBFD-4546-8FB5-0AD978BB9340}" type="pres">
      <dgm:prSet presAssocID="{2F956FBA-5F73-4AB0-94CE-C3E257BA9281}" presName="node" presStyleLbl="revTx" presStyleIdx="0" presStyleCnt="7" custScaleX="182629">
        <dgm:presLayoutVars>
          <dgm:bulletEnabled val="1"/>
        </dgm:presLayoutVars>
      </dgm:prSet>
      <dgm:spPr/>
    </dgm:pt>
    <dgm:pt modelId="{35757274-AA4B-D242-8F7A-153675D89EA9}" type="pres">
      <dgm:prSet presAssocID="{FFA6E671-3944-446B-B76A-36435D8E1FDC}" presName="sibTrans" presStyleLbl="node1" presStyleIdx="0" presStyleCnt="7"/>
      <dgm:spPr/>
    </dgm:pt>
    <dgm:pt modelId="{A47F7E3C-498E-DD43-8B8C-DD7D2D7EE599}" type="pres">
      <dgm:prSet presAssocID="{8FF08C68-A283-418C-9D69-7B705BDC3112}" presName="dummy" presStyleCnt="0"/>
      <dgm:spPr/>
    </dgm:pt>
    <dgm:pt modelId="{214AD775-0276-A14B-96BE-246AA7B74F3B}" type="pres">
      <dgm:prSet presAssocID="{8FF08C68-A283-418C-9D69-7B705BDC3112}" presName="node" presStyleLbl="revTx" presStyleIdx="1" presStyleCnt="7" custScaleX="217525">
        <dgm:presLayoutVars>
          <dgm:bulletEnabled val="1"/>
        </dgm:presLayoutVars>
      </dgm:prSet>
      <dgm:spPr/>
    </dgm:pt>
    <dgm:pt modelId="{8DC4F7E2-8EFF-284C-81EC-887CF648B6A0}" type="pres">
      <dgm:prSet presAssocID="{F1C5A4EC-D21C-4BC4-956D-4DC813F15141}" presName="sibTrans" presStyleLbl="node1" presStyleIdx="1" presStyleCnt="7"/>
      <dgm:spPr/>
    </dgm:pt>
    <dgm:pt modelId="{7466F415-991C-5C49-B521-0948D0F6A1D0}" type="pres">
      <dgm:prSet presAssocID="{BF884763-567C-456F-894A-A04AC718CBE9}" presName="dummy" presStyleCnt="0"/>
      <dgm:spPr/>
    </dgm:pt>
    <dgm:pt modelId="{4EE23AA1-F8DB-644F-8B1E-1D3D960264BB}" type="pres">
      <dgm:prSet presAssocID="{BF884763-567C-456F-894A-A04AC718CBE9}" presName="node" presStyleLbl="revTx" presStyleIdx="2" presStyleCnt="7" custScaleX="243749">
        <dgm:presLayoutVars>
          <dgm:bulletEnabled val="1"/>
        </dgm:presLayoutVars>
      </dgm:prSet>
      <dgm:spPr/>
    </dgm:pt>
    <dgm:pt modelId="{4540B6A0-1162-9E45-8C8D-247509271D2D}" type="pres">
      <dgm:prSet presAssocID="{FF7E9714-0C46-4BDD-BDC5-62A36FF914FC}" presName="sibTrans" presStyleLbl="node1" presStyleIdx="2" presStyleCnt="7"/>
      <dgm:spPr/>
    </dgm:pt>
    <dgm:pt modelId="{0483235F-67F8-1F4E-9C15-D38D7D2FB73E}" type="pres">
      <dgm:prSet presAssocID="{01BE115B-0B09-4161-9824-46EDEE0B2C79}" presName="dummy" presStyleCnt="0"/>
      <dgm:spPr/>
    </dgm:pt>
    <dgm:pt modelId="{CA69163B-8FE1-C544-B3F8-7DECC5BFEF95}" type="pres">
      <dgm:prSet presAssocID="{01BE115B-0B09-4161-9824-46EDEE0B2C79}" presName="node" presStyleLbl="revTx" presStyleIdx="3" presStyleCnt="7" custScaleX="197607">
        <dgm:presLayoutVars>
          <dgm:bulletEnabled val="1"/>
        </dgm:presLayoutVars>
      </dgm:prSet>
      <dgm:spPr/>
    </dgm:pt>
    <dgm:pt modelId="{8998D45A-C661-5D41-9CEB-177D7BA5535D}" type="pres">
      <dgm:prSet presAssocID="{0D31FC0C-AABD-45B3-A063-BEB0FC800A96}" presName="sibTrans" presStyleLbl="node1" presStyleIdx="3" presStyleCnt="7"/>
      <dgm:spPr/>
    </dgm:pt>
    <dgm:pt modelId="{D597F9B2-86EC-0843-A8B3-A6D1F22AEF29}" type="pres">
      <dgm:prSet presAssocID="{5A7B4A6F-8A67-45AA-9A58-8309E1F7DE2E}" presName="dummy" presStyleCnt="0"/>
      <dgm:spPr/>
    </dgm:pt>
    <dgm:pt modelId="{3021EC47-B929-7146-B376-9848174DB902}" type="pres">
      <dgm:prSet presAssocID="{5A7B4A6F-8A67-45AA-9A58-8309E1F7DE2E}" presName="node" presStyleLbl="revTx" presStyleIdx="4" presStyleCnt="7" custScaleX="207445">
        <dgm:presLayoutVars>
          <dgm:bulletEnabled val="1"/>
        </dgm:presLayoutVars>
      </dgm:prSet>
      <dgm:spPr/>
    </dgm:pt>
    <dgm:pt modelId="{99BF31B8-6C36-E840-AA5F-7E8FA3829482}" type="pres">
      <dgm:prSet presAssocID="{276C4223-3643-4AFB-B159-6FF73372CD88}" presName="sibTrans" presStyleLbl="node1" presStyleIdx="4" presStyleCnt="7"/>
      <dgm:spPr/>
    </dgm:pt>
    <dgm:pt modelId="{D00C02CA-46AD-5E47-BB6E-52CC9D8F70C9}" type="pres">
      <dgm:prSet presAssocID="{65F8397E-162C-4BE1-8517-EE284DD249BF}" presName="dummy" presStyleCnt="0"/>
      <dgm:spPr/>
    </dgm:pt>
    <dgm:pt modelId="{471A34F4-5939-AC48-BA22-44B94DC52F4C}" type="pres">
      <dgm:prSet presAssocID="{65F8397E-162C-4BE1-8517-EE284DD249BF}" presName="node" presStyleLbl="revTx" presStyleIdx="5" presStyleCnt="7" custScaleX="287990">
        <dgm:presLayoutVars>
          <dgm:bulletEnabled val="1"/>
        </dgm:presLayoutVars>
      </dgm:prSet>
      <dgm:spPr/>
    </dgm:pt>
    <dgm:pt modelId="{2B77C211-8235-5B43-AF67-2216705E7A9A}" type="pres">
      <dgm:prSet presAssocID="{92B2E4BF-B424-473E-BB6A-D8C7B54CE3F5}" presName="sibTrans" presStyleLbl="node1" presStyleIdx="5" presStyleCnt="7"/>
      <dgm:spPr/>
    </dgm:pt>
    <dgm:pt modelId="{895190F7-DD27-9B4D-A04A-CB216DC8DF23}" type="pres">
      <dgm:prSet presAssocID="{D3731380-215D-43E3-A1DA-D3DBA8EDEACE}" presName="dummy" presStyleCnt="0"/>
      <dgm:spPr/>
    </dgm:pt>
    <dgm:pt modelId="{5542A579-1F90-2C45-88B7-306F9D168B82}" type="pres">
      <dgm:prSet presAssocID="{D3731380-215D-43E3-A1DA-D3DBA8EDEACE}" presName="node" presStyleLbl="revTx" presStyleIdx="6" presStyleCnt="7" custScaleX="177259">
        <dgm:presLayoutVars>
          <dgm:bulletEnabled val="1"/>
        </dgm:presLayoutVars>
      </dgm:prSet>
      <dgm:spPr/>
    </dgm:pt>
    <dgm:pt modelId="{249E75F3-803A-2C4E-82FC-D709F82D30B5}" type="pres">
      <dgm:prSet presAssocID="{EC4D7C22-EBE5-4123-B73C-0D619831FB14}" presName="sibTrans" presStyleLbl="node1" presStyleIdx="6" presStyleCnt="7"/>
      <dgm:spPr/>
    </dgm:pt>
  </dgm:ptLst>
  <dgm:cxnLst>
    <dgm:cxn modelId="{E8500103-82BB-7A40-8EE6-2133EA9C8F96}" type="presOf" srcId="{5A7B4A6F-8A67-45AA-9A58-8309E1F7DE2E}" destId="{3021EC47-B929-7146-B376-9848174DB902}" srcOrd="0" destOrd="0" presId="urn:microsoft.com/office/officeart/2005/8/layout/cycle1"/>
    <dgm:cxn modelId="{7CF20806-7D53-E544-863B-99E282F28219}" type="presOf" srcId="{FF7E9714-0C46-4BDD-BDC5-62A36FF914FC}" destId="{4540B6A0-1162-9E45-8C8D-247509271D2D}" srcOrd="0" destOrd="0" presId="urn:microsoft.com/office/officeart/2005/8/layout/cycle1"/>
    <dgm:cxn modelId="{199FE107-45FF-4693-BA3B-2318853D3F19}" srcId="{D97EDA6C-745A-406D-B1DF-AFFE70468CF3}" destId="{65F8397E-162C-4BE1-8517-EE284DD249BF}" srcOrd="5" destOrd="0" parTransId="{48960FF9-020E-4AFF-BC46-1663005A9E02}" sibTransId="{92B2E4BF-B424-473E-BB6A-D8C7B54CE3F5}"/>
    <dgm:cxn modelId="{8ECE140A-20AB-524F-B852-B3027F6B5651}" type="presOf" srcId="{FFA6E671-3944-446B-B76A-36435D8E1FDC}" destId="{35757274-AA4B-D242-8F7A-153675D89EA9}" srcOrd="0" destOrd="0" presId="urn:microsoft.com/office/officeart/2005/8/layout/cycle1"/>
    <dgm:cxn modelId="{C678E616-6A55-8940-84BD-BCEE733059A6}" type="presOf" srcId="{BF884763-567C-456F-894A-A04AC718CBE9}" destId="{4EE23AA1-F8DB-644F-8B1E-1D3D960264BB}" srcOrd="0" destOrd="0" presId="urn:microsoft.com/office/officeart/2005/8/layout/cycle1"/>
    <dgm:cxn modelId="{B00F7117-EFB3-5642-A64D-7AA6F49F0949}" type="presOf" srcId="{92B2E4BF-B424-473E-BB6A-D8C7B54CE3F5}" destId="{2B77C211-8235-5B43-AF67-2216705E7A9A}" srcOrd="0" destOrd="0" presId="urn:microsoft.com/office/officeart/2005/8/layout/cycle1"/>
    <dgm:cxn modelId="{2FAC801D-C6B9-4F78-A6C5-4CFC4C0424B6}" srcId="{D97EDA6C-745A-406D-B1DF-AFFE70468CF3}" destId="{BF884763-567C-456F-894A-A04AC718CBE9}" srcOrd="2" destOrd="0" parTransId="{580111BC-D844-4F0C-9465-A80FFB325B99}" sibTransId="{FF7E9714-0C46-4BDD-BDC5-62A36FF914FC}"/>
    <dgm:cxn modelId="{9CA10831-4A52-934E-B8D4-5D3043AE4BEB}" type="presOf" srcId="{01BE115B-0B09-4161-9824-46EDEE0B2C79}" destId="{CA69163B-8FE1-C544-B3F8-7DECC5BFEF95}" srcOrd="0" destOrd="0" presId="urn:microsoft.com/office/officeart/2005/8/layout/cycle1"/>
    <dgm:cxn modelId="{43A83D33-64D7-6C42-80FC-A3B85B8AEA40}" type="presOf" srcId="{D97EDA6C-745A-406D-B1DF-AFFE70468CF3}" destId="{D6AE5D14-FAD9-9C44-B575-AE98861E8A19}" srcOrd="0" destOrd="0" presId="urn:microsoft.com/office/officeart/2005/8/layout/cycle1"/>
    <dgm:cxn modelId="{AFEE9D53-8C47-4C39-8E40-3263AEC45B18}" srcId="{D97EDA6C-745A-406D-B1DF-AFFE70468CF3}" destId="{D3731380-215D-43E3-A1DA-D3DBA8EDEACE}" srcOrd="6" destOrd="0" parTransId="{BC6FF5DD-7EBF-487C-947B-459EB662F7CB}" sibTransId="{EC4D7C22-EBE5-4123-B73C-0D619831FB14}"/>
    <dgm:cxn modelId="{F4F49158-91BE-4273-B4E9-6E07280BBC1A}" srcId="{D97EDA6C-745A-406D-B1DF-AFFE70468CF3}" destId="{5A7B4A6F-8A67-45AA-9A58-8309E1F7DE2E}" srcOrd="4" destOrd="0" parTransId="{CC215DA1-4C24-43DC-AD06-81F3BFAD6E9C}" sibTransId="{276C4223-3643-4AFB-B159-6FF73372CD88}"/>
    <dgm:cxn modelId="{6DE5C05B-1499-4F8F-900D-821599E12FA9}" srcId="{D97EDA6C-745A-406D-B1DF-AFFE70468CF3}" destId="{01BE115B-0B09-4161-9824-46EDEE0B2C79}" srcOrd="3" destOrd="0" parTransId="{19A6A7BD-CACF-4748-8B98-779C3F6F20E3}" sibTransId="{0D31FC0C-AABD-45B3-A063-BEB0FC800A96}"/>
    <dgm:cxn modelId="{88A06E5D-165A-9D40-B9DE-7FC3A949E0B1}" type="presOf" srcId="{0D31FC0C-AABD-45B3-A063-BEB0FC800A96}" destId="{8998D45A-C661-5D41-9CEB-177D7BA5535D}" srcOrd="0" destOrd="0" presId="urn:microsoft.com/office/officeart/2005/8/layout/cycle1"/>
    <dgm:cxn modelId="{A917526B-AB19-E845-905E-710195EDBD88}" type="presOf" srcId="{276C4223-3643-4AFB-B159-6FF73372CD88}" destId="{99BF31B8-6C36-E840-AA5F-7E8FA3829482}" srcOrd="0" destOrd="0" presId="urn:microsoft.com/office/officeart/2005/8/layout/cycle1"/>
    <dgm:cxn modelId="{416EB76B-8958-A44C-851B-3D391FDC7FBD}" type="presOf" srcId="{65F8397E-162C-4BE1-8517-EE284DD249BF}" destId="{471A34F4-5939-AC48-BA22-44B94DC52F4C}" srcOrd="0" destOrd="0" presId="urn:microsoft.com/office/officeart/2005/8/layout/cycle1"/>
    <dgm:cxn modelId="{18098885-5B65-1C45-AD1A-FE5EF1A47AC4}" type="presOf" srcId="{2F956FBA-5F73-4AB0-94CE-C3E257BA9281}" destId="{E1A6BDD8-FBFD-4546-8FB5-0AD978BB9340}" srcOrd="0" destOrd="0" presId="urn:microsoft.com/office/officeart/2005/8/layout/cycle1"/>
    <dgm:cxn modelId="{BD262687-E437-E145-ACFE-F98F358BF142}" type="presOf" srcId="{D3731380-215D-43E3-A1DA-D3DBA8EDEACE}" destId="{5542A579-1F90-2C45-88B7-306F9D168B82}" srcOrd="0" destOrd="0" presId="urn:microsoft.com/office/officeart/2005/8/layout/cycle1"/>
    <dgm:cxn modelId="{F564879A-22F1-0843-A41F-05C4AB71ADF4}" type="presOf" srcId="{EC4D7C22-EBE5-4123-B73C-0D619831FB14}" destId="{249E75F3-803A-2C4E-82FC-D709F82D30B5}" srcOrd="0" destOrd="0" presId="urn:microsoft.com/office/officeart/2005/8/layout/cycle1"/>
    <dgm:cxn modelId="{B92957A1-A199-824D-94F2-7ABF96DE1E9A}" type="presOf" srcId="{F1C5A4EC-D21C-4BC4-956D-4DC813F15141}" destId="{8DC4F7E2-8EFF-284C-81EC-887CF648B6A0}" srcOrd="0" destOrd="0" presId="urn:microsoft.com/office/officeart/2005/8/layout/cycle1"/>
    <dgm:cxn modelId="{F0A27AA3-854E-459F-ABAE-DF2DC3688A7B}" srcId="{D97EDA6C-745A-406D-B1DF-AFFE70468CF3}" destId="{2F956FBA-5F73-4AB0-94CE-C3E257BA9281}" srcOrd="0" destOrd="0" parTransId="{09D0B50F-4942-41C0-A297-CAEC2BBC7C5B}" sibTransId="{FFA6E671-3944-446B-B76A-36435D8E1FDC}"/>
    <dgm:cxn modelId="{386D22E4-4CE4-47AE-9AA9-60A69B8E9D10}" srcId="{D97EDA6C-745A-406D-B1DF-AFFE70468CF3}" destId="{8FF08C68-A283-418C-9D69-7B705BDC3112}" srcOrd="1" destOrd="0" parTransId="{46165A63-034C-4D14-9A28-91FAF66DEDA8}" sibTransId="{F1C5A4EC-D21C-4BC4-956D-4DC813F15141}"/>
    <dgm:cxn modelId="{7BCB8BF0-EC79-2941-ADDF-3F589230E09C}" type="presOf" srcId="{8FF08C68-A283-418C-9D69-7B705BDC3112}" destId="{214AD775-0276-A14B-96BE-246AA7B74F3B}" srcOrd="0" destOrd="0" presId="urn:microsoft.com/office/officeart/2005/8/layout/cycle1"/>
    <dgm:cxn modelId="{5D956547-6B98-034A-9754-FADE3EA9EE68}" type="presParOf" srcId="{D6AE5D14-FAD9-9C44-B575-AE98861E8A19}" destId="{0D74CCF5-B2A4-1D40-B3D7-5E0027A20101}" srcOrd="0" destOrd="0" presId="urn:microsoft.com/office/officeart/2005/8/layout/cycle1"/>
    <dgm:cxn modelId="{581C2785-778C-994C-B89C-587CF3439AE9}" type="presParOf" srcId="{D6AE5D14-FAD9-9C44-B575-AE98861E8A19}" destId="{E1A6BDD8-FBFD-4546-8FB5-0AD978BB9340}" srcOrd="1" destOrd="0" presId="urn:microsoft.com/office/officeart/2005/8/layout/cycle1"/>
    <dgm:cxn modelId="{2BFCA09D-EB22-D04F-BB72-D8189A430ACE}" type="presParOf" srcId="{D6AE5D14-FAD9-9C44-B575-AE98861E8A19}" destId="{35757274-AA4B-D242-8F7A-153675D89EA9}" srcOrd="2" destOrd="0" presId="urn:microsoft.com/office/officeart/2005/8/layout/cycle1"/>
    <dgm:cxn modelId="{9EE28C06-46F8-524D-A39F-E3B4410604D5}" type="presParOf" srcId="{D6AE5D14-FAD9-9C44-B575-AE98861E8A19}" destId="{A47F7E3C-498E-DD43-8B8C-DD7D2D7EE599}" srcOrd="3" destOrd="0" presId="urn:microsoft.com/office/officeart/2005/8/layout/cycle1"/>
    <dgm:cxn modelId="{4E8E1567-58C6-7649-B2C3-5BF9C4B594EF}" type="presParOf" srcId="{D6AE5D14-FAD9-9C44-B575-AE98861E8A19}" destId="{214AD775-0276-A14B-96BE-246AA7B74F3B}" srcOrd="4" destOrd="0" presId="urn:microsoft.com/office/officeart/2005/8/layout/cycle1"/>
    <dgm:cxn modelId="{80F2A364-53AA-F942-AA76-CAE4B728505F}" type="presParOf" srcId="{D6AE5D14-FAD9-9C44-B575-AE98861E8A19}" destId="{8DC4F7E2-8EFF-284C-81EC-887CF648B6A0}" srcOrd="5" destOrd="0" presId="urn:microsoft.com/office/officeart/2005/8/layout/cycle1"/>
    <dgm:cxn modelId="{91112150-F47A-D749-A705-3240DF88F00C}" type="presParOf" srcId="{D6AE5D14-FAD9-9C44-B575-AE98861E8A19}" destId="{7466F415-991C-5C49-B521-0948D0F6A1D0}" srcOrd="6" destOrd="0" presId="urn:microsoft.com/office/officeart/2005/8/layout/cycle1"/>
    <dgm:cxn modelId="{C6D5DBF9-7177-E642-926C-A31C3F1C00F0}" type="presParOf" srcId="{D6AE5D14-FAD9-9C44-B575-AE98861E8A19}" destId="{4EE23AA1-F8DB-644F-8B1E-1D3D960264BB}" srcOrd="7" destOrd="0" presId="urn:microsoft.com/office/officeart/2005/8/layout/cycle1"/>
    <dgm:cxn modelId="{2C993178-0F2B-9641-94E1-56B535E12DBA}" type="presParOf" srcId="{D6AE5D14-FAD9-9C44-B575-AE98861E8A19}" destId="{4540B6A0-1162-9E45-8C8D-247509271D2D}" srcOrd="8" destOrd="0" presId="urn:microsoft.com/office/officeart/2005/8/layout/cycle1"/>
    <dgm:cxn modelId="{4BA507CD-3EC0-8C48-89BA-E3491B678BED}" type="presParOf" srcId="{D6AE5D14-FAD9-9C44-B575-AE98861E8A19}" destId="{0483235F-67F8-1F4E-9C15-D38D7D2FB73E}" srcOrd="9" destOrd="0" presId="urn:microsoft.com/office/officeart/2005/8/layout/cycle1"/>
    <dgm:cxn modelId="{45D3E008-E80E-A742-B915-86183348BD91}" type="presParOf" srcId="{D6AE5D14-FAD9-9C44-B575-AE98861E8A19}" destId="{CA69163B-8FE1-C544-B3F8-7DECC5BFEF95}" srcOrd="10" destOrd="0" presId="urn:microsoft.com/office/officeart/2005/8/layout/cycle1"/>
    <dgm:cxn modelId="{B71A7255-8A64-0940-AFB3-056EAC0FB61A}" type="presParOf" srcId="{D6AE5D14-FAD9-9C44-B575-AE98861E8A19}" destId="{8998D45A-C661-5D41-9CEB-177D7BA5535D}" srcOrd="11" destOrd="0" presId="urn:microsoft.com/office/officeart/2005/8/layout/cycle1"/>
    <dgm:cxn modelId="{EA0556F6-AA5C-0E46-8B06-47AABB0567B8}" type="presParOf" srcId="{D6AE5D14-FAD9-9C44-B575-AE98861E8A19}" destId="{D597F9B2-86EC-0843-A8B3-A6D1F22AEF29}" srcOrd="12" destOrd="0" presId="urn:microsoft.com/office/officeart/2005/8/layout/cycle1"/>
    <dgm:cxn modelId="{CAB6E24C-0EE7-314C-80F0-B1B7C05966E4}" type="presParOf" srcId="{D6AE5D14-FAD9-9C44-B575-AE98861E8A19}" destId="{3021EC47-B929-7146-B376-9848174DB902}" srcOrd="13" destOrd="0" presId="urn:microsoft.com/office/officeart/2005/8/layout/cycle1"/>
    <dgm:cxn modelId="{00BAAB23-E7AC-5541-A697-52DB2C85509B}" type="presParOf" srcId="{D6AE5D14-FAD9-9C44-B575-AE98861E8A19}" destId="{99BF31B8-6C36-E840-AA5F-7E8FA3829482}" srcOrd="14" destOrd="0" presId="urn:microsoft.com/office/officeart/2005/8/layout/cycle1"/>
    <dgm:cxn modelId="{6EC0BCBE-9BBA-324E-892C-3904E9DC45A6}" type="presParOf" srcId="{D6AE5D14-FAD9-9C44-B575-AE98861E8A19}" destId="{D00C02CA-46AD-5E47-BB6E-52CC9D8F70C9}" srcOrd="15" destOrd="0" presId="urn:microsoft.com/office/officeart/2005/8/layout/cycle1"/>
    <dgm:cxn modelId="{6AC53E52-11D4-E04D-B663-8FF5717AA54D}" type="presParOf" srcId="{D6AE5D14-FAD9-9C44-B575-AE98861E8A19}" destId="{471A34F4-5939-AC48-BA22-44B94DC52F4C}" srcOrd="16" destOrd="0" presId="urn:microsoft.com/office/officeart/2005/8/layout/cycle1"/>
    <dgm:cxn modelId="{12264360-AE75-EF40-A56E-4AE6677A0130}" type="presParOf" srcId="{D6AE5D14-FAD9-9C44-B575-AE98861E8A19}" destId="{2B77C211-8235-5B43-AF67-2216705E7A9A}" srcOrd="17" destOrd="0" presId="urn:microsoft.com/office/officeart/2005/8/layout/cycle1"/>
    <dgm:cxn modelId="{D7163CA6-BE3D-DB43-BF2D-9A5532C2A377}" type="presParOf" srcId="{D6AE5D14-FAD9-9C44-B575-AE98861E8A19}" destId="{895190F7-DD27-9B4D-A04A-CB216DC8DF23}" srcOrd="18" destOrd="0" presId="urn:microsoft.com/office/officeart/2005/8/layout/cycle1"/>
    <dgm:cxn modelId="{2E82B2CE-8A3B-3540-A6BB-A1E36239328F}" type="presParOf" srcId="{D6AE5D14-FAD9-9C44-B575-AE98861E8A19}" destId="{5542A579-1F90-2C45-88B7-306F9D168B82}" srcOrd="19" destOrd="0" presId="urn:microsoft.com/office/officeart/2005/8/layout/cycle1"/>
    <dgm:cxn modelId="{F876B3F6-FD04-BC42-9C3C-639319112FCB}" type="presParOf" srcId="{D6AE5D14-FAD9-9C44-B575-AE98861E8A19}" destId="{249E75F3-803A-2C4E-82FC-D709F82D30B5}" srcOrd="20"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88B806-9E86-433B-8257-CC5616BEBD6A}"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s-CO"/>
        </a:p>
      </dgm:t>
    </dgm:pt>
    <dgm:pt modelId="{D4FB64FF-94A3-42F3-8038-4D215D2BB690}">
      <dgm:prSet phldrT="[Texto]"/>
      <dgm:spPr/>
      <dgm:t>
        <a:bodyPr/>
        <a:lstStyle/>
        <a:p>
          <a:r>
            <a:rPr lang="es-CO" dirty="0"/>
            <a:t>Qué investigar</a:t>
          </a:r>
        </a:p>
      </dgm:t>
    </dgm:pt>
    <dgm:pt modelId="{29412B42-C4B5-4EA7-BF04-02D3E8269B0F}" type="parTrans" cxnId="{C4512492-98B9-4DD8-95FA-1A83AE6B6E21}">
      <dgm:prSet/>
      <dgm:spPr/>
      <dgm:t>
        <a:bodyPr/>
        <a:lstStyle/>
        <a:p>
          <a:endParaRPr lang="es-CO"/>
        </a:p>
      </dgm:t>
    </dgm:pt>
    <dgm:pt modelId="{5400669A-6F2F-40A9-9B15-9FAD5022AE76}" type="sibTrans" cxnId="{C4512492-98B9-4DD8-95FA-1A83AE6B6E21}">
      <dgm:prSet/>
      <dgm:spPr/>
      <dgm:t>
        <a:bodyPr/>
        <a:lstStyle/>
        <a:p>
          <a:endParaRPr lang="es-CO"/>
        </a:p>
      </dgm:t>
    </dgm:pt>
    <dgm:pt modelId="{7D3EE273-CC20-4AE4-B7CC-D62C712542B6}">
      <dgm:prSet phldrT="[Texto]"/>
      <dgm:spPr/>
      <dgm:t>
        <a:bodyPr/>
        <a:lstStyle/>
        <a:p>
          <a:r>
            <a:rPr lang="es-CO" dirty="0"/>
            <a:t>Para qué investigar</a:t>
          </a:r>
        </a:p>
      </dgm:t>
    </dgm:pt>
    <dgm:pt modelId="{E65A61FB-8757-4F64-BE9A-72E232474AF7}" type="parTrans" cxnId="{16E7F428-1334-4DFC-AC39-28AE1A799626}">
      <dgm:prSet/>
      <dgm:spPr/>
      <dgm:t>
        <a:bodyPr/>
        <a:lstStyle/>
        <a:p>
          <a:endParaRPr lang="es-CO"/>
        </a:p>
      </dgm:t>
    </dgm:pt>
    <dgm:pt modelId="{6DDBE2CB-BD85-43FD-A55B-1D1AD4F9177F}" type="sibTrans" cxnId="{16E7F428-1334-4DFC-AC39-28AE1A799626}">
      <dgm:prSet/>
      <dgm:spPr/>
      <dgm:t>
        <a:bodyPr/>
        <a:lstStyle/>
        <a:p>
          <a:endParaRPr lang="es-CO"/>
        </a:p>
      </dgm:t>
    </dgm:pt>
    <dgm:pt modelId="{25585FF6-4AA9-4C4C-A064-6439097CCAF9}">
      <dgm:prSet phldrT="[Texto]"/>
      <dgm:spPr/>
      <dgm:t>
        <a:bodyPr/>
        <a:lstStyle/>
        <a:p>
          <a:r>
            <a:rPr lang="es-CO" dirty="0"/>
            <a:t>Cómo investigar</a:t>
          </a:r>
        </a:p>
      </dgm:t>
    </dgm:pt>
    <dgm:pt modelId="{5C3B385E-CF62-4F84-94B7-97D79AC4036C}" type="parTrans" cxnId="{742CC6A7-AC9C-4430-A69F-CD6C26C0813F}">
      <dgm:prSet/>
      <dgm:spPr/>
      <dgm:t>
        <a:bodyPr/>
        <a:lstStyle/>
        <a:p>
          <a:endParaRPr lang="es-CO"/>
        </a:p>
      </dgm:t>
    </dgm:pt>
    <dgm:pt modelId="{188AC297-2604-4354-B6EB-C1862D9952A4}" type="sibTrans" cxnId="{742CC6A7-AC9C-4430-A69F-CD6C26C0813F}">
      <dgm:prSet/>
      <dgm:spPr/>
      <dgm:t>
        <a:bodyPr/>
        <a:lstStyle/>
        <a:p>
          <a:endParaRPr lang="es-CO"/>
        </a:p>
      </dgm:t>
    </dgm:pt>
    <dgm:pt modelId="{33B205C7-BDBD-48C3-B7FC-87AE0B9CA6D7}">
      <dgm:prSet phldrT="[Texto]"/>
      <dgm:spPr/>
      <dgm:t>
        <a:bodyPr/>
        <a:lstStyle/>
        <a:p>
          <a:r>
            <a:rPr lang="es-CO" dirty="0"/>
            <a:t>Diseño</a:t>
          </a:r>
        </a:p>
      </dgm:t>
    </dgm:pt>
    <dgm:pt modelId="{0A30C6BA-EAAF-4F1C-AED6-401F5C758978}" type="parTrans" cxnId="{9CAF1AC5-23F3-4EBD-B4DA-9A40380BCE6E}">
      <dgm:prSet/>
      <dgm:spPr/>
      <dgm:t>
        <a:bodyPr/>
        <a:lstStyle/>
        <a:p>
          <a:endParaRPr lang="es-CO"/>
        </a:p>
      </dgm:t>
    </dgm:pt>
    <dgm:pt modelId="{612EED7B-F9CF-4ABD-89D1-F55580B69951}" type="sibTrans" cxnId="{9CAF1AC5-23F3-4EBD-B4DA-9A40380BCE6E}">
      <dgm:prSet/>
      <dgm:spPr/>
      <dgm:t>
        <a:bodyPr/>
        <a:lstStyle/>
        <a:p>
          <a:endParaRPr lang="es-CO"/>
        </a:p>
      </dgm:t>
    </dgm:pt>
    <dgm:pt modelId="{B963836D-D862-4F3C-9FA2-3672E545465C}">
      <dgm:prSet phldrT="[Texto]"/>
      <dgm:spPr/>
      <dgm:t>
        <a:bodyPr/>
        <a:lstStyle/>
        <a:p>
          <a:r>
            <a:rPr lang="es-CO" dirty="0"/>
            <a:t>Propósito</a:t>
          </a:r>
        </a:p>
      </dgm:t>
    </dgm:pt>
    <dgm:pt modelId="{3763FABC-9FF2-46DA-A14F-511EB42050E0}" type="parTrans" cxnId="{63EB7E84-12D6-49D9-84EE-E47414F5FE14}">
      <dgm:prSet/>
      <dgm:spPr/>
      <dgm:t>
        <a:bodyPr/>
        <a:lstStyle/>
        <a:p>
          <a:endParaRPr lang="es-CO"/>
        </a:p>
      </dgm:t>
    </dgm:pt>
    <dgm:pt modelId="{5F1881F7-868F-4C89-ADAA-71F8C1A9D02D}" type="sibTrans" cxnId="{63EB7E84-12D6-49D9-84EE-E47414F5FE14}">
      <dgm:prSet/>
      <dgm:spPr/>
      <dgm:t>
        <a:bodyPr/>
        <a:lstStyle/>
        <a:p>
          <a:endParaRPr lang="es-CO"/>
        </a:p>
      </dgm:t>
    </dgm:pt>
    <dgm:pt modelId="{5FF0FE8F-16E9-44D7-A263-ED225AA319B4}">
      <dgm:prSet phldrT="[Texto]"/>
      <dgm:spPr/>
      <dgm:t>
        <a:bodyPr/>
        <a:lstStyle/>
        <a:p>
          <a:r>
            <a:rPr lang="es-CO" dirty="0"/>
            <a:t>Tema</a:t>
          </a:r>
        </a:p>
      </dgm:t>
    </dgm:pt>
    <dgm:pt modelId="{DB407C1D-B8C1-41A9-BFAE-B3E20B2C7CEB}" type="parTrans" cxnId="{E8D9B4D9-ABC0-4618-8FDC-077EE15A7F01}">
      <dgm:prSet/>
      <dgm:spPr/>
      <dgm:t>
        <a:bodyPr/>
        <a:lstStyle/>
        <a:p>
          <a:endParaRPr lang="es-CO"/>
        </a:p>
      </dgm:t>
    </dgm:pt>
    <dgm:pt modelId="{E0A01726-8651-4D67-B573-009AD797702E}" type="sibTrans" cxnId="{E8D9B4D9-ABC0-4618-8FDC-077EE15A7F01}">
      <dgm:prSet/>
      <dgm:spPr/>
      <dgm:t>
        <a:bodyPr/>
        <a:lstStyle/>
        <a:p>
          <a:endParaRPr lang="es-CO"/>
        </a:p>
      </dgm:t>
    </dgm:pt>
    <dgm:pt modelId="{8000D816-24DB-48BA-A0B4-45A4F570BF4A}" type="pres">
      <dgm:prSet presAssocID="{5488B806-9E86-433B-8257-CC5616BEBD6A}" presName="theList" presStyleCnt="0">
        <dgm:presLayoutVars>
          <dgm:dir/>
          <dgm:animLvl val="lvl"/>
          <dgm:resizeHandles val="exact"/>
        </dgm:presLayoutVars>
      </dgm:prSet>
      <dgm:spPr/>
    </dgm:pt>
    <dgm:pt modelId="{1CA24F10-7A0A-4855-ACB0-BF54F0439970}" type="pres">
      <dgm:prSet presAssocID="{D4FB64FF-94A3-42F3-8038-4D215D2BB690}" presName="compNode" presStyleCnt="0"/>
      <dgm:spPr/>
    </dgm:pt>
    <dgm:pt modelId="{5D9376FD-B918-49A5-85EF-83491FCC1F65}" type="pres">
      <dgm:prSet presAssocID="{D4FB64FF-94A3-42F3-8038-4D215D2BB690}" presName="aNode" presStyleLbl="bgShp" presStyleIdx="0" presStyleCnt="3"/>
      <dgm:spPr/>
    </dgm:pt>
    <dgm:pt modelId="{03956767-794B-4A08-898C-ED3CDD2ADC8A}" type="pres">
      <dgm:prSet presAssocID="{D4FB64FF-94A3-42F3-8038-4D215D2BB690}" presName="textNode" presStyleLbl="bgShp" presStyleIdx="0" presStyleCnt="3"/>
      <dgm:spPr/>
    </dgm:pt>
    <dgm:pt modelId="{C9E124AC-7738-44E9-B72C-2B5230AA94D0}" type="pres">
      <dgm:prSet presAssocID="{D4FB64FF-94A3-42F3-8038-4D215D2BB690}" presName="compChildNode" presStyleCnt="0"/>
      <dgm:spPr/>
    </dgm:pt>
    <dgm:pt modelId="{1EDCA363-7E02-496C-85FF-554DFE508D7B}" type="pres">
      <dgm:prSet presAssocID="{D4FB64FF-94A3-42F3-8038-4D215D2BB690}" presName="theInnerList" presStyleCnt="0"/>
      <dgm:spPr/>
    </dgm:pt>
    <dgm:pt modelId="{2A91EDB7-2A38-45CA-AD42-6AA41C98597A}" type="pres">
      <dgm:prSet presAssocID="{5FF0FE8F-16E9-44D7-A263-ED225AA319B4}" presName="childNode" presStyleLbl="node1" presStyleIdx="0" presStyleCnt="3">
        <dgm:presLayoutVars>
          <dgm:bulletEnabled val="1"/>
        </dgm:presLayoutVars>
      </dgm:prSet>
      <dgm:spPr/>
    </dgm:pt>
    <dgm:pt modelId="{C1EBF614-81AC-4FA1-A3B9-B6EB0B040D9E}" type="pres">
      <dgm:prSet presAssocID="{D4FB64FF-94A3-42F3-8038-4D215D2BB690}" presName="aSpace" presStyleCnt="0"/>
      <dgm:spPr/>
    </dgm:pt>
    <dgm:pt modelId="{306C5111-A9B0-480A-95E3-A3F4B3FC7F26}" type="pres">
      <dgm:prSet presAssocID="{7D3EE273-CC20-4AE4-B7CC-D62C712542B6}" presName="compNode" presStyleCnt="0"/>
      <dgm:spPr/>
    </dgm:pt>
    <dgm:pt modelId="{9F6688D5-03E7-4824-9893-F4514F119F5E}" type="pres">
      <dgm:prSet presAssocID="{7D3EE273-CC20-4AE4-B7CC-D62C712542B6}" presName="aNode" presStyleLbl="bgShp" presStyleIdx="1" presStyleCnt="3"/>
      <dgm:spPr/>
    </dgm:pt>
    <dgm:pt modelId="{C49B5567-8152-4B08-96EF-7D774739C46C}" type="pres">
      <dgm:prSet presAssocID="{7D3EE273-CC20-4AE4-B7CC-D62C712542B6}" presName="textNode" presStyleLbl="bgShp" presStyleIdx="1" presStyleCnt="3"/>
      <dgm:spPr/>
    </dgm:pt>
    <dgm:pt modelId="{B683147A-DC22-404F-9F61-4702DD9529F3}" type="pres">
      <dgm:prSet presAssocID="{7D3EE273-CC20-4AE4-B7CC-D62C712542B6}" presName="compChildNode" presStyleCnt="0"/>
      <dgm:spPr/>
    </dgm:pt>
    <dgm:pt modelId="{6393FEE6-1359-4E83-93ED-A623CF828066}" type="pres">
      <dgm:prSet presAssocID="{7D3EE273-CC20-4AE4-B7CC-D62C712542B6}" presName="theInnerList" presStyleCnt="0"/>
      <dgm:spPr/>
    </dgm:pt>
    <dgm:pt modelId="{E8FC8778-A342-43CF-B189-1340F1FEBB98}" type="pres">
      <dgm:prSet presAssocID="{B963836D-D862-4F3C-9FA2-3672E545465C}" presName="childNode" presStyleLbl="node1" presStyleIdx="1" presStyleCnt="3">
        <dgm:presLayoutVars>
          <dgm:bulletEnabled val="1"/>
        </dgm:presLayoutVars>
      </dgm:prSet>
      <dgm:spPr/>
    </dgm:pt>
    <dgm:pt modelId="{9131CB9D-87D6-4622-8DA3-BD5BA919DF48}" type="pres">
      <dgm:prSet presAssocID="{7D3EE273-CC20-4AE4-B7CC-D62C712542B6}" presName="aSpace" presStyleCnt="0"/>
      <dgm:spPr/>
    </dgm:pt>
    <dgm:pt modelId="{2BBC1985-4B41-4A5E-AEF1-C110DD45B855}" type="pres">
      <dgm:prSet presAssocID="{25585FF6-4AA9-4C4C-A064-6439097CCAF9}" presName="compNode" presStyleCnt="0"/>
      <dgm:spPr/>
    </dgm:pt>
    <dgm:pt modelId="{E92EE032-5A80-4F0E-A670-C688B47CF87E}" type="pres">
      <dgm:prSet presAssocID="{25585FF6-4AA9-4C4C-A064-6439097CCAF9}" presName="aNode" presStyleLbl="bgShp" presStyleIdx="2" presStyleCnt="3"/>
      <dgm:spPr/>
    </dgm:pt>
    <dgm:pt modelId="{73C40F9B-F439-4B97-876F-F2051AC4A1D1}" type="pres">
      <dgm:prSet presAssocID="{25585FF6-4AA9-4C4C-A064-6439097CCAF9}" presName="textNode" presStyleLbl="bgShp" presStyleIdx="2" presStyleCnt="3"/>
      <dgm:spPr/>
    </dgm:pt>
    <dgm:pt modelId="{BDCE19DE-06B9-4CEB-A680-2E505BB16506}" type="pres">
      <dgm:prSet presAssocID="{25585FF6-4AA9-4C4C-A064-6439097CCAF9}" presName="compChildNode" presStyleCnt="0"/>
      <dgm:spPr/>
    </dgm:pt>
    <dgm:pt modelId="{40237C97-2658-4510-95D1-B2B7D5D7D4D1}" type="pres">
      <dgm:prSet presAssocID="{25585FF6-4AA9-4C4C-A064-6439097CCAF9}" presName="theInnerList" presStyleCnt="0"/>
      <dgm:spPr/>
    </dgm:pt>
    <dgm:pt modelId="{E6EE1FFA-9F22-4E67-9F17-3D3846B93D89}" type="pres">
      <dgm:prSet presAssocID="{33B205C7-BDBD-48C3-B7FC-87AE0B9CA6D7}" presName="childNode" presStyleLbl="node1" presStyleIdx="2" presStyleCnt="3">
        <dgm:presLayoutVars>
          <dgm:bulletEnabled val="1"/>
        </dgm:presLayoutVars>
      </dgm:prSet>
      <dgm:spPr/>
    </dgm:pt>
  </dgm:ptLst>
  <dgm:cxnLst>
    <dgm:cxn modelId="{402C3B19-1138-4092-A3FE-3501D8593A36}" type="presOf" srcId="{25585FF6-4AA9-4C4C-A064-6439097CCAF9}" destId="{E92EE032-5A80-4F0E-A670-C688B47CF87E}" srcOrd="0" destOrd="0" presId="urn:microsoft.com/office/officeart/2005/8/layout/lProcess2"/>
    <dgm:cxn modelId="{16E7F428-1334-4DFC-AC39-28AE1A799626}" srcId="{5488B806-9E86-433B-8257-CC5616BEBD6A}" destId="{7D3EE273-CC20-4AE4-B7CC-D62C712542B6}" srcOrd="1" destOrd="0" parTransId="{E65A61FB-8757-4F64-BE9A-72E232474AF7}" sibTransId="{6DDBE2CB-BD85-43FD-A55B-1D1AD4F9177F}"/>
    <dgm:cxn modelId="{67516234-3443-4852-BEED-252EED163820}" type="presOf" srcId="{D4FB64FF-94A3-42F3-8038-4D215D2BB690}" destId="{5D9376FD-B918-49A5-85EF-83491FCC1F65}" srcOrd="0" destOrd="0" presId="urn:microsoft.com/office/officeart/2005/8/layout/lProcess2"/>
    <dgm:cxn modelId="{D5CE743C-223A-48E7-8800-B145172419EF}" type="presOf" srcId="{B963836D-D862-4F3C-9FA2-3672E545465C}" destId="{E8FC8778-A342-43CF-B189-1340F1FEBB98}" srcOrd="0" destOrd="0" presId="urn:microsoft.com/office/officeart/2005/8/layout/lProcess2"/>
    <dgm:cxn modelId="{359D3F47-EA5C-4A7E-ACF2-D855CAF2CF2E}" type="presOf" srcId="{7D3EE273-CC20-4AE4-B7CC-D62C712542B6}" destId="{C49B5567-8152-4B08-96EF-7D774739C46C}" srcOrd="1" destOrd="0" presId="urn:microsoft.com/office/officeart/2005/8/layout/lProcess2"/>
    <dgm:cxn modelId="{D3033667-136F-4E3D-B0F0-69CE9295F191}" type="presOf" srcId="{5488B806-9E86-433B-8257-CC5616BEBD6A}" destId="{8000D816-24DB-48BA-A0B4-45A4F570BF4A}" srcOrd="0" destOrd="0" presId="urn:microsoft.com/office/officeart/2005/8/layout/lProcess2"/>
    <dgm:cxn modelId="{63EB7E84-12D6-49D9-84EE-E47414F5FE14}" srcId="{7D3EE273-CC20-4AE4-B7CC-D62C712542B6}" destId="{B963836D-D862-4F3C-9FA2-3672E545465C}" srcOrd="0" destOrd="0" parTransId="{3763FABC-9FF2-46DA-A14F-511EB42050E0}" sibTransId="{5F1881F7-868F-4C89-ADAA-71F8C1A9D02D}"/>
    <dgm:cxn modelId="{C4512492-98B9-4DD8-95FA-1A83AE6B6E21}" srcId="{5488B806-9E86-433B-8257-CC5616BEBD6A}" destId="{D4FB64FF-94A3-42F3-8038-4D215D2BB690}" srcOrd="0" destOrd="0" parTransId="{29412B42-C4B5-4EA7-BF04-02D3E8269B0F}" sibTransId="{5400669A-6F2F-40A9-9B15-9FAD5022AE76}"/>
    <dgm:cxn modelId="{0C337F9F-A323-4059-A81A-6DD29E3CF719}" type="presOf" srcId="{25585FF6-4AA9-4C4C-A064-6439097CCAF9}" destId="{73C40F9B-F439-4B97-876F-F2051AC4A1D1}" srcOrd="1" destOrd="0" presId="urn:microsoft.com/office/officeart/2005/8/layout/lProcess2"/>
    <dgm:cxn modelId="{742CC6A7-AC9C-4430-A69F-CD6C26C0813F}" srcId="{5488B806-9E86-433B-8257-CC5616BEBD6A}" destId="{25585FF6-4AA9-4C4C-A064-6439097CCAF9}" srcOrd="2" destOrd="0" parTransId="{5C3B385E-CF62-4F84-94B7-97D79AC4036C}" sibTransId="{188AC297-2604-4354-B6EB-C1862D9952A4}"/>
    <dgm:cxn modelId="{BF6C8FB3-8B86-46CE-8D0E-982E99C0C709}" type="presOf" srcId="{7D3EE273-CC20-4AE4-B7CC-D62C712542B6}" destId="{9F6688D5-03E7-4824-9893-F4514F119F5E}" srcOrd="0" destOrd="0" presId="urn:microsoft.com/office/officeart/2005/8/layout/lProcess2"/>
    <dgm:cxn modelId="{9CAF1AC5-23F3-4EBD-B4DA-9A40380BCE6E}" srcId="{25585FF6-4AA9-4C4C-A064-6439097CCAF9}" destId="{33B205C7-BDBD-48C3-B7FC-87AE0B9CA6D7}" srcOrd="0" destOrd="0" parTransId="{0A30C6BA-EAAF-4F1C-AED6-401F5C758978}" sibTransId="{612EED7B-F9CF-4ABD-89D1-F55580B69951}"/>
    <dgm:cxn modelId="{7F3C6BCF-EF0A-4687-9E6E-CF2542B1DD59}" type="presOf" srcId="{33B205C7-BDBD-48C3-B7FC-87AE0B9CA6D7}" destId="{E6EE1FFA-9F22-4E67-9F17-3D3846B93D89}" srcOrd="0" destOrd="0" presId="urn:microsoft.com/office/officeart/2005/8/layout/lProcess2"/>
    <dgm:cxn modelId="{A6CA9BCF-EA8F-454A-9057-76DCA9E35442}" type="presOf" srcId="{D4FB64FF-94A3-42F3-8038-4D215D2BB690}" destId="{03956767-794B-4A08-898C-ED3CDD2ADC8A}" srcOrd="1" destOrd="0" presId="urn:microsoft.com/office/officeart/2005/8/layout/lProcess2"/>
    <dgm:cxn modelId="{06CF45D2-6AC0-4587-8ACE-4C9992E06499}" type="presOf" srcId="{5FF0FE8F-16E9-44D7-A263-ED225AA319B4}" destId="{2A91EDB7-2A38-45CA-AD42-6AA41C98597A}" srcOrd="0" destOrd="0" presId="urn:microsoft.com/office/officeart/2005/8/layout/lProcess2"/>
    <dgm:cxn modelId="{E8D9B4D9-ABC0-4618-8FDC-077EE15A7F01}" srcId="{D4FB64FF-94A3-42F3-8038-4D215D2BB690}" destId="{5FF0FE8F-16E9-44D7-A263-ED225AA319B4}" srcOrd="0" destOrd="0" parTransId="{DB407C1D-B8C1-41A9-BFAE-B3E20B2C7CEB}" sibTransId="{E0A01726-8651-4D67-B573-009AD797702E}"/>
    <dgm:cxn modelId="{E74581E1-55AC-43E1-BB0E-AA40FC5A2156}" type="presParOf" srcId="{8000D816-24DB-48BA-A0B4-45A4F570BF4A}" destId="{1CA24F10-7A0A-4855-ACB0-BF54F0439970}" srcOrd="0" destOrd="0" presId="urn:microsoft.com/office/officeart/2005/8/layout/lProcess2"/>
    <dgm:cxn modelId="{CD8C5C6E-A0FB-47E9-9166-53060EF5A4F5}" type="presParOf" srcId="{1CA24F10-7A0A-4855-ACB0-BF54F0439970}" destId="{5D9376FD-B918-49A5-85EF-83491FCC1F65}" srcOrd="0" destOrd="0" presId="urn:microsoft.com/office/officeart/2005/8/layout/lProcess2"/>
    <dgm:cxn modelId="{8C76B064-0FE9-4271-9D07-8E7594E9F86E}" type="presParOf" srcId="{1CA24F10-7A0A-4855-ACB0-BF54F0439970}" destId="{03956767-794B-4A08-898C-ED3CDD2ADC8A}" srcOrd="1" destOrd="0" presId="urn:microsoft.com/office/officeart/2005/8/layout/lProcess2"/>
    <dgm:cxn modelId="{F7D34895-2B4B-4E7E-85A7-FEA0837272D3}" type="presParOf" srcId="{1CA24F10-7A0A-4855-ACB0-BF54F0439970}" destId="{C9E124AC-7738-44E9-B72C-2B5230AA94D0}" srcOrd="2" destOrd="0" presId="urn:microsoft.com/office/officeart/2005/8/layout/lProcess2"/>
    <dgm:cxn modelId="{5375B715-617F-48A6-9295-3C7B60BEDF38}" type="presParOf" srcId="{C9E124AC-7738-44E9-B72C-2B5230AA94D0}" destId="{1EDCA363-7E02-496C-85FF-554DFE508D7B}" srcOrd="0" destOrd="0" presId="urn:microsoft.com/office/officeart/2005/8/layout/lProcess2"/>
    <dgm:cxn modelId="{37079094-F231-4DB8-BE58-7236632A8D66}" type="presParOf" srcId="{1EDCA363-7E02-496C-85FF-554DFE508D7B}" destId="{2A91EDB7-2A38-45CA-AD42-6AA41C98597A}" srcOrd="0" destOrd="0" presId="urn:microsoft.com/office/officeart/2005/8/layout/lProcess2"/>
    <dgm:cxn modelId="{09EBE5EA-0D85-49F3-A55A-01FF13720825}" type="presParOf" srcId="{8000D816-24DB-48BA-A0B4-45A4F570BF4A}" destId="{C1EBF614-81AC-4FA1-A3B9-B6EB0B040D9E}" srcOrd="1" destOrd="0" presId="urn:microsoft.com/office/officeart/2005/8/layout/lProcess2"/>
    <dgm:cxn modelId="{C0698FAE-1001-41B2-BC25-DCA5AC49ACA5}" type="presParOf" srcId="{8000D816-24DB-48BA-A0B4-45A4F570BF4A}" destId="{306C5111-A9B0-480A-95E3-A3F4B3FC7F26}" srcOrd="2" destOrd="0" presId="urn:microsoft.com/office/officeart/2005/8/layout/lProcess2"/>
    <dgm:cxn modelId="{CB82545B-9403-4D1A-A57D-EBB64AD8FDA6}" type="presParOf" srcId="{306C5111-A9B0-480A-95E3-A3F4B3FC7F26}" destId="{9F6688D5-03E7-4824-9893-F4514F119F5E}" srcOrd="0" destOrd="0" presId="urn:microsoft.com/office/officeart/2005/8/layout/lProcess2"/>
    <dgm:cxn modelId="{4F937031-D742-449A-8D83-3822FA27C6EE}" type="presParOf" srcId="{306C5111-A9B0-480A-95E3-A3F4B3FC7F26}" destId="{C49B5567-8152-4B08-96EF-7D774739C46C}" srcOrd="1" destOrd="0" presId="urn:microsoft.com/office/officeart/2005/8/layout/lProcess2"/>
    <dgm:cxn modelId="{5F451A4F-4E3D-4D72-A659-AEE6EBFDD093}" type="presParOf" srcId="{306C5111-A9B0-480A-95E3-A3F4B3FC7F26}" destId="{B683147A-DC22-404F-9F61-4702DD9529F3}" srcOrd="2" destOrd="0" presId="urn:microsoft.com/office/officeart/2005/8/layout/lProcess2"/>
    <dgm:cxn modelId="{04BE3F7B-0A41-4111-90C9-5194115E7056}" type="presParOf" srcId="{B683147A-DC22-404F-9F61-4702DD9529F3}" destId="{6393FEE6-1359-4E83-93ED-A623CF828066}" srcOrd="0" destOrd="0" presId="urn:microsoft.com/office/officeart/2005/8/layout/lProcess2"/>
    <dgm:cxn modelId="{3600FE19-4692-4AF1-AC74-04CEE500AF04}" type="presParOf" srcId="{6393FEE6-1359-4E83-93ED-A623CF828066}" destId="{E8FC8778-A342-43CF-B189-1340F1FEBB98}" srcOrd="0" destOrd="0" presId="urn:microsoft.com/office/officeart/2005/8/layout/lProcess2"/>
    <dgm:cxn modelId="{878E283B-99E9-4B40-BE5F-B1A7819D8964}" type="presParOf" srcId="{8000D816-24DB-48BA-A0B4-45A4F570BF4A}" destId="{9131CB9D-87D6-4622-8DA3-BD5BA919DF48}" srcOrd="3" destOrd="0" presId="urn:microsoft.com/office/officeart/2005/8/layout/lProcess2"/>
    <dgm:cxn modelId="{A2D4AB73-1183-485D-9DEE-2AEC3300BC36}" type="presParOf" srcId="{8000D816-24DB-48BA-A0B4-45A4F570BF4A}" destId="{2BBC1985-4B41-4A5E-AEF1-C110DD45B855}" srcOrd="4" destOrd="0" presId="urn:microsoft.com/office/officeart/2005/8/layout/lProcess2"/>
    <dgm:cxn modelId="{8F1C7D63-8DD5-4553-8318-9F0A6AF2A9F2}" type="presParOf" srcId="{2BBC1985-4B41-4A5E-AEF1-C110DD45B855}" destId="{E92EE032-5A80-4F0E-A670-C688B47CF87E}" srcOrd="0" destOrd="0" presId="urn:microsoft.com/office/officeart/2005/8/layout/lProcess2"/>
    <dgm:cxn modelId="{BE4287FA-23DF-43AC-95A4-77429DA3691B}" type="presParOf" srcId="{2BBC1985-4B41-4A5E-AEF1-C110DD45B855}" destId="{73C40F9B-F439-4B97-876F-F2051AC4A1D1}" srcOrd="1" destOrd="0" presId="urn:microsoft.com/office/officeart/2005/8/layout/lProcess2"/>
    <dgm:cxn modelId="{9E247C03-07F6-4DC9-B7C5-86D54489BE95}" type="presParOf" srcId="{2BBC1985-4B41-4A5E-AEF1-C110DD45B855}" destId="{BDCE19DE-06B9-4CEB-A680-2E505BB16506}" srcOrd="2" destOrd="0" presId="urn:microsoft.com/office/officeart/2005/8/layout/lProcess2"/>
    <dgm:cxn modelId="{DF433127-78F4-4E0E-96B6-A12DF528FECD}" type="presParOf" srcId="{BDCE19DE-06B9-4CEB-A680-2E505BB16506}" destId="{40237C97-2658-4510-95D1-B2B7D5D7D4D1}" srcOrd="0" destOrd="0" presId="urn:microsoft.com/office/officeart/2005/8/layout/lProcess2"/>
    <dgm:cxn modelId="{7D0DCE17-7E47-4243-A9B4-3A0EB625A713}" type="presParOf" srcId="{40237C97-2658-4510-95D1-B2B7D5D7D4D1}" destId="{E6EE1FFA-9F22-4E67-9F17-3D3846B93D89}"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5B3A09-BA8C-4896-9B24-A26214F4C7CC}" type="doc">
      <dgm:prSet loTypeId="urn:microsoft.com/office/officeart/2005/8/layout/process5" loCatId="process" qsTypeId="urn:microsoft.com/office/officeart/2005/8/quickstyle/simple4" qsCatId="simple" csTypeId="urn:microsoft.com/office/officeart/2005/8/colors/colorful1" csCatId="colorful" phldr="1"/>
      <dgm:spPr/>
      <dgm:t>
        <a:bodyPr/>
        <a:lstStyle/>
        <a:p>
          <a:endParaRPr lang="es-CO"/>
        </a:p>
      </dgm:t>
    </dgm:pt>
    <dgm:pt modelId="{7A91F716-EC30-46BA-9B8D-A6851A7A9719}">
      <dgm:prSet phldrT="[Texto]" custT="1"/>
      <dgm:spPr/>
      <dgm:t>
        <a:bodyPr/>
        <a:lstStyle/>
        <a:p>
          <a:r>
            <a:rPr lang="es-CO" sz="2000" dirty="0"/>
            <a:t>Identificación del problema</a:t>
          </a:r>
        </a:p>
      </dgm:t>
    </dgm:pt>
    <dgm:pt modelId="{965ED998-EA4F-463C-8827-DADE69CA7872}" type="parTrans" cxnId="{3D7FDE1D-61E5-41CF-82CA-8F7F4E9B51DF}">
      <dgm:prSet/>
      <dgm:spPr/>
      <dgm:t>
        <a:bodyPr/>
        <a:lstStyle/>
        <a:p>
          <a:endParaRPr lang="es-CO" sz="2000"/>
        </a:p>
      </dgm:t>
    </dgm:pt>
    <dgm:pt modelId="{7D2A5F6C-4C95-47E7-A54D-63B0EC0312CE}" type="sibTrans" cxnId="{3D7FDE1D-61E5-41CF-82CA-8F7F4E9B51DF}">
      <dgm:prSet custT="1"/>
      <dgm:spPr/>
      <dgm:t>
        <a:bodyPr/>
        <a:lstStyle/>
        <a:p>
          <a:endParaRPr lang="es-CO" sz="2000"/>
        </a:p>
      </dgm:t>
    </dgm:pt>
    <dgm:pt modelId="{2109533D-6FF2-4281-91D9-C24C37F586C7}">
      <dgm:prSet phldrT="[Texto]" custT="1"/>
      <dgm:spPr/>
      <dgm:t>
        <a:bodyPr/>
        <a:lstStyle/>
        <a:p>
          <a:r>
            <a:rPr lang="es-CO" sz="2000" dirty="0"/>
            <a:t>Revisión bibliográfica</a:t>
          </a:r>
        </a:p>
      </dgm:t>
    </dgm:pt>
    <dgm:pt modelId="{E767BF75-8B72-4BCE-B5EC-89282627BC54}" type="parTrans" cxnId="{9ACC7FCB-2B58-4A24-BC4B-778DFFAAFBFC}">
      <dgm:prSet/>
      <dgm:spPr/>
      <dgm:t>
        <a:bodyPr/>
        <a:lstStyle/>
        <a:p>
          <a:endParaRPr lang="es-CO" sz="2000"/>
        </a:p>
      </dgm:t>
    </dgm:pt>
    <dgm:pt modelId="{0DFC9697-0814-463D-B0AE-FAB5BBE7F459}" type="sibTrans" cxnId="{9ACC7FCB-2B58-4A24-BC4B-778DFFAAFBFC}">
      <dgm:prSet custT="1"/>
      <dgm:spPr/>
      <dgm:t>
        <a:bodyPr/>
        <a:lstStyle/>
        <a:p>
          <a:endParaRPr lang="es-CO" sz="2000"/>
        </a:p>
      </dgm:t>
    </dgm:pt>
    <dgm:pt modelId="{EE7BA978-817D-4BEE-A438-9761E28EC373}">
      <dgm:prSet phldrT="[Texto]" custT="1"/>
      <dgm:spPr/>
      <dgm:t>
        <a:bodyPr/>
        <a:lstStyle/>
        <a:p>
          <a:r>
            <a:rPr lang="es-CO" sz="2000" dirty="0"/>
            <a:t>Creación del marco teórico – conceptual</a:t>
          </a:r>
        </a:p>
      </dgm:t>
    </dgm:pt>
    <dgm:pt modelId="{FC53ED7B-C605-4B07-813E-3A94F71222FD}" type="parTrans" cxnId="{D88C89A2-E0F9-4230-9812-42F5A9AAEC9A}">
      <dgm:prSet/>
      <dgm:spPr/>
      <dgm:t>
        <a:bodyPr/>
        <a:lstStyle/>
        <a:p>
          <a:endParaRPr lang="es-CO" sz="2000"/>
        </a:p>
      </dgm:t>
    </dgm:pt>
    <dgm:pt modelId="{E666AFB8-B110-4EA6-902F-3DC13BD5DEDC}" type="sibTrans" cxnId="{D88C89A2-E0F9-4230-9812-42F5A9AAEC9A}">
      <dgm:prSet custT="1"/>
      <dgm:spPr/>
      <dgm:t>
        <a:bodyPr/>
        <a:lstStyle/>
        <a:p>
          <a:endParaRPr lang="es-CO" sz="2000"/>
        </a:p>
      </dgm:t>
    </dgm:pt>
    <dgm:pt modelId="{A3A7A6BB-2AB5-428A-BC32-82521057B1E1}">
      <dgm:prSet phldrT="[Texto]" custT="1"/>
      <dgm:spPr/>
      <dgm:t>
        <a:bodyPr/>
        <a:lstStyle/>
        <a:p>
          <a:r>
            <a:rPr lang="es-CO" sz="2000" dirty="0"/>
            <a:t>Definición del problema de investigación</a:t>
          </a:r>
        </a:p>
      </dgm:t>
    </dgm:pt>
    <dgm:pt modelId="{703C6DD3-F326-4F8B-9D3B-14AD7E01736D}" type="parTrans" cxnId="{10D1E919-94F8-4C18-9C74-C6DF5AF8760D}">
      <dgm:prSet/>
      <dgm:spPr/>
      <dgm:t>
        <a:bodyPr/>
        <a:lstStyle/>
        <a:p>
          <a:endParaRPr lang="es-CO" sz="2000"/>
        </a:p>
      </dgm:t>
    </dgm:pt>
    <dgm:pt modelId="{34D63A79-AC4F-4296-A1F0-739274FF3577}" type="sibTrans" cxnId="{10D1E919-94F8-4C18-9C74-C6DF5AF8760D}">
      <dgm:prSet custT="1"/>
      <dgm:spPr/>
      <dgm:t>
        <a:bodyPr/>
        <a:lstStyle/>
        <a:p>
          <a:endParaRPr lang="es-CO" sz="2000"/>
        </a:p>
      </dgm:t>
    </dgm:pt>
    <dgm:pt modelId="{8CA5EAEA-AFA7-464A-82DE-7E4D65D4FD69}">
      <dgm:prSet phldrT="[Texto]" custT="1"/>
      <dgm:spPr/>
      <dgm:t>
        <a:bodyPr/>
        <a:lstStyle/>
        <a:p>
          <a:r>
            <a:rPr lang="es-CO" sz="2000" dirty="0"/>
            <a:t>Justificación/importancia del estudio</a:t>
          </a:r>
        </a:p>
      </dgm:t>
    </dgm:pt>
    <dgm:pt modelId="{886A2DF3-B5BB-49FA-87B6-7C928DA80ED3}" type="parTrans" cxnId="{22020C2F-D11D-47F7-A656-3EE0CC4F5460}">
      <dgm:prSet/>
      <dgm:spPr/>
      <dgm:t>
        <a:bodyPr/>
        <a:lstStyle/>
        <a:p>
          <a:endParaRPr lang="es-CO" sz="2000"/>
        </a:p>
      </dgm:t>
    </dgm:pt>
    <dgm:pt modelId="{E6CB1071-C34A-41BC-A933-C99860B6CD9E}" type="sibTrans" cxnId="{22020C2F-D11D-47F7-A656-3EE0CC4F5460}">
      <dgm:prSet custT="1"/>
      <dgm:spPr/>
      <dgm:t>
        <a:bodyPr/>
        <a:lstStyle/>
        <a:p>
          <a:endParaRPr lang="es-CO" sz="2000"/>
        </a:p>
      </dgm:t>
    </dgm:pt>
    <dgm:pt modelId="{1506074D-64DF-4D3F-845C-77C675E649A9}">
      <dgm:prSet phldrT="[Texto]" custT="1"/>
      <dgm:spPr/>
      <dgm:t>
        <a:bodyPr/>
        <a:lstStyle/>
        <a:p>
          <a:r>
            <a:rPr lang="es-CO" sz="2000" dirty="0"/>
            <a:t>Limitaciones de estudio</a:t>
          </a:r>
        </a:p>
      </dgm:t>
    </dgm:pt>
    <dgm:pt modelId="{6ACCE6A4-A3AE-4908-A0A1-E4757C987EA0}" type="parTrans" cxnId="{A45AAE7F-CED8-4948-ACDF-C9E39EAE3B41}">
      <dgm:prSet/>
      <dgm:spPr/>
      <dgm:t>
        <a:bodyPr/>
        <a:lstStyle/>
        <a:p>
          <a:endParaRPr lang="es-CO" sz="2000"/>
        </a:p>
      </dgm:t>
    </dgm:pt>
    <dgm:pt modelId="{ECA8D3CC-4DA0-4FA6-8907-FB2DB5F79C02}" type="sibTrans" cxnId="{A45AAE7F-CED8-4948-ACDF-C9E39EAE3B41}">
      <dgm:prSet custT="1"/>
      <dgm:spPr/>
      <dgm:t>
        <a:bodyPr/>
        <a:lstStyle/>
        <a:p>
          <a:endParaRPr lang="es-CO" sz="2000"/>
        </a:p>
      </dgm:t>
    </dgm:pt>
    <dgm:pt modelId="{B486917F-1A2C-49CA-A8C5-FD1EE47CE055}">
      <dgm:prSet phldrT="[Texto]" custT="1"/>
      <dgm:spPr/>
      <dgm:t>
        <a:bodyPr/>
        <a:lstStyle/>
        <a:p>
          <a:r>
            <a:rPr lang="es-CO" sz="2000" dirty="0"/>
            <a:t>Definición de objetivos</a:t>
          </a:r>
        </a:p>
      </dgm:t>
    </dgm:pt>
    <dgm:pt modelId="{2C8DB40E-E2E3-49F5-8F9B-A69C18A13C53}" type="parTrans" cxnId="{F0E4A18D-34C7-4B12-BC5F-26D2A4FFFF04}">
      <dgm:prSet/>
      <dgm:spPr/>
      <dgm:t>
        <a:bodyPr/>
        <a:lstStyle/>
        <a:p>
          <a:endParaRPr lang="es-CO" sz="2000"/>
        </a:p>
      </dgm:t>
    </dgm:pt>
    <dgm:pt modelId="{644DFC65-C9BE-43B0-810F-7CB61E879816}" type="sibTrans" cxnId="{F0E4A18D-34C7-4B12-BC5F-26D2A4FFFF04}">
      <dgm:prSet custT="1"/>
      <dgm:spPr/>
      <dgm:t>
        <a:bodyPr/>
        <a:lstStyle/>
        <a:p>
          <a:endParaRPr lang="es-CO" sz="2000"/>
        </a:p>
      </dgm:t>
    </dgm:pt>
    <dgm:pt modelId="{8FAC8E60-56A3-4249-991F-64C9666A1228}">
      <dgm:prSet phldrT="[Texto]" custT="1"/>
      <dgm:spPr/>
      <dgm:t>
        <a:bodyPr/>
        <a:lstStyle/>
        <a:p>
          <a:r>
            <a:rPr lang="es-CO" sz="2000" dirty="0"/>
            <a:t>Formulación de hipótesis</a:t>
          </a:r>
        </a:p>
      </dgm:t>
    </dgm:pt>
    <dgm:pt modelId="{8FC94298-EFC6-44F2-92F5-58D2B97687F7}" type="parTrans" cxnId="{00F8CE9A-1270-4772-BF7B-A33749BB98A6}">
      <dgm:prSet/>
      <dgm:spPr/>
      <dgm:t>
        <a:bodyPr/>
        <a:lstStyle/>
        <a:p>
          <a:endParaRPr lang="es-CO" sz="2000"/>
        </a:p>
      </dgm:t>
    </dgm:pt>
    <dgm:pt modelId="{54EE1386-EB65-4924-A8EC-34A2BF3138AA}" type="sibTrans" cxnId="{00F8CE9A-1270-4772-BF7B-A33749BB98A6}">
      <dgm:prSet/>
      <dgm:spPr/>
      <dgm:t>
        <a:bodyPr/>
        <a:lstStyle/>
        <a:p>
          <a:endParaRPr lang="es-CO" sz="2000"/>
        </a:p>
      </dgm:t>
    </dgm:pt>
    <dgm:pt modelId="{2ED42FB4-CF4D-4433-B380-52D5C50D4D65}" type="pres">
      <dgm:prSet presAssocID="{7C5B3A09-BA8C-4896-9B24-A26214F4C7CC}" presName="diagram" presStyleCnt="0">
        <dgm:presLayoutVars>
          <dgm:dir/>
          <dgm:resizeHandles val="exact"/>
        </dgm:presLayoutVars>
      </dgm:prSet>
      <dgm:spPr/>
    </dgm:pt>
    <dgm:pt modelId="{5CEB7BE5-20DB-4298-BBCD-E40460C926CA}" type="pres">
      <dgm:prSet presAssocID="{7A91F716-EC30-46BA-9B8D-A6851A7A9719}" presName="node" presStyleLbl="node1" presStyleIdx="0" presStyleCnt="8">
        <dgm:presLayoutVars>
          <dgm:bulletEnabled val="1"/>
        </dgm:presLayoutVars>
      </dgm:prSet>
      <dgm:spPr/>
    </dgm:pt>
    <dgm:pt modelId="{AC05102D-EB08-42D3-BA7D-7D013B7D92F7}" type="pres">
      <dgm:prSet presAssocID="{7D2A5F6C-4C95-47E7-A54D-63B0EC0312CE}" presName="sibTrans" presStyleLbl="sibTrans2D1" presStyleIdx="0" presStyleCnt="7"/>
      <dgm:spPr/>
    </dgm:pt>
    <dgm:pt modelId="{EC65D742-DBFC-4AD2-81C6-15A731E54F2C}" type="pres">
      <dgm:prSet presAssocID="{7D2A5F6C-4C95-47E7-A54D-63B0EC0312CE}" presName="connectorText" presStyleLbl="sibTrans2D1" presStyleIdx="0" presStyleCnt="7"/>
      <dgm:spPr/>
    </dgm:pt>
    <dgm:pt modelId="{7B45B0E0-A928-4604-8DAE-08ACCEA15B75}" type="pres">
      <dgm:prSet presAssocID="{2109533D-6FF2-4281-91D9-C24C37F586C7}" presName="node" presStyleLbl="node1" presStyleIdx="1" presStyleCnt="8">
        <dgm:presLayoutVars>
          <dgm:bulletEnabled val="1"/>
        </dgm:presLayoutVars>
      </dgm:prSet>
      <dgm:spPr/>
    </dgm:pt>
    <dgm:pt modelId="{6C866559-43E1-46F7-A6B7-3F9C440DE470}" type="pres">
      <dgm:prSet presAssocID="{0DFC9697-0814-463D-B0AE-FAB5BBE7F459}" presName="sibTrans" presStyleLbl="sibTrans2D1" presStyleIdx="1" presStyleCnt="7"/>
      <dgm:spPr/>
    </dgm:pt>
    <dgm:pt modelId="{91CDF8B0-2EAB-4569-8412-4266FC5B2DCC}" type="pres">
      <dgm:prSet presAssocID="{0DFC9697-0814-463D-B0AE-FAB5BBE7F459}" presName="connectorText" presStyleLbl="sibTrans2D1" presStyleIdx="1" presStyleCnt="7"/>
      <dgm:spPr/>
    </dgm:pt>
    <dgm:pt modelId="{07A0276B-E216-4F55-8BFF-AB8F6B7085B5}" type="pres">
      <dgm:prSet presAssocID="{EE7BA978-817D-4BEE-A438-9761E28EC373}" presName="node" presStyleLbl="node1" presStyleIdx="2" presStyleCnt="8">
        <dgm:presLayoutVars>
          <dgm:bulletEnabled val="1"/>
        </dgm:presLayoutVars>
      </dgm:prSet>
      <dgm:spPr/>
    </dgm:pt>
    <dgm:pt modelId="{E9062D7B-252C-4422-91FC-0CA7A89A4953}" type="pres">
      <dgm:prSet presAssocID="{E666AFB8-B110-4EA6-902F-3DC13BD5DEDC}" presName="sibTrans" presStyleLbl="sibTrans2D1" presStyleIdx="2" presStyleCnt="7"/>
      <dgm:spPr/>
    </dgm:pt>
    <dgm:pt modelId="{9CB52140-386D-47BA-A15E-CFA773FF0038}" type="pres">
      <dgm:prSet presAssocID="{E666AFB8-B110-4EA6-902F-3DC13BD5DEDC}" presName="connectorText" presStyleLbl="sibTrans2D1" presStyleIdx="2" presStyleCnt="7"/>
      <dgm:spPr/>
    </dgm:pt>
    <dgm:pt modelId="{7228C278-795A-4318-9FA1-45BBCAC36876}" type="pres">
      <dgm:prSet presAssocID="{A3A7A6BB-2AB5-428A-BC32-82521057B1E1}" presName="node" presStyleLbl="node1" presStyleIdx="3" presStyleCnt="8">
        <dgm:presLayoutVars>
          <dgm:bulletEnabled val="1"/>
        </dgm:presLayoutVars>
      </dgm:prSet>
      <dgm:spPr/>
    </dgm:pt>
    <dgm:pt modelId="{CAA6F33D-4486-4EBB-81C6-3290E506EC65}" type="pres">
      <dgm:prSet presAssocID="{34D63A79-AC4F-4296-A1F0-739274FF3577}" presName="sibTrans" presStyleLbl="sibTrans2D1" presStyleIdx="3" presStyleCnt="7"/>
      <dgm:spPr/>
    </dgm:pt>
    <dgm:pt modelId="{06F64B68-6D13-4008-A7C4-26ECE0689868}" type="pres">
      <dgm:prSet presAssocID="{34D63A79-AC4F-4296-A1F0-739274FF3577}" presName="connectorText" presStyleLbl="sibTrans2D1" presStyleIdx="3" presStyleCnt="7"/>
      <dgm:spPr/>
    </dgm:pt>
    <dgm:pt modelId="{52202D49-B11E-4712-B9C2-F0044F6914A3}" type="pres">
      <dgm:prSet presAssocID="{8CA5EAEA-AFA7-464A-82DE-7E4D65D4FD69}" presName="node" presStyleLbl="node1" presStyleIdx="4" presStyleCnt="8">
        <dgm:presLayoutVars>
          <dgm:bulletEnabled val="1"/>
        </dgm:presLayoutVars>
      </dgm:prSet>
      <dgm:spPr/>
    </dgm:pt>
    <dgm:pt modelId="{5692AD92-5956-4D64-AC87-8C07AC2E8C6E}" type="pres">
      <dgm:prSet presAssocID="{E6CB1071-C34A-41BC-A933-C99860B6CD9E}" presName="sibTrans" presStyleLbl="sibTrans2D1" presStyleIdx="4" presStyleCnt="7"/>
      <dgm:spPr/>
    </dgm:pt>
    <dgm:pt modelId="{CA9F6C6A-FA8E-4CE4-A6F3-C6FF037346C9}" type="pres">
      <dgm:prSet presAssocID="{E6CB1071-C34A-41BC-A933-C99860B6CD9E}" presName="connectorText" presStyleLbl="sibTrans2D1" presStyleIdx="4" presStyleCnt="7"/>
      <dgm:spPr/>
    </dgm:pt>
    <dgm:pt modelId="{F1D0768A-9698-4905-9A68-24A11D0C6C4D}" type="pres">
      <dgm:prSet presAssocID="{1506074D-64DF-4D3F-845C-77C675E649A9}" presName="node" presStyleLbl="node1" presStyleIdx="5" presStyleCnt="8">
        <dgm:presLayoutVars>
          <dgm:bulletEnabled val="1"/>
        </dgm:presLayoutVars>
      </dgm:prSet>
      <dgm:spPr/>
    </dgm:pt>
    <dgm:pt modelId="{80E50003-C823-4F51-B389-A63E9B7CF6C8}" type="pres">
      <dgm:prSet presAssocID="{ECA8D3CC-4DA0-4FA6-8907-FB2DB5F79C02}" presName="sibTrans" presStyleLbl="sibTrans2D1" presStyleIdx="5" presStyleCnt="7"/>
      <dgm:spPr/>
    </dgm:pt>
    <dgm:pt modelId="{65D202BF-C660-4FCB-B03D-A2A29399C73C}" type="pres">
      <dgm:prSet presAssocID="{ECA8D3CC-4DA0-4FA6-8907-FB2DB5F79C02}" presName="connectorText" presStyleLbl="sibTrans2D1" presStyleIdx="5" presStyleCnt="7"/>
      <dgm:spPr/>
    </dgm:pt>
    <dgm:pt modelId="{FE42AD97-DB67-4DBA-8767-70B46504E440}" type="pres">
      <dgm:prSet presAssocID="{B486917F-1A2C-49CA-A8C5-FD1EE47CE055}" presName="node" presStyleLbl="node1" presStyleIdx="6" presStyleCnt="8">
        <dgm:presLayoutVars>
          <dgm:bulletEnabled val="1"/>
        </dgm:presLayoutVars>
      </dgm:prSet>
      <dgm:spPr/>
    </dgm:pt>
    <dgm:pt modelId="{C3760157-3D23-485A-B430-76F62C63CF42}" type="pres">
      <dgm:prSet presAssocID="{644DFC65-C9BE-43B0-810F-7CB61E879816}" presName="sibTrans" presStyleLbl="sibTrans2D1" presStyleIdx="6" presStyleCnt="7"/>
      <dgm:spPr/>
    </dgm:pt>
    <dgm:pt modelId="{15DEECE3-4282-4CBE-968E-ED38CDDC48B7}" type="pres">
      <dgm:prSet presAssocID="{644DFC65-C9BE-43B0-810F-7CB61E879816}" presName="connectorText" presStyleLbl="sibTrans2D1" presStyleIdx="6" presStyleCnt="7"/>
      <dgm:spPr/>
    </dgm:pt>
    <dgm:pt modelId="{CB65CECC-5A08-4A57-BEC6-E81A3A6D12F3}" type="pres">
      <dgm:prSet presAssocID="{8FAC8E60-56A3-4249-991F-64C9666A1228}" presName="node" presStyleLbl="node1" presStyleIdx="7" presStyleCnt="8">
        <dgm:presLayoutVars>
          <dgm:bulletEnabled val="1"/>
        </dgm:presLayoutVars>
      </dgm:prSet>
      <dgm:spPr/>
    </dgm:pt>
  </dgm:ptLst>
  <dgm:cxnLst>
    <dgm:cxn modelId="{DEC1B805-A9F0-479A-93FE-A2810CDFA588}" type="presOf" srcId="{7A91F716-EC30-46BA-9B8D-A6851A7A9719}" destId="{5CEB7BE5-20DB-4298-BBCD-E40460C926CA}" srcOrd="0" destOrd="0" presId="urn:microsoft.com/office/officeart/2005/8/layout/process5"/>
    <dgm:cxn modelId="{10D1E919-94F8-4C18-9C74-C6DF5AF8760D}" srcId="{7C5B3A09-BA8C-4896-9B24-A26214F4C7CC}" destId="{A3A7A6BB-2AB5-428A-BC32-82521057B1E1}" srcOrd="3" destOrd="0" parTransId="{703C6DD3-F326-4F8B-9D3B-14AD7E01736D}" sibTransId="{34D63A79-AC4F-4296-A1F0-739274FF3577}"/>
    <dgm:cxn modelId="{3D7FDE1D-61E5-41CF-82CA-8F7F4E9B51DF}" srcId="{7C5B3A09-BA8C-4896-9B24-A26214F4C7CC}" destId="{7A91F716-EC30-46BA-9B8D-A6851A7A9719}" srcOrd="0" destOrd="0" parTransId="{965ED998-EA4F-463C-8827-DADE69CA7872}" sibTransId="{7D2A5F6C-4C95-47E7-A54D-63B0EC0312CE}"/>
    <dgm:cxn modelId="{81FF6124-C3F3-452E-9D87-6B2D3B6A707F}" type="presOf" srcId="{E666AFB8-B110-4EA6-902F-3DC13BD5DEDC}" destId="{E9062D7B-252C-4422-91FC-0CA7A89A4953}" srcOrd="0" destOrd="0" presId="urn:microsoft.com/office/officeart/2005/8/layout/process5"/>
    <dgm:cxn modelId="{E7B76C25-E78A-4F5C-85FF-2FF96DA37F36}" type="presOf" srcId="{644DFC65-C9BE-43B0-810F-7CB61E879816}" destId="{C3760157-3D23-485A-B430-76F62C63CF42}" srcOrd="0" destOrd="0" presId="urn:microsoft.com/office/officeart/2005/8/layout/process5"/>
    <dgm:cxn modelId="{4A8F7A26-8DFF-4E43-BD92-BB5C518F533F}" type="presOf" srcId="{E6CB1071-C34A-41BC-A933-C99860B6CD9E}" destId="{5692AD92-5956-4D64-AC87-8C07AC2E8C6E}" srcOrd="0" destOrd="0" presId="urn:microsoft.com/office/officeart/2005/8/layout/process5"/>
    <dgm:cxn modelId="{22020C2F-D11D-47F7-A656-3EE0CC4F5460}" srcId="{7C5B3A09-BA8C-4896-9B24-A26214F4C7CC}" destId="{8CA5EAEA-AFA7-464A-82DE-7E4D65D4FD69}" srcOrd="4" destOrd="0" parTransId="{886A2DF3-B5BB-49FA-87B6-7C928DA80ED3}" sibTransId="{E6CB1071-C34A-41BC-A933-C99860B6CD9E}"/>
    <dgm:cxn modelId="{2BD23F41-1B80-46C3-9D61-E4E2702D9BCB}" type="presOf" srcId="{E6CB1071-C34A-41BC-A933-C99860B6CD9E}" destId="{CA9F6C6A-FA8E-4CE4-A6F3-C6FF037346C9}" srcOrd="1" destOrd="0" presId="urn:microsoft.com/office/officeart/2005/8/layout/process5"/>
    <dgm:cxn modelId="{D68DCD41-4F4D-4021-9D92-C2C35A27989B}" type="presOf" srcId="{0DFC9697-0814-463D-B0AE-FAB5BBE7F459}" destId="{6C866559-43E1-46F7-A6B7-3F9C440DE470}" srcOrd="0" destOrd="0" presId="urn:microsoft.com/office/officeart/2005/8/layout/process5"/>
    <dgm:cxn modelId="{D839F443-BA78-4195-B09C-A13F4846CA48}" type="presOf" srcId="{1506074D-64DF-4D3F-845C-77C675E649A9}" destId="{F1D0768A-9698-4905-9A68-24A11D0C6C4D}" srcOrd="0" destOrd="0" presId="urn:microsoft.com/office/officeart/2005/8/layout/process5"/>
    <dgm:cxn modelId="{770D7654-4B42-457A-8D39-6E4AD1D7F0F7}" type="presOf" srcId="{7D2A5F6C-4C95-47E7-A54D-63B0EC0312CE}" destId="{AC05102D-EB08-42D3-BA7D-7D013B7D92F7}" srcOrd="0" destOrd="0" presId="urn:microsoft.com/office/officeart/2005/8/layout/process5"/>
    <dgm:cxn modelId="{86FA2D56-3002-4F10-AE85-5BE5109E50AF}" type="presOf" srcId="{0DFC9697-0814-463D-B0AE-FAB5BBE7F459}" destId="{91CDF8B0-2EAB-4569-8412-4266FC5B2DCC}" srcOrd="1" destOrd="0" presId="urn:microsoft.com/office/officeart/2005/8/layout/process5"/>
    <dgm:cxn modelId="{DFC1FE5A-DEF7-4A98-950A-DF5215EA2E20}" type="presOf" srcId="{B486917F-1A2C-49CA-A8C5-FD1EE47CE055}" destId="{FE42AD97-DB67-4DBA-8767-70B46504E440}" srcOrd="0" destOrd="0" presId="urn:microsoft.com/office/officeart/2005/8/layout/process5"/>
    <dgm:cxn modelId="{B6C01A6E-6DE8-4167-9808-4AF0CE981E8B}" type="presOf" srcId="{7C5B3A09-BA8C-4896-9B24-A26214F4C7CC}" destId="{2ED42FB4-CF4D-4433-B380-52D5C50D4D65}" srcOrd="0" destOrd="0" presId="urn:microsoft.com/office/officeart/2005/8/layout/process5"/>
    <dgm:cxn modelId="{35689874-BE76-4A02-8DC6-7FBEC1CE1FB8}" type="presOf" srcId="{34D63A79-AC4F-4296-A1F0-739274FF3577}" destId="{06F64B68-6D13-4008-A7C4-26ECE0689868}" srcOrd="1" destOrd="0" presId="urn:microsoft.com/office/officeart/2005/8/layout/process5"/>
    <dgm:cxn modelId="{2202917C-43E2-4940-9F3D-256BF7FD1A96}" type="presOf" srcId="{EE7BA978-817D-4BEE-A438-9761E28EC373}" destId="{07A0276B-E216-4F55-8BFF-AB8F6B7085B5}" srcOrd="0" destOrd="0" presId="urn:microsoft.com/office/officeart/2005/8/layout/process5"/>
    <dgm:cxn modelId="{7C66A77D-FBD4-4DF2-8547-7FC2CF4D19ED}" type="presOf" srcId="{ECA8D3CC-4DA0-4FA6-8907-FB2DB5F79C02}" destId="{80E50003-C823-4F51-B389-A63E9B7CF6C8}" srcOrd="0" destOrd="0" presId="urn:microsoft.com/office/officeart/2005/8/layout/process5"/>
    <dgm:cxn modelId="{A45AAE7F-CED8-4948-ACDF-C9E39EAE3B41}" srcId="{7C5B3A09-BA8C-4896-9B24-A26214F4C7CC}" destId="{1506074D-64DF-4D3F-845C-77C675E649A9}" srcOrd="5" destOrd="0" parTransId="{6ACCE6A4-A3AE-4908-A0A1-E4757C987EA0}" sibTransId="{ECA8D3CC-4DA0-4FA6-8907-FB2DB5F79C02}"/>
    <dgm:cxn modelId="{FC1B0986-184F-4DD4-B073-E3E88C4A37EB}" type="presOf" srcId="{ECA8D3CC-4DA0-4FA6-8907-FB2DB5F79C02}" destId="{65D202BF-C660-4FCB-B03D-A2A29399C73C}" srcOrd="1" destOrd="0" presId="urn:microsoft.com/office/officeart/2005/8/layout/process5"/>
    <dgm:cxn modelId="{F0E4A18D-34C7-4B12-BC5F-26D2A4FFFF04}" srcId="{7C5B3A09-BA8C-4896-9B24-A26214F4C7CC}" destId="{B486917F-1A2C-49CA-A8C5-FD1EE47CE055}" srcOrd="6" destOrd="0" parTransId="{2C8DB40E-E2E3-49F5-8F9B-A69C18A13C53}" sibTransId="{644DFC65-C9BE-43B0-810F-7CB61E879816}"/>
    <dgm:cxn modelId="{704EC98E-E6D1-431A-AD6B-4236A2776DEF}" type="presOf" srcId="{644DFC65-C9BE-43B0-810F-7CB61E879816}" destId="{15DEECE3-4282-4CBE-968E-ED38CDDC48B7}" srcOrd="1" destOrd="0" presId="urn:microsoft.com/office/officeart/2005/8/layout/process5"/>
    <dgm:cxn modelId="{34BB5394-C337-4372-A380-88B2BE2BFCB0}" type="presOf" srcId="{8CA5EAEA-AFA7-464A-82DE-7E4D65D4FD69}" destId="{52202D49-B11E-4712-B9C2-F0044F6914A3}" srcOrd="0" destOrd="0" presId="urn:microsoft.com/office/officeart/2005/8/layout/process5"/>
    <dgm:cxn modelId="{B903D594-2AD6-4D4D-9571-FDDB42EBC160}" type="presOf" srcId="{7D2A5F6C-4C95-47E7-A54D-63B0EC0312CE}" destId="{EC65D742-DBFC-4AD2-81C6-15A731E54F2C}" srcOrd="1" destOrd="0" presId="urn:microsoft.com/office/officeart/2005/8/layout/process5"/>
    <dgm:cxn modelId="{00F8CE9A-1270-4772-BF7B-A33749BB98A6}" srcId="{7C5B3A09-BA8C-4896-9B24-A26214F4C7CC}" destId="{8FAC8E60-56A3-4249-991F-64C9666A1228}" srcOrd="7" destOrd="0" parTransId="{8FC94298-EFC6-44F2-92F5-58D2B97687F7}" sibTransId="{54EE1386-EB65-4924-A8EC-34A2BF3138AA}"/>
    <dgm:cxn modelId="{D88C89A2-E0F9-4230-9812-42F5A9AAEC9A}" srcId="{7C5B3A09-BA8C-4896-9B24-A26214F4C7CC}" destId="{EE7BA978-817D-4BEE-A438-9761E28EC373}" srcOrd="2" destOrd="0" parTransId="{FC53ED7B-C605-4B07-813E-3A94F71222FD}" sibTransId="{E666AFB8-B110-4EA6-902F-3DC13BD5DEDC}"/>
    <dgm:cxn modelId="{B01E5CA9-23B8-4AAE-B7A2-54C66CC6DD2F}" type="presOf" srcId="{E666AFB8-B110-4EA6-902F-3DC13BD5DEDC}" destId="{9CB52140-386D-47BA-A15E-CFA773FF0038}" srcOrd="1" destOrd="0" presId="urn:microsoft.com/office/officeart/2005/8/layout/process5"/>
    <dgm:cxn modelId="{61CA8ECA-BEA3-4F5C-97BC-A116132A600E}" type="presOf" srcId="{34D63A79-AC4F-4296-A1F0-739274FF3577}" destId="{CAA6F33D-4486-4EBB-81C6-3290E506EC65}" srcOrd="0" destOrd="0" presId="urn:microsoft.com/office/officeart/2005/8/layout/process5"/>
    <dgm:cxn modelId="{9ACC7FCB-2B58-4A24-BC4B-778DFFAAFBFC}" srcId="{7C5B3A09-BA8C-4896-9B24-A26214F4C7CC}" destId="{2109533D-6FF2-4281-91D9-C24C37F586C7}" srcOrd="1" destOrd="0" parTransId="{E767BF75-8B72-4BCE-B5EC-89282627BC54}" sibTransId="{0DFC9697-0814-463D-B0AE-FAB5BBE7F459}"/>
    <dgm:cxn modelId="{679185DC-CFC1-4DF9-BEDD-DC3999765687}" type="presOf" srcId="{2109533D-6FF2-4281-91D9-C24C37F586C7}" destId="{7B45B0E0-A928-4604-8DAE-08ACCEA15B75}" srcOrd="0" destOrd="0" presId="urn:microsoft.com/office/officeart/2005/8/layout/process5"/>
    <dgm:cxn modelId="{CE1875EC-F7CE-415C-8618-A65850C64930}" type="presOf" srcId="{A3A7A6BB-2AB5-428A-BC32-82521057B1E1}" destId="{7228C278-795A-4318-9FA1-45BBCAC36876}" srcOrd="0" destOrd="0" presId="urn:microsoft.com/office/officeart/2005/8/layout/process5"/>
    <dgm:cxn modelId="{984EFEEE-216B-4C8D-B2B5-2E5C158CA912}" type="presOf" srcId="{8FAC8E60-56A3-4249-991F-64C9666A1228}" destId="{CB65CECC-5A08-4A57-BEC6-E81A3A6D12F3}" srcOrd="0" destOrd="0" presId="urn:microsoft.com/office/officeart/2005/8/layout/process5"/>
    <dgm:cxn modelId="{0D9F82D8-8E14-4BA5-B741-8748F388E8E2}" type="presParOf" srcId="{2ED42FB4-CF4D-4433-B380-52D5C50D4D65}" destId="{5CEB7BE5-20DB-4298-BBCD-E40460C926CA}" srcOrd="0" destOrd="0" presId="urn:microsoft.com/office/officeart/2005/8/layout/process5"/>
    <dgm:cxn modelId="{E83A7382-1B64-44B5-B9DD-094C29760F4F}" type="presParOf" srcId="{2ED42FB4-CF4D-4433-B380-52D5C50D4D65}" destId="{AC05102D-EB08-42D3-BA7D-7D013B7D92F7}" srcOrd="1" destOrd="0" presId="urn:microsoft.com/office/officeart/2005/8/layout/process5"/>
    <dgm:cxn modelId="{FF6A0676-0543-4FC2-B612-20FA97957117}" type="presParOf" srcId="{AC05102D-EB08-42D3-BA7D-7D013B7D92F7}" destId="{EC65D742-DBFC-4AD2-81C6-15A731E54F2C}" srcOrd="0" destOrd="0" presId="urn:microsoft.com/office/officeart/2005/8/layout/process5"/>
    <dgm:cxn modelId="{C70214F5-6A79-4EC3-A5FD-6BE71602D1E5}" type="presParOf" srcId="{2ED42FB4-CF4D-4433-B380-52D5C50D4D65}" destId="{7B45B0E0-A928-4604-8DAE-08ACCEA15B75}" srcOrd="2" destOrd="0" presId="urn:microsoft.com/office/officeart/2005/8/layout/process5"/>
    <dgm:cxn modelId="{7D1499D4-63D7-4B9A-80B9-5651B0313D6F}" type="presParOf" srcId="{2ED42FB4-CF4D-4433-B380-52D5C50D4D65}" destId="{6C866559-43E1-46F7-A6B7-3F9C440DE470}" srcOrd="3" destOrd="0" presId="urn:microsoft.com/office/officeart/2005/8/layout/process5"/>
    <dgm:cxn modelId="{48B57800-472F-41D8-A1AE-28FB0DA69CCA}" type="presParOf" srcId="{6C866559-43E1-46F7-A6B7-3F9C440DE470}" destId="{91CDF8B0-2EAB-4569-8412-4266FC5B2DCC}" srcOrd="0" destOrd="0" presId="urn:microsoft.com/office/officeart/2005/8/layout/process5"/>
    <dgm:cxn modelId="{A13C1469-E0FF-4CF8-AC68-78EE8F05ED4E}" type="presParOf" srcId="{2ED42FB4-CF4D-4433-B380-52D5C50D4D65}" destId="{07A0276B-E216-4F55-8BFF-AB8F6B7085B5}" srcOrd="4" destOrd="0" presId="urn:microsoft.com/office/officeart/2005/8/layout/process5"/>
    <dgm:cxn modelId="{1B0D0781-5E87-464B-95E9-A4F871EA99E9}" type="presParOf" srcId="{2ED42FB4-CF4D-4433-B380-52D5C50D4D65}" destId="{E9062D7B-252C-4422-91FC-0CA7A89A4953}" srcOrd="5" destOrd="0" presId="urn:microsoft.com/office/officeart/2005/8/layout/process5"/>
    <dgm:cxn modelId="{58A3D083-1A22-4D92-8189-F44E7840161A}" type="presParOf" srcId="{E9062D7B-252C-4422-91FC-0CA7A89A4953}" destId="{9CB52140-386D-47BA-A15E-CFA773FF0038}" srcOrd="0" destOrd="0" presId="urn:microsoft.com/office/officeart/2005/8/layout/process5"/>
    <dgm:cxn modelId="{12F6E637-E8A1-4946-9761-371DB9B9787E}" type="presParOf" srcId="{2ED42FB4-CF4D-4433-B380-52D5C50D4D65}" destId="{7228C278-795A-4318-9FA1-45BBCAC36876}" srcOrd="6" destOrd="0" presId="urn:microsoft.com/office/officeart/2005/8/layout/process5"/>
    <dgm:cxn modelId="{35366D80-E02E-4160-AE60-94DA89F530A7}" type="presParOf" srcId="{2ED42FB4-CF4D-4433-B380-52D5C50D4D65}" destId="{CAA6F33D-4486-4EBB-81C6-3290E506EC65}" srcOrd="7" destOrd="0" presId="urn:microsoft.com/office/officeart/2005/8/layout/process5"/>
    <dgm:cxn modelId="{449DE5A5-2F35-4B6C-BF57-0723009273A9}" type="presParOf" srcId="{CAA6F33D-4486-4EBB-81C6-3290E506EC65}" destId="{06F64B68-6D13-4008-A7C4-26ECE0689868}" srcOrd="0" destOrd="0" presId="urn:microsoft.com/office/officeart/2005/8/layout/process5"/>
    <dgm:cxn modelId="{7F36ECEA-9391-4CDB-B2FE-EEA3FD602F7A}" type="presParOf" srcId="{2ED42FB4-CF4D-4433-B380-52D5C50D4D65}" destId="{52202D49-B11E-4712-B9C2-F0044F6914A3}" srcOrd="8" destOrd="0" presId="urn:microsoft.com/office/officeart/2005/8/layout/process5"/>
    <dgm:cxn modelId="{81E1F23C-4EE5-4F49-A631-D4F3A4F22276}" type="presParOf" srcId="{2ED42FB4-CF4D-4433-B380-52D5C50D4D65}" destId="{5692AD92-5956-4D64-AC87-8C07AC2E8C6E}" srcOrd="9" destOrd="0" presId="urn:microsoft.com/office/officeart/2005/8/layout/process5"/>
    <dgm:cxn modelId="{0D719419-DE62-4B05-B08D-4C12BD2F17A0}" type="presParOf" srcId="{5692AD92-5956-4D64-AC87-8C07AC2E8C6E}" destId="{CA9F6C6A-FA8E-4CE4-A6F3-C6FF037346C9}" srcOrd="0" destOrd="0" presId="urn:microsoft.com/office/officeart/2005/8/layout/process5"/>
    <dgm:cxn modelId="{3D410F55-C6FC-4976-8D09-0725A6DF565E}" type="presParOf" srcId="{2ED42FB4-CF4D-4433-B380-52D5C50D4D65}" destId="{F1D0768A-9698-4905-9A68-24A11D0C6C4D}" srcOrd="10" destOrd="0" presId="urn:microsoft.com/office/officeart/2005/8/layout/process5"/>
    <dgm:cxn modelId="{BC36756C-3142-4495-950F-9D8DF2F713B5}" type="presParOf" srcId="{2ED42FB4-CF4D-4433-B380-52D5C50D4D65}" destId="{80E50003-C823-4F51-B389-A63E9B7CF6C8}" srcOrd="11" destOrd="0" presId="urn:microsoft.com/office/officeart/2005/8/layout/process5"/>
    <dgm:cxn modelId="{F9F51AF1-D166-4553-9AEF-4509DE3FE790}" type="presParOf" srcId="{80E50003-C823-4F51-B389-A63E9B7CF6C8}" destId="{65D202BF-C660-4FCB-B03D-A2A29399C73C}" srcOrd="0" destOrd="0" presId="urn:microsoft.com/office/officeart/2005/8/layout/process5"/>
    <dgm:cxn modelId="{943BC9B1-3597-4A30-850D-9B19E7FA576F}" type="presParOf" srcId="{2ED42FB4-CF4D-4433-B380-52D5C50D4D65}" destId="{FE42AD97-DB67-4DBA-8767-70B46504E440}" srcOrd="12" destOrd="0" presId="urn:microsoft.com/office/officeart/2005/8/layout/process5"/>
    <dgm:cxn modelId="{CFF447C0-A49F-429A-8D6E-F753E219F959}" type="presParOf" srcId="{2ED42FB4-CF4D-4433-B380-52D5C50D4D65}" destId="{C3760157-3D23-485A-B430-76F62C63CF42}" srcOrd="13" destOrd="0" presId="urn:microsoft.com/office/officeart/2005/8/layout/process5"/>
    <dgm:cxn modelId="{60172FAD-D1B0-4DCE-AB38-82664FA66C3A}" type="presParOf" srcId="{C3760157-3D23-485A-B430-76F62C63CF42}" destId="{15DEECE3-4282-4CBE-968E-ED38CDDC48B7}" srcOrd="0" destOrd="0" presId="urn:microsoft.com/office/officeart/2005/8/layout/process5"/>
    <dgm:cxn modelId="{C6B13AB4-1346-4662-B61E-DD7480EE42CF}" type="presParOf" srcId="{2ED42FB4-CF4D-4433-B380-52D5C50D4D65}" destId="{CB65CECC-5A08-4A57-BEC6-E81A3A6D12F3}"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7FBFB8-1273-48CB-B5BB-B2C5754CB0C8}" type="doc">
      <dgm:prSet loTypeId="urn:microsoft.com/office/officeart/2005/8/layout/lProcess2" loCatId="list" qsTypeId="urn:microsoft.com/office/officeart/2005/8/quickstyle/simple1" qsCatId="simple" csTypeId="urn:microsoft.com/office/officeart/2005/8/colors/accent2_1" csCatId="accent2" phldr="1"/>
      <dgm:spPr/>
      <dgm:t>
        <a:bodyPr/>
        <a:lstStyle/>
        <a:p>
          <a:endParaRPr lang="es-CO"/>
        </a:p>
      </dgm:t>
    </dgm:pt>
    <dgm:pt modelId="{7DEA63A9-7944-411D-9F16-FC036B794211}">
      <dgm:prSet phldrT="[Texto]"/>
      <dgm:spPr/>
      <dgm:t>
        <a:bodyPr/>
        <a:lstStyle/>
        <a:p>
          <a:r>
            <a:rPr lang="es-CO" dirty="0">
              <a:latin typeface="Tahoma" panose="020B0604030504040204" pitchFamily="34" charset="0"/>
              <a:ea typeface="Tahoma" panose="020B0604030504040204" pitchFamily="34" charset="0"/>
              <a:cs typeface="Tahoma" panose="020B0604030504040204" pitchFamily="34" charset="0"/>
            </a:rPr>
            <a:t>Diseño y Planificación</a:t>
          </a:r>
        </a:p>
      </dgm:t>
    </dgm:pt>
    <dgm:pt modelId="{747BC68D-F436-4C6F-BF4B-15AAD1F9CE83}" type="parTrans" cxnId="{051AF800-E025-4212-A6E7-8102C89523E8}">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6173A7D0-0036-48CA-B429-86C69288D89D}" type="sibTrans" cxnId="{051AF800-E025-4212-A6E7-8102C89523E8}">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15760238-B6EE-4D29-84AB-1B641D3DAEAB}">
      <dgm:prSet phldrT="[Texto]"/>
      <dgm:spPr/>
      <dgm:t>
        <a:bodyPr/>
        <a:lstStyle/>
        <a:p>
          <a:r>
            <a:rPr lang="es-CO" dirty="0">
              <a:latin typeface="Tahoma" panose="020B0604030504040204" pitchFamily="34" charset="0"/>
              <a:ea typeface="Tahoma" panose="020B0604030504040204" pitchFamily="34" charset="0"/>
              <a:cs typeface="Tahoma" panose="020B0604030504040204" pitchFamily="34" charset="0"/>
            </a:rPr>
            <a:t>Selección de diseño</a:t>
          </a:r>
        </a:p>
      </dgm:t>
    </dgm:pt>
    <dgm:pt modelId="{B0B90112-B70C-4A2F-B9F9-A4850192A436}" type="parTrans" cxnId="{015D385B-90FE-4216-893F-8677448172AA}">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9FD474E3-312B-44B1-8C0E-2BAB627367D7}" type="sibTrans" cxnId="{015D385B-90FE-4216-893F-8677448172AA}">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3979A621-359A-4C21-93D4-DC05722FA551}">
      <dgm:prSet phldrT="[Texto]"/>
      <dgm:spPr/>
      <dgm:t>
        <a:bodyPr/>
        <a:lstStyle/>
        <a:p>
          <a:r>
            <a:rPr lang="es-CO" dirty="0">
              <a:latin typeface="Tahoma" panose="020B0604030504040204" pitchFamily="34" charset="0"/>
              <a:ea typeface="Tahoma" panose="020B0604030504040204" pitchFamily="34" charset="0"/>
              <a:cs typeface="Tahoma" panose="020B0604030504040204" pitchFamily="34" charset="0"/>
            </a:rPr>
            <a:t>Identificación de la población</a:t>
          </a:r>
        </a:p>
      </dgm:t>
    </dgm:pt>
    <dgm:pt modelId="{A3C2C6A7-8B3E-4323-81D0-63A226344ADB}" type="parTrans" cxnId="{18C52904-F8BC-4964-883F-6D947DB28B41}">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65FCF434-625D-434C-A029-F59FB14C4FD8}" type="sibTrans" cxnId="{18C52904-F8BC-4964-883F-6D947DB28B41}">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6D8CE420-CAF8-4E3F-A7AB-1E854A737726}">
      <dgm:prSet phldrT="[Texto]"/>
      <dgm:spPr/>
      <dgm:t>
        <a:bodyPr/>
        <a:lstStyle/>
        <a:p>
          <a:r>
            <a:rPr lang="es-CO" dirty="0">
              <a:latin typeface="Tahoma" panose="020B0604030504040204" pitchFamily="34" charset="0"/>
              <a:ea typeface="Tahoma" panose="020B0604030504040204" pitchFamily="34" charset="0"/>
              <a:cs typeface="Tahoma" panose="020B0604030504040204" pitchFamily="34" charset="0"/>
            </a:rPr>
            <a:t>Especificaciones de los métodos y técnicas para obtener datos</a:t>
          </a:r>
        </a:p>
      </dgm:t>
    </dgm:pt>
    <dgm:pt modelId="{78C94C15-E821-45EF-AE8F-57C2F64FF4DD}" type="parTrans" cxnId="{53402A9A-DE7A-47A0-8554-9B3BC4013955}">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B9E246F2-B44E-4F7D-BFCC-18DDD8D80DA7}" type="sibTrans" cxnId="{53402A9A-DE7A-47A0-8554-9B3BC4013955}">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7FBD6FBA-5DDD-42C9-B3CE-1241327D0776}">
      <dgm:prSet phldrT="[Texto]"/>
      <dgm:spPr/>
      <dgm:t>
        <a:bodyPr/>
        <a:lstStyle/>
        <a:p>
          <a:r>
            <a:rPr lang="es-CO" dirty="0">
              <a:latin typeface="Tahoma" panose="020B0604030504040204" pitchFamily="34" charset="0"/>
              <a:ea typeface="Tahoma" panose="020B0604030504040204" pitchFamily="34" charset="0"/>
              <a:cs typeface="Tahoma" panose="020B0604030504040204" pitchFamily="34" charset="0"/>
            </a:rPr>
            <a:t>Ejecución del Plan</a:t>
          </a:r>
        </a:p>
      </dgm:t>
    </dgm:pt>
    <dgm:pt modelId="{D3FBF0C4-FC3F-4804-956E-7880C3682132}" type="parTrans" cxnId="{875A3E00-71C9-431B-8B4B-CB2EF1049F57}">
      <dgm:prSet/>
      <dgm:spPr/>
      <dgm:t>
        <a:bodyPr/>
        <a:lstStyle/>
        <a:p>
          <a:endParaRPr lang="es-CO"/>
        </a:p>
      </dgm:t>
    </dgm:pt>
    <dgm:pt modelId="{6E509CB2-201D-4D72-8D80-5D5DB740C51B}" type="sibTrans" cxnId="{875A3E00-71C9-431B-8B4B-CB2EF1049F57}">
      <dgm:prSet/>
      <dgm:spPr/>
      <dgm:t>
        <a:bodyPr/>
        <a:lstStyle/>
        <a:p>
          <a:endParaRPr lang="es-CO"/>
        </a:p>
      </dgm:t>
    </dgm:pt>
    <dgm:pt modelId="{C3DCF01B-1CAC-49CE-8880-28668128FCE9}" type="pres">
      <dgm:prSet presAssocID="{2C7FBFB8-1273-48CB-B5BB-B2C5754CB0C8}" presName="theList" presStyleCnt="0">
        <dgm:presLayoutVars>
          <dgm:dir/>
          <dgm:animLvl val="lvl"/>
          <dgm:resizeHandles val="exact"/>
        </dgm:presLayoutVars>
      </dgm:prSet>
      <dgm:spPr/>
    </dgm:pt>
    <dgm:pt modelId="{1F2A94EB-D1CA-4ABA-894C-6B91B0A49232}" type="pres">
      <dgm:prSet presAssocID="{7DEA63A9-7944-411D-9F16-FC036B794211}" presName="compNode" presStyleCnt="0"/>
      <dgm:spPr/>
    </dgm:pt>
    <dgm:pt modelId="{6A265149-6A4C-4840-BFE5-25E5944AF819}" type="pres">
      <dgm:prSet presAssocID="{7DEA63A9-7944-411D-9F16-FC036B794211}" presName="aNode" presStyleLbl="bgShp" presStyleIdx="0" presStyleCnt="1"/>
      <dgm:spPr/>
    </dgm:pt>
    <dgm:pt modelId="{8BBE23A2-DB67-4EC2-AE91-DCF6748E924B}" type="pres">
      <dgm:prSet presAssocID="{7DEA63A9-7944-411D-9F16-FC036B794211}" presName="textNode" presStyleLbl="bgShp" presStyleIdx="0" presStyleCnt="1"/>
      <dgm:spPr/>
    </dgm:pt>
    <dgm:pt modelId="{99346810-2A02-4E68-BBC8-88742D854C71}" type="pres">
      <dgm:prSet presAssocID="{7DEA63A9-7944-411D-9F16-FC036B794211}" presName="compChildNode" presStyleCnt="0"/>
      <dgm:spPr/>
    </dgm:pt>
    <dgm:pt modelId="{EA620583-3741-4835-AEC9-F80726E0B4A7}" type="pres">
      <dgm:prSet presAssocID="{7DEA63A9-7944-411D-9F16-FC036B794211}" presName="theInnerList" presStyleCnt="0"/>
      <dgm:spPr/>
    </dgm:pt>
    <dgm:pt modelId="{BB2FFB8D-45AA-4EC9-91AA-F6EBECF701EE}" type="pres">
      <dgm:prSet presAssocID="{15760238-B6EE-4D29-84AB-1B641D3DAEAB}" presName="childNode" presStyleLbl="node1" presStyleIdx="0" presStyleCnt="4">
        <dgm:presLayoutVars>
          <dgm:bulletEnabled val="1"/>
        </dgm:presLayoutVars>
      </dgm:prSet>
      <dgm:spPr/>
    </dgm:pt>
    <dgm:pt modelId="{2E39CA23-7A30-4722-85A6-6226287B5B90}" type="pres">
      <dgm:prSet presAssocID="{15760238-B6EE-4D29-84AB-1B641D3DAEAB}" presName="aSpace2" presStyleCnt="0"/>
      <dgm:spPr/>
    </dgm:pt>
    <dgm:pt modelId="{13263BE9-F133-4E2C-B24A-1335776782BF}" type="pres">
      <dgm:prSet presAssocID="{3979A621-359A-4C21-93D4-DC05722FA551}" presName="childNode" presStyleLbl="node1" presStyleIdx="1" presStyleCnt="4">
        <dgm:presLayoutVars>
          <dgm:bulletEnabled val="1"/>
        </dgm:presLayoutVars>
      </dgm:prSet>
      <dgm:spPr/>
    </dgm:pt>
    <dgm:pt modelId="{92726BFA-A6F5-47A3-B8FB-DAA44885AFED}" type="pres">
      <dgm:prSet presAssocID="{3979A621-359A-4C21-93D4-DC05722FA551}" presName="aSpace2" presStyleCnt="0"/>
      <dgm:spPr/>
    </dgm:pt>
    <dgm:pt modelId="{5CBA6382-B0C1-4C4A-A58D-B9DFA70F8ECE}" type="pres">
      <dgm:prSet presAssocID="{6D8CE420-CAF8-4E3F-A7AB-1E854A737726}" presName="childNode" presStyleLbl="node1" presStyleIdx="2" presStyleCnt="4">
        <dgm:presLayoutVars>
          <dgm:bulletEnabled val="1"/>
        </dgm:presLayoutVars>
      </dgm:prSet>
      <dgm:spPr/>
    </dgm:pt>
    <dgm:pt modelId="{2B874D4B-9FCA-4221-B89F-5F70DCB42B3C}" type="pres">
      <dgm:prSet presAssocID="{6D8CE420-CAF8-4E3F-A7AB-1E854A737726}" presName="aSpace2" presStyleCnt="0"/>
      <dgm:spPr/>
    </dgm:pt>
    <dgm:pt modelId="{EB008AE6-0BF4-4580-A470-64D884CCB835}" type="pres">
      <dgm:prSet presAssocID="{7FBD6FBA-5DDD-42C9-B3CE-1241327D0776}" presName="childNode" presStyleLbl="node1" presStyleIdx="3" presStyleCnt="4">
        <dgm:presLayoutVars>
          <dgm:bulletEnabled val="1"/>
        </dgm:presLayoutVars>
      </dgm:prSet>
      <dgm:spPr/>
    </dgm:pt>
  </dgm:ptLst>
  <dgm:cxnLst>
    <dgm:cxn modelId="{875A3E00-71C9-431B-8B4B-CB2EF1049F57}" srcId="{7DEA63A9-7944-411D-9F16-FC036B794211}" destId="{7FBD6FBA-5DDD-42C9-B3CE-1241327D0776}" srcOrd="3" destOrd="0" parTransId="{D3FBF0C4-FC3F-4804-956E-7880C3682132}" sibTransId="{6E509CB2-201D-4D72-8D80-5D5DB740C51B}"/>
    <dgm:cxn modelId="{051AF800-E025-4212-A6E7-8102C89523E8}" srcId="{2C7FBFB8-1273-48CB-B5BB-B2C5754CB0C8}" destId="{7DEA63A9-7944-411D-9F16-FC036B794211}" srcOrd="0" destOrd="0" parTransId="{747BC68D-F436-4C6F-BF4B-15AAD1F9CE83}" sibTransId="{6173A7D0-0036-48CA-B429-86C69288D89D}"/>
    <dgm:cxn modelId="{18C52904-F8BC-4964-883F-6D947DB28B41}" srcId="{7DEA63A9-7944-411D-9F16-FC036B794211}" destId="{3979A621-359A-4C21-93D4-DC05722FA551}" srcOrd="1" destOrd="0" parTransId="{A3C2C6A7-8B3E-4323-81D0-63A226344ADB}" sibTransId="{65FCF434-625D-434C-A029-F59FB14C4FD8}"/>
    <dgm:cxn modelId="{FCE8E118-A7F1-4BAA-A96B-1C5E0237BC71}" type="presOf" srcId="{6D8CE420-CAF8-4E3F-A7AB-1E854A737726}" destId="{5CBA6382-B0C1-4C4A-A58D-B9DFA70F8ECE}" srcOrd="0" destOrd="0" presId="urn:microsoft.com/office/officeart/2005/8/layout/lProcess2"/>
    <dgm:cxn modelId="{BF186A26-CAB9-435A-90AB-A19FBB952023}" type="presOf" srcId="{7DEA63A9-7944-411D-9F16-FC036B794211}" destId="{8BBE23A2-DB67-4EC2-AE91-DCF6748E924B}" srcOrd="1" destOrd="0" presId="urn:microsoft.com/office/officeart/2005/8/layout/lProcess2"/>
    <dgm:cxn modelId="{FA785638-DD94-4EE4-B7FC-BA844067514D}" type="presOf" srcId="{3979A621-359A-4C21-93D4-DC05722FA551}" destId="{13263BE9-F133-4E2C-B24A-1335776782BF}" srcOrd="0" destOrd="0" presId="urn:microsoft.com/office/officeart/2005/8/layout/lProcess2"/>
    <dgm:cxn modelId="{015D385B-90FE-4216-893F-8677448172AA}" srcId="{7DEA63A9-7944-411D-9F16-FC036B794211}" destId="{15760238-B6EE-4D29-84AB-1B641D3DAEAB}" srcOrd="0" destOrd="0" parTransId="{B0B90112-B70C-4A2F-B9F9-A4850192A436}" sibTransId="{9FD474E3-312B-44B1-8C0E-2BAB627367D7}"/>
    <dgm:cxn modelId="{C36E5E5B-D707-4F3D-AFAA-2D212D41A32F}" type="presOf" srcId="{2C7FBFB8-1273-48CB-B5BB-B2C5754CB0C8}" destId="{C3DCF01B-1CAC-49CE-8880-28668128FCE9}" srcOrd="0" destOrd="0" presId="urn:microsoft.com/office/officeart/2005/8/layout/lProcess2"/>
    <dgm:cxn modelId="{84D11C61-EF35-4E79-823F-0F390A9176DD}" type="presOf" srcId="{7FBD6FBA-5DDD-42C9-B3CE-1241327D0776}" destId="{EB008AE6-0BF4-4580-A470-64D884CCB835}" srcOrd="0" destOrd="0" presId="urn:microsoft.com/office/officeart/2005/8/layout/lProcess2"/>
    <dgm:cxn modelId="{53402A9A-DE7A-47A0-8554-9B3BC4013955}" srcId="{7DEA63A9-7944-411D-9F16-FC036B794211}" destId="{6D8CE420-CAF8-4E3F-A7AB-1E854A737726}" srcOrd="2" destOrd="0" parTransId="{78C94C15-E821-45EF-AE8F-57C2F64FF4DD}" sibTransId="{B9E246F2-B44E-4F7D-BFCC-18DDD8D80DA7}"/>
    <dgm:cxn modelId="{51322F9E-EB2C-4038-B6DB-AC870B97F3E9}" type="presOf" srcId="{15760238-B6EE-4D29-84AB-1B641D3DAEAB}" destId="{BB2FFB8D-45AA-4EC9-91AA-F6EBECF701EE}" srcOrd="0" destOrd="0" presId="urn:microsoft.com/office/officeart/2005/8/layout/lProcess2"/>
    <dgm:cxn modelId="{CBEE33CA-5C60-4652-9B38-1BC013D66D7F}" type="presOf" srcId="{7DEA63A9-7944-411D-9F16-FC036B794211}" destId="{6A265149-6A4C-4840-BFE5-25E5944AF819}" srcOrd="0" destOrd="0" presId="urn:microsoft.com/office/officeart/2005/8/layout/lProcess2"/>
    <dgm:cxn modelId="{697CBC4A-9585-48FF-B407-8CAAE7CFD8D4}" type="presParOf" srcId="{C3DCF01B-1CAC-49CE-8880-28668128FCE9}" destId="{1F2A94EB-D1CA-4ABA-894C-6B91B0A49232}" srcOrd="0" destOrd="0" presId="urn:microsoft.com/office/officeart/2005/8/layout/lProcess2"/>
    <dgm:cxn modelId="{5A03F421-E07F-41DC-9029-71316009C8E5}" type="presParOf" srcId="{1F2A94EB-D1CA-4ABA-894C-6B91B0A49232}" destId="{6A265149-6A4C-4840-BFE5-25E5944AF819}" srcOrd="0" destOrd="0" presId="urn:microsoft.com/office/officeart/2005/8/layout/lProcess2"/>
    <dgm:cxn modelId="{6EE0183D-7D98-4A9B-A9D3-DE898140F0FA}" type="presParOf" srcId="{1F2A94EB-D1CA-4ABA-894C-6B91B0A49232}" destId="{8BBE23A2-DB67-4EC2-AE91-DCF6748E924B}" srcOrd="1" destOrd="0" presId="urn:microsoft.com/office/officeart/2005/8/layout/lProcess2"/>
    <dgm:cxn modelId="{FA12D53D-5947-4DE2-80FE-15321CDFF26D}" type="presParOf" srcId="{1F2A94EB-D1CA-4ABA-894C-6B91B0A49232}" destId="{99346810-2A02-4E68-BBC8-88742D854C71}" srcOrd="2" destOrd="0" presId="urn:microsoft.com/office/officeart/2005/8/layout/lProcess2"/>
    <dgm:cxn modelId="{0EB7EFF1-5AC5-4AE8-9D05-237EFB93F5F2}" type="presParOf" srcId="{99346810-2A02-4E68-BBC8-88742D854C71}" destId="{EA620583-3741-4835-AEC9-F80726E0B4A7}" srcOrd="0" destOrd="0" presId="urn:microsoft.com/office/officeart/2005/8/layout/lProcess2"/>
    <dgm:cxn modelId="{BA7D07A4-6C8F-49BA-A493-18491629A52C}" type="presParOf" srcId="{EA620583-3741-4835-AEC9-F80726E0B4A7}" destId="{BB2FFB8D-45AA-4EC9-91AA-F6EBECF701EE}" srcOrd="0" destOrd="0" presId="urn:microsoft.com/office/officeart/2005/8/layout/lProcess2"/>
    <dgm:cxn modelId="{B9B408BE-81E9-4296-B148-48C465D663A0}" type="presParOf" srcId="{EA620583-3741-4835-AEC9-F80726E0B4A7}" destId="{2E39CA23-7A30-4722-85A6-6226287B5B90}" srcOrd="1" destOrd="0" presId="urn:microsoft.com/office/officeart/2005/8/layout/lProcess2"/>
    <dgm:cxn modelId="{7E2455D3-3F6E-4457-B4DA-818B53D16675}" type="presParOf" srcId="{EA620583-3741-4835-AEC9-F80726E0B4A7}" destId="{13263BE9-F133-4E2C-B24A-1335776782BF}" srcOrd="2" destOrd="0" presId="urn:microsoft.com/office/officeart/2005/8/layout/lProcess2"/>
    <dgm:cxn modelId="{C6028223-D335-49B8-9678-02EFE2EDBE2D}" type="presParOf" srcId="{EA620583-3741-4835-AEC9-F80726E0B4A7}" destId="{92726BFA-A6F5-47A3-B8FB-DAA44885AFED}" srcOrd="3" destOrd="0" presId="urn:microsoft.com/office/officeart/2005/8/layout/lProcess2"/>
    <dgm:cxn modelId="{07A9276B-4853-463A-98B3-BE89DDE40F03}" type="presParOf" srcId="{EA620583-3741-4835-AEC9-F80726E0B4A7}" destId="{5CBA6382-B0C1-4C4A-A58D-B9DFA70F8ECE}" srcOrd="4" destOrd="0" presId="urn:microsoft.com/office/officeart/2005/8/layout/lProcess2"/>
    <dgm:cxn modelId="{804394C2-5844-488C-B6A7-D35D0DF99D32}" type="presParOf" srcId="{EA620583-3741-4835-AEC9-F80726E0B4A7}" destId="{2B874D4B-9FCA-4221-B89F-5F70DCB42B3C}" srcOrd="5" destOrd="0" presId="urn:microsoft.com/office/officeart/2005/8/layout/lProcess2"/>
    <dgm:cxn modelId="{93C8A0AF-6AC0-4726-A6A7-94B3422488DF}" type="presParOf" srcId="{EA620583-3741-4835-AEC9-F80726E0B4A7}" destId="{EB008AE6-0BF4-4580-A470-64D884CCB835}"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C7FBFB8-1273-48CB-B5BB-B2C5754CB0C8}"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s-CO"/>
        </a:p>
      </dgm:t>
    </dgm:pt>
    <dgm:pt modelId="{7DEA63A9-7944-411D-9F16-FC036B794211}">
      <dgm:prSet phldrT="[Texto]"/>
      <dgm:spPr/>
      <dgm:t>
        <a:bodyPr/>
        <a:lstStyle/>
        <a:p>
          <a:r>
            <a:rPr lang="es-CO" dirty="0">
              <a:latin typeface="Tahoma" panose="020B0604030504040204" pitchFamily="34" charset="0"/>
              <a:ea typeface="Tahoma" panose="020B0604030504040204" pitchFamily="34" charset="0"/>
              <a:cs typeface="Tahoma" panose="020B0604030504040204" pitchFamily="34" charset="0"/>
            </a:rPr>
            <a:t>Análisis de resultados</a:t>
          </a:r>
        </a:p>
      </dgm:t>
    </dgm:pt>
    <dgm:pt modelId="{747BC68D-F436-4C6F-BF4B-15AAD1F9CE83}" type="parTrans" cxnId="{051AF800-E025-4212-A6E7-8102C89523E8}">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6173A7D0-0036-48CA-B429-86C69288D89D}" type="sibTrans" cxnId="{051AF800-E025-4212-A6E7-8102C89523E8}">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15760238-B6EE-4D29-84AB-1B641D3DAEAB}">
      <dgm:prSet phldrT="[Texto]"/>
      <dgm:spPr/>
      <dgm:t>
        <a:bodyPr/>
        <a:lstStyle/>
        <a:p>
          <a:r>
            <a:rPr lang="es-CO" dirty="0">
              <a:latin typeface="Tahoma" panose="020B0604030504040204" pitchFamily="34" charset="0"/>
              <a:ea typeface="Tahoma" panose="020B0604030504040204" pitchFamily="34" charset="0"/>
              <a:cs typeface="Tahoma" panose="020B0604030504040204" pitchFamily="34" charset="0"/>
            </a:rPr>
            <a:t>Interpretación de resultados. Relación de resultados con hipótesis, determinación de validez. </a:t>
          </a:r>
        </a:p>
      </dgm:t>
    </dgm:pt>
    <dgm:pt modelId="{B0B90112-B70C-4A2F-B9F9-A4850192A436}" type="parTrans" cxnId="{015D385B-90FE-4216-893F-8677448172AA}">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9FD474E3-312B-44B1-8C0E-2BAB627367D7}" type="sibTrans" cxnId="{015D385B-90FE-4216-893F-8677448172AA}">
      <dgm:prSet/>
      <dgm:spPr/>
      <dgm:t>
        <a:bodyPr/>
        <a:lstStyle/>
        <a:p>
          <a:endParaRPr lang="es-CO">
            <a:latin typeface="Tahoma" panose="020B0604030504040204" pitchFamily="34" charset="0"/>
            <a:ea typeface="Tahoma" panose="020B0604030504040204" pitchFamily="34" charset="0"/>
            <a:cs typeface="Tahoma" panose="020B0604030504040204" pitchFamily="34" charset="0"/>
          </a:endParaRPr>
        </a:p>
      </dgm:t>
    </dgm:pt>
    <dgm:pt modelId="{105DB922-89B7-43EA-BBB8-45B38A69F07D}" type="pres">
      <dgm:prSet presAssocID="{2C7FBFB8-1273-48CB-B5BB-B2C5754CB0C8}" presName="linear" presStyleCnt="0">
        <dgm:presLayoutVars>
          <dgm:animLvl val="lvl"/>
          <dgm:resizeHandles val="exact"/>
        </dgm:presLayoutVars>
      </dgm:prSet>
      <dgm:spPr/>
    </dgm:pt>
    <dgm:pt modelId="{5D6BE7ED-34CB-4E53-92EF-1C94F5401E45}" type="pres">
      <dgm:prSet presAssocID="{7DEA63A9-7944-411D-9F16-FC036B794211}" presName="parentText" presStyleLbl="node1" presStyleIdx="0" presStyleCnt="2">
        <dgm:presLayoutVars>
          <dgm:chMax val="0"/>
          <dgm:bulletEnabled val="1"/>
        </dgm:presLayoutVars>
      </dgm:prSet>
      <dgm:spPr/>
    </dgm:pt>
    <dgm:pt modelId="{5E292CF9-BFC4-4D49-AA1B-D12815C83804}" type="pres">
      <dgm:prSet presAssocID="{6173A7D0-0036-48CA-B429-86C69288D89D}" presName="spacer" presStyleCnt="0"/>
      <dgm:spPr/>
    </dgm:pt>
    <dgm:pt modelId="{9C0C3D21-C485-4967-9B68-DB03D51AE1E4}" type="pres">
      <dgm:prSet presAssocID="{15760238-B6EE-4D29-84AB-1B641D3DAEAB}" presName="parentText" presStyleLbl="node1" presStyleIdx="1" presStyleCnt="2">
        <dgm:presLayoutVars>
          <dgm:chMax val="0"/>
          <dgm:bulletEnabled val="1"/>
        </dgm:presLayoutVars>
      </dgm:prSet>
      <dgm:spPr/>
    </dgm:pt>
  </dgm:ptLst>
  <dgm:cxnLst>
    <dgm:cxn modelId="{051AF800-E025-4212-A6E7-8102C89523E8}" srcId="{2C7FBFB8-1273-48CB-B5BB-B2C5754CB0C8}" destId="{7DEA63A9-7944-411D-9F16-FC036B794211}" srcOrd="0" destOrd="0" parTransId="{747BC68D-F436-4C6F-BF4B-15AAD1F9CE83}" sibTransId="{6173A7D0-0036-48CA-B429-86C69288D89D}"/>
    <dgm:cxn modelId="{C6D69E2E-BC75-48C8-BE9F-AA3A42739979}" type="presOf" srcId="{7DEA63A9-7944-411D-9F16-FC036B794211}" destId="{5D6BE7ED-34CB-4E53-92EF-1C94F5401E45}" srcOrd="0" destOrd="0" presId="urn:microsoft.com/office/officeart/2005/8/layout/vList2"/>
    <dgm:cxn modelId="{385EED43-C513-4A87-B065-B67E3A8880C1}" type="presOf" srcId="{15760238-B6EE-4D29-84AB-1B641D3DAEAB}" destId="{9C0C3D21-C485-4967-9B68-DB03D51AE1E4}" srcOrd="0" destOrd="0" presId="urn:microsoft.com/office/officeart/2005/8/layout/vList2"/>
    <dgm:cxn modelId="{97DFC359-EF3F-4BB5-8D25-64CD3BE74935}" type="presOf" srcId="{2C7FBFB8-1273-48CB-B5BB-B2C5754CB0C8}" destId="{105DB922-89B7-43EA-BBB8-45B38A69F07D}" srcOrd="0" destOrd="0" presId="urn:microsoft.com/office/officeart/2005/8/layout/vList2"/>
    <dgm:cxn modelId="{015D385B-90FE-4216-893F-8677448172AA}" srcId="{2C7FBFB8-1273-48CB-B5BB-B2C5754CB0C8}" destId="{15760238-B6EE-4D29-84AB-1B641D3DAEAB}" srcOrd="1" destOrd="0" parTransId="{B0B90112-B70C-4A2F-B9F9-A4850192A436}" sibTransId="{9FD474E3-312B-44B1-8C0E-2BAB627367D7}"/>
    <dgm:cxn modelId="{45A3EC27-6475-421D-A68A-3667150F9BA2}" type="presParOf" srcId="{105DB922-89B7-43EA-BBB8-45B38A69F07D}" destId="{5D6BE7ED-34CB-4E53-92EF-1C94F5401E45}" srcOrd="0" destOrd="0" presId="urn:microsoft.com/office/officeart/2005/8/layout/vList2"/>
    <dgm:cxn modelId="{8DD92581-7DD9-4995-BE8F-2B636884C1E7}" type="presParOf" srcId="{105DB922-89B7-43EA-BBB8-45B38A69F07D}" destId="{5E292CF9-BFC4-4D49-AA1B-D12815C83804}" srcOrd="1" destOrd="0" presId="urn:microsoft.com/office/officeart/2005/8/layout/vList2"/>
    <dgm:cxn modelId="{8F55DB1E-0041-4B48-BE74-A9982F97E30A}" type="presParOf" srcId="{105DB922-89B7-43EA-BBB8-45B38A69F07D}" destId="{9C0C3D21-C485-4967-9B68-DB03D51AE1E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F1D2CA-A331-4A04-8530-D77410B7C89E}"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s-CO"/>
        </a:p>
      </dgm:t>
    </dgm:pt>
    <dgm:pt modelId="{7BC9382D-722E-4DE6-B311-2C02D1B62384}">
      <dgm:prSet phldrT="[Texto]"/>
      <dgm:spPr/>
      <dgm:t>
        <a:bodyPr/>
        <a:lstStyle/>
        <a:p>
          <a:r>
            <a:rPr lang="es-CO" dirty="0"/>
            <a:t>Comunicación</a:t>
          </a:r>
        </a:p>
      </dgm:t>
    </dgm:pt>
    <dgm:pt modelId="{62A4D653-650F-4B55-ADFF-9F23B0460915}" type="parTrans" cxnId="{A74C3214-4FCE-4145-8F56-19131106BBA3}">
      <dgm:prSet/>
      <dgm:spPr/>
      <dgm:t>
        <a:bodyPr/>
        <a:lstStyle/>
        <a:p>
          <a:endParaRPr lang="es-CO"/>
        </a:p>
      </dgm:t>
    </dgm:pt>
    <dgm:pt modelId="{3AD1A933-5327-4E67-A0CA-98FFF7EDFD78}" type="sibTrans" cxnId="{A74C3214-4FCE-4145-8F56-19131106BBA3}">
      <dgm:prSet/>
      <dgm:spPr/>
      <dgm:t>
        <a:bodyPr/>
        <a:lstStyle/>
        <a:p>
          <a:endParaRPr lang="es-CO"/>
        </a:p>
      </dgm:t>
    </dgm:pt>
    <dgm:pt modelId="{8B11C23B-E41C-4AAD-8E2F-01DCA7B17D4D}">
      <dgm:prSet phldrT="[Texto]"/>
      <dgm:spPr/>
      <dgm:t>
        <a:bodyPr/>
        <a:lstStyle/>
        <a:p>
          <a:r>
            <a:rPr lang="es-CO" dirty="0"/>
            <a:t>Aplicación de resultados</a:t>
          </a:r>
        </a:p>
      </dgm:t>
    </dgm:pt>
    <dgm:pt modelId="{4729A209-B205-438C-9537-2C1E79835294}" type="parTrans" cxnId="{65D32EC5-B3EB-4CAE-A432-4073C3D5901C}">
      <dgm:prSet/>
      <dgm:spPr/>
      <dgm:t>
        <a:bodyPr/>
        <a:lstStyle/>
        <a:p>
          <a:endParaRPr lang="es-CO"/>
        </a:p>
      </dgm:t>
    </dgm:pt>
    <dgm:pt modelId="{DFB0B034-B736-4191-9A53-F81425F50454}" type="sibTrans" cxnId="{65D32EC5-B3EB-4CAE-A432-4073C3D5901C}">
      <dgm:prSet/>
      <dgm:spPr/>
      <dgm:t>
        <a:bodyPr/>
        <a:lstStyle/>
        <a:p>
          <a:endParaRPr lang="es-CO"/>
        </a:p>
      </dgm:t>
    </dgm:pt>
    <dgm:pt modelId="{A38AE06B-620F-4D95-8046-7A7F8462CC23}" type="pres">
      <dgm:prSet presAssocID="{E3F1D2CA-A331-4A04-8530-D77410B7C89E}" presName="linear" presStyleCnt="0">
        <dgm:presLayoutVars>
          <dgm:animLvl val="lvl"/>
          <dgm:resizeHandles val="exact"/>
        </dgm:presLayoutVars>
      </dgm:prSet>
      <dgm:spPr/>
    </dgm:pt>
    <dgm:pt modelId="{7DFFFDBB-9E32-4A34-83BA-55A843FC8C9A}" type="pres">
      <dgm:prSet presAssocID="{7BC9382D-722E-4DE6-B311-2C02D1B62384}" presName="parentText" presStyleLbl="node1" presStyleIdx="0" presStyleCnt="2" custLinFactY="-92862" custLinFactNeighborX="70909" custLinFactNeighborY="-100000">
        <dgm:presLayoutVars>
          <dgm:chMax val="0"/>
          <dgm:bulletEnabled val="1"/>
        </dgm:presLayoutVars>
      </dgm:prSet>
      <dgm:spPr/>
    </dgm:pt>
    <dgm:pt modelId="{1696F076-3CD2-4E87-BA78-8E5B06A16668}" type="pres">
      <dgm:prSet presAssocID="{3AD1A933-5327-4E67-A0CA-98FFF7EDFD78}" presName="spacer" presStyleCnt="0"/>
      <dgm:spPr/>
    </dgm:pt>
    <dgm:pt modelId="{5FE30806-82A3-4CA3-B220-C5AD034D4091}" type="pres">
      <dgm:prSet presAssocID="{8B11C23B-E41C-4AAD-8E2F-01DCA7B17D4D}" presName="parentText" presStyleLbl="node1" presStyleIdx="1" presStyleCnt="2">
        <dgm:presLayoutVars>
          <dgm:chMax val="0"/>
          <dgm:bulletEnabled val="1"/>
        </dgm:presLayoutVars>
      </dgm:prSet>
      <dgm:spPr/>
    </dgm:pt>
  </dgm:ptLst>
  <dgm:cxnLst>
    <dgm:cxn modelId="{A74C3214-4FCE-4145-8F56-19131106BBA3}" srcId="{E3F1D2CA-A331-4A04-8530-D77410B7C89E}" destId="{7BC9382D-722E-4DE6-B311-2C02D1B62384}" srcOrd="0" destOrd="0" parTransId="{62A4D653-650F-4B55-ADFF-9F23B0460915}" sibTransId="{3AD1A933-5327-4E67-A0CA-98FFF7EDFD78}"/>
    <dgm:cxn modelId="{4F099A3E-24F8-4CFA-AE9B-576B09BD0C76}" type="presOf" srcId="{7BC9382D-722E-4DE6-B311-2C02D1B62384}" destId="{7DFFFDBB-9E32-4A34-83BA-55A843FC8C9A}" srcOrd="0" destOrd="0" presId="urn:microsoft.com/office/officeart/2005/8/layout/vList2"/>
    <dgm:cxn modelId="{6EFAA66C-C8F9-4EDA-BC6D-C106B3606B0C}" type="presOf" srcId="{8B11C23B-E41C-4AAD-8E2F-01DCA7B17D4D}" destId="{5FE30806-82A3-4CA3-B220-C5AD034D4091}" srcOrd="0" destOrd="0" presId="urn:microsoft.com/office/officeart/2005/8/layout/vList2"/>
    <dgm:cxn modelId="{65D32EC5-B3EB-4CAE-A432-4073C3D5901C}" srcId="{E3F1D2CA-A331-4A04-8530-D77410B7C89E}" destId="{8B11C23B-E41C-4AAD-8E2F-01DCA7B17D4D}" srcOrd="1" destOrd="0" parTransId="{4729A209-B205-438C-9537-2C1E79835294}" sibTransId="{DFB0B034-B736-4191-9A53-F81425F50454}"/>
    <dgm:cxn modelId="{E4D5F0DD-1E39-4709-BBDB-01C18E2FB192}" type="presOf" srcId="{E3F1D2CA-A331-4A04-8530-D77410B7C89E}" destId="{A38AE06B-620F-4D95-8046-7A7F8462CC23}" srcOrd="0" destOrd="0" presId="urn:microsoft.com/office/officeart/2005/8/layout/vList2"/>
    <dgm:cxn modelId="{DE162CDF-A169-4C45-A2D3-2022552C7993}" type="presParOf" srcId="{A38AE06B-620F-4D95-8046-7A7F8462CC23}" destId="{7DFFFDBB-9E32-4A34-83BA-55A843FC8C9A}" srcOrd="0" destOrd="0" presId="urn:microsoft.com/office/officeart/2005/8/layout/vList2"/>
    <dgm:cxn modelId="{484F3179-FEE2-44DB-805B-DF3BD2559711}" type="presParOf" srcId="{A38AE06B-620F-4D95-8046-7A7F8462CC23}" destId="{1696F076-3CD2-4E87-BA78-8E5B06A16668}" srcOrd="1" destOrd="0" presId="urn:microsoft.com/office/officeart/2005/8/layout/vList2"/>
    <dgm:cxn modelId="{5C72FF8E-C274-4D85-AC23-40447A600169}" type="presParOf" srcId="{A38AE06B-620F-4D95-8046-7A7F8462CC23}" destId="{5FE30806-82A3-4CA3-B220-C5AD034D409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708F6-23E4-4182-BAA7-A6B8BA2168E8}">
      <dsp:nvSpPr>
        <dsp:cNvPr id="0" name=""/>
        <dsp:cNvSpPr/>
      </dsp:nvSpPr>
      <dsp:spPr>
        <a:xfrm>
          <a:off x="0" y="209510"/>
          <a:ext cx="4032448" cy="1612979"/>
        </a:xfrm>
        <a:prstGeom prst="leftRightRibbon">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65A7F-E8A1-4C13-8C68-8BE85F959306}">
      <dsp:nvSpPr>
        <dsp:cNvPr id="0" name=""/>
        <dsp:cNvSpPr/>
      </dsp:nvSpPr>
      <dsp:spPr>
        <a:xfrm>
          <a:off x="483893" y="491781"/>
          <a:ext cx="1330707" cy="79035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Metódica</a:t>
          </a:r>
        </a:p>
      </dsp:txBody>
      <dsp:txXfrm>
        <a:off x="483893" y="491781"/>
        <a:ext cx="1330707" cy="790359"/>
      </dsp:txXfrm>
    </dsp:sp>
    <dsp:sp modelId="{714D52BC-96D7-49F8-8326-EB840123A877}">
      <dsp:nvSpPr>
        <dsp:cNvPr id="0" name=""/>
        <dsp:cNvSpPr/>
      </dsp:nvSpPr>
      <dsp:spPr>
        <a:xfrm>
          <a:off x="2016224" y="749858"/>
          <a:ext cx="1572654" cy="79035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marL="0" lvl="0" indent="0" algn="ctr" defTabSz="1022350">
            <a:lnSpc>
              <a:spcPct val="90000"/>
            </a:lnSpc>
            <a:spcBef>
              <a:spcPct val="0"/>
            </a:spcBef>
            <a:spcAft>
              <a:spcPct val="35000"/>
            </a:spcAft>
            <a:buNone/>
          </a:pPr>
          <a:r>
            <a:rPr lang="es-CO" sz="2300" kern="1200" dirty="0"/>
            <a:t>Especializada</a:t>
          </a:r>
        </a:p>
      </dsp:txBody>
      <dsp:txXfrm>
        <a:off x="2016224" y="749858"/>
        <a:ext cx="1572654" cy="790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5955-C727-43C4-8FA1-78BF70776711}">
      <dsp:nvSpPr>
        <dsp:cNvPr id="0" name=""/>
        <dsp:cNvSpPr/>
      </dsp:nvSpPr>
      <dsp:spPr>
        <a:xfrm>
          <a:off x="3086187" y="0"/>
          <a:ext cx="1922572" cy="1922768"/>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6BF3B5-C96E-4403-87DE-04254FD14C47}">
      <dsp:nvSpPr>
        <dsp:cNvPr id="0" name=""/>
        <dsp:cNvSpPr/>
      </dsp:nvSpPr>
      <dsp:spPr>
        <a:xfrm>
          <a:off x="3510661" y="695990"/>
          <a:ext cx="1072904" cy="53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O" sz="2000" kern="1200" dirty="0"/>
            <a:t>Teoría</a:t>
          </a:r>
        </a:p>
      </dsp:txBody>
      <dsp:txXfrm>
        <a:off x="3510661" y="695990"/>
        <a:ext cx="1072904" cy="536396"/>
      </dsp:txXfrm>
    </dsp:sp>
    <dsp:sp modelId="{DA225357-D14E-49E0-99B1-8EB5F1E26E43}">
      <dsp:nvSpPr>
        <dsp:cNvPr id="0" name=""/>
        <dsp:cNvSpPr/>
      </dsp:nvSpPr>
      <dsp:spPr>
        <a:xfrm>
          <a:off x="2552079" y="1104916"/>
          <a:ext cx="1922572" cy="1922768"/>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508318-52A0-46B8-8DBA-683763F856C4}">
      <dsp:nvSpPr>
        <dsp:cNvPr id="0" name=""/>
        <dsp:cNvSpPr/>
      </dsp:nvSpPr>
      <dsp:spPr>
        <a:xfrm>
          <a:off x="2974389" y="1802945"/>
          <a:ext cx="1072904" cy="53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O" sz="2000" kern="1200" dirty="0"/>
            <a:t>Método</a:t>
          </a:r>
        </a:p>
      </dsp:txBody>
      <dsp:txXfrm>
        <a:off x="2974389" y="1802945"/>
        <a:ext cx="1072904" cy="536396"/>
      </dsp:txXfrm>
    </dsp:sp>
    <dsp:sp modelId="{B27DF7EA-5811-4A50-99C7-5C12F6BBA0C1}">
      <dsp:nvSpPr>
        <dsp:cNvPr id="0" name=""/>
        <dsp:cNvSpPr/>
      </dsp:nvSpPr>
      <dsp:spPr>
        <a:xfrm>
          <a:off x="3086187" y="2213911"/>
          <a:ext cx="1922572" cy="1922768"/>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1B715B-8EDC-4AE2-ABDF-6B0CDFA8B5C6}">
      <dsp:nvSpPr>
        <dsp:cNvPr id="0" name=""/>
        <dsp:cNvSpPr/>
      </dsp:nvSpPr>
      <dsp:spPr>
        <a:xfrm>
          <a:off x="3284160" y="2909901"/>
          <a:ext cx="1525905" cy="53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O" sz="2000" kern="1200" dirty="0"/>
            <a:t>Metodología</a:t>
          </a:r>
        </a:p>
      </dsp:txBody>
      <dsp:txXfrm>
        <a:off x="3284160" y="2909901"/>
        <a:ext cx="1525905" cy="536396"/>
      </dsp:txXfrm>
    </dsp:sp>
    <dsp:sp modelId="{3832ECE9-97F6-442C-AEAB-FD444AB25F49}">
      <dsp:nvSpPr>
        <dsp:cNvPr id="0" name=""/>
        <dsp:cNvSpPr/>
      </dsp:nvSpPr>
      <dsp:spPr>
        <a:xfrm>
          <a:off x="2689123" y="3446297"/>
          <a:ext cx="1651731" cy="1652530"/>
        </a:xfrm>
        <a:prstGeom prst="blockArc">
          <a:avLst>
            <a:gd name="adj1" fmla="val 0"/>
            <a:gd name="adj2" fmla="val 18900000"/>
            <a:gd name="adj3" fmla="val 1274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F19780-7CE6-4080-B818-3EAAE3D7D59C}">
      <dsp:nvSpPr>
        <dsp:cNvPr id="0" name=""/>
        <dsp:cNvSpPr/>
      </dsp:nvSpPr>
      <dsp:spPr>
        <a:xfrm>
          <a:off x="2974389" y="4016856"/>
          <a:ext cx="1072904" cy="53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s-CO" sz="2000" kern="1200" dirty="0"/>
            <a:t>Objeto</a:t>
          </a:r>
        </a:p>
      </dsp:txBody>
      <dsp:txXfrm>
        <a:off x="2974389" y="4016856"/>
        <a:ext cx="1072904" cy="536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1ADBA-392F-3F49-9372-ABA13B5F201A}">
      <dsp:nvSpPr>
        <dsp:cNvPr id="0" name=""/>
        <dsp:cNvSpPr/>
      </dsp:nvSpPr>
      <dsp:spPr>
        <a:xfrm>
          <a:off x="4613" y="1144167"/>
          <a:ext cx="3598149" cy="89953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Fáctico (Se ciñe a los hechos)</a:t>
          </a:r>
        </a:p>
      </dsp:txBody>
      <dsp:txXfrm>
        <a:off x="30960" y="1170514"/>
        <a:ext cx="3545455" cy="846843"/>
      </dsp:txXfrm>
    </dsp:sp>
    <dsp:sp modelId="{1801C8F6-0648-0742-B599-F8931F4843A2}">
      <dsp:nvSpPr>
        <dsp:cNvPr id="0" name=""/>
        <dsp:cNvSpPr/>
      </dsp:nvSpPr>
      <dsp:spPr>
        <a:xfrm rot="5400000">
          <a:off x="1724978" y="2122414"/>
          <a:ext cx="157419" cy="157419"/>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2EC53F-1E71-1B4A-B683-709DB9820D6B}">
      <dsp:nvSpPr>
        <dsp:cNvPr id="0" name=""/>
        <dsp:cNvSpPr/>
      </dsp:nvSpPr>
      <dsp:spPr>
        <a:xfrm>
          <a:off x="4613" y="2358543"/>
          <a:ext cx="3598149" cy="899537"/>
        </a:xfrm>
        <a:prstGeom prst="roundRect">
          <a:avLst>
            <a:gd name="adj" fmla="val 10000"/>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Verificación empírica</a:t>
          </a:r>
        </a:p>
      </dsp:txBody>
      <dsp:txXfrm>
        <a:off x="30960" y="2384890"/>
        <a:ext cx="3545455" cy="846843"/>
      </dsp:txXfrm>
    </dsp:sp>
    <dsp:sp modelId="{05616D54-2D53-6C44-89EC-03A7F7C045DE}">
      <dsp:nvSpPr>
        <dsp:cNvPr id="0" name=""/>
        <dsp:cNvSpPr/>
      </dsp:nvSpPr>
      <dsp:spPr>
        <a:xfrm rot="5400000">
          <a:off x="1724978" y="3336790"/>
          <a:ext cx="157419" cy="157419"/>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322B45-F9A2-B047-BCBF-388CB26F53A1}">
      <dsp:nvSpPr>
        <dsp:cNvPr id="0" name=""/>
        <dsp:cNvSpPr/>
      </dsp:nvSpPr>
      <dsp:spPr>
        <a:xfrm>
          <a:off x="4613" y="3572918"/>
          <a:ext cx="3598149" cy="899537"/>
        </a:xfrm>
        <a:prstGeom prst="roundRect">
          <a:avLst>
            <a:gd name="adj" fmla="val 10000"/>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General</a:t>
          </a:r>
        </a:p>
      </dsp:txBody>
      <dsp:txXfrm>
        <a:off x="30960" y="3599265"/>
        <a:ext cx="3545455" cy="846843"/>
      </dsp:txXfrm>
    </dsp:sp>
    <dsp:sp modelId="{D1D831A0-2D8E-0149-A5D1-6E398A07C5BA}">
      <dsp:nvSpPr>
        <dsp:cNvPr id="0" name=""/>
        <dsp:cNvSpPr/>
      </dsp:nvSpPr>
      <dsp:spPr>
        <a:xfrm>
          <a:off x="4106503" y="1144167"/>
          <a:ext cx="3598149" cy="89953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Trasciende los hechos (Va más allá de las apariencias)</a:t>
          </a:r>
        </a:p>
      </dsp:txBody>
      <dsp:txXfrm>
        <a:off x="4132850" y="1170514"/>
        <a:ext cx="3545455" cy="846843"/>
      </dsp:txXfrm>
    </dsp:sp>
    <dsp:sp modelId="{80259AA9-4698-094C-AE46-D17F102F3B7E}">
      <dsp:nvSpPr>
        <dsp:cNvPr id="0" name=""/>
        <dsp:cNvSpPr/>
      </dsp:nvSpPr>
      <dsp:spPr>
        <a:xfrm rot="5400000">
          <a:off x="5826869" y="2122414"/>
          <a:ext cx="157419" cy="157419"/>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120C6D-1C5A-F84D-B9A2-E14B3B28647A}">
      <dsp:nvSpPr>
        <dsp:cNvPr id="0" name=""/>
        <dsp:cNvSpPr/>
      </dsp:nvSpPr>
      <dsp:spPr>
        <a:xfrm>
          <a:off x="4106503" y="2358543"/>
          <a:ext cx="3598149" cy="899537"/>
        </a:xfrm>
        <a:prstGeom prst="roundRect">
          <a:avLst>
            <a:gd name="adj" fmla="val 10000"/>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ES" sz="2400" kern="1200" dirty="0" err="1"/>
            <a:t>Autocorrectivo</a:t>
          </a:r>
          <a:r>
            <a:rPr lang="es-ES" sz="2400" kern="1200" dirty="0"/>
            <a:t> y progresivo</a:t>
          </a:r>
        </a:p>
      </dsp:txBody>
      <dsp:txXfrm>
        <a:off x="4132850" y="2384890"/>
        <a:ext cx="3545455" cy="846843"/>
      </dsp:txXfrm>
    </dsp:sp>
    <dsp:sp modelId="{D09C8223-7223-4449-B555-CA6ACB55EAEE}">
      <dsp:nvSpPr>
        <dsp:cNvPr id="0" name=""/>
        <dsp:cNvSpPr/>
      </dsp:nvSpPr>
      <dsp:spPr>
        <a:xfrm rot="5400000">
          <a:off x="5826869" y="3336790"/>
          <a:ext cx="157419" cy="157419"/>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593AC1B-64CD-4948-96BD-E2B3871567CC}">
      <dsp:nvSpPr>
        <dsp:cNvPr id="0" name=""/>
        <dsp:cNvSpPr/>
      </dsp:nvSpPr>
      <dsp:spPr>
        <a:xfrm>
          <a:off x="4106503" y="3572918"/>
          <a:ext cx="3598149" cy="899537"/>
        </a:xfrm>
        <a:prstGeom prst="roundRect">
          <a:avLst>
            <a:gd name="adj" fmla="val 10000"/>
          </a:avLst>
        </a:prstGeom>
        <a:solidFill>
          <a:schemeClr val="lt1">
            <a:alpha val="90000"/>
            <a:tint val="4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s-ES" sz="2400" kern="1200" dirty="0"/>
            <a:t>Objetivo</a:t>
          </a:r>
        </a:p>
      </dsp:txBody>
      <dsp:txXfrm>
        <a:off x="4132850" y="3599265"/>
        <a:ext cx="3545455" cy="846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6BDD8-FBFD-4546-8FB5-0AD978BB9340}">
      <dsp:nvSpPr>
        <dsp:cNvPr id="0" name=""/>
        <dsp:cNvSpPr/>
      </dsp:nvSpPr>
      <dsp:spPr>
        <a:xfrm>
          <a:off x="3647092" y="731"/>
          <a:ext cx="1555990" cy="8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CO" sz="1800" kern="1200" dirty="0"/>
            <a:t>Planteamiento del Problema</a:t>
          </a:r>
        </a:p>
      </dsp:txBody>
      <dsp:txXfrm>
        <a:off x="3647092" y="731"/>
        <a:ext cx="1555990" cy="851995"/>
      </dsp:txXfrm>
    </dsp:sp>
    <dsp:sp modelId="{35757274-AA4B-D242-8F7A-153675D89EA9}">
      <dsp:nvSpPr>
        <dsp:cNvPr id="0" name=""/>
        <dsp:cNvSpPr/>
      </dsp:nvSpPr>
      <dsp:spPr>
        <a:xfrm>
          <a:off x="1335990" y="45827"/>
          <a:ext cx="4417637" cy="4417637"/>
        </a:xfrm>
        <a:prstGeom prst="circularArrow">
          <a:avLst>
            <a:gd name="adj1" fmla="val 3761"/>
            <a:gd name="adj2" fmla="val 234640"/>
            <a:gd name="adj3" fmla="val 19827809"/>
            <a:gd name="adj4" fmla="val 18977454"/>
            <a:gd name="adj5" fmla="val 4388"/>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AD775-0276-A14B-96BE-246AA7B74F3B}">
      <dsp:nvSpPr>
        <dsp:cNvPr id="0" name=""/>
        <dsp:cNvSpPr/>
      </dsp:nvSpPr>
      <dsp:spPr>
        <a:xfrm>
          <a:off x="4596126" y="1377190"/>
          <a:ext cx="1853302" cy="8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CO" sz="1800" kern="1200" dirty="0"/>
            <a:t>Investigación sobre el problema</a:t>
          </a:r>
        </a:p>
      </dsp:txBody>
      <dsp:txXfrm>
        <a:off x="4596126" y="1377190"/>
        <a:ext cx="1853302" cy="851995"/>
      </dsp:txXfrm>
    </dsp:sp>
    <dsp:sp modelId="{8DC4F7E2-8EFF-284C-81EC-887CF648B6A0}">
      <dsp:nvSpPr>
        <dsp:cNvPr id="0" name=""/>
        <dsp:cNvSpPr/>
      </dsp:nvSpPr>
      <dsp:spPr>
        <a:xfrm>
          <a:off x="1335990" y="45827"/>
          <a:ext cx="4417637" cy="4417637"/>
        </a:xfrm>
        <a:prstGeom prst="circularArrow">
          <a:avLst>
            <a:gd name="adj1" fmla="val 3761"/>
            <a:gd name="adj2" fmla="val 234640"/>
            <a:gd name="adj3" fmla="val 1230922"/>
            <a:gd name="adj4" fmla="val 21556857"/>
            <a:gd name="adj5" fmla="val 4388"/>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E23AA1-F8DB-644F-8B1E-1D3D960264BB}">
      <dsp:nvSpPr>
        <dsp:cNvPr id="0" name=""/>
        <dsp:cNvSpPr/>
      </dsp:nvSpPr>
      <dsp:spPr>
        <a:xfrm>
          <a:off x="4092651" y="3093606"/>
          <a:ext cx="2076729" cy="8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CO" sz="1800" kern="1200" dirty="0"/>
            <a:t>Especificación de Requerimientos</a:t>
          </a:r>
        </a:p>
      </dsp:txBody>
      <dsp:txXfrm>
        <a:off x="4092651" y="3093606"/>
        <a:ext cx="2076729" cy="851995"/>
      </dsp:txXfrm>
    </dsp:sp>
    <dsp:sp modelId="{4540B6A0-1162-9E45-8C8D-247509271D2D}">
      <dsp:nvSpPr>
        <dsp:cNvPr id="0" name=""/>
        <dsp:cNvSpPr/>
      </dsp:nvSpPr>
      <dsp:spPr>
        <a:xfrm>
          <a:off x="1335990" y="45827"/>
          <a:ext cx="4417637" cy="4417637"/>
        </a:xfrm>
        <a:prstGeom prst="circularArrow">
          <a:avLst>
            <a:gd name="adj1" fmla="val 3761"/>
            <a:gd name="adj2" fmla="val 234640"/>
            <a:gd name="adj3" fmla="val 3694509"/>
            <a:gd name="adj4" fmla="val 3387358"/>
            <a:gd name="adj5" fmla="val 4388"/>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9163B-8FE1-C544-B3F8-7DECC5BFEF95}">
      <dsp:nvSpPr>
        <dsp:cNvPr id="0" name=""/>
        <dsp:cNvSpPr/>
      </dsp:nvSpPr>
      <dsp:spPr>
        <a:xfrm>
          <a:off x="2703008" y="3857483"/>
          <a:ext cx="1683602" cy="8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CO" sz="1800" kern="1200" dirty="0"/>
            <a:t>Diseño de soluciones, escoger la mejor y desarrollar</a:t>
          </a:r>
        </a:p>
      </dsp:txBody>
      <dsp:txXfrm>
        <a:off x="2703008" y="3857483"/>
        <a:ext cx="1683602" cy="851995"/>
      </dsp:txXfrm>
    </dsp:sp>
    <dsp:sp modelId="{8998D45A-C661-5D41-9CEB-177D7BA5535D}">
      <dsp:nvSpPr>
        <dsp:cNvPr id="0" name=""/>
        <dsp:cNvSpPr/>
      </dsp:nvSpPr>
      <dsp:spPr>
        <a:xfrm>
          <a:off x="1335990" y="45827"/>
          <a:ext cx="4417637" cy="4417637"/>
        </a:xfrm>
        <a:prstGeom prst="circularArrow">
          <a:avLst>
            <a:gd name="adj1" fmla="val 3761"/>
            <a:gd name="adj2" fmla="val 234640"/>
            <a:gd name="adj3" fmla="val 7178002"/>
            <a:gd name="adj4" fmla="val 6870851"/>
            <a:gd name="adj5" fmla="val 4388"/>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21EC47-B929-7146-B376-9848174DB902}">
      <dsp:nvSpPr>
        <dsp:cNvPr id="0" name=""/>
        <dsp:cNvSpPr/>
      </dsp:nvSpPr>
      <dsp:spPr>
        <a:xfrm>
          <a:off x="1074891" y="3093606"/>
          <a:ext cx="1767421" cy="8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CO" sz="1800" kern="1200" dirty="0"/>
            <a:t>Construcción del modelo o Prototipo</a:t>
          </a:r>
        </a:p>
      </dsp:txBody>
      <dsp:txXfrm>
        <a:off x="1074891" y="3093606"/>
        <a:ext cx="1767421" cy="851995"/>
      </dsp:txXfrm>
    </dsp:sp>
    <dsp:sp modelId="{99BF31B8-6C36-E840-AA5F-7E8FA3829482}">
      <dsp:nvSpPr>
        <dsp:cNvPr id="0" name=""/>
        <dsp:cNvSpPr/>
      </dsp:nvSpPr>
      <dsp:spPr>
        <a:xfrm>
          <a:off x="1335990" y="45827"/>
          <a:ext cx="4417637" cy="4417637"/>
        </a:xfrm>
        <a:prstGeom prst="circularArrow">
          <a:avLst>
            <a:gd name="adj1" fmla="val 3761"/>
            <a:gd name="adj2" fmla="val 234640"/>
            <a:gd name="adj3" fmla="val 10608503"/>
            <a:gd name="adj4" fmla="val 9334438"/>
            <a:gd name="adj5" fmla="val 4388"/>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1A34F4-5939-AC48-BA22-44B94DC52F4C}">
      <dsp:nvSpPr>
        <dsp:cNvPr id="0" name=""/>
        <dsp:cNvSpPr/>
      </dsp:nvSpPr>
      <dsp:spPr>
        <a:xfrm>
          <a:off x="340011" y="1377190"/>
          <a:ext cx="2453660" cy="8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CO" sz="1800" kern="1200" dirty="0"/>
            <a:t>Probar el modelo o prototipo y rediseñar</a:t>
          </a:r>
        </a:p>
      </dsp:txBody>
      <dsp:txXfrm>
        <a:off x="340011" y="1377190"/>
        <a:ext cx="2453660" cy="851995"/>
      </dsp:txXfrm>
    </dsp:sp>
    <dsp:sp modelId="{2B77C211-8235-5B43-AF67-2216705E7A9A}">
      <dsp:nvSpPr>
        <dsp:cNvPr id="0" name=""/>
        <dsp:cNvSpPr/>
      </dsp:nvSpPr>
      <dsp:spPr>
        <a:xfrm>
          <a:off x="1335990" y="45827"/>
          <a:ext cx="4417637" cy="4417637"/>
        </a:xfrm>
        <a:prstGeom prst="circularArrow">
          <a:avLst>
            <a:gd name="adj1" fmla="val 3761"/>
            <a:gd name="adj2" fmla="val 234640"/>
            <a:gd name="adj3" fmla="val 13187907"/>
            <a:gd name="adj4" fmla="val 12337551"/>
            <a:gd name="adj5" fmla="val 4388"/>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42A579-1F90-2C45-88B7-306F9D168B82}">
      <dsp:nvSpPr>
        <dsp:cNvPr id="0" name=""/>
        <dsp:cNvSpPr/>
      </dsp:nvSpPr>
      <dsp:spPr>
        <a:xfrm>
          <a:off x="1909412" y="731"/>
          <a:ext cx="1510238" cy="8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CO" sz="1800" kern="1200" dirty="0"/>
            <a:t>Comunicar resultados</a:t>
          </a:r>
        </a:p>
      </dsp:txBody>
      <dsp:txXfrm>
        <a:off x="1909412" y="731"/>
        <a:ext cx="1510238" cy="851995"/>
      </dsp:txXfrm>
    </dsp:sp>
    <dsp:sp modelId="{249E75F3-803A-2C4E-82FC-D709F82D30B5}">
      <dsp:nvSpPr>
        <dsp:cNvPr id="0" name=""/>
        <dsp:cNvSpPr/>
      </dsp:nvSpPr>
      <dsp:spPr>
        <a:xfrm>
          <a:off x="1335990" y="45827"/>
          <a:ext cx="4417637" cy="4417637"/>
        </a:xfrm>
        <a:prstGeom prst="circularArrow">
          <a:avLst>
            <a:gd name="adj1" fmla="val 3761"/>
            <a:gd name="adj2" fmla="val 234640"/>
            <a:gd name="adj3" fmla="val 16138747"/>
            <a:gd name="adj4" fmla="val 15987790"/>
            <a:gd name="adj5" fmla="val 4388"/>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376FD-B918-49A5-85EF-83491FCC1F65}">
      <dsp:nvSpPr>
        <dsp:cNvPr id="0" name=""/>
        <dsp:cNvSpPr/>
      </dsp:nvSpPr>
      <dsp:spPr>
        <a:xfrm>
          <a:off x="744" y="0"/>
          <a:ext cx="1934765" cy="40640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CO" sz="3300" kern="1200" dirty="0"/>
            <a:t>Qué investigar</a:t>
          </a:r>
        </a:p>
      </dsp:txBody>
      <dsp:txXfrm>
        <a:off x="744" y="0"/>
        <a:ext cx="1934765" cy="1219200"/>
      </dsp:txXfrm>
    </dsp:sp>
    <dsp:sp modelId="{2A91EDB7-2A38-45CA-AD42-6AA41C98597A}">
      <dsp:nvSpPr>
        <dsp:cNvPr id="0" name=""/>
        <dsp:cNvSpPr/>
      </dsp:nvSpPr>
      <dsp:spPr>
        <a:xfrm>
          <a:off x="194220" y="1219200"/>
          <a:ext cx="1547812" cy="26416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s-CO" sz="2600" kern="1200" dirty="0"/>
            <a:t>Tema</a:t>
          </a:r>
        </a:p>
      </dsp:txBody>
      <dsp:txXfrm>
        <a:off x="239554" y="1264534"/>
        <a:ext cx="1457144" cy="2550932"/>
      </dsp:txXfrm>
    </dsp:sp>
    <dsp:sp modelId="{9F6688D5-03E7-4824-9893-F4514F119F5E}">
      <dsp:nvSpPr>
        <dsp:cNvPr id="0" name=""/>
        <dsp:cNvSpPr/>
      </dsp:nvSpPr>
      <dsp:spPr>
        <a:xfrm>
          <a:off x="2080617" y="0"/>
          <a:ext cx="1934765" cy="40640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CO" sz="3300" kern="1200" dirty="0"/>
            <a:t>Para qué investigar</a:t>
          </a:r>
        </a:p>
      </dsp:txBody>
      <dsp:txXfrm>
        <a:off x="2080617" y="0"/>
        <a:ext cx="1934765" cy="1219200"/>
      </dsp:txXfrm>
    </dsp:sp>
    <dsp:sp modelId="{E8FC8778-A342-43CF-B189-1340F1FEBB98}">
      <dsp:nvSpPr>
        <dsp:cNvPr id="0" name=""/>
        <dsp:cNvSpPr/>
      </dsp:nvSpPr>
      <dsp:spPr>
        <a:xfrm>
          <a:off x="2274093" y="1219200"/>
          <a:ext cx="1547812" cy="26416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s-CO" sz="2600" kern="1200" dirty="0"/>
            <a:t>Propósito</a:t>
          </a:r>
        </a:p>
      </dsp:txBody>
      <dsp:txXfrm>
        <a:off x="2319427" y="1264534"/>
        <a:ext cx="1457144" cy="2550932"/>
      </dsp:txXfrm>
    </dsp:sp>
    <dsp:sp modelId="{E92EE032-5A80-4F0E-A670-C688B47CF87E}">
      <dsp:nvSpPr>
        <dsp:cNvPr id="0" name=""/>
        <dsp:cNvSpPr/>
      </dsp:nvSpPr>
      <dsp:spPr>
        <a:xfrm>
          <a:off x="4160490" y="0"/>
          <a:ext cx="1934765" cy="40640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s-CO" sz="3300" kern="1200" dirty="0"/>
            <a:t>Cómo investigar</a:t>
          </a:r>
        </a:p>
      </dsp:txBody>
      <dsp:txXfrm>
        <a:off x="4160490" y="0"/>
        <a:ext cx="1934765" cy="1219200"/>
      </dsp:txXfrm>
    </dsp:sp>
    <dsp:sp modelId="{E6EE1FFA-9F22-4E67-9F17-3D3846B93D89}">
      <dsp:nvSpPr>
        <dsp:cNvPr id="0" name=""/>
        <dsp:cNvSpPr/>
      </dsp:nvSpPr>
      <dsp:spPr>
        <a:xfrm>
          <a:off x="4353966" y="1219200"/>
          <a:ext cx="1547812" cy="264160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s-CO" sz="2600" kern="1200" dirty="0"/>
            <a:t>Diseño</a:t>
          </a:r>
        </a:p>
      </dsp:txBody>
      <dsp:txXfrm>
        <a:off x="4399300" y="1264534"/>
        <a:ext cx="1457144" cy="25509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B7BE5-20DB-4298-BBCD-E40460C926CA}">
      <dsp:nvSpPr>
        <dsp:cNvPr id="0" name=""/>
        <dsp:cNvSpPr/>
      </dsp:nvSpPr>
      <dsp:spPr>
        <a:xfrm>
          <a:off x="267907" y="729"/>
          <a:ext cx="1944021" cy="1166412"/>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Identificación del problema</a:t>
          </a:r>
        </a:p>
      </dsp:txBody>
      <dsp:txXfrm>
        <a:off x="302070" y="34892"/>
        <a:ext cx="1875695" cy="1098086"/>
      </dsp:txXfrm>
    </dsp:sp>
    <dsp:sp modelId="{AC05102D-EB08-42D3-BA7D-7D013B7D92F7}">
      <dsp:nvSpPr>
        <dsp:cNvPr id="0" name=""/>
        <dsp:cNvSpPr/>
      </dsp:nvSpPr>
      <dsp:spPr>
        <a:xfrm>
          <a:off x="2383002" y="342876"/>
          <a:ext cx="412132" cy="482117"/>
        </a:xfrm>
        <a:prstGeom prst="righ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a:off x="2383002" y="439299"/>
        <a:ext cx="288492" cy="289271"/>
      </dsp:txXfrm>
    </dsp:sp>
    <dsp:sp modelId="{7B45B0E0-A928-4604-8DAE-08ACCEA15B75}">
      <dsp:nvSpPr>
        <dsp:cNvPr id="0" name=""/>
        <dsp:cNvSpPr/>
      </dsp:nvSpPr>
      <dsp:spPr>
        <a:xfrm>
          <a:off x="2989537" y="729"/>
          <a:ext cx="1944021" cy="1166412"/>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Revisión bibliográfica</a:t>
          </a:r>
        </a:p>
      </dsp:txBody>
      <dsp:txXfrm>
        <a:off x="3023700" y="34892"/>
        <a:ext cx="1875695" cy="1098086"/>
      </dsp:txXfrm>
    </dsp:sp>
    <dsp:sp modelId="{6C866559-43E1-46F7-A6B7-3F9C440DE470}">
      <dsp:nvSpPr>
        <dsp:cNvPr id="0" name=""/>
        <dsp:cNvSpPr/>
      </dsp:nvSpPr>
      <dsp:spPr>
        <a:xfrm>
          <a:off x="5104632" y="342876"/>
          <a:ext cx="412132" cy="482117"/>
        </a:xfrm>
        <a:prstGeom prst="rightArrow">
          <a:avLst>
            <a:gd name="adj1" fmla="val 60000"/>
            <a:gd name="adj2" fmla="val 5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a:off x="5104632" y="439299"/>
        <a:ext cx="288492" cy="289271"/>
      </dsp:txXfrm>
    </dsp:sp>
    <dsp:sp modelId="{07A0276B-E216-4F55-8BFF-AB8F6B7085B5}">
      <dsp:nvSpPr>
        <dsp:cNvPr id="0" name=""/>
        <dsp:cNvSpPr/>
      </dsp:nvSpPr>
      <dsp:spPr>
        <a:xfrm>
          <a:off x="5711167" y="729"/>
          <a:ext cx="1944021" cy="1166412"/>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Creación del marco teórico – conceptual</a:t>
          </a:r>
        </a:p>
      </dsp:txBody>
      <dsp:txXfrm>
        <a:off x="5745330" y="34892"/>
        <a:ext cx="1875695" cy="1098086"/>
      </dsp:txXfrm>
    </dsp:sp>
    <dsp:sp modelId="{E9062D7B-252C-4422-91FC-0CA7A89A4953}">
      <dsp:nvSpPr>
        <dsp:cNvPr id="0" name=""/>
        <dsp:cNvSpPr/>
      </dsp:nvSpPr>
      <dsp:spPr>
        <a:xfrm rot="5400000">
          <a:off x="6477111" y="1303223"/>
          <a:ext cx="412132" cy="482117"/>
        </a:xfrm>
        <a:prstGeom prst="rightArrow">
          <a:avLst>
            <a:gd name="adj1" fmla="val 60000"/>
            <a:gd name="adj2" fmla="val 5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rot="-5400000">
        <a:off x="6538542" y="1338215"/>
        <a:ext cx="289271" cy="288492"/>
      </dsp:txXfrm>
    </dsp:sp>
    <dsp:sp modelId="{7228C278-795A-4318-9FA1-45BBCAC36876}">
      <dsp:nvSpPr>
        <dsp:cNvPr id="0" name=""/>
        <dsp:cNvSpPr/>
      </dsp:nvSpPr>
      <dsp:spPr>
        <a:xfrm>
          <a:off x="5711167" y="1944750"/>
          <a:ext cx="1944021" cy="1166412"/>
        </a:xfrm>
        <a:prstGeom prst="roundRect">
          <a:avLst>
            <a:gd name="adj" fmla="val 1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Definición del problema de investigación</a:t>
          </a:r>
        </a:p>
      </dsp:txBody>
      <dsp:txXfrm>
        <a:off x="5745330" y="1978913"/>
        <a:ext cx="1875695" cy="1098086"/>
      </dsp:txXfrm>
    </dsp:sp>
    <dsp:sp modelId="{CAA6F33D-4486-4EBB-81C6-3290E506EC65}">
      <dsp:nvSpPr>
        <dsp:cNvPr id="0" name=""/>
        <dsp:cNvSpPr/>
      </dsp:nvSpPr>
      <dsp:spPr>
        <a:xfrm rot="10800000">
          <a:off x="5127960" y="2286898"/>
          <a:ext cx="412132" cy="482117"/>
        </a:xfrm>
        <a:prstGeom prst="rightArrow">
          <a:avLst>
            <a:gd name="adj1" fmla="val 60000"/>
            <a:gd name="adj2" fmla="val 5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rot="10800000">
        <a:off x="5251600" y="2383321"/>
        <a:ext cx="288492" cy="289271"/>
      </dsp:txXfrm>
    </dsp:sp>
    <dsp:sp modelId="{52202D49-B11E-4712-B9C2-F0044F6914A3}">
      <dsp:nvSpPr>
        <dsp:cNvPr id="0" name=""/>
        <dsp:cNvSpPr/>
      </dsp:nvSpPr>
      <dsp:spPr>
        <a:xfrm>
          <a:off x="2989537" y="1944750"/>
          <a:ext cx="1944021" cy="1166412"/>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Justificación/importancia del estudio</a:t>
          </a:r>
        </a:p>
      </dsp:txBody>
      <dsp:txXfrm>
        <a:off x="3023700" y="1978913"/>
        <a:ext cx="1875695" cy="1098086"/>
      </dsp:txXfrm>
    </dsp:sp>
    <dsp:sp modelId="{5692AD92-5956-4D64-AC87-8C07AC2E8C6E}">
      <dsp:nvSpPr>
        <dsp:cNvPr id="0" name=""/>
        <dsp:cNvSpPr/>
      </dsp:nvSpPr>
      <dsp:spPr>
        <a:xfrm rot="10800000">
          <a:off x="2406330" y="2286898"/>
          <a:ext cx="412132" cy="482117"/>
        </a:xfrm>
        <a:prstGeom prst="rightArrow">
          <a:avLst>
            <a:gd name="adj1" fmla="val 60000"/>
            <a:gd name="adj2" fmla="val 5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rot="10800000">
        <a:off x="2529970" y="2383321"/>
        <a:ext cx="288492" cy="289271"/>
      </dsp:txXfrm>
    </dsp:sp>
    <dsp:sp modelId="{F1D0768A-9698-4905-9A68-24A11D0C6C4D}">
      <dsp:nvSpPr>
        <dsp:cNvPr id="0" name=""/>
        <dsp:cNvSpPr/>
      </dsp:nvSpPr>
      <dsp:spPr>
        <a:xfrm>
          <a:off x="267907" y="1944750"/>
          <a:ext cx="1944021" cy="1166412"/>
        </a:xfrm>
        <a:prstGeom prst="roundRect">
          <a:avLst>
            <a:gd name="adj" fmla="val 1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Limitaciones de estudio</a:t>
          </a:r>
        </a:p>
      </dsp:txBody>
      <dsp:txXfrm>
        <a:off x="302070" y="1978913"/>
        <a:ext cx="1875695" cy="1098086"/>
      </dsp:txXfrm>
    </dsp:sp>
    <dsp:sp modelId="{80E50003-C823-4F51-B389-A63E9B7CF6C8}">
      <dsp:nvSpPr>
        <dsp:cNvPr id="0" name=""/>
        <dsp:cNvSpPr/>
      </dsp:nvSpPr>
      <dsp:spPr>
        <a:xfrm rot="5400000">
          <a:off x="1033851" y="3247244"/>
          <a:ext cx="412132" cy="482117"/>
        </a:xfrm>
        <a:prstGeom prst="rightArrow">
          <a:avLst>
            <a:gd name="adj1" fmla="val 60000"/>
            <a:gd name="adj2" fmla="val 50000"/>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rot="-5400000">
        <a:off x="1095282" y="3282236"/>
        <a:ext cx="289271" cy="288492"/>
      </dsp:txXfrm>
    </dsp:sp>
    <dsp:sp modelId="{FE42AD97-DB67-4DBA-8767-70B46504E440}">
      <dsp:nvSpPr>
        <dsp:cNvPr id="0" name=""/>
        <dsp:cNvSpPr/>
      </dsp:nvSpPr>
      <dsp:spPr>
        <a:xfrm>
          <a:off x="267907" y="3888771"/>
          <a:ext cx="1944021" cy="1166412"/>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Definición de objetivos</a:t>
          </a:r>
        </a:p>
      </dsp:txBody>
      <dsp:txXfrm>
        <a:off x="302070" y="3922934"/>
        <a:ext cx="1875695" cy="1098086"/>
      </dsp:txXfrm>
    </dsp:sp>
    <dsp:sp modelId="{C3760157-3D23-485A-B430-76F62C63CF42}">
      <dsp:nvSpPr>
        <dsp:cNvPr id="0" name=""/>
        <dsp:cNvSpPr/>
      </dsp:nvSpPr>
      <dsp:spPr>
        <a:xfrm>
          <a:off x="2383002" y="4230919"/>
          <a:ext cx="412132" cy="482117"/>
        </a:xfrm>
        <a:prstGeom prst="rightArrow">
          <a:avLst>
            <a:gd name="adj1" fmla="val 60000"/>
            <a:gd name="adj2" fmla="val 5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CO" sz="2000" kern="1200"/>
        </a:p>
      </dsp:txBody>
      <dsp:txXfrm>
        <a:off x="2383002" y="4327342"/>
        <a:ext cx="288492" cy="289271"/>
      </dsp:txXfrm>
    </dsp:sp>
    <dsp:sp modelId="{CB65CECC-5A08-4A57-BEC6-E81A3A6D12F3}">
      <dsp:nvSpPr>
        <dsp:cNvPr id="0" name=""/>
        <dsp:cNvSpPr/>
      </dsp:nvSpPr>
      <dsp:spPr>
        <a:xfrm>
          <a:off x="2989537" y="3888771"/>
          <a:ext cx="1944021" cy="1166412"/>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CO" sz="2000" kern="1200" dirty="0"/>
            <a:t>Formulación de hipótesis</a:t>
          </a:r>
        </a:p>
      </dsp:txBody>
      <dsp:txXfrm>
        <a:off x="3023700" y="3922934"/>
        <a:ext cx="1875695" cy="10980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65149-6A4C-4840-BFE5-25E5944AF819}">
      <dsp:nvSpPr>
        <dsp:cNvPr id="0" name=""/>
        <dsp:cNvSpPr/>
      </dsp:nvSpPr>
      <dsp:spPr>
        <a:xfrm>
          <a:off x="0" y="0"/>
          <a:ext cx="6096000" cy="40640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s-CO" sz="4700" kern="1200" dirty="0">
              <a:latin typeface="Tahoma" panose="020B0604030504040204" pitchFamily="34" charset="0"/>
              <a:ea typeface="Tahoma" panose="020B0604030504040204" pitchFamily="34" charset="0"/>
              <a:cs typeface="Tahoma" panose="020B0604030504040204" pitchFamily="34" charset="0"/>
            </a:rPr>
            <a:t>Diseño y Planificación</a:t>
          </a:r>
        </a:p>
      </dsp:txBody>
      <dsp:txXfrm>
        <a:off x="0" y="0"/>
        <a:ext cx="6096000" cy="1219200"/>
      </dsp:txXfrm>
    </dsp:sp>
    <dsp:sp modelId="{BB2FFB8D-45AA-4EC9-91AA-F6EBECF701EE}">
      <dsp:nvSpPr>
        <dsp:cNvPr id="0" name=""/>
        <dsp:cNvSpPr/>
      </dsp:nvSpPr>
      <dsp:spPr>
        <a:xfrm>
          <a:off x="609600" y="1219299"/>
          <a:ext cx="4876800" cy="59203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s-CO" sz="1700" kern="1200" dirty="0">
              <a:latin typeface="Tahoma" panose="020B0604030504040204" pitchFamily="34" charset="0"/>
              <a:ea typeface="Tahoma" panose="020B0604030504040204" pitchFamily="34" charset="0"/>
              <a:cs typeface="Tahoma" panose="020B0604030504040204" pitchFamily="34" charset="0"/>
            </a:rPr>
            <a:t>Selección de diseño</a:t>
          </a:r>
        </a:p>
      </dsp:txBody>
      <dsp:txXfrm>
        <a:off x="626940" y="1236639"/>
        <a:ext cx="4842120" cy="557358"/>
      </dsp:txXfrm>
    </dsp:sp>
    <dsp:sp modelId="{13263BE9-F133-4E2C-B24A-1335776782BF}">
      <dsp:nvSpPr>
        <dsp:cNvPr id="0" name=""/>
        <dsp:cNvSpPr/>
      </dsp:nvSpPr>
      <dsp:spPr>
        <a:xfrm>
          <a:off x="609600" y="1902420"/>
          <a:ext cx="4876800" cy="59203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s-CO" sz="1700" kern="1200" dirty="0">
              <a:latin typeface="Tahoma" panose="020B0604030504040204" pitchFamily="34" charset="0"/>
              <a:ea typeface="Tahoma" panose="020B0604030504040204" pitchFamily="34" charset="0"/>
              <a:cs typeface="Tahoma" panose="020B0604030504040204" pitchFamily="34" charset="0"/>
            </a:rPr>
            <a:t>Identificación de la población</a:t>
          </a:r>
        </a:p>
      </dsp:txBody>
      <dsp:txXfrm>
        <a:off x="626940" y="1919760"/>
        <a:ext cx="4842120" cy="557358"/>
      </dsp:txXfrm>
    </dsp:sp>
    <dsp:sp modelId="{5CBA6382-B0C1-4C4A-A58D-B9DFA70F8ECE}">
      <dsp:nvSpPr>
        <dsp:cNvPr id="0" name=""/>
        <dsp:cNvSpPr/>
      </dsp:nvSpPr>
      <dsp:spPr>
        <a:xfrm>
          <a:off x="609600" y="2585541"/>
          <a:ext cx="4876800" cy="59203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s-CO" sz="1700" kern="1200" dirty="0">
              <a:latin typeface="Tahoma" panose="020B0604030504040204" pitchFamily="34" charset="0"/>
              <a:ea typeface="Tahoma" panose="020B0604030504040204" pitchFamily="34" charset="0"/>
              <a:cs typeface="Tahoma" panose="020B0604030504040204" pitchFamily="34" charset="0"/>
            </a:rPr>
            <a:t>Especificaciones de los métodos y técnicas para obtener datos</a:t>
          </a:r>
        </a:p>
      </dsp:txBody>
      <dsp:txXfrm>
        <a:off x="626940" y="2602881"/>
        <a:ext cx="4842120" cy="557358"/>
      </dsp:txXfrm>
    </dsp:sp>
    <dsp:sp modelId="{EB008AE6-0BF4-4580-A470-64D884CCB835}">
      <dsp:nvSpPr>
        <dsp:cNvPr id="0" name=""/>
        <dsp:cNvSpPr/>
      </dsp:nvSpPr>
      <dsp:spPr>
        <a:xfrm>
          <a:off x="609600" y="3268662"/>
          <a:ext cx="4876800" cy="59203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s-CO" sz="1700" kern="1200" dirty="0">
              <a:latin typeface="Tahoma" panose="020B0604030504040204" pitchFamily="34" charset="0"/>
              <a:ea typeface="Tahoma" panose="020B0604030504040204" pitchFamily="34" charset="0"/>
              <a:cs typeface="Tahoma" panose="020B0604030504040204" pitchFamily="34" charset="0"/>
            </a:rPr>
            <a:t>Ejecución del Plan</a:t>
          </a:r>
        </a:p>
      </dsp:txBody>
      <dsp:txXfrm>
        <a:off x="626940" y="3286002"/>
        <a:ext cx="4842120" cy="5573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BE7ED-34CB-4E53-92EF-1C94F5401E45}">
      <dsp:nvSpPr>
        <dsp:cNvPr id="0" name=""/>
        <dsp:cNvSpPr/>
      </dsp:nvSpPr>
      <dsp:spPr>
        <a:xfrm>
          <a:off x="0" y="48513"/>
          <a:ext cx="4824536" cy="1109306"/>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CO" sz="2000" kern="1200" dirty="0">
              <a:latin typeface="Tahoma" panose="020B0604030504040204" pitchFamily="34" charset="0"/>
              <a:ea typeface="Tahoma" panose="020B0604030504040204" pitchFamily="34" charset="0"/>
              <a:cs typeface="Tahoma" panose="020B0604030504040204" pitchFamily="34" charset="0"/>
            </a:rPr>
            <a:t>Análisis de resultados</a:t>
          </a:r>
        </a:p>
      </dsp:txBody>
      <dsp:txXfrm>
        <a:off x="54152" y="102665"/>
        <a:ext cx="4716232" cy="1001002"/>
      </dsp:txXfrm>
    </dsp:sp>
    <dsp:sp modelId="{9C0C3D21-C485-4967-9B68-DB03D51AE1E4}">
      <dsp:nvSpPr>
        <dsp:cNvPr id="0" name=""/>
        <dsp:cNvSpPr/>
      </dsp:nvSpPr>
      <dsp:spPr>
        <a:xfrm>
          <a:off x="0" y="1215419"/>
          <a:ext cx="4824536" cy="1109306"/>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CO" sz="2000" kern="1200" dirty="0">
              <a:latin typeface="Tahoma" panose="020B0604030504040204" pitchFamily="34" charset="0"/>
              <a:ea typeface="Tahoma" panose="020B0604030504040204" pitchFamily="34" charset="0"/>
              <a:cs typeface="Tahoma" panose="020B0604030504040204" pitchFamily="34" charset="0"/>
            </a:rPr>
            <a:t>Interpretación de resultados. Relación de resultados con hipótesis, determinación de validez. </a:t>
          </a:r>
        </a:p>
      </dsp:txBody>
      <dsp:txXfrm>
        <a:off x="54152" y="1269571"/>
        <a:ext cx="4716232" cy="1001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FFDBB-9E32-4A34-83BA-55A843FC8C9A}">
      <dsp:nvSpPr>
        <dsp:cNvPr id="0" name=""/>
        <dsp:cNvSpPr/>
      </dsp:nvSpPr>
      <dsp:spPr>
        <a:xfrm>
          <a:off x="0" y="0"/>
          <a:ext cx="3960440" cy="1191754"/>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CO" sz="3000" kern="1200" dirty="0"/>
            <a:t>Comunicación</a:t>
          </a:r>
        </a:p>
      </dsp:txBody>
      <dsp:txXfrm>
        <a:off x="58177" y="58177"/>
        <a:ext cx="3844086" cy="1075400"/>
      </dsp:txXfrm>
    </dsp:sp>
    <dsp:sp modelId="{5FE30806-82A3-4CA3-B220-C5AD034D4091}">
      <dsp:nvSpPr>
        <dsp:cNvPr id="0" name=""/>
        <dsp:cNvSpPr/>
      </dsp:nvSpPr>
      <dsp:spPr>
        <a:xfrm>
          <a:off x="0" y="1319115"/>
          <a:ext cx="3960440" cy="1191754"/>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CO" sz="3000" kern="1200" dirty="0"/>
            <a:t>Aplicación de resultados</a:t>
          </a:r>
        </a:p>
      </dsp:txBody>
      <dsp:txXfrm>
        <a:off x="58177" y="1377292"/>
        <a:ext cx="3844086" cy="1075400"/>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B39117-BBAA-FC4C-90CB-86676EB69E98}" type="datetimeFigureOut">
              <a:rPr lang="es-ES" smtClean="0"/>
              <a:t>16/9/20</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48F21-F51C-9144-B662-F14C636FE289}" type="slidenum">
              <a:rPr lang="es-ES" smtClean="0"/>
              <a:t>‹Nº›</a:t>
            </a:fld>
            <a:endParaRPr lang="es-ES"/>
          </a:p>
        </p:txBody>
      </p:sp>
    </p:spTree>
    <p:extLst>
      <p:ext uri="{BB962C8B-B14F-4D97-AF65-F5344CB8AC3E}">
        <p14:creationId xmlns:p14="http://schemas.microsoft.com/office/powerpoint/2010/main" val="2156836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a:t>
            </a:r>
            <a:r>
              <a:rPr lang="es-ES" baseline="0" dirty="0"/>
              <a:t> diapositiva es la </a:t>
            </a:r>
            <a:r>
              <a:rPr lang="es-ES" b="1" baseline="0" dirty="0"/>
              <a:t>Portada del Documento</a:t>
            </a:r>
            <a:r>
              <a:rPr lang="es-ES" baseline="0" dirty="0"/>
              <a:t>, se sugiere NO INCLUIR NINGUNA información o disponer algún elemento sobre la misma.</a:t>
            </a:r>
            <a:endParaRPr lang="es-ES" dirty="0"/>
          </a:p>
        </p:txBody>
      </p:sp>
      <p:sp>
        <p:nvSpPr>
          <p:cNvPr id="4" name="Marcador de número de diapositiva 3"/>
          <p:cNvSpPr>
            <a:spLocks noGrp="1"/>
          </p:cNvSpPr>
          <p:nvPr>
            <p:ph type="sldNum" sz="quarter" idx="10"/>
          </p:nvPr>
        </p:nvSpPr>
        <p:spPr/>
        <p:txBody>
          <a:bodyPr/>
          <a:lstStyle/>
          <a:p>
            <a:fld id="{CAA48F21-F51C-9144-B662-F14C636FE289}" type="slidenum">
              <a:rPr lang="es-ES" smtClean="0"/>
              <a:t>1</a:t>
            </a:fld>
            <a:endParaRPr lang="es-ES"/>
          </a:p>
        </p:txBody>
      </p:sp>
    </p:spTree>
    <p:extLst>
      <p:ext uri="{BB962C8B-B14F-4D97-AF65-F5344CB8AC3E}">
        <p14:creationId xmlns:p14="http://schemas.microsoft.com/office/powerpoint/2010/main" val="1899131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11</a:t>
            </a:fld>
            <a:endParaRPr lang="es-CO"/>
          </a:p>
        </p:txBody>
      </p:sp>
    </p:spTree>
    <p:extLst>
      <p:ext uri="{BB962C8B-B14F-4D97-AF65-F5344CB8AC3E}">
        <p14:creationId xmlns:p14="http://schemas.microsoft.com/office/powerpoint/2010/main" val="208001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12</a:t>
            </a:fld>
            <a:endParaRPr lang="es-CO"/>
          </a:p>
        </p:txBody>
      </p:sp>
    </p:spTree>
    <p:extLst>
      <p:ext uri="{BB962C8B-B14F-4D97-AF65-F5344CB8AC3E}">
        <p14:creationId xmlns:p14="http://schemas.microsoft.com/office/powerpoint/2010/main" val="3831971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13</a:t>
            </a:fld>
            <a:endParaRPr lang="es-CO"/>
          </a:p>
        </p:txBody>
      </p:sp>
    </p:spTree>
    <p:extLst>
      <p:ext uri="{BB962C8B-B14F-4D97-AF65-F5344CB8AC3E}">
        <p14:creationId xmlns:p14="http://schemas.microsoft.com/office/powerpoint/2010/main" val="206216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14</a:t>
            </a:fld>
            <a:endParaRPr lang="es-CO"/>
          </a:p>
        </p:txBody>
      </p:sp>
    </p:spTree>
    <p:extLst>
      <p:ext uri="{BB962C8B-B14F-4D97-AF65-F5344CB8AC3E}">
        <p14:creationId xmlns:p14="http://schemas.microsoft.com/office/powerpoint/2010/main" val="348444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15</a:t>
            </a:fld>
            <a:endParaRPr lang="es-CO"/>
          </a:p>
        </p:txBody>
      </p:sp>
    </p:spTree>
    <p:extLst>
      <p:ext uri="{BB962C8B-B14F-4D97-AF65-F5344CB8AC3E}">
        <p14:creationId xmlns:p14="http://schemas.microsoft.com/office/powerpoint/2010/main" val="3751576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16</a:t>
            </a:fld>
            <a:endParaRPr lang="es-CO"/>
          </a:p>
        </p:txBody>
      </p:sp>
    </p:spTree>
    <p:extLst>
      <p:ext uri="{BB962C8B-B14F-4D97-AF65-F5344CB8AC3E}">
        <p14:creationId xmlns:p14="http://schemas.microsoft.com/office/powerpoint/2010/main" val="2719655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17</a:t>
            </a:fld>
            <a:endParaRPr lang="es-CO"/>
          </a:p>
        </p:txBody>
      </p:sp>
    </p:spTree>
    <p:extLst>
      <p:ext uri="{BB962C8B-B14F-4D97-AF65-F5344CB8AC3E}">
        <p14:creationId xmlns:p14="http://schemas.microsoft.com/office/powerpoint/2010/main" val="2165112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18</a:t>
            </a:fld>
            <a:endParaRPr lang="es-CO"/>
          </a:p>
        </p:txBody>
      </p:sp>
    </p:spTree>
    <p:extLst>
      <p:ext uri="{BB962C8B-B14F-4D97-AF65-F5344CB8AC3E}">
        <p14:creationId xmlns:p14="http://schemas.microsoft.com/office/powerpoint/2010/main" val="2564788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19</a:t>
            </a:fld>
            <a:endParaRPr lang="es-CO"/>
          </a:p>
        </p:txBody>
      </p:sp>
    </p:spTree>
    <p:extLst>
      <p:ext uri="{BB962C8B-B14F-4D97-AF65-F5344CB8AC3E}">
        <p14:creationId xmlns:p14="http://schemas.microsoft.com/office/powerpoint/2010/main" val="888733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20</a:t>
            </a:fld>
            <a:endParaRPr lang="es-CO"/>
          </a:p>
        </p:txBody>
      </p:sp>
    </p:spTree>
    <p:extLst>
      <p:ext uri="{BB962C8B-B14F-4D97-AF65-F5344CB8AC3E}">
        <p14:creationId xmlns:p14="http://schemas.microsoft.com/office/powerpoint/2010/main" val="231302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3</a:t>
            </a:fld>
            <a:endParaRPr lang="es-CO"/>
          </a:p>
        </p:txBody>
      </p:sp>
    </p:spTree>
    <p:extLst>
      <p:ext uri="{BB962C8B-B14F-4D97-AF65-F5344CB8AC3E}">
        <p14:creationId xmlns:p14="http://schemas.microsoft.com/office/powerpoint/2010/main" val="2878092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21</a:t>
            </a:fld>
            <a:endParaRPr lang="es-CO"/>
          </a:p>
        </p:txBody>
      </p:sp>
    </p:spTree>
    <p:extLst>
      <p:ext uri="{BB962C8B-B14F-4D97-AF65-F5344CB8AC3E}">
        <p14:creationId xmlns:p14="http://schemas.microsoft.com/office/powerpoint/2010/main" val="611094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4</a:t>
            </a:fld>
            <a:endParaRPr lang="es-CO"/>
          </a:p>
        </p:txBody>
      </p:sp>
    </p:spTree>
    <p:extLst>
      <p:ext uri="{BB962C8B-B14F-4D97-AF65-F5344CB8AC3E}">
        <p14:creationId xmlns:p14="http://schemas.microsoft.com/office/powerpoint/2010/main" val="2727483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5</a:t>
            </a:fld>
            <a:endParaRPr lang="es-CO"/>
          </a:p>
        </p:txBody>
      </p:sp>
    </p:spTree>
    <p:extLst>
      <p:ext uri="{BB962C8B-B14F-4D97-AF65-F5344CB8AC3E}">
        <p14:creationId xmlns:p14="http://schemas.microsoft.com/office/powerpoint/2010/main" val="176132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6</a:t>
            </a:fld>
            <a:endParaRPr lang="es-CO"/>
          </a:p>
        </p:txBody>
      </p:sp>
    </p:spTree>
    <p:extLst>
      <p:ext uri="{BB962C8B-B14F-4D97-AF65-F5344CB8AC3E}">
        <p14:creationId xmlns:p14="http://schemas.microsoft.com/office/powerpoint/2010/main" val="213731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7</a:t>
            </a:fld>
            <a:endParaRPr lang="es-CO"/>
          </a:p>
        </p:txBody>
      </p:sp>
    </p:spTree>
    <p:extLst>
      <p:ext uri="{BB962C8B-B14F-4D97-AF65-F5344CB8AC3E}">
        <p14:creationId xmlns:p14="http://schemas.microsoft.com/office/powerpoint/2010/main" val="37998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8</a:t>
            </a:fld>
            <a:endParaRPr lang="es-CO"/>
          </a:p>
        </p:txBody>
      </p:sp>
    </p:spTree>
    <p:extLst>
      <p:ext uri="{BB962C8B-B14F-4D97-AF65-F5344CB8AC3E}">
        <p14:creationId xmlns:p14="http://schemas.microsoft.com/office/powerpoint/2010/main" val="174105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9</a:t>
            </a:fld>
            <a:endParaRPr lang="es-CO"/>
          </a:p>
        </p:txBody>
      </p:sp>
    </p:spTree>
    <p:extLst>
      <p:ext uri="{BB962C8B-B14F-4D97-AF65-F5344CB8AC3E}">
        <p14:creationId xmlns:p14="http://schemas.microsoft.com/office/powerpoint/2010/main" val="236761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CBBD60F-4236-45AB-B00C-9B47D61B5A25}" type="slidenum">
              <a:rPr lang="es-CO" smtClean="0"/>
              <a:t>10</a:t>
            </a:fld>
            <a:endParaRPr lang="es-CO"/>
          </a:p>
        </p:txBody>
      </p:sp>
    </p:spTree>
    <p:extLst>
      <p:ext uri="{BB962C8B-B14F-4D97-AF65-F5344CB8AC3E}">
        <p14:creationId xmlns:p14="http://schemas.microsoft.com/office/powerpoint/2010/main" val="3276509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771579"/>
            <a:ext cx="4312078" cy="5196204"/>
          </a:xfrm>
        </p:spPr>
        <p:txBody>
          <a:bodyPr anchor="ctr"/>
          <a:lstStyle>
            <a:lvl1pPr algn="l">
              <a:defRPr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Tree>
    <p:extLst>
      <p:ext uri="{BB962C8B-B14F-4D97-AF65-F5344CB8AC3E}">
        <p14:creationId xmlns:p14="http://schemas.microsoft.com/office/powerpoint/2010/main" val="373201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16/9/20</a:t>
            </a:fld>
            <a:endParaRPr lang="es-ES"/>
          </a:p>
        </p:txBody>
      </p:sp>
      <p:sp>
        <p:nvSpPr>
          <p:cNvPr id="8"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9" name="Marcador de número de diapositiva 5"/>
          <p:cNvSpPr>
            <a:spLocks noGrp="1"/>
          </p:cNvSpPr>
          <p:nvPr>
            <p:ph type="sldNum" sz="quarter" idx="12"/>
          </p:nvPr>
        </p:nvSpPr>
        <p:spPr>
          <a:xfrm>
            <a:off x="6499972"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4928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22313" y="580392"/>
            <a:ext cx="7772400" cy="5250828"/>
          </a:xfrm>
        </p:spPr>
        <p:txBody>
          <a:bodyPr anchor="ctr"/>
          <a:lstStyle>
            <a:lvl1pPr algn="ctr">
              <a:defRPr sz="4000" b="1" cap="all"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endParaRPr lang="es-ES" dirty="0"/>
          </a:p>
        </p:txBody>
      </p:sp>
      <p:sp>
        <p:nvSpPr>
          <p:cNvPr id="4"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16/9/20</a:t>
            </a:fld>
            <a:endParaRPr lang="es-ES"/>
          </a:p>
        </p:txBody>
      </p:sp>
      <p:sp>
        <p:nvSpPr>
          <p:cNvPr id="5"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6"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39346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spc="-150">
                <a:solidFill>
                  <a:srgbClr val="00529C"/>
                </a:solidFill>
                <a:latin typeface="Arial"/>
                <a:cs typeface="Arial"/>
              </a:defRPr>
            </a:lvl1p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marL="0" indent="0">
              <a:buNone/>
              <a:defRPr sz="2800">
                <a:solidFill>
                  <a:schemeClr val="tx1">
                    <a:lumMod val="65000"/>
                    <a:lumOff val="35000"/>
                  </a:schemeClr>
                </a:solidFill>
                <a:latin typeface="Arial"/>
                <a:cs typeface="Arial"/>
              </a:defRPr>
            </a:lvl1pPr>
            <a:lvl2pPr marL="457200" indent="0">
              <a:buNone/>
              <a:defRPr sz="2400">
                <a:solidFill>
                  <a:schemeClr val="tx1">
                    <a:lumMod val="65000"/>
                    <a:lumOff val="35000"/>
                  </a:schemeClr>
                </a:solidFill>
                <a:latin typeface="Arial"/>
                <a:cs typeface="Arial"/>
              </a:defRPr>
            </a:lvl2pPr>
            <a:lvl3pPr marL="914400" indent="0">
              <a:buNone/>
              <a:defRPr sz="2000">
                <a:solidFill>
                  <a:schemeClr val="tx1">
                    <a:lumMod val="65000"/>
                    <a:lumOff val="35000"/>
                  </a:schemeClr>
                </a:solidFill>
                <a:latin typeface="Arial"/>
                <a:cs typeface="Arial"/>
              </a:defRPr>
            </a:lvl3pPr>
            <a:lvl4pPr marL="1371600" indent="0">
              <a:buNone/>
              <a:defRPr sz="1800">
                <a:solidFill>
                  <a:schemeClr val="tx1">
                    <a:lumMod val="65000"/>
                    <a:lumOff val="35000"/>
                  </a:schemeClr>
                </a:solidFill>
                <a:latin typeface="Arial"/>
                <a:cs typeface="Arial"/>
              </a:defRPr>
            </a:lvl4pPr>
            <a:lvl5pPr marL="1828800" indent="0">
              <a:buNone/>
              <a:defRPr sz="1800">
                <a:solidFill>
                  <a:schemeClr val="tx1">
                    <a:lumMod val="65000"/>
                    <a:lumOff val="35000"/>
                  </a:schemeClr>
                </a:solidFill>
                <a:latin typeface="Arial"/>
                <a:cs typeface="Arial"/>
              </a:defRPr>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16/9/20</a:t>
            </a:fld>
            <a:endParaRPr lang="es-ES"/>
          </a:p>
        </p:txBody>
      </p:sp>
      <p:sp>
        <p:nvSpPr>
          <p:cNvPr id="12"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3"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2264424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chor="ctr"/>
          <a:lstStyle>
            <a:lvl1pPr algn="ctr">
              <a:defRPr b="1" spc="-150">
                <a:solidFill>
                  <a:srgbClr val="00529C"/>
                </a:solidFill>
                <a:latin typeface="Arial"/>
                <a:cs typeface="Arial"/>
              </a:defRPr>
            </a:lvl1pPr>
          </a:lstStyle>
          <a:p>
            <a:r>
              <a:rPr lang="es-ES"/>
              <a:t>Haga clic para modificar el estilo de título del patrón</a:t>
            </a:r>
          </a:p>
        </p:txBody>
      </p:sp>
      <p:sp>
        <p:nvSpPr>
          <p:cNvPr id="3" name="Marcador de texto 2"/>
          <p:cNvSpPr>
            <a:spLocks noGrp="1"/>
          </p:cNvSpPr>
          <p:nvPr>
            <p:ph type="body" idx="1"/>
          </p:nvPr>
        </p:nvSpPr>
        <p:spPr>
          <a:xfrm>
            <a:off x="457200" y="1535112"/>
            <a:ext cx="4040188"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457200" y="2662970"/>
            <a:ext cx="4040188"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4645025" y="1535112"/>
            <a:ext cx="4041775" cy="1032263"/>
          </a:xfrm>
        </p:spPr>
        <p:txBody>
          <a:bodyPr anchor="ctr">
            <a:noAutofit/>
          </a:bodyPr>
          <a:lstStyle>
            <a:lvl1pPr marL="0" indent="0" algn="ctr">
              <a:buNone/>
              <a:defRPr sz="2000" b="1">
                <a:solidFill>
                  <a:schemeClr val="tx1">
                    <a:lumMod val="65000"/>
                    <a:lumOff val="35000"/>
                  </a:schemeClr>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45025" y="2662970"/>
            <a:ext cx="4041775" cy="3463193"/>
          </a:xfrm>
        </p:spPr>
        <p:txBody>
          <a:bodyPr/>
          <a:lstStyle>
            <a:lvl1pPr marL="0" indent="0">
              <a:buNone/>
              <a:defRPr sz="2400">
                <a:solidFill>
                  <a:srgbClr val="595959"/>
                </a:solidFill>
                <a:latin typeface="Arial"/>
                <a:cs typeface="Arial"/>
              </a:defRPr>
            </a:lvl1pPr>
            <a:lvl2pPr marL="457200" indent="0">
              <a:buNone/>
              <a:defRPr sz="2000">
                <a:solidFill>
                  <a:srgbClr val="595959"/>
                </a:solidFill>
                <a:latin typeface="Arial"/>
                <a:cs typeface="Arial"/>
              </a:defRPr>
            </a:lvl2pPr>
            <a:lvl3pPr marL="914400" indent="0">
              <a:buNone/>
              <a:defRPr sz="1800">
                <a:solidFill>
                  <a:srgbClr val="595959"/>
                </a:solidFill>
                <a:latin typeface="Arial"/>
                <a:cs typeface="Arial"/>
              </a:defRPr>
            </a:lvl3pPr>
            <a:lvl4pPr marL="1371600" indent="0">
              <a:buNone/>
              <a:defRPr sz="1600">
                <a:solidFill>
                  <a:srgbClr val="595959"/>
                </a:solidFill>
                <a:latin typeface="Arial"/>
                <a:cs typeface="Arial"/>
              </a:defRPr>
            </a:lvl4pPr>
            <a:lvl5pPr marL="1828800" indent="0">
              <a:buNone/>
              <a:defRPr sz="1600">
                <a:solidFill>
                  <a:srgbClr val="595959"/>
                </a:solidFill>
                <a:latin typeface="Arial"/>
                <a:cs typeface="Arial"/>
              </a:defRPr>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16/9/20</a:t>
            </a:fld>
            <a:endParaRPr lang="es-ES"/>
          </a:p>
        </p:txBody>
      </p:sp>
      <p:sp>
        <p:nvSpPr>
          <p:cNvPr id="11"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2"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2197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4359"/>
            <a:ext cx="8229600" cy="996907"/>
          </a:xfrm>
        </p:spPr>
        <p:txBody>
          <a:bodyPr anchor="ctr">
            <a:normAutofit/>
          </a:bodyPr>
          <a:lstStyle>
            <a:lvl1pPr>
              <a:defRPr sz="3600" b="1" spc="-150">
                <a:solidFill>
                  <a:schemeClr val="bg1"/>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9"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16/9/20</a:t>
            </a:fld>
            <a:endParaRPr lang="es-ES"/>
          </a:p>
        </p:txBody>
      </p:sp>
      <p:sp>
        <p:nvSpPr>
          <p:cNvPr id="10"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1"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
        <p:nvSpPr>
          <p:cNvPr id="6" name="Marcador de contenido 2"/>
          <p:cNvSpPr>
            <a:spLocks noGrp="1"/>
          </p:cNvSpPr>
          <p:nvPr>
            <p:ph idx="1"/>
          </p:nvPr>
        </p:nvSpPr>
        <p:spPr>
          <a:xfrm>
            <a:off x="457200" y="1600200"/>
            <a:ext cx="8229600" cy="4525963"/>
          </a:xfrm>
        </p:spPr>
        <p:txBody>
          <a:bodyPr/>
          <a:lstStyle>
            <a:lvl1pPr marL="0" indent="0">
              <a:buNone/>
              <a:defRPr>
                <a:solidFill>
                  <a:schemeClr val="tx1">
                    <a:lumMod val="65000"/>
                    <a:lumOff val="35000"/>
                  </a:schemeClr>
                </a:solidFill>
                <a:latin typeface="Arial"/>
                <a:cs typeface="Arial"/>
              </a:defRPr>
            </a:lvl1pPr>
            <a:lvl2pPr marL="457200" indent="0">
              <a:buNone/>
              <a:defRPr>
                <a:solidFill>
                  <a:schemeClr val="tx1">
                    <a:lumMod val="65000"/>
                    <a:lumOff val="35000"/>
                  </a:schemeClr>
                </a:solidFill>
                <a:latin typeface="Arial"/>
                <a:cs typeface="Arial"/>
              </a:defRPr>
            </a:lvl2pPr>
            <a:lvl3pPr marL="914400" indent="0">
              <a:buNone/>
              <a:defRPr>
                <a:solidFill>
                  <a:schemeClr val="tx1">
                    <a:lumMod val="65000"/>
                    <a:lumOff val="35000"/>
                  </a:schemeClr>
                </a:solidFill>
                <a:latin typeface="Arial"/>
                <a:cs typeface="Arial"/>
              </a:defRPr>
            </a:lvl3pPr>
            <a:lvl4pPr marL="1371600" indent="0">
              <a:buNone/>
              <a:defRPr>
                <a:solidFill>
                  <a:schemeClr val="tx1">
                    <a:lumMod val="65000"/>
                    <a:lumOff val="35000"/>
                  </a:schemeClr>
                </a:solidFill>
                <a:latin typeface="Arial"/>
                <a:cs typeface="Arial"/>
              </a:defRPr>
            </a:lvl4pPr>
            <a:lvl5pPr marL="1828800" indent="0">
              <a:buNone/>
              <a:defRPr>
                <a:solidFill>
                  <a:schemeClr val="tx1">
                    <a:lumMod val="65000"/>
                    <a:lumOff val="35000"/>
                  </a:schemeClr>
                </a:solidFill>
                <a:latin typeface="Arial"/>
                <a:cs typeface="Aria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8030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Marcador de fecha 3"/>
          <p:cNvSpPr>
            <a:spLocks noGrp="1"/>
          </p:cNvSpPr>
          <p:nvPr>
            <p:ph type="dt" sz="half" idx="10"/>
          </p:nvPr>
        </p:nvSpPr>
        <p:spPr>
          <a:xfrm>
            <a:off x="1139970" y="6584800"/>
            <a:ext cx="1659388"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16/9/20</a:t>
            </a:fld>
            <a:endParaRPr lang="es-ES"/>
          </a:p>
        </p:txBody>
      </p:sp>
      <p:sp>
        <p:nvSpPr>
          <p:cNvPr id="6" name="Marcador de pie de página 4"/>
          <p:cNvSpPr>
            <a:spLocks noGrp="1"/>
          </p:cNvSpPr>
          <p:nvPr>
            <p:ph type="ftr" sz="quarter" idx="11"/>
          </p:nvPr>
        </p:nvSpPr>
        <p:spPr>
          <a:xfrm>
            <a:off x="3451927"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7"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5289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795872"/>
          </a:xfrm>
        </p:spPr>
        <p:txBody>
          <a:bodyPr anchor="b">
            <a:normAutofit/>
          </a:bodyPr>
          <a:lstStyle>
            <a:lvl1pPr algn="l">
              <a:defRPr sz="2400" b="1" spc="-150">
                <a:solidFill>
                  <a:srgbClr val="FFFFFF"/>
                </a:solidFill>
                <a:effectLst>
                  <a:outerShdw blurRad="50800" dist="38100" dir="5400000" algn="t" rotWithShape="0">
                    <a:prstClr val="black">
                      <a:alpha val="40000"/>
                    </a:prstClr>
                  </a:outerShdw>
                </a:effectLst>
                <a:latin typeface="Arial"/>
                <a:cs typeface="Arial"/>
              </a:defRPr>
            </a:lvl1pPr>
          </a:lstStyle>
          <a:p>
            <a:r>
              <a:rPr lang="es-ES"/>
              <a:t>Haga clic para modificar el estilo de título del patrón</a:t>
            </a:r>
          </a:p>
        </p:txBody>
      </p:sp>
      <p:sp>
        <p:nvSpPr>
          <p:cNvPr id="3" name="Marcador de contenido 2"/>
          <p:cNvSpPr>
            <a:spLocks noGrp="1"/>
          </p:cNvSpPr>
          <p:nvPr>
            <p:ph idx="1"/>
          </p:nvPr>
        </p:nvSpPr>
        <p:spPr>
          <a:xfrm>
            <a:off x="3987378" y="273050"/>
            <a:ext cx="4820358" cy="5974686"/>
          </a:xfrm>
        </p:spPr>
        <p:txBody>
          <a:bodyPr/>
          <a:lstStyle>
            <a:lvl1pPr marL="0" indent="0">
              <a:buNone/>
              <a:defRPr sz="3200">
                <a:solidFill>
                  <a:srgbClr val="595959"/>
                </a:solidFill>
                <a:latin typeface="Arial"/>
                <a:cs typeface="Arial"/>
              </a:defRPr>
            </a:lvl1pPr>
            <a:lvl2pPr marL="457200" indent="0">
              <a:buNone/>
              <a:defRPr sz="2800">
                <a:solidFill>
                  <a:srgbClr val="595959"/>
                </a:solidFill>
                <a:latin typeface="Arial"/>
                <a:cs typeface="Arial"/>
              </a:defRPr>
            </a:lvl2pPr>
            <a:lvl3pPr marL="914400" indent="0">
              <a:buNone/>
              <a:defRPr sz="2400">
                <a:solidFill>
                  <a:srgbClr val="595959"/>
                </a:solidFill>
                <a:latin typeface="Arial"/>
                <a:cs typeface="Arial"/>
              </a:defRPr>
            </a:lvl3pPr>
            <a:lvl4pPr marL="1371600" indent="0">
              <a:buNone/>
              <a:defRPr sz="2000">
                <a:solidFill>
                  <a:srgbClr val="595959"/>
                </a:solidFill>
                <a:latin typeface="Arial"/>
                <a:cs typeface="Arial"/>
              </a:defRPr>
            </a:lvl4pPr>
            <a:lvl5pPr marL="1828800" indent="0">
              <a:buNone/>
              <a:defRPr sz="2000">
                <a:solidFill>
                  <a:srgbClr val="595959"/>
                </a:solidFill>
                <a:latin typeface="Arial"/>
                <a:cs typeface="Arial"/>
              </a:defRPr>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2164516"/>
            <a:ext cx="3008313" cy="4043933"/>
          </a:xfrm>
        </p:spPr>
        <p:txBody>
          <a:bodyPr/>
          <a:lstStyle>
            <a:lvl1pPr marL="0" indent="0">
              <a:buNone/>
              <a:defRPr sz="1400">
                <a:solidFill>
                  <a:schemeClr val="bg1">
                    <a:lumMod val="8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chemeClr val="bg1">
                    <a:lumMod val="75000"/>
                  </a:schemeClr>
                </a:solidFill>
                <a:latin typeface="Arial"/>
                <a:cs typeface="Arial"/>
              </a:defRPr>
            </a:lvl1pPr>
          </a:lstStyle>
          <a:p>
            <a:fld id="{357272FC-7409-9241-96D9-C1880B2CBB52}" type="datetimeFigureOut">
              <a:rPr lang="es-ES" smtClean="0"/>
              <a:pPr/>
              <a:t>16/9/20</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chemeClr val="bg1">
                    <a:lumMod val="75000"/>
                  </a:schemeClr>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7189570" y="6584800"/>
            <a:ext cx="1497230" cy="187367"/>
          </a:xfrm>
        </p:spPr>
        <p:txBody>
          <a:bodyPr anchor="ctr"/>
          <a:lstStyle>
            <a:lvl1pPr>
              <a:defRPr sz="900" b="1">
                <a:solidFill>
                  <a:schemeClr val="bg1">
                    <a:lumMod val="75000"/>
                  </a:schemeClr>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309037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ctr">
              <a:defRPr sz="2000" b="1" spc="-150">
                <a:solidFill>
                  <a:srgbClr val="00529C"/>
                </a:solidFill>
                <a:latin typeface="Arial"/>
                <a:cs typeface="Arial"/>
              </a:defRPr>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nchor="ctr"/>
          <a:lstStyle>
            <a:lvl1pPr marL="0" indent="0" algn="ctr">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442446"/>
            <a:ext cx="5486400" cy="804862"/>
          </a:xfrm>
        </p:spPr>
        <p:txBody>
          <a:bodyPr/>
          <a:lstStyle>
            <a:lvl1pPr marL="0" indent="0" algn="ctr">
              <a:buNone/>
              <a:defRPr sz="1400">
                <a:solidFill>
                  <a:schemeClr val="tx1">
                    <a:lumMod val="65000"/>
                    <a:lumOff val="35000"/>
                  </a:schemeClr>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8" name="Marcador de fecha 3"/>
          <p:cNvSpPr>
            <a:spLocks noGrp="1"/>
          </p:cNvSpPr>
          <p:nvPr>
            <p:ph type="dt" sz="half" idx="10"/>
          </p:nvPr>
        </p:nvSpPr>
        <p:spPr>
          <a:xfrm>
            <a:off x="457200" y="6584800"/>
            <a:ext cx="2133600" cy="187367"/>
          </a:xfrm>
        </p:spPr>
        <p:txBody>
          <a:bodyPr anchor="ctr"/>
          <a:lstStyle>
            <a:lvl1pPr>
              <a:defRPr sz="900" b="1">
                <a:solidFill>
                  <a:srgbClr val="BFBFBF"/>
                </a:solidFill>
                <a:latin typeface="Arial"/>
                <a:cs typeface="Arial"/>
              </a:defRPr>
            </a:lvl1pPr>
          </a:lstStyle>
          <a:p>
            <a:fld id="{357272FC-7409-9241-96D9-C1880B2CBB52}" type="datetimeFigureOut">
              <a:rPr lang="es-ES" smtClean="0"/>
              <a:pPr/>
              <a:t>16/9/20</a:t>
            </a:fld>
            <a:endParaRPr lang="es-ES"/>
          </a:p>
        </p:txBody>
      </p:sp>
      <p:sp>
        <p:nvSpPr>
          <p:cNvPr id="9" name="Marcador de pie de página 4"/>
          <p:cNvSpPr>
            <a:spLocks noGrp="1"/>
          </p:cNvSpPr>
          <p:nvPr>
            <p:ph type="ftr" sz="quarter" idx="11"/>
          </p:nvPr>
        </p:nvSpPr>
        <p:spPr>
          <a:xfrm>
            <a:off x="3083231" y="6584800"/>
            <a:ext cx="2986593" cy="187367"/>
          </a:xfrm>
        </p:spPr>
        <p:txBody>
          <a:bodyPr anchor="ctr"/>
          <a:lstStyle>
            <a:lvl1pPr>
              <a:defRPr sz="900" b="1">
                <a:solidFill>
                  <a:srgbClr val="BFBFBF"/>
                </a:solidFill>
                <a:latin typeface="Arial"/>
                <a:cs typeface="Arial"/>
              </a:defRPr>
            </a:lvl1pPr>
          </a:lstStyle>
          <a:p>
            <a:endParaRPr lang="es-ES"/>
          </a:p>
        </p:txBody>
      </p:sp>
      <p:sp>
        <p:nvSpPr>
          <p:cNvPr id="10" name="Marcador de número de diapositiva 5"/>
          <p:cNvSpPr>
            <a:spLocks noGrp="1"/>
          </p:cNvSpPr>
          <p:nvPr>
            <p:ph type="sldNum" sz="quarter" idx="12"/>
          </p:nvPr>
        </p:nvSpPr>
        <p:spPr>
          <a:xfrm>
            <a:off x="6499972" y="6584800"/>
            <a:ext cx="1497230" cy="187367"/>
          </a:xfrm>
        </p:spPr>
        <p:txBody>
          <a:bodyPr anchor="ctr"/>
          <a:lstStyle>
            <a:lvl1pPr>
              <a:defRPr sz="900" b="1">
                <a:solidFill>
                  <a:srgbClr val="BFBFBF"/>
                </a:solidFill>
                <a:latin typeface="Arial"/>
                <a:cs typeface="Arial"/>
              </a:defRPr>
            </a:lvl1pPr>
          </a:lstStyle>
          <a:p>
            <a:fld id="{1FFC44E8-1E1C-934E-880E-E8BCEBE213D5}" type="slidenum">
              <a:rPr lang="es-ES" smtClean="0"/>
              <a:pPr/>
              <a:t>‹Nº›</a:t>
            </a:fld>
            <a:endParaRPr lang="es-ES"/>
          </a:p>
        </p:txBody>
      </p:sp>
    </p:spTree>
    <p:extLst>
      <p:ext uri="{BB962C8B-B14F-4D97-AF65-F5344CB8AC3E}">
        <p14:creationId xmlns:p14="http://schemas.microsoft.com/office/powerpoint/2010/main" val="400179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72FC-7409-9241-96D9-C1880B2CBB52}" type="datetimeFigureOut">
              <a:rPr lang="es-ES" smtClean="0"/>
              <a:t>16/9/20</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C44E8-1E1C-934E-880E-E8BCEBE213D5}" type="slidenum">
              <a:rPr lang="es-ES" smtClean="0"/>
              <a:t>‹Nº›</a:t>
            </a:fld>
            <a:endParaRPr lang="es-ES"/>
          </a:p>
        </p:txBody>
      </p:sp>
    </p:spTree>
    <p:extLst>
      <p:ext uri="{BB962C8B-B14F-4D97-AF65-F5344CB8AC3E}">
        <p14:creationId xmlns:p14="http://schemas.microsoft.com/office/powerpoint/2010/main" val="602646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concepto.de/metodo-cientifico/#ixzz57iJO8FbQ"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www.youtube.com/watch?v=UeYhp6SHn6U&amp;feature=related" TargetMode="External"/><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2.jpe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28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899592" y="4653136"/>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8" name="1 Título"/>
          <p:cNvSpPr>
            <a:spLocks noGrp="1"/>
          </p:cNvSpPr>
          <p:nvPr>
            <p:ph type="title"/>
          </p:nvPr>
        </p:nvSpPr>
        <p:spPr>
          <a:xfrm>
            <a:off x="2123728" y="548680"/>
            <a:ext cx="5112568" cy="720502"/>
          </a:xfrm>
        </p:spPr>
        <p:txBody>
          <a:bodyPr>
            <a:normAutofit/>
          </a:bodyPr>
          <a:lstStyle/>
          <a:p>
            <a:pPr eaLnBrk="1" hangingPunct="1">
              <a:defRPr/>
            </a:pPr>
            <a:r>
              <a:rPr lang="es-ES" sz="3200" b="1" dirty="0">
                <a:latin typeface="+mn-lt"/>
              </a:rPr>
              <a:t>Método Científico</a:t>
            </a:r>
          </a:p>
        </p:txBody>
      </p:sp>
      <p:sp>
        <p:nvSpPr>
          <p:cNvPr id="3" name="Rectángulo 2">
            <a:extLst>
              <a:ext uri="{FF2B5EF4-FFF2-40B4-BE49-F238E27FC236}">
                <a16:creationId xmlns:a16="http://schemas.microsoft.com/office/drawing/2014/main" id="{D8353B15-386B-0D4E-8957-F2BE15B3007F}"/>
              </a:ext>
            </a:extLst>
          </p:cNvPr>
          <p:cNvSpPr/>
          <p:nvPr/>
        </p:nvSpPr>
        <p:spPr>
          <a:xfrm>
            <a:off x="611560" y="1333513"/>
            <a:ext cx="7920880" cy="1938992"/>
          </a:xfrm>
          <a:prstGeom prst="rect">
            <a:avLst/>
          </a:prstGeom>
        </p:spPr>
        <p:txBody>
          <a:bodyPr wrap="square">
            <a:spAutoFit/>
          </a:bodyPr>
          <a:lstStyle/>
          <a:p>
            <a:pPr algn="just"/>
            <a:r>
              <a:rPr lang="es-CO" sz="2400" dirty="0"/>
              <a:t>El </a:t>
            </a:r>
            <a:r>
              <a:rPr lang="es-CO" sz="2400" b="1" dirty="0"/>
              <a:t>método científico</a:t>
            </a:r>
            <a:r>
              <a:rPr lang="es-CO" sz="2400" dirty="0"/>
              <a:t>, se refiere a la serie de etapas que hay que recorrer para obtener un conocimiento válido desde el punto de vista científico, utilizando para esto instrumentos que resulten fiables. Lo que hace este método es </a:t>
            </a:r>
            <a:r>
              <a:rPr lang="es-CO" sz="2400" dirty="0">
                <a:solidFill>
                  <a:srgbClr val="0417C8"/>
                </a:solidFill>
              </a:rPr>
              <a:t>minimizar la influencia de la </a:t>
            </a:r>
            <a:r>
              <a:rPr lang="es-CO" sz="2400" b="1" dirty="0">
                <a:solidFill>
                  <a:srgbClr val="0417C8"/>
                </a:solidFill>
              </a:rPr>
              <a:t>subjetividad</a:t>
            </a:r>
            <a:r>
              <a:rPr lang="es-CO" sz="2400" dirty="0"/>
              <a:t> del científico en su trabajo.</a:t>
            </a:r>
          </a:p>
        </p:txBody>
      </p:sp>
      <p:sp>
        <p:nvSpPr>
          <p:cNvPr id="16" name="Rectángulo 15">
            <a:extLst>
              <a:ext uri="{FF2B5EF4-FFF2-40B4-BE49-F238E27FC236}">
                <a16:creationId xmlns:a16="http://schemas.microsoft.com/office/drawing/2014/main" id="{003F3A31-50DD-A047-A368-D2E72ED4DEFB}"/>
              </a:ext>
            </a:extLst>
          </p:cNvPr>
          <p:cNvSpPr/>
          <p:nvPr/>
        </p:nvSpPr>
        <p:spPr>
          <a:xfrm>
            <a:off x="611560" y="3253625"/>
            <a:ext cx="8063057" cy="3508653"/>
          </a:xfrm>
          <a:prstGeom prst="rect">
            <a:avLst/>
          </a:prstGeom>
        </p:spPr>
        <p:txBody>
          <a:bodyPr wrap="square">
            <a:spAutoFit/>
          </a:bodyPr>
          <a:lstStyle/>
          <a:p>
            <a:pPr algn="just"/>
            <a:endParaRPr lang="es-CO" sz="2400" dirty="0"/>
          </a:p>
          <a:p>
            <a:pPr algn="just">
              <a:buFont typeface="Arial" panose="020B0604020202020204" pitchFamily="34" charset="0"/>
              <a:buChar char="•"/>
            </a:pPr>
            <a:r>
              <a:rPr lang="es-CO" sz="2400" u="sng" dirty="0"/>
              <a:t>Falsabilidad</a:t>
            </a:r>
            <a:r>
              <a:rPr lang="es-CO" sz="2400" dirty="0"/>
              <a:t>: Apunta a que las proposiciones que este método considere como verdaderas no pueden dejar de estar sometidas a ser reevaluadas como falsas.</a:t>
            </a:r>
          </a:p>
          <a:p>
            <a:pPr algn="just">
              <a:buFont typeface="Arial" panose="020B0604020202020204" pitchFamily="34" charset="0"/>
              <a:buChar char="•"/>
            </a:pPr>
            <a:r>
              <a:rPr lang="es-CO" sz="2400" u="sng" dirty="0"/>
              <a:t>Reproducibilidad</a:t>
            </a:r>
            <a:r>
              <a:rPr lang="es-CO" sz="2400" dirty="0"/>
              <a:t>: Quiere decir que la veracidad de una proposición puede ser replicada en otras condiciones, a menos que hubiera sido aclarado en la propia afirmación.</a:t>
            </a:r>
          </a:p>
          <a:p>
            <a:pPr algn="just"/>
            <a:br>
              <a:rPr lang="es-CO" dirty="0">
                <a:solidFill>
                  <a:srgbClr val="000000"/>
                </a:solidFill>
              </a:rPr>
            </a:br>
            <a:r>
              <a:rPr lang="es-CO" sz="1200" dirty="0">
                <a:solidFill>
                  <a:srgbClr val="000000"/>
                </a:solidFill>
              </a:rPr>
              <a:t>Fuente:</a:t>
            </a:r>
            <a:r>
              <a:rPr lang="es-CO" sz="1200" dirty="0">
                <a:solidFill>
                  <a:srgbClr val="003399"/>
                </a:solidFill>
                <a:hlinkClick r:id="rId3"/>
              </a:rPr>
              <a:t>http://concepto.de/metodo-cientifico/#ixzz57iJO8FbQ</a:t>
            </a:r>
            <a:br>
              <a:rPr lang="es-CO" dirty="0">
                <a:solidFill>
                  <a:srgbClr val="000000"/>
                </a:solidFill>
              </a:rPr>
            </a:br>
            <a:endParaRPr lang="es-CO" u="none" strike="noStrike" dirty="0">
              <a:solidFill>
                <a:srgbClr val="000000"/>
              </a:solidFill>
              <a:effectLst/>
            </a:endParaRPr>
          </a:p>
        </p:txBody>
      </p:sp>
    </p:spTree>
    <p:extLst>
      <p:ext uri="{BB962C8B-B14F-4D97-AF65-F5344CB8AC3E}">
        <p14:creationId xmlns:p14="http://schemas.microsoft.com/office/powerpoint/2010/main" val="182780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899592" y="4653136"/>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8" name="1 Título"/>
          <p:cNvSpPr>
            <a:spLocks noGrp="1"/>
          </p:cNvSpPr>
          <p:nvPr>
            <p:ph type="title"/>
          </p:nvPr>
        </p:nvSpPr>
        <p:spPr>
          <a:xfrm>
            <a:off x="2411760" y="476672"/>
            <a:ext cx="5328592" cy="720502"/>
          </a:xfrm>
        </p:spPr>
        <p:txBody>
          <a:bodyPr>
            <a:normAutofit/>
          </a:bodyPr>
          <a:lstStyle/>
          <a:p>
            <a:pPr eaLnBrk="1" hangingPunct="1">
              <a:defRPr/>
            </a:pPr>
            <a:r>
              <a:rPr lang="es-ES" sz="3200" b="1" dirty="0">
                <a:latin typeface="+mn-lt"/>
              </a:rPr>
              <a:t>Método Científico-Características</a:t>
            </a:r>
          </a:p>
        </p:txBody>
      </p:sp>
      <p:graphicFrame>
        <p:nvGraphicFramePr>
          <p:cNvPr id="2" name="Diagrama 1">
            <a:extLst>
              <a:ext uri="{FF2B5EF4-FFF2-40B4-BE49-F238E27FC236}">
                <a16:creationId xmlns:a16="http://schemas.microsoft.com/office/drawing/2014/main" id="{7049C9E8-67C6-2741-A5D2-DEEB43B91F6D}"/>
              </a:ext>
            </a:extLst>
          </p:cNvPr>
          <p:cNvGraphicFramePr/>
          <p:nvPr/>
        </p:nvGraphicFramePr>
        <p:xfrm>
          <a:off x="683568" y="764704"/>
          <a:ext cx="7709267"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129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8" name="1 Título"/>
          <p:cNvSpPr>
            <a:spLocks noGrp="1"/>
          </p:cNvSpPr>
          <p:nvPr>
            <p:ph type="title"/>
          </p:nvPr>
        </p:nvSpPr>
        <p:spPr>
          <a:xfrm>
            <a:off x="2123728" y="548680"/>
            <a:ext cx="5112568" cy="720502"/>
          </a:xfrm>
        </p:spPr>
        <p:txBody>
          <a:bodyPr>
            <a:normAutofit/>
          </a:bodyPr>
          <a:lstStyle/>
          <a:p>
            <a:pPr eaLnBrk="1" hangingPunct="1">
              <a:defRPr/>
            </a:pPr>
            <a:r>
              <a:rPr lang="es-ES" sz="3200" b="1" dirty="0">
                <a:latin typeface="+mn-lt"/>
              </a:rPr>
              <a:t>El Método Científico</a:t>
            </a:r>
          </a:p>
        </p:txBody>
      </p:sp>
      <p:sp>
        <p:nvSpPr>
          <p:cNvPr id="6" name="Text Box 3"/>
          <p:cNvSpPr txBox="1">
            <a:spLocks noChangeArrowheads="1"/>
          </p:cNvSpPr>
          <p:nvPr/>
        </p:nvSpPr>
        <p:spPr bwMode="auto">
          <a:xfrm>
            <a:off x="3276600" y="1524000"/>
            <a:ext cx="2374900" cy="3698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s-ES_tradnl" altLang="es-CO" b="1" dirty="0">
                <a:latin typeface="Tahoma" panose="020B0604030504040204" pitchFamily="34" charset="0"/>
              </a:rPr>
              <a:t>PERMITE</a:t>
            </a:r>
          </a:p>
        </p:txBody>
      </p:sp>
      <p:sp>
        <p:nvSpPr>
          <p:cNvPr id="7" name="Text Box 4"/>
          <p:cNvSpPr txBox="1">
            <a:spLocks noChangeArrowheads="1"/>
          </p:cNvSpPr>
          <p:nvPr/>
        </p:nvSpPr>
        <p:spPr bwMode="auto">
          <a:xfrm>
            <a:off x="3657600" y="2971800"/>
            <a:ext cx="1512888" cy="36988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s-ES_tradnl" altLang="es-CO" dirty="0">
                <a:latin typeface="Tahoma" panose="020B0604030504040204" pitchFamily="34" charset="0"/>
              </a:rPr>
              <a:t>MEDIANTE</a:t>
            </a:r>
          </a:p>
        </p:txBody>
      </p:sp>
      <p:sp>
        <p:nvSpPr>
          <p:cNvPr id="9" name="Text Box 5"/>
          <p:cNvSpPr txBox="1">
            <a:spLocks noChangeArrowheads="1"/>
          </p:cNvSpPr>
          <p:nvPr/>
        </p:nvSpPr>
        <p:spPr bwMode="auto">
          <a:xfrm>
            <a:off x="3657600" y="4343400"/>
            <a:ext cx="1656509" cy="36933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s-ES_tradnl" altLang="es-CO" dirty="0">
                <a:ln w="0"/>
                <a:effectLst>
                  <a:outerShdw blurRad="38100" dist="19050" dir="2700000" algn="tl" rotWithShape="0">
                    <a:schemeClr val="dk1">
                      <a:alpha val="40000"/>
                    </a:schemeClr>
                  </a:outerShdw>
                </a:effectLst>
                <a:latin typeface="Tahoma" panose="020B0604030504040204" pitchFamily="34" charset="0"/>
              </a:rPr>
              <a:t>OBTENIENDO</a:t>
            </a:r>
          </a:p>
        </p:txBody>
      </p:sp>
      <p:sp>
        <p:nvSpPr>
          <p:cNvPr id="10" name="Text Box 6"/>
          <p:cNvSpPr txBox="1">
            <a:spLocks noChangeArrowheads="1"/>
          </p:cNvSpPr>
          <p:nvPr/>
        </p:nvSpPr>
        <p:spPr bwMode="auto">
          <a:xfrm>
            <a:off x="2590800" y="3657600"/>
            <a:ext cx="3600450" cy="36988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_tradnl" altLang="es-CO" b="1">
                <a:latin typeface="Tahoma" panose="020B0604030504040204" pitchFamily="34" charset="0"/>
              </a:rPr>
              <a:t>EL PROCESO INVESTIGATIVO</a:t>
            </a:r>
          </a:p>
        </p:txBody>
      </p:sp>
      <p:sp>
        <p:nvSpPr>
          <p:cNvPr id="11" name="Text Box 7"/>
          <p:cNvSpPr txBox="1">
            <a:spLocks noChangeArrowheads="1"/>
          </p:cNvSpPr>
          <p:nvPr/>
        </p:nvSpPr>
        <p:spPr bwMode="auto">
          <a:xfrm>
            <a:off x="2743200" y="5105400"/>
            <a:ext cx="3203575" cy="6445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s-ES_tradnl" altLang="es-CO" b="1">
                <a:latin typeface="Tahoma" panose="020B0604030504040204" pitchFamily="34" charset="0"/>
              </a:rPr>
              <a:t>EXPLICACIONES LÓGICAS Y COHERENTES</a:t>
            </a:r>
          </a:p>
        </p:txBody>
      </p:sp>
      <p:sp>
        <p:nvSpPr>
          <p:cNvPr id="12" name="Rectangle 8"/>
          <p:cNvSpPr txBox="1">
            <a:spLocks noChangeArrowheads="1"/>
          </p:cNvSpPr>
          <p:nvPr/>
        </p:nvSpPr>
        <p:spPr>
          <a:xfrm>
            <a:off x="1524000" y="2133600"/>
            <a:ext cx="6094413" cy="6191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Wingdings" panose="05000000000000000000" pitchFamily="2" charset="2"/>
              <a:buNone/>
            </a:pPr>
            <a:r>
              <a:rPr lang="es-ES_tradnl" altLang="es-CO" sz="2800" b="1" dirty="0"/>
              <a:t>Analizar y sistematizar  información</a:t>
            </a:r>
          </a:p>
        </p:txBody>
      </p:sp>
      <p:sp>
        <p:nvSpPr>
          <p:cNvPr id="13" name="Line 9"/>
          <p:cNvSpPr>
            <a:spLocks noChangeShapeType="1"/>
          </p:cNvSpPr>
          <p:nvPr/>
        </p:nvSpPr>
        <p:spPr bwMode="auto">
          <a:xfrm>
            <a:off x="4419600" y="1905000"/>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4" name="Line 10"/>
          <p:cNvSpPr>
            <a:spLocks noChangeShapeType="1"/>
          </p:cNvSpPr>
          <p:nvPr/>
        </p:nvSpPr>
        <p:spPr bwMode="auto">
          <a:xfrm>
            <a:off x="4419600" y="2743200"/>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5" name="Line 11"/>
          <p:cNvSpPr>
            <a:spLocks noChangeShapeType="1"/>
          </p:cNvSpPr>
          <p:nvPr/>
        </p:nvSpPr>
        <p:spPr bwMode="auto">
          <a:xfrm>
            <a:off x="4419600" y="33528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6" name="Line 12"/>
          <p:cNvSpPr>
            <a:spLocks noChangeShapeType="1"/>
          </p:cNvSpPr>
          <p:nvPr/>
        </p:nvSpPr>
        <p:spPr bwMode="auto">
          <a:xfrm>
            <a:off x="4419600" y="4038600"/>
            <a:ext cx="0" cy="287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7" name="Line 13"/>
          <p:cNvSpPr>
            <a:spLocks noChangeShapeType="1"/>
          </p:cNvSpPr>
          <p:nvPr/>
        </p:nvSpPr>
        <p:spPr bwMode="auto">
          <a:xfrm>
            <a:off x="4419600" y="472440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Tree>
    <p:extLst>
      <p:ext uri="{BB962C8B-B14F-4D97-AF65-F5344CB8AC3E}">
        <p14:creationId xmlns:p14="http://schemas.microsoft.com/office/powerpoint/2010/main" val="184252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899592" y="4653136"/>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8" name="1 Título"/>
          <p:cNvSpPr>
            <a:spLocks noGrp="1"/>
          </p:cNvSpPr>
          <p:nvPr>
            <p:ph type="title"/>
          </p:nvPr>
        </p:nvSpPr>
        <p:spPr>
          <a:xfrm>
            <a:off x="2267744" y="554508"/>
            <a:ext cx="5112568" cy="720502"/>
          </a:xfrm>
        </p:spPr>
        <p:txBody>
          <a:bodyPr>
            <a:normAutofit/>
          </a:bodyPr>
          <a:lstStyle/>
          <a:p>
            <a:pPr eaLnBrk="1" hangingPunct="1">
              <a:defRPr/>
            </a:pPr>
            <a:r>
              <a:rPr lang="es-ES" sz="3200" b="1" dirty="0">
                <a:latin typeface="+mn-lt"/>
              </a:rPr>
              <a:t>Pasos del Método Científico</a:t>
            </a:r>
          </a:p>
        </p:txBody>
      </p:sp>
      <p:pic>
        <p:nvPicPr>
          <p:cNvPr id="3074" name="Picture 2" descr="http://blog2008006879.files.wordpress.com/2013/01/el-mc3a9todo-cientc3adfic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840" y="1412776"/>
            <a:ext cx="800100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390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899592" y="4653136"/>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8" name="1 Título"/>
          <p:cNvSpPr>
            <a:spLocks noGrp="1"/>
          </p:cNvSpPr>
          <p:nvPr>
            <p:ph type="title"/>
          </p:nvPr>
        </p:nvSpPr>
        <p:spPr>
          <a:xfrm>
            <a:off x="2051720" y="404168"/>
            <a:ext cx="5112568" cy="720502"/>
          </a:xfrm>
        </p:spPr>
        <p:txBody>
          <a:bodyPr>
            <a:normAutofit fontScale="90000"/>
          </a:bodyPr>
          <a:lstStyle/>
          <a:p>
            <a:pPr eaLnBrk="1" hangingPunct="1">
              <a:defRPr/>
            </a:pPr>
            <a:r>
              <a:rPr lang="es-ES" sz="3200" b="1" dirty="0">
                <a:latin typeface="+mn-lt"/>
              </a:rPr>
              <a:t>Método Científico en la Ingeniería</a:t>
            </a:r>
          </a:p>
        </p:txBody>
      </p:sp>
      <p:graphicFrame>
        <p:nvGraphicFramePr>
          <p:cNvPr id="3" name="Diagrama 2"/>
          <p:cNvGraphicFramePr/>
          <p:nvPr>
            <p:extLst>
              <p:ext uri="{D42A27DB-BD31-4B8C-83A1-F6EECF244321}">
                <p14:modId xmlns:p14="http://schemas.microsoft.com/office/powerpoint/2010/main" val="468297641"/>
              </p:ext>
            </p:extLst>
          </p:nvPr>
        </p:nvGraphicFramePr>
        <p:xfrm>
          <a:off x="1403648" y="1830910"/>
          <a:ext cx="6789440" cy="4710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3"/>
          <p:cNvSpPr txBox="1">
            <a:spLocks noChangeArrowheads="1"/>
          </p:cNvSpPr>
          <p:nvPr/>
        </p:nvSpPr>
        <p:spPr>
          <a:xfrm>
            <a:off x="547210" y="1110408"/>
            <a:ext cx="8121588" cy="11807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ES_tradnl" altLang="es-CO" sz="2000" dirty="0">
                <a:latin typeface="Tahoma" panose="020B0604030504040204" pitchFamily="34" charset="0"/>
                <a:ea typeface="Tahoma" panose="020B0604030504040204" pitchFamily="34" charset="0"/>
                <a:cs typeface="Tahoma" panose="020B0604030504040204" pitchFamily="34" charset="0"/>
              </a:rPr>
              <a:t>Al ser la ingeniería la</a:t>
            </a:r>
            <a:r>
              <a:rPr lang="es-ES_tradnl" altLang="es-CO" sz="2000" i="1" dirty="0">
                <a:latin typeface="Tahoma" panose="020B0604030504040204" pitchFamily="34" charset="0"/>
                <a:ea typeface="Tahoma" panose="020B0604030504040204" pitchFamily="34" charset="0"/>
                <a:cs typeface="Tahoma" panose="020B0604030504040204" pitchFamily="34" charset="0"/>
              </a:rPr>
              <a:t> </a:t>
            </a:r>
            <a:r>
              <a:rPr lang="es-ES_tradnl" altLang="es-CO" sz="2000" dirty="0">
                <a:latin typeface="Tahoma" panose="020B0604030504040204" pitchFamily="34" charset="0"/>
                <a:ea typeface="Tahoma" panose="020B0604030504040204" pitchFamily="34" charset="0"/>
                <a:cs typeface="Tahoma" panose="020B0604030504040204" pitchFamily="34" charset="0"/>
              </a:rPr>
              <a:t>aplicación del conocimiento científico, todo proyecto en ingeniería debe contener los rasgos del método científico.</a:t>
            </a:r>
          </a:p>
        </p:txBody>
      </p:sp>
    </p:spTree>
    <p:extLst>
      <p:ext uri="{BB962C8B-B14F-4D97-AF65-F5344CB8AC3E}">
        <p14:creationId xmlns:p14="http://schemas.microsoft.com/office/powerpoint/2010/main" val="331828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8" name="1 Título"/>
          <p:cNvSpPr>
            <a:spLocks noGrp="1"/>
          </p:cNvSpPr>
          <p:nvPr>
            <p:ph type="title"/>
          </p:nvPr>
        </p:nvSpPr>
        <p:spPr>
          <a:xfrm>
            <a:off x="2123728" y="548680"/>
            <a:ext cx="5112568" cy="720502"/>
          </a:xfrm>
        </p:spPr>
        <p:txBody>
          <a:bodyPr>
            <a:normAutofit fontScale="90000"/>
          </a:bodyPr>
          <a:lstStyle/>
          <a:p>
            <a:pPr eaLnBrk="1" hangingPunct="1">
              <a:defRPr/>
            </a:pPr>
            <a:r>
              <a:rPr lang="es-ES" sz="3200" b="1" dirty="0">
                <a:latin typeface="+mn-lt"/>
              </a:rPr>
              <a:t>Método Científico vs Metodología</a:t>
            </a:r>
          </a:p>
        </p:txBody>
      </p:sp>
      <p:pic>
        <p:nvPicPr>
          <p:cNvPr id="9218" name="Picture 2" descr="https://jjegonzalezf.files.wordpress.com/2013/01/metodo_cientifico_metodologia_softw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074" y="1700808"/>
            <a:ext cx="8198120" cy="426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85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899592" y="4653136"/>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8" name="1 Título"/>
          <p:cNvSpPr>
            <a:spLocks noGrp="1"/>
          </p:cNvSpPr>
          <p:nvPr>
            <p:ph type="title"/>
          </p:nvPr>
        </p:nvSpPr>
        <p:spPr>
          <a:xfrm>
            <a:off x="2195736" y="764282"/>
            <a:ext cx="5112568" cy="720502"/>
          </a:xfrm>
        </p:spPr>
        <p:txBody>
          <a:bodyPr>
            <a:normAutofit fontScale="90000"/>
          </a:bodyPr>
          <a:lstStyle/>
          <a:p>
            <a:pPr eaLnBrk="1" hangingPunct="1">
              <a:defRPr/>
            </a:pPr>
            <a:r>
              <a:rPr lang="es-ES" sz="3200" b="1" dirty="0">
                <a:latin typeface="+mn-lt"/>
              </a:rPr>
              <a:t>El Proceso de Investigación Científica</a:t>
            </a:r>
          </a:p>
        </p:txBody>
      </p:sp>
      <p:graphicFrame>
        <p:nvGraphicFramePr>
          <p:cNvPr id="2" name="Diagrama 1"/>
          <p:cNvGraphicFramePr/>
          <p:nvPr/>
        </p:nvGraphicFramePr>
        <p:xfrm>
          <a:off x="1788512" y="215991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330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8" name="1 Título"/>
          <p:cNvSpPr>
            <a:spLocks noGrp="1"/>
          </p:cNvSpPr>
          <p:nvPr>
            <p:ph type="title"/>
          </p:nvPr>
        </p:nvSpPr>
        <p:spPr>
          <a:xfrm>
            <a:off x="2195736" y="332656"/>
            <a:ext cx="5112568" cy="720502"/>
          </a:xfrm>
        </p:spPr>
        <p:txBody>
          <a:bodyPr>
            <a:normAutofit fontScale="90000"/>
          </a:bodyPr>
          <a:lstStyle/>
          <a:p>
            <a:pPr eaLnBrk="1" hangingPunct="1">
              <a:defRPr/>
            </a:pPr>
            <a:r>
              <a:rPr lang="es-ES" sz="3200" b="1" dirty="0">
                <a:solidFill>
                  <a:srgbClr val="0417C8"/>
                </a:solidFill>
                <a:latin typeface="+mn-lt"/>
              </a:rPr>
              <a:t>Etapas del proceso de investigación (1/4) – Fase Conceptual</a:t>
            </a:r>
          </a:p>
        </p:txBody>
      </p:sp>
      <p:graphicFrame>
        <p:nvGraphicFramePr>
          <p:cNvPr id="2" name="Diagrama 1"/>
          <p:cNvGraphicFramePr/>
          <p:nvPr/>
        </p:nvGraphicFramePr>
        <p:xfrm>
          <a:off x="681352" y="1269182"/>
          <a:ext cx="7923096" cy="50559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1552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6" name="1 Título"/>
          <p:cNvSpPr>
            <a:spLocks noGrp="1"/>
          </p:cNvSpPr>
          <p:nvPr>
            <p:ph type="title"/>
          </p:nvPr>
        </p:nvSpPr>
        <p:spPr>
          <a:xfrm>
            <a:off x="2123728" y="260648"/>
            <a:ext cx="5112568" cy="1440160"/>
          </a:xfrm>
        </p:spPr>
        <p:txBody>
          <a:bodyPr>
            <a:normAutofit fontScale="90000"/>
          </a:bodyPr>
          <a:lstStyle/>
          <a:p>
            <a:pPr eaLnBrk="1" hangingPunct="1">
              <a:defRPr/>
            </a:pPr>
            <a:r>
              <a:rPr lang="es-ES" sz="3200" b="1" dirty="0">
                <a:solidFill>
                  <a:srgbClr val="0417C8"/>
                </a:solidFill>
                <a:latin typeface="+mn-lt"/>
              </a:rPr>
              <a:t>Etapas del proceso de investigación (2/4) – Fase Empírica (práctica)</a:t>
            </a:r>
          </a:p>
        </p:txBody>
      </p:sp>
      <p:graphicFrame>
        <p:nvGraphicFramePr>
          <p:cNvPr id="4" name="Diagrama 3"/>
          <p:cNvGraphicFramePr/>
          <p:nvPr/>
        </p:nvGraphicFramePr>
        <p:xfrm>
          <a:off x="1619672" y="213285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4506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txBox="1">
            <a:spLocks/>
          </p:cNvSpPr>
          <p:nvPr/>
        </p:nvSpPr>
        <p:spPr>
          <a:xfrm>
            <a:off x="1259632" y="2420888"/>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6" name="1 Título"/>
          <p:cNvSpPr>
            <a:spLocks noGrp="1"/>
          </p:cNvSpPr>
          <p:nvPr>
            <p:ph type="title"/>
          </p:nvPr>
        </p:nvSpPr>
        <p:spPr>
          <a:xfrm>
            <a:off x="2123728" y="260648"/>
            <a:ext cx="5112568" cy="1440160"/>
          </a:xfrm>
        </p:spPr>
        <p:txBody>
          <a:bodyPr>
            <a:normAutofit fontScale="90000"/>
          </a:bodyPr>
          <a:lstStyle/>
          <a:p>
            <a:pPr eaLnBrk="1" hangingPunct="1">
              <a:defRPr/>
            </a:pPr>
            <a:r>
              <a:rPr lang="es-ES" sz="3200" b="1" dirty="0">
                <a:solidFill>
                  <a:srgbClr val="0417C8"/>
                </a:solidFill>
                <a:latin typeface="+mn-lt"/>
              </a:rPr>
              <a:t>Etapas del proceso de investigación (3/4) – Fase Analítica (interpretativa)</a:t>
            </a:r>
          </a:p>
        </p:txBody>
      </p:sp>
      <p:graphicFrame>
        <p:nvGraphicFramePr>
          <p:cNvPr id="4" name="Diagrama 3"/>
          <p:cNvGraphicFramePr/>
          <p:nvPr/>
        </p:nvGraphicFramePr>
        <p:xfrm>
          <a:off x="4067944" y="3212976"/>
          <a:ext cx="4824536" cy="23732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42" name="Picture 2" descr="http://www.cloud-tic.com/wp-content/uploads/2014/07/Como-interpretar-la-analitica-web.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240" y="2132856"/>
            <a:ext cx="3524975" cy="2340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3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El Método Científico</a:t>
            </a:r>
          </a:p>
        </p:txBody>
      </p:sp>
    </p:spTree>
    <p:extLst>
      <p:ext uri="{BB962C8B-B14F-4D97-AF65-F5344CB8AC3E}">
        <p14:creationId xmlns:p14="http://schemas.microsoft.com/office/powerpoint/2010/main" val="3439590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2123728" y="260648"/>
            <a:ext cx="5112568" cy="1440160"/>
          </a:xfrm>
        </p:spPr>
        <p:txBody>
          <a:bodyPr>
            <a:normAutofit fontScale="90000"/>
          </a:bodyPr>
          <a:lstStyle/>
          <a:p>
            <a:pPr eaLnBrk="1" hangingPunct="1">
              <a:defRPr/>
            </a:pPr>
            <a:r>
              <a:rPr lang="es-ES" sz="3200" b="1" dirty="0">
                <a:solidFill>
                  <a:srgbClr val="0417C8"/>
                </a:solidFill>
                <a:latin typeface="+mn-lt"/>
              </a:rPr>
              <a:t>Etapas del proceso de investigación (4/4) – Fase Comunicativa</a:t>
            </a:r>
          </a:p>
        </p:txBody>
      </p:sp>
      <p:graphicFrame>
        <p:nvGraphicFramePr>
          <p:cNvPr id="2" name="Diagrama 1"/>
          <p:cNvGraphicFramePr/>
          <p:nvPr/>
        </p:nvGraphicFramePr>
        <p:xfrm>
          <a:off x="359532" y="3714567"/>
          <a:ext cx="3960440" cy="2551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8" name="Picture 2" descr="http://www.obs-edu.com/blog-investigacion/wp-content/uploads/sites/3/2014/11/post-marc-bara.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2" y="1725799"/>
            <a:ext cx="4362872" cy="218143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www.uniminuto.edu/radio/wp-content/uploads/2014/07/estrategia-comunicacion.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96136" y="4437112"/>
            <a:ext cx="2456057" cy="1298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46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705665" y="5327664"/>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727264"/>
            <a:ext cx="575143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38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7" name="Rectangle 3"/>
          <p:cNvSpPr>
            <a:spLocks noGrp="1" noChangeArrowheads="1"/>
          </p:cNvSpPr>
          <p:nvPr>
            <p:ph idx="1"/>
          </p:nvPr>
        </p:nvSpPr>
        <p:spPr>
          <a:xfrm>
            <a:off x="367217" y="898360"/>
            <a:ext cx="8358246" cy="720080"/>
          </a:xfrm>
          <a:noFill/>
          <a:ln/>
        </p:spPr>
        <p:txBody>
          <a:bodyPr>
            <a:normAutofit fontScale="85000" lnSpcReduction="10000"/>
          </a:bodyPr>
          <a:lstStyle/>
          <a:p>
            <a:pPr algn="ctr">
              <a:buFontTx/>
              <a:buNone/>
            </a:pPr>
            <a:r>
              <a:rPr lang="es-ES_tradnl" b="1" dirty="0">
                <a:solidFill>
                  <a:srgbClr val="00529C"/>
                </a:solidFill>
              </a:rPr>
              <a:t>CIENCIA – CONOCIMIENTO - INVESTIGACIÓN</a:t>
            </a:r>
          </a:p>
        </p:txBody>
      </p:sp>
      <p:sp>
        <p:nvSpPr>
          <p:cNvPr id="2" name="Rectángulo 1"/>
          <p:cNvSpPr/>
          <p:nvPr/>
        </p:nvSpPr>
        <p:spPr>
          <a:xfrm>
            <a:off x="486855" y="1689772"/>
            <a:ext cx="8136904" cy="1631216"/>
          </a:xfrm>
          <a:prstGeom prst="rect">
            <a:avLst/>
          </a:prstGeom>
        </p:spPr>
        <p:txBody>
          <a:bodyPr wrap="square">
            <a:spAutoFit/>
          </a:bodyPr>
          <a:lstStyle/>
          <a:p>
            <a:pPr algn="just"/>
            <a:r>
              <a:rPr lang="es-CO" sz="2000" dirty="0">
                <a:latin typeface="tahoma,arial,helvetica,sans-serif"/>
              </a:rPr>
              <a:t>La </a:t>
            </a:r>
            <a:r>
              <a:rPr lang="es-CO" sz="2000" dirty="0">
                <a:solidFill>
                  <a:srgbClr val="0417C8"/>
                </a:solidFill>
                <a:latin typeface="tahoma,arial,helvetica,sans-serif"/>
              </a:rPr>
              <a:t>CIENCIA</a:t>
            </a:r>
            <a:r>
              <a:rPr lang="es-CO" sz="2000" b="1" dirty="0">
                <a:latin typeface="tahoma,arial,helvetica,sans-serif"/>
              </a:rPr>
              <a:t> </a:t>
            </a:r>
            <a:r>
              <a:rPr lang="es-CO" sz="2000" dirty="0">
                <a:latin typeface="tahoma,arial,helvetica,sans-serif"/>
              </a:rPr>
              <a:t>se define como un conjunto de ideas </a:t>
            </a:r>
            <a:r>
              <a:rPr lang="es-CO" sz="2000" i="1" dirty="0">
                <a:latin typeface="tahoma,arial,helvetica,sans-serif"/>
              </a:rPr>
              <a:t>analíticas </a:t>
            </a:r>
            <a:r>
              <a:rPr lang="es-CO" sz="2000" dirty="0">
                <a:latin typeface="tahoma,arial,helvetica,sans-serif"/>
              </a:rPr>
              <a:t>caracterizadas como conocimiento, que </a:t>
            </a:r>
            <a:r>
              <a:rPr lang="es-CO" sz="2000" i="1" dirty="0">
                <a:latin typeface="tahoma,arial,helvetica,sans-serif"/>
              </a:rPr>
              <a:t>explican parcialmente </a:t>
            </a:r>
            <a:r>
              <a:rPr lang="es-CO" sz="2000" dirty="0">
                <a:latin typeface="tahoma,arial,helvetica,sans-serif"/>
              </a:rPr>
              <a:t>la </a:t>
            </a:r>
            <a:r>
              <a:rPr lang="es-CO" sz="2000" i="1" dirty="0">
                <a:latin typeface="tahoma,arial,helvetica,sans-serif"/>
              </a:rPr>
              <a:t>realidad</a:t>
            </a:r>
            <a:r>
              <a:rPr lang="es-CO" sz="2000" dirty="0">
                <a:latin typeface="tahoma,arial,helvetica,sans-serif"/>
              </a:rPr>
              <a:t>. Esta definición establece las características esenciales de la ciencia las cuales comprenden que sea analítica, explicativa, falible, y aplicable</a:t>
            </a:r>
            <a:endParaRPr lang="es-CO" sz="2000" dirty="0"/>
          </a:p>
        </p:txBody>
      </p:sp>
      <p:sp>
        <p:nvSpPr>
          <p:cNvPr id="3" name="Rectángulo 2"/>
          <p:cNvSpPr/>
          <p:nvPr/>
        </p:nvSpPr>
        <p:spPr>
          <a:xfrm>
            <a:off x="477888" y="4773262"/>
            <a:ext cx="8136904" cy="1631216"/>
          </a:xfrm>
          <a:prstGeom prst="rect">
            <a:avLst/>
          </a:prstGeom>
        </p:spPr>
        <p:txBody>
          <a:bodyPr wrap="square">
            <a:spAutoFit/>
          </a:bodyPr>
          <a:lstStyle/>
          <a:p>
            <a:pPr algn="just"/>
            <a:r>
              <a:rPr lang="es-CO" sz="2000" dirty="0">
                <a:latin typeface="tahoma,arial,helvetica,sans-serif"/>
              </a:rPr>
              <a:t>El </a:t>
            </a:r>
            <a:r>
              <a:rPr lang="es-CO" sz="2000" dirty="0">
                <a:solidFill>
                  <a:srgbClr val="0417C8"/>
                </a:solidFill>
                <a:latin typeface="tahoma,arial,helvetica,sans-serif"/>
              </a:rPr>
              <a:t>CONOCIMIENTO CIENTÍFICO </a:t>
            </a:r>
            <a:r>
              <a:rPr lang="es-CO" sz="2000" dirty="0">
                <a:latin typeface="tahoma,arial,helvetica,sans-serif"/>
              </a:rPr>
              <a:t>se define como un conjunto de ideas establecidas provisionalmente para explicar la realidad y que comprende características como que sea factible, verificable, trascendente, sistemático, claro, general, preciso, legal, comunicable y predictivo (Bunge, 2003). </a:t>
            </a:r>
            <a:endParaRPr lang="es-CO" sz="2000" dirty="0"/>
          </a:p>
        </p:txBody>
      </p:sp>
      <p:pic>
        <p:nvPicPr>
          <p:cNvPr id="1026" name="Picture 2" descr="http://www.muycomputer.com/wp-content/uploads/2014/12/Ciencia20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3197079"/>
            <a:ext cx="2071027" cy="147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10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899592" y="4653136"/>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5" name="2 Marcador de contenido"/>
          <p:cNvSpPr txBox="1">
            <a:spLocks/>
          </p:cNvSpPr>
          <p:nvPr/>
        </p:nvSpPr>
        <p:spPr>
          <a:xfrm>
            <a:off x="531040" y="3068960"/>
            <a:ext cx="8145416" cy="22322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CO" sz="2000" dirty="0">
                <a:latin typeface="Tahoma" panose="020B0604030504040204" pitchFamily="34" charset="0"/>
                <a:ea typeface="Tahoma" panose="020B0604030504040204" pitchFamily="34" charset="0"/>
                <a:cs typeface="Tahoma" panose="020B0604030504040204" pitchFamily="34" charset="0"/>
              </a:rPr>
              <a:t>La actividad de investigar es una típica acción humana, que todos los individuos desplegamos en algún momento de nuestros vidas con la intención de lograr nuevos conocimientos, para solucionar conflictos o complicaciones que puedan presentarse ante nosotros, o bien para responder a cuestiones científicas que requieren de una respuesta irrefutable, solamente obtenible a partir de una consciente investigación sobre la materia de estudio.</a:t>
            </a:r>
            <a:endParaRPr lang="es-CO" sz="2000" dirty="0">
              <a:effectLst/>
              <a:latin typeface="Tahoma" panose="020B0604030504040204" pitchFamily="34" charset="0"/>
              <a:ea typeface="Tahoma" panose="020B0604030504040204" pitchFamily="34" charset="0"/>
              <a:cs typeface="Tahoma" panose="020B0604030504040204" pitchFamily="34" charset="0"/>
            </a:endParaRPr>
          </a:p>
        </p:txBody>
      </p:sp>
      <p:sp>
        <p:nvSpPr>
          <p:cNvPr id="8" name="1 Título"/>
          <p:cNvSpPr>
            <a:spLocks noGrp="1"/>
          </p:cNvSpPr>
          <p:nvPr>
            <p:ph type="title"/>
          </p:nvPr>
        </p:nvSpPr>
        <p:spPr>
          <a:xfrm>
            <a:off x="2123728" y="548680"/>
            <a:ext cx="5112568" cy="720502"/>
          </a:xfrm>
        </p:spPr>
        <p:txBody>
          <a:bodyPr>
            <a:normAutofit/>
          </a:bodyPr>
          <a:lstStyle/>
          <a:p>
            <a:pPr eaLnBrk="1" hangingPunct="1">
              <a:defRPr/>
            </a:pPr>
            <a:r>
              <a:rPr lang="es-ES" sz="3200" b="1" dirty="0">
                <a:latin typeface="+mn-lt"/>
              </a:rPr>
              <a:t>Qué es investigar?</a:t>
            </a:r>
          </a:p>
        </p:txBody>
      </p:sp>
      <p:sp>
        <p:nvSpPr>
          <p:cNvPr id="2" name="Rectángulo 1"/>
          <p:cNvSpPr/>
          <p:nvPr/>
        </p:nvSpPr>
        <p:spPr>
          <a:xfrm>
            <a:off x="531040" y="1495610"/>
            <a:ext cx="8297944" cy="707886"/>
          </a:xfrm>
          <a:prstGeom prst="rect">
            <a:avLst/>
          </a:prstGeom>
        </p:spPr>
        <p:txBody>
          <a:bodyPr wrap="square">
            <a:spAutoFit/>
          </a:bodyPr>
          <a:lstStyle/>
          <a:p>
            <a:pPr algn="just">
              <a:spcBef>
                <a:spcPct val="20000"/>
              </a:spcBef>
            </a:pPr>
            <a:r>
              <a:rPr lang="es-ES" altLang="es-CO" sz="2000" dirty="0">
                <a:latin typeface="Tahoma" panose="020B0604030504040204" pitchFamily="34" charset="0"/>
                <a:ea typeface="Tahoma" panose="020B0604030504040204" pitchFamily="34" charset="0"/>
                <a:cs typeface="Tahoma" panose="020B0604030504040204" pitchFamily="34" charset="0"/>
              </a:rPr>
              <a:t>Responder preguntas sobre un tema para el cual no tenemos respuestas al momento y lo que se tiene es insuficiente.</a:t>
            </a:r>
          </a:p>
        </p:txBody>
      </p:sp>
    </p:spTree>
    <p:extLst>
      <p:ext uri="{BB962C8B-B14F-4D97-AF65-F5344CB8AC3E}">
        <p14:creationId xmlns:p14="http://schemas.microsoft.com/office/powerpoint/2010/main" val="84805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3288625" y="9391921"/>
            <a:ext cx="5417073" cy="10799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3" name="Rectángulo 2"/>
          <p:cNvSpPr/>
          <p:nvPr/>
        </p:nvSpPr>
        <p:spPr>
          <a:xfrm>
            <a:off x="539552" y="1196752"/>
            <a:ext cx="8136904" cy="1631216"/>
          </a:xfrm>
          <a:prstGeom prst="rect">
            <a:avLst/>
          </a:prstGeom>
        </p:spPr>
        <p:txBody>
          <a:bodyPr wrap="square">
            <a:spAutoFit/>
          </a:bodyPr>
          <a:lstStyle/>
          <a:p>
            <a:pPr algn="just"/>
            <a:r>
              <a:rPr lang="es-CO" sz="2000" dirty="0">
                <a:latin typeface="tahoma,arial,helvetica,sans-serif"/>
                <a:hlinkClick r:id="rId3"/>
              </a:rPr>
              <a:t>INVESTIGACIÓN CIENTÍFICA</a:t>
            </a:r>
            <a:r>
              <a:rPr lang="es-CO" sz="2000" dirty="0">
                <a:latin typeface="tahoma,arial,helvetica,sans-serif"/>
              </a:rPr>
              <a:t> se define entonces como la actividad generadora de nuevas ideas y conceptos que le permite a la ciencia reconstruir la realidad de forma amplia, profunda y exacta y en la que se puede considerar como un arte que le permite a la ciencia emerger hacia la tecnología. </a:t>
            </a:r>
            <a:endParaRPr lang="es-CO" sz="2000" dirty="0"/>
          </a:p>
        </p:txBody>
      </p:sp>
      <p:pic>
        <p:nvPicPr>
          <p:cNvPr id="2050" name="Picture 2" descr="http://www.agenciasinc.es/var/ezwebin_site/storage/images/noticias/demuestran-que-la-investigacion-cientifica-tiene-un-impacto-economico-inmediato/3248664-1-esl-MX/Demuestran-que-la-investigacion-cientifica-tiene-un-impacto-economico-inmediato_image_38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425977"/>
            <a:ext cx="4032448" cy="26882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a 1">
            <a:extLst>
              <a:ext uri="{FF2B5EF4-FFF2-40B4-BE49-F238E27FC236}">
                <a16:creationId xmlns:a16="http://schemas.microsoft.com/office/drawing/2014/main" id="{CAA29384-FA5A-422C-8F8E-8DCDAC357C5E}"/>
              </a:ext>
            </a:extLst>
          </p:cNvPr>
          <p:cNvGraphicFramePr/>
          <p:nvPr/>
        </p:nvGraphicFramePr>
        <p:xfrm>
          <a:off x="5004048" y="3395530"/>
          <a:ext cx="4032448" cy="20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4296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899592" y="4653136"/>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8" name="1 Título"/>
          <p:cNvSpPr>
            <a:spLocks noGrp="1"/>
          </p:cNvSpPr>
          <p:nvPr>
            <p:ph type="title"/>
          </p:nvPr>
        </p:nvSpPr>
        <p:spPr>
          <a:xfrm>
            <a:off x="2123728" y="548680"/>
            <a:ext cx="5112568" cy="720502"/>
          </a:xfrm>
        </p:spPr>
        <p:txBody>
          <a:bodyPr>
            <a:normAutofit fontScale="90000"/>
          </a:bodyPr>
          <a:lstStyle/>
          <a:p>
            <a:pPr eaLnBrk="1" hangingPunct="1">
              <a:defRPr/>
            </a:pPr>
            <a:r>
              <a:rPr lang="es-ES" sz="3200" b="1" dirty="0">
                <a:latin typeface="+mn-lt"/>
              </a:rPr>
              <a:t>Conocimiento Común y Conocimiento Científico</a:t>
            </a:r>
          </a:p>
        </p:txBody>
      </p:sp>
      <p:sp>
        <p:nvSpPr>
          <p:cNvPr id="6" name="Text Box 4"/>
          <p:cNvSpPr txBox="1">
            <a:spLocks noChangeArrowheads="1"/>
          </p:cNvSpPr>
          <p:nvPr/>
        </p:nvSpPr>
        <p:spPr bwMode="auto">
          <a:xfrm>
            <a:off x="1116013" y="2420938"/>
            <a:ext cx="2089150" cy="6463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_tradnl" altLang="es-CO" b="1" dirty="0">
                <a:latin typeface="Tahoma" panose="020B0604030504040204" pitchFamily="34" charset="0"/>
              </a:rPr>
              <a:t>Conocimiento Común</a:t>
            </a:r>
          </a:p>
        </p:txBody>
      </p:sp>
      <p:sp>
        <p:nvSpPr>
          <p:cNvPr id="7" name="Text Box 5"/>
          <p:cNvSpPr txBox="1">
            <a:spLocks noChangeArrowheads="1"/>
          </p:cNvSpPr>
          <p:nvPr/>
        </p:nvSpPr>
        <p:spPr bwMode="auto">
          <a:xfrm>
            <a:off x="1187450" y="4365625"/>
            <a:ext cx="2162175"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_tradnl" altLang="es-CO" b="1" dirty="0">
                <a:latin typeface="Tahoma" panose="020B0604030504040204" pitchFamily="34" charset="0"/>
              </a:rPr>
              <a:t>Conocimiento Científico</a:t>
            </a:r>
          </a:p>
        </p:txBody>
      </p:sp>
      <p:sp>
        <p:nvSpPr>
          <p:cNvPr id="9" name="Text Box 6"/>
          <p:cNvSpPr txBox="1">
            <a:spLocks noChangeArrowheads="1"/>
          </p:cNvSpPr>
          <p:nvPr/>
        </p:nvSpPr>
        <p:spPr bwMode="auto">
          <a:xfrm>
            <a:off x="4716463" y="2060575"/>
            <a:ext cx="3671887" cy="116955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s-ES_tradnl" altLang="es-CO" sz="2000" dirty="0">
                <a:latin typeface="Tahoma" panose="020B0604030504040204" pitchFamily="34" charset="0"/>
              </a:rPr>
              <a:t> Simple</a:t>
            </a:r>
          </a:p>
          <a:p>
            <a:pPr eaLnBrk="1" hangingPunct="1">
              <a:spcBef>
                <a:spcPct val="50000"/>
              </a:spcBef>
              <a:buFontTx/>
              <a:buChar char="-"/>
            </a:pPr>
            <a:r>
              <a:rPr lang="es-ES_tradnl" altLang="es-CO" sz="2000" dirty="0">
                <a:latin typeface="Tahoma" panose="020B0604030504040204" pitchFamily="34" charset="0"/>
              </a:rPr>
              <a:t> Adquirido y aceptado sin discusión</a:t>
            </a:r>
          </a:p>
        </p:txBody>
      </p:sp>
      <p:sp>
        <p:nvSpPr>
          <p:cNvPr id="10" name="Line 7"/>
          <p:cNvSpPr>
            <a:spLocks noChangeShapeType="1"/>
          </p:cNvSpPr>
          <p:nvPr/>
        </p:nvSpPr>
        <p:spPr bwMode="auto">
          <a:xfrm>
            <a:off x="3203575" y="2708275"/>
            <a:ext cx="15128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1" name="Line 8"/>
          <p:cNvSpPr>
            <a:spLocks noChangeShapeType="1"/>
          </p:cNvSpPr>
          <p:nvPr/>
        </p:nvSpPr>
        <p:spPr bwMode="auto">
          <a:xfrm>
            <a:off x="3348038" y="4652963"/>
            <a:ext cx="14398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2" name="Text Box 9"/>
          <p:cNvSpPr txBox="1">
            <a:spLocks noChangeArrowheads="1"/>
          </p:cNvSpPr>
          <p:nvPr/>
        </p:nvSpPr>
        <p:spPr bwMode="auto">
          <a:xfrm>
            <a:off x="4724400" y="3505200"/>
            <a:ext cx="3529013" cy="286232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Char char="-"/>
            </a:pPr>
            <a:r>
              <a:rPr lang="es-ES_tradnl" altLang="es-CO" sz="2000" dirty="0">
                <a:latin typeface="Tahoma" panose="020B0604030504040204" pitchFamily="34" charset="0"/>
              </a:rPr>
              <a:t> Complejo</a:t>
            </a:r>
          </a:p>
          <a:p>
            <a:pPr eaLnBrk="1" hangingPunct="1">
              <a:spcBef>
                <a:spcPct val="50000"/>
              </a:spcBef>
              <a:buFontTx/>
              <a:buChar char="-"/>
            </a:pPr>
            <a:r>
              <a:rPr lang="es-ES_tradnl" altLang="es-CO" sz="2000" dirty="0">
                <a:latin typeface="Tahoma" panose="020B0604030504040204" pitchFamily="34" charset="0"/>
              </a:rPr>
              <a:t> Se adquiere a través de método científico</a:t>
            </a:r>
          </a:p>
          <a:p>
            <a:pPr eaLnBrk="1" hangingPunct="1">
              <a:spcBef>
                <a:spcPct val="50000"/>
              </a:spcBef>
              <a:buFontTx/>
              <a:buChar char="-"/>
            </a:pPr>
            <a:r>
              <a:rPr lang="es-ES_tradnl" altLang="es-CO" sz="2000" dirty="0">
                <a:latin typeface="Tahoma" panose="020B0604030504040204" pitchFamily="34" charset="0"/>
              </a:rPr>
              <a:t>Busca responder interrogantes</a:t>
            </a:r>
          </a:p>
          <a:p>
            <a:pPr eaLnBrk="1" hangingPunct="1">
              <a:spcBef>
                <a:spcPct val="50000"/>
              </a:spcBef>
              <a:buFontTx/>
              <a:buChar char="-"/>
            </a:pPr>
            <a:r>
              <a:rPr lang="es-ES_tradnl" altLang="es-CO" sz="2000" dirty="0">
                <a:latin typeface="Tahoma" panose="020B0604030504040204" pitchFamily="34" charset="0"/>
              </a:rPr>
              <a:t>Interpretar la realidad</a:t>
            </a:r>
          </a:p>
          <a:p>
            <a:pPr eaLnBrk="1" hangingPunct="1">
              <a:spcBef>
                <a:spcPct val="50000"/>
              </a:spcBef>
              <a:buFontTx/>
              <a:buChar char="-"/>
            </a:pPr>
            <a:r>
              <a:rPr lang="es-ES_tradnl" altLang="es-CO" sz="2000" dirty="0">
                <a:latin typeface="Tahoma" panose="020B0604030504040204" pitchFamily="34" charset="0"/>
              </a:rPr>
              <a:t>Modificar la realidad</a:t>
            </a:r>
          </a:p>
        </p:txBody>
      </p:sp>
    </p:spTree>
    <p:extLst>
      <p:ext uri="{BB962C8B-B14F-4D97-AF65-F5344CB8AC3E}">
        <p14:creationId xmlns:p14="http://schemas.microsoft.com/office/powerpoint/2010/main" val="236572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899592" y="4005213"/>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6" name="Text Box 3"/>
          <p:cNvSpPr txBox="1">
            <a:spLocks noChangeArrowheads="1"/>
          </p:cNvSpPr>
          <p:nvPr/>
        </p:nvSpPr>
        <p:spPr bwMode="auto">
          <a:xfrm>
            <a:off x="2051050" y="1844452"/>
            <a:ext cx="3671888"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_tradnl" altLang="es-CO" b="1">
                <a:latin typeface="Tahoma" panose="020B0604030504040204" pitchFamily="34" charset="0"/>
              </a:rPr>
              <a:t>OBSERVA</a:t>
            </a:r>
          </a:p>
          <a:p>
            <a:pPr eaLnBrk="1" hangingPunct="1">
              <a:spcBef>
                <a:spcPct val="50000"/>
              </a:spcBef>
            </a:pPr>
            <a:endParaRPr lang="es-ES_tradnl" altLang="es-CO" b="1">
              <a:latin typeface="Tahoma" panose="020B0604030504040204" pitchFamily="34" charset="0"/>
            </a:endParaRPr>
          </a:p>
          <a:p>
            <a:pPr eaLnBrk="1" hangingPunct="1">
              <a:spcBef>
                <a:spcPct val="50000"/>
              </a:spcBef>
            </a:pPr>
            <a:r>
              <a:rPr lang="es-ES_tradnl" altLang="es-CO" b="1">
                <a:latin typeface="Tahoma" panose="020B0604030504040204" pitchFamily="34" charset="0"/>
              </a:rPr>
              <a:t>DESCUBRE</a:t>
            </a:r>
          </a:p>
          <a:p>
            <a:pPr eaLnBrk="1" hangingPunct="1">
              <a:spcBef>
                <a:spcPct val="50000"/>
              </a:spcBef>
            </a:pPr>
            <a:endParaRPr lang="es-ES_tradnl" altLang="es-CO" b="1">
              <a:latin typeface="Tahoma" panose="020B0604030504040204" pitchFamily="34" charset="0"/>
            </a:endParaRPr>
          </a:p>
          <a:p>
            <a:pPr eaLnBrk="1" hangingPunct="1">
              <a:spcBef>
                <a:spcPct val="50000"/>
              </a:spcBef>
            </a:pPr>
            <a:r>
              <a:rPr lang="es-ES_tradnl" altLang="es-CO" b="1">
                <a:latin typeface="Tahoma" panose="020B0604030504040204" pitchFamily="34" charset="0"/>
              </a:rPr>
              <a:t>EXPLICA</a:t>
            </a:r>
          </a:p>
          <a:p>
            <a:pPr eaLnBrk="1" hangingPunct="1">
              <a:spcBef>
                <a:spcPct val="50000"/>
              </a:spcBef>
            </a:pPr>
            <a:endParaRPr lang="es-ES_tradnl" altLang="es-CO" b="1">
              <a:latin typeface="Tahoma" panose="020B0604030504040204" pitchFamily="34" charset="0"/>
            </a:endParaRPr>
          </a:p>
          <a:p>
            <a:pPr eaLnBrk="1" hangingPunct="1">
              <a:spcBef>
                <a:spcPct val="50000"/>
              </a:spcBef>
            </a:pPr>
            <a:r>
              <a:rPr lang="es-ES_tradnl" altLang="es-CO" b="1">
                <a:latin typeface="Tahoma" panose="020B0604030504040204" pitchFamily="34" charset="0"/>
              </a:rPr>
              <a:t>PREDICE</a:t>
            </a:r>
          </a:p>
          <a:p>
            <a:pPr eaLnBrk="1" hangingPunct="1">
              <a:spcBef>
                <a:spcPct val="50000"/>
              </a:spcBef>
            </a:pPr>
            <a:r>
              <a:rPr lang="es-ES_tradnl" altLang="es-CO" b="1">
                <a:latin typeface="Tahoma" panose="020B0604030504040204" pitchFamily="34" charset="0"/>
              </a:rPr>
              <a:t>CONOCIMIENTO SISTEMÁTICO DE LA REALIDAD</a:t>
            </a:r>
          </a:p>
        </p:txBody>
      </p:sp>
      <p:sp>
        <p:nvSpPr>
          <p:cNvPr id="7" name="Text Box 4"/>
          <p:cNvSpPr txBox="1">
            <a:spLocks noChangeArrowheads="1"/>
          </p:cNvSpPr>
          <p:nvPr/>
        </p:nvSpPr>
        <p:spPr bwMode="auto">
          <a:xfrm>
            <a:off x="7092950" y="1701577"/>
            <a:ext cx="3587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s-ES_tradnl" altLang="es-CO" sz="3200" b="1">
                <a:latin typeface="Tahoma" panose="020B0604030504040204" pitchFamily="34" charset="0"/>
              </a:rPr>
              <a:t>REALIDAD</a:t>
            </a:r>
          </a:p>
        </p:txBody>
      </p:sp>
      <p:sp>
        <p:nvSpPr>
          <p:cNvPr id="9" name="AutoShape 5"/>
          <p:cNvSpPr>
            <a:spLocks noChangeArrowheads="1"/>
          </p:cNvSpPr>
          <p:nvPr/>
        </p:nvSpPr>
        <p:spPr bwMode="auto">
          <a:xfrm>
            <a:off x="3995738" y="2565177"/>
            <a:ext cx="2952750" cy="1152525"/>
          </a:xfrm>
          <a:prstGeom prst="notchedRightArrow">
            <a:avLst>
              <a:gd name="adj1" fmla="val 32944"/>
              <a:gd name="adj2" fmla="val 42842"/>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CO" altLang="es-CO"/>
          </a:p>
        </p:txBody>
      </p:sp>
      <p:sp>
        <p:nvSpPr>
          <p:cNvPr id="10" name="AutoShape 6"/>
          <p:cNvSpPr>
            <a:spLocks/>
          </p:cNvSpPr>
          <p:nvPr/>
        </p:nvSpPr>
        <p:spPr bwMode="auto">
          <a:xfrm>
            <a:off x="3563938" y="1628552"/>
            <a:ext cx="576262" cy="2952750"/>
          </a:xfrm>
          <a:prstGeom prst="rightBrace">
            <a:avLst>
              <a:gd name="adj1" fmla="val 42700"/>
              <a:gd name="adj2" fmla="val 5102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s-CO" altLang="es-CO"/>
          </a:p>
        </p:txBody>
      </p:sp>
      <p:sp>
        <p:nvSpPr>
          <p:cNvPr id="11" name="Line 7"/>
          <p:cNvSpPr>
            <a:spLocks noChangeShapeType="1"/>
          </p:cNvSpPr>
          <p:nvPr/>
        </p:nvSpPr>
        <p:spPr bwMode="auto">
          <a:xfrm flipV="1">
            <a:off x="1619250" y="1196752"/>
            <a:ext cx="0" cy="33131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2" name="Line 8"/>
          <p:cNvSpPr>
            <a:spLocks noChangeShapeType="1"/>
          </p:cNvSpPr>
          <p:nvPr/>
        </p:nvSpPr>
        <p:spPr bwMode="auto">
          <a:xfrm>
            <a:off x="1619250" y="4509865"/>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3" name="Line 9"/>
          <p:cNvSpPr>
            <a:spLocks noChangeShapeType="1"/>
          </p:cNvSpPr>
          <p:nvPr/>
        </p:nvSpPr>
        <p:spPr bwMode="auto">
          <a:xfrm>
            <a:off x="1619250" y="3644677"/>
            <a:ext cx="43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4" name="Line 10"/>
          <p:cNvSpPr>
            <a:spLocks noChangeShapeType="1"/>
          </p:cNvSpPr>
          <p:nvPr/>
        </p:nvSpPr>
        <p:spPr bwMode="auto">
          <a:xfrm>
            <a:off x="1619250" y="2852515"/>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5" name="Line 11"/>
          <p:cNvSpPr>
            <a:spLocks noChangeShapeType="1"/>
          </p:cNvSpPr>
          <p:nvPr/>
        </p:nvSpPr>
        <p:spPr bwMode="auto">
          <a:xfrm>
            <a:off x="1619250" y="2060352"/>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6" name="Line 12"/>
          <p:cNvSpPr>
            <a:spLocks noChangeShapeType="1"/>
          </p:cNvSpPr>
          <p:nvPr/>
        </p:nvSpPr>
        <p:spPr bwMode="auto">
          <a:xfrm>
            <a:off x="1331913" y="1196752"/>
            <a:ext cx="0" cy="396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7" name="Line 13"/>
          <p:cNvSpPr>
            <a:spLocks noChangeShapeType="1"/>
          </p:cNvSpPr>
          <p:nvPr/>
        </p:nvSpPr>
        <p:spPr bwMode="auto">
          <a:xfrm>
            <a:off x="1331913" y="5157565"/>
            <a:ext cx="719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8" name="1 Título">
            <a:extLst>
              <a:ext uri="{FF2B5EF4-FFF2-40B4-BE49-F238E27FC236}">
                <a16:creationId xmlns:a16="http://schemas.microsoft.com/office/drawing/2014/main" id="{136C8E79-90BB-7E43-BCBA-AA6506CEE192}"/>
              </a:ext>
            </a:extLst>
          </p:cNvPr>
          <p:cNvSpPr>
            <a:spLocks noGrp="1"/>
          </p:cNvSpPr>
          <p:nvPr>
            <p:ph type="title"/>
          </p:nvPr>
        </p:nvSpPr>
        <p:spPr>
          <a:xfrm>
            <a:off x="2123728" y="548680"/>
            <a:ext cx="5112568" cy="720502"/>
          </a:xfrm>
        </p:spPr>
        <p:txBody>
          <a:bodyPr>
            <a:normAutofit/>
          </a:bodyPr>
          <a:lstStyle/>
          <a:p>
            <a:pPr eaLnBrk="1" hangingPunct="1">
              <a:defRPr/>
            </a:pPr>
            <a:r>
              <a:rPr lang="es-ES" sz="3200" b="1" dirty="0">
                <a:latin typeface="+mn-lt"/>
              </a:rPr>
              <a:t>Conocimiento Científico</a:t>
            </a:r>
          </a:p>
        </p:txBody>
      </p:sp>
    </p:spTree>
    <p:extLst>
      <p:ext uri="{BB962C8B-B14F-4D97-AF65-F5344CB8AC3E}">
        <p14:creationId xmlns:p14="http://schemas.microsoft.com/office/powerpoint/2010/main" val="298960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8" name="1 Título"/>
          <p:cNvSpPr>
            <a:spLocks noGrp="1"/>
          </p:cNvSpPr>
          <p:nvPr>
            <p:ph type="title"/>
          </p:nvPr>
        </p:nvSpPr>
        <p:spPr>
          <a:xfrm>
            <a:off x="2195736" y="521542"/>
            <a:ext cx="5112568" cy="720502"/>
          </a:xfrm>
        </p:spPr>
        <p:txBody>
          <a:bodyPr>
            <a:normAutofit/>
          </a:bodyPr>
          <a:lstStyle/>
          <a:p>
            <a:pPr eaLnBrk="1" hangingPunct="1">
              <a:defRPr/>
            </a:pPr>
            <a:r>
              <a:rPr lang="es-ES" sz="3200" b="1" dirty="0">
                <a:latin typeface="+mn-lt"/>
              </a:rPr>
              <a:t>Qué se entiende por método?</a:t>
            </a:r>
          </a:p>
        </p:txBody>
      </p:sp>
      <p:sp>
        <p:nvSpPr>
          <p:cNvPr id="6" name="Text Box 4"/>
          <p:cNvSpPr txBox="1">
            <a:spLocks noChangeArrowheads="1"/>
          </p:cNvSpPr>
          <p:nvPr/>
        </p:nvSpPr>
        <p:spPr bwMode="auto">
          <a:xfrm>
            <a:off x="4725367" y="2531597"/>
            <a:ext cx="377078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r>
              <a:rPr lang="es-CO" altLang="es-CO" sz="2000" dirty="0">
                <a:latin typeface="Tahoma" panose="020B0604030504040204" pitchFamily="34" charset="0"/>
                <a:ea typeface="Tahoma" panose="020B0604030504040204" pitchFamily="34" charset="0"/>
                <a:cs typeface="Tahoma" panose="020B0604030504040204" pitchFamily="34" charset="0"/>
              </a:rPr>
              <a:t>Orden o procedimiento, que se desarrolla a partir de la lógica del pensamiento científico y que surge de la teoría.</a:t>
            </a:r>
            <a:endParaRPr lang="es-ES" altLang="es-CO" sz="20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Diagrama 1"/>
          <p:cNvGraphicFramePr/>
          <p:nvPr/>
        </p:nvGraphicFramePr>
        <p:xfrm>
          <a:off x="-972616" y="1242044"/>
          <a:ext cx="7560840" cy="5098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834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ou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899592" y="4653136"/>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p:txBody>
      </p:sp>
      <p:sp>
        <p:nvSpPr>
          <p:cNvPr id="5" name="2 Marcador de contenido"/>
          <p:cNvSpPr txBox="1">
            <a:spLocks/>
          </p:cNvSpPr>
          <p:nvPr/>
        </p:nvSpPr>
        <p:spPr>
          <a:xfrm>
            <a:off x="683568" y="3068960"/>
            <a:ext cx="7293496"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CO" dirty="0"/>
          </a:p>
          <a:p>
            <a:pPr marL="0" indent="0">
              <a:buFont typeface="Arial" pitchFamily="34" charset="0"/>
              <a:buNone/>
            </a:pPr>
            <a:r>
              <a:rPr lang="es-CO" dirty="0"/>
              <a:t> </a:t>
            </a:r>
          </a:p>
          <a:p>
            <a:pPr marL="0" indent="0">
              <a:buFont typeface="Arial" pitchFamily="34" charset="0"/>
              <a:buNone/>
            </a:pPr>
            <a:endParaRPr lang="es-CO" dirty="0"/>
          </a:p>
          <a:p>
            <a:pPr marL="0" indent="0">
              <a:buFont typeface="Arial" pitchFamily="34" charset="0"/>
              <a:buNone/>
            </a:pPr>
            <a:endParaRPr lang="es-CO" dirty="0"/>
          </a:p>
        </p:txBody>
      </p:sp>
      <p:sp>
        <p:nvSpPr>
          <p:cNvPr id="8" name="1 Título"/>
          <p:cNvSpPr>
            <a:spLocks noGrp="1"/>
          </p:cNvSpPr>
          <p:nvPr>
            <p:ph type="title"/>
          </p:nvPr>
        </p:nvSpPr>
        <p:spPr>
          <a:xfrm>
            <a:off x="2123728" y="548680"/>
            <a:ext cx="5112568" cy="720502"/>
          </a:xfrm>
        </p:spPr>
        <p:txBody>
          <a:bodyPr>
            <a:normAutofit/>
          </a:bodyPr>
          <a:lstStyle/>
          <a:p>
            <a:pPr eaLnBrk="1" hangingPunct="1">
              <a:defRPr/>
            </a:pPr>
            <a:r>
              <a:rPr lang="es-ES" sz="3200" b="1" dirty="0">
                <a:latin typeface="+mn-lt"/>
              </a:rPr>
              <a:t>Método Científico</a:t>
            </a:r>
          </a:p>
        </p:txBody>
      </p:sp>
      <p:sp>
        <p:nvSpPr>
          <p:cNvPr id="6" name="Text Box 3"/>
          <p:cNvSpPr txBox="1">
            <a:spLocks noChangeArrowheads="1"/>
          </p:cNvSpPr>
          <p:nvPr/>
        </p:nvSpPr>
        <p:spPr bwMode="auto">
          <a:xfrm>
            <a:off x="1219200" y="2286000"/>
            <a:ext cx="2663825" cy="64452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s-ES_tradnl" altLang="es-CO" b="1" dirty="0">
                <a:latin typeface="Tahoma" panose="020B0604030504040204" pitchFamily="34" charset="0"/>
              </a:rPr>
              <a:t>CONOCIMIENTO CIENTÍFICO</a:t>
            </a:r>
          </a:p>
        </p:txBody>
      </p:sp>
      <p:sp>
        <p:nvSpPr>
          <p:cNvPr id="7" name="Text Box 4"/>
          <p:cNvSpPr txBox="1">
            <a:spLocks noChangeArrowheads="1"/>
          </p:cNvSpPr>
          <p:nvPr/>
        </p:nvSpPr>
        <p:spPr bwMode="auto">
          <a:xfrm>
            <a:off x="5105400" y="2286000"/>
            <a:ext cx="2665413" cy="6445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s-ES_tradnl" altLang="es-CO" b="1">
                <a:latin typeface="Tahoma" panose="020B0604030504040204" pitchFamily="34" charset="0"/>
              </a:rPr>
              <a:t>INVESTIGACIÓN CIENTÍFICA</a:t>
            </a:r>
          </a:p>
        </p:txBody>
      </p:sp>
      <p:sp>
        <p:nvSpPr>
          <p:cNvPr id="9" name="Line 5"/>
          <p:cNvSpPr>
            <a:spLocks noChangeShapeType="1"/>
          </p:cNvSpPr>
          <p:nvPr/>
        </p:nvSpPr>
        <p:spPr bwMode="auto">
          <a:xfrm flipH="1">
            <a:off x="2514600" y="1524000"/>
            <a:ext cx="151130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0" name="Line 6"/>
          <p:cNvSpPr>
            <a:spLocks noChangeShapeType="1"/>
          </p:cNvSpPr>
          <p:nvPr/>
        </p:nvSpPr>
        <p:spPr bwMode="auto">
          <a:xfrm>
            <a:off x="4038600" y="1524000"/>
            <a:ext cx="2089150"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11" name="Text Box 7"/>
          <p:cNvSpPr txBox="1">
            <a:spLocks noChangeArrowheads="1"/>
          </p:cNvSpPr>
          <p:nvPr/>
        </p:nvSpPr>
        <p:spPr bwMode="auto">
          <a:xfrm>
            <a:off x="1295400" y="3200400"/>
            <a:ext cx="6624638" cy="100965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spAutoFit/>
          </a:bodyPr>
          <a:lstStyle>
            <a:lvl1pPr marL="1793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_tradnl" altLang="es-CO" sz="2000" dirty="0">
                <a:latin typeface="Tahoma" panose="020B0604030504040204" pitchFamily="34" charset="0"/>
              </a:rPr>
              <a:t>El método científico es un procedimiento para descubrir las condiciones en que se presentan sucesos específicos, caracterizado generalmente por ser:</a:t>
            </a:r>
          </a:p>
        </p:txBody>
      </p:sp>
      <p:sp>
        <p:nvSpPr>
          <p:cNvPr id="12" name="Text Box 8"/>
          <p:cNvSpPr txBox="1">
            <a:spLocks noChangeArrowheads="1"/>
          </p:cNvSpPr>
          <p:nvPr/>
        </p:nvSpPr>
        <p:spPr bwMode="auto">
          <a:xfrm>
            <a:off x="2667000" y="4800600"/>
            <a:ext cx="3887788" cy="1193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lvl1pPr indent="360363">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s-ES_tradnl" altLang="es-CO" b="1" dirty="0">
                <a:latin typeface="Tahoma" panose="020B0604030504040204" pitchFamily="34" charset="0"/>
              </a:rPr>
              <a:t>tentativo</a:t>
            </a:r>
          </a:p>
          <a:p>
            <a:pPr eaLnBrk="1" hangingPunct="1">
              <a:buFontTx/>
              <a:buChar char="•"/>
            </a:pPr>
            <a:r>
              <a:rPr lang="es-ES_tradnl" altLang="es-CO" b="1" dirty="0">
                <a:latin typeface="Tahoma" panose="020B0604030504040204" pitchFamily="34" charset="0"/>
              </a:rPr>
              <a:t>verificable</a:t>
            </a:r>
          </a:p>
          <a:p>
            <a:pPr eaLnBrk="1" hangingPunct="1">
              <a:buFontTx/>
              <a:buChar char="•"/>
            </a:pPr>
            <a:r>
              <a:rPr lang="es-ES_tradnl" altLang="es-CO" b="1" dirty="0">
                <a:latin typeface="Tahoma" panose="020B0604030504040204" pitchFamily="34" charset="0"/>
              </a:rPr>
              <a:t>de razonamiento riguroso y </a:t>
            </a:r>
          </a:p>
          <a:p>
            <a:pPr eaLnBrk="1" hangingPunct="1">
              <a:buFontTx/>
              <a:buChar char="•"/>
            </a:pPr>
            <a:r>
              <a:rPr lang="es-ES_tradnl" altLang="es-CO" b="1" dirty="0">
                <a:latin typeface="Tahoma" panose="020B0604030504040204" pitchFamily="34" charset="0"/>
              </a:rPr>
              <a:t>observación empírica</a:t>
            </a:r>
          </a:p>
        </p:txBody>
      </p:sp>
      <p:sp>
        <p:nvSpPr>
          <p:cNvPr id="13" name="Line 9"/>
          <p:cNvSpPr>
            <a:spLocks noChangeShapeType="1"/>
          </p:cNvSpPr>
          <p:nvPr/>
        </p:nvSpPr>
        <p:spPr bwMode="auto">
          <a:xfrm>
            <a:off x="4572000" y="41910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Tree>
    <p:extLst>
      <p:ext uri="{BB962C8B-B14F-4D97-AF65-F5344CB8AC3E}">
        <p14:creationId xmlns:p14="http://schemas.microsoft.com/office/powerpoint/2010/main" val="3397057638"/>
      </p:ext>
    </p:extLst>
  </p:cSld>
  <p:clrMapOvr>
    <a:masterClrMapping/>
  </p:clrMapOvr>
</p:sld>
</file>

<file path=ppt/theme/theme1.xml><?xml version="1.0" encoding="utf-8"?>
<a:theme xmlns:a="http://schemas.openxmlformats.org/drawingml/2006/main" name="Planitlla PowerPoint 2018 UNIA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368A09EF4795B4D8D42C88900235298" ma:contentTypeVersion="0" ma:contentTypeDescription="Crear nuevo documento." ma:contentTypeScope="" ma:versionID="9884ae04ee6740a09aac08c2ec6aecf2">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170F00D-F0F2-4F8F-8A29-17D5F446AEC1}"/>
</file>

<file path=customXml/itemProps2.xml><?xml version="1.0" encoding="utf-8"?>
<ds:datastoreItem xmlns:ds="http://schemas.openxmlformats.org/officeDocument/2006/customXml" ds:itemID="{734DE04A-33A2-454C-B0B3-CA7864DDC4C5}"/>
</file>

<file path=customXml/itemProps3.xml><?xml version="1.0" encoding="utf-8"?>
<ds:datastoreItem xmlns:ds="http://schemas.openxmlformats.org/officeDocument/2006/customXml" ds:itemID="{0B96AA6A-07BC-4373-8AAE-867228D64177}"/>
</file>

<file path=docProps/app.xml><?xml version="1.0" encoding="utf-8"?>
<Properties xmlns="http://schemas.openxmlformats.org/officeDocument/2006/extended-properties" xmlns:vt="http://schemas.openxmlformats.org/officeDocument/2006/docPropsVTypes">
  <Template/>
  <TotalTime>1384</TotalTime>
  <Words>789</Words>
  <Application>Microsoft Macintosh PowerPoint</Application>
  <PresentationFormat>Presentación en pantalla (4:3)</PresentationFormat>
  <Paragraphs>156</Paragraphs>
  <Slides>21</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Tahoma</vt:lpstr>
      <vt:lpstr>tahoma,arial,helvetica,sans-serif</vt:lpstr>
      <vt:lpstr>Wingdings</vt:lpstr>
      <vt:lpstr>Planitlla PowerPoint 2018 UNIAJC</vt:lpstr>
      <vt:lpstr>Presentación de PowerPoint</vt:lpstr>
      <vt:lpstr>El Método Científico</vt:lpstr>
      <vt:lpstr>Presentación de PowerPoint</vt:lpstr>
      <vt:lpstr>Qué es investigar?</vt:lpstr>
      <vt:lpstr>Presentación de PowerPoint</vt:lpstr>
      <vt:lpstr>Conocimiento Común y Conocimiento Científico</vt:lpstr>
      <vt:lpstr>Conocimiento Científico</vt:lpstr>
      <vt:lpstr>Qué se entiende por método?</vt:lpstr>
      <vt:lpstr>Método Científico</vt:lpstr>
      <vt:lpstr>Método Científico</vt:lpstr>
      <vt:lpstr>Método Científico-Características</vt:lpstr>
      <vt:lpstr>El Método Científico</vt:lpstr>
      <vt:lpstr>Pasos del Método Científico</vt:lpstr>
      <vt:lpstr>Método Científico en la Ingeniería</vt:lpstr>
      <vt:lpstr>Método Científico vs Metodología</vt:lpstr>
      <vt:lpstr>El Proceso de Investigación Científica</vt:lpstr>
      <vt:lpstr>Etapas del proceso de investigación (1/4) – Fase Conceptual</vt:lpstr>
      <vt:lpstr>Etapas del proceso de investigación (2/4) – Fase Empírica (práctica)</vt:lpstr>
      <vt:lpstr>Etapas del proceso de investigación (3/4) – Fase Analítica (interpretativa)</vt:lpstr>
      <vt:lpstr>Etapas del proceso de investigación (4/4) – Fase Comunicativa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Andres Bolaños Ceballos</dc:creator>
  <cp:lastModifiedBy>edwin nuñez</cp:lastModifiedBy>
  <cp:revision>7</cp:revision>
  <dcterms:created xsi:type="dcterms:W3CDTF">2018-09-19T14:14:54Z</dcterms:created>
  <dcterms:modified xsi:type="dcterms:W3CDTF">2020-09-17T19:13:01Z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0x0101003368A09EF4795B4D8D42C88900235298</vt:lpwstr>
  </property>
</Properties>
</file>