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sldIdLst>
    <p:sldId id="257" r:id="rId5"/>
    <p:sldId id="269" r:id="rId6"/>
    <p:sldId id="265" r:id="rId7"/>
    <p:sldId id="266" r:id="rId8"/>
    <p:sldId id="267" r:id="rId9"/>
    <p:sldId id="263" r:id="rId10"/>
    <p:sldId id="262" r:id="rId11"/>
    <p:sldId id="261" r:id="rId12"/>
    <p:sldId id="260" r:id="rId13"/>
    <p:sldId id="259" r:id="rId14"/>
    <p:sldId id="270" r:id="rId15"/>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2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DFBA1A-E436-4552-A580-EF30DDEEF237}" v="77" dt="2021-03-18T23:17:55.4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snapToObjects="1">
      <p:cViewPr varScale="1">
        <p:scale>
          <a:sx n="73" d="100"/>
          <a:sy n="73" d="100"/>
        </p:scale>
        <p:origin x="1236"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ego Valdes" userId="15c47efc095526c9" providerId="LiveId" clId="{08DFBA1A-E436-4552-A580-EF30DDEEF237}"/>
    <pc:docChg chg="undo redo custSel addSld delSld modSld">
      <pc:chgData name="Diego Valdes" userId="15c47efc095526c9" providerId="LiveId" clId="{08DFBA1A-E436-4552-A580-EF30DDEEF237}" dt="2021-03-18T23:24:45.030" v="726" actId="255"/>
      <pc:docMkLst>
        <pc:docMk/>
      </pc:docMkLst>
      <pc:sldChg chg="addSp delSp modSp mod modClrScheme chgLayout">
        <pc:chgData name="Diego Valdes" userId="15c47efc095526c9" providerId="LiveId" clId="{08DFBA1A-E436-4552-A580-EF30DDEEF237}" dt="2021-03-18T21:48:21.511" v="58" actId="123"/>
        <pc:sldMkLst>
          <pc:docMk/>
          <pc:sldMk cId="1407655418" sldId="284"/>
        </pc:sldMkLst>
        <pc:spChg chg="mod">
          <ac:chgData name="Diego Valdes" userId="15c47efc095526c9" providerId="LiveId" clId="{08DFBA1A-E436-4552-A580-EF30DDEEF237}" dt="2021-03-18T21:48:05.734" v="57" actId="26606"/>
          <ac:spMkLst>
            <pc:docMk/>
            <pc:sldMk cId="1407655418" sldId="284"/>
            <ac:spMk id="2" creationId="{206F8F6C-18DA-4DC8-8BCA-F4397A34FD9B}"/>
          </ac:spMkLst>
        </pc:spChg>
        <pc:spChg chg="mod ord">
          <ac:chgData name="Diego Valdes" userId="15c47efc095526c9" providerId="LiveId" clId="{08DFBA1A-E436-4552-A580-EF30DDEEF237}" dt="2021-03-18T21:48:21.511" v="58" actId="123"/>
          <ac:spMkLst>
            <pc:docMk/>
            <pc:sldMk cId="1407655418" sldId="284"/>
            <ac:spMk id="3" creationId="{BE4D9B08-4242-4D1C-BE6D-0F6A9FEAD980}"/>
          </ac:spMkLst>
        </pc:spChg>
        <pc:picChg chg="del mod">
          <ac:chgData name="Diego Valdes" userId="15c47efc095526c9" providerId="LiveId" clId="{08DFBA1A-E436-4552-A580-EF30DDEEF237}" dt="2021-03-18T21:47:25.259" v="45" actId="478"/>
          <ac:picMkLst>
            <pc:docMk/>
            <pc:sldMk cId="1407655418" sldId="284"/>
            <ac:picMk id="1026" creationId="{B40AB868-B516-4588-B218-41283E74847C}"/>
          </ac:picMkLst>
        </pc:picChg>
        <pc:picChg chg="add mod">
          <ac:chgData name="Diego Valdes" userId="15c47efc095526c9" providerId="LiveId" clId="{08DFBA1A-E436-4552-A580-EF30DDEEF237}" dt="2021-03-18T21:48:05.734" v="57" actId="26606"/>
          <ac:picMkLst>
            <pc:docMk/>
            <pc:sldMk cId="1407655418" sldId="284"/>
            <ac:picMk id="2050" creationId="{794A90CF-6C71-4F36-AD38-761D48C79B79}"/>
          </ac:picMkLst>
        </pc:picChg>
      </pc:sldChg>
      <pc:sldChg chg="del">
        <pc:chgData name="Diego Valdes" userId="15c47efc095526c9" providerId="LiveId" clId="{08DFBA1A-E436-4552-A580-EF30DDEEF237}" dt="2021-03-18T23:23:36.905" v="706" actId="2696"/>
        <pc:sldMkLst>
          <pc:docMk/>
          <pc:sldMk cId="279133410" sldId="290"/>
        </pc:sldMkLst>
      </pc:sldChg>
      <pc:sldChg chg="addSp delSp modSp new mod modClrScheme chgLayout">
        <pc:chgData name="Diego Valdes" userId="15c47efc095526c9" providerId="LiveId" clId="{08DFBA1A-E436-4552-A580-EF30DDEEF237}" dt="2021-03-18T21:45:55.982" v="44" actId="20577"/>
        <pc:sldMkLst>
          <pc:docMk/>
          <pc:sldMk cId="249531150" sldId="294"/>
        </pc:sldMkLst>
        <pc:spChg chg="mod">
          <ac:chgData name="Diego Valdes" userId="15c47efc095526c9" providerId="LiveId" clId="{08DFBA1A-E436-4552-A580-EF30DDEEF237}" dt="2021-03-18T21:45:55.982" v="44" actId="20577"/>
          <ac:spMkLst>
            <pc:docMk/>
            <pc:sldMk cId="249531150" sldId="294"/>
            <ac:spMk id="2" creationId="{374B362C-16BA-49E7-A5B6-91A7F1FB4AEF}"/>
          </ac:spMkLst>
        </pc:spChg>
        <pc:spChg chg="mod">
          <ac:chgData name="Diego Valdes" userId="15c47efc095526c9" providerId="LiveId" clId="{08DFBA1A-E436-4552-A580-EF30DDEEF237}" dt="2021-03-18T21:45:26.274" v="39" actId="123"/>
          <ac:spMkLst>
            <pc:docMk/>
            <pc:sldMk cId="249531150" sldId="294"/>
            <ac:spMk id="3" creationId="{E1BFDD49-A387-48AA-AAF6-152DC0361247}"/>
          </ac:spMkLst>
        </pc:spChg>
        <pc:picChg chg="add del mod">
          <ac:chgData name="Diego Valdes" userId="15c47efc095526c9" providerId="LiveId" clId="{08DFBA1A-E436-4552-A580-EF30DDEEF237}" dt="2021-03-18T21:44:32.643" v="36"/>
          <ac:picMkLst>
            <pc:docMk/>
            <pc:sldMk cId="249531150" sldId="294"/>
            <ac:picMk id="1026" creationId="{104303FE-86A3-410A-8D31-62A623AA75E4}"/>
          </ac:picMkLst>
        </pc:picChg>
        <pc:picChg chg="add mod">
          <ac:chgData name="Diego Valdes" userId="15c47efc095526c9" providerId="LiveId" clId="{08DFBA1A-E436-4552-A580-EF30DDEEF237}" dt="2021-03-18T21:45:18.749" v="38" actId="26606"/>
          <ac:picMkLst>
            <pc:docMk/>
            <pc:sldMk cId="249531150" sldId="294"/>
            <ac:picMk id="1028" creationId="{5D595761-34E2-48F2-B923-AF7E5CEB74AB}"/>
          </ac:picMkLst>
        </pc:picChg>
      </pc:sldChg>
      <pc:sldChg chg="addSp modSp new mod modClrScheme chgLayout">
        <pc:chgData name="Diego Valdes" userId="15c47efc095526c9" providerId="LiveId" clId="{08DFBA1A-E436-4552-A580-EF30DDEEF237}" dt="2021-03-18T22:01:38.561" v="80" actId="123"/>
        <pc:sldMkLst>
          <pc:docMk/>
          <pc:sldMk cId="552090331" sldId="295"/>
        </pc:sldMkLst>
        <pc:spChg chg="mod">
          <ac:chgData name="Diego Valdes" userId="15c47efc095526c9" providerId="LiveId" clId="{08DFBA1A-E436-4552-A580-EF30DDEEF237}" dt="2021-03-18T22:01:21.854" v="78" actId="1076"/>
          <ac:spMkLst>
            <pc:docMk/>
            <pc:sldMk cId="552090331" sldId="295"/>
            <ac:spMk id="2" creationId="{B3CB20BD-372E-482D-ABC5-CB88CFB185BB}"/>
          </ac:spMkLst>
        </pc:spChg>
        <pc:spChg chg="mod ord">
          <ac:chgData name="Diego Valdes" userId="15c47efc095526c9" providerId="LiveId" clId="{08DFBA1A-E436-4552-A580-EF30DDEEF237}" dt="2021-03-18T22:01:38.561" v="80" actId="123"/>
          <ac:spMkLst>
            <pc:docMk/>
            <pc:sldMk cId="552090331" sldId="295"/>
            <ac:spMk id="3" creationId="{E7B1A4BF-265F-4908-9909-CBFDDDEEB9CA}"/>
          </ac:spMkLst>
        </pc:spChg>
        <pc:picChg chg="add mod">
          <ac:chgData name="Diego Valdes" userId="15c47efc095526c9" providerId="LiveId" clId="{08DFBA1A-E436-4552-A580-EF30DDEEF237}" dt="2021-03-18T21:59:50.837" v="69" actId="26606"/>
          <ac:picMkLst>
            <pc:docMk/>
            <pc:sldMk cId="552090331" sldId="295"/>
            <ac:picMk id="3074" creationId="{2357792D-86D5-436B-A801-D4A0542A1F97}"/>
          </ac:picMkLst>
        </pc:picChg>
      </pc:sldChg>
      <pc:sldChg chg="new del">
        <pc:chgData name="Diego Valdes" userId="15c47efc095526c9" providerId="LiveId" clId="{08DFBA1A-E436-4552-A580-EF30DDEEF237}" dt="2021-03-18T21:56:33.649" v="64" actId="680"/>
        <pc:sldMkLst>
          <pc:docMk/>
          <pc:sldMk cId="2169797423" sldId="295"/>
        </pc:sldMkLst>
      </pc:sldChg>
      <pc:sldChg chg="new del">
        <pc:chgData name="Diego Valdes" userId="15c47efc095526c9" providerId="LiveId" clId="{08DFBA1A-E436-4552-A580-EF30DDEEF237}" dt="2021-03-18T21:56:28.612" v="62" actId="680"/>
        <pc:sldMkLst>
          <pc:docMk/>
          <pc:sldMk cId="2174432321" sldId="295"/>
        </pc:sldMkLst>
      </pc:sldChg>
      <pc:sldChg chg="new del">
        <pc:chgData name="Diego Valdes" userId="15c47efc095526c9" providerId="LiveId" clId="{08DFBA1A-E436-4552-A580-EF30DDEEF237}" dt="2021-03-18T21:56:14.700" v="60" actId="680"/>
        <pc:sldMkLst>
          <pc:docMk/>
          <pc:sldMk cId="3986383426" sldId="295"/>
        </pc:sldMkLst>
      </pc:sldChg>
      <pc:sldChg chg="addSp delSp modSp new mod modClrScheme chgLayout">
        <pc:chgData name="Diego Valdes" userId="15c47efc095526c9" providerId="LiveId" clId="{08DFBA1A-E436-4552-A580-EF30DDEEF237}" dt="2021-03-18T22:39:59.177" v="235" actId="20577"/>
        <pc:sldMkLst>
          <pc:docMk/>
          <pc:sldMk cId="3432315336" sldId="296"/>
        </pc:sldMkLst>
        <pc:spChg chg="mod">
          <ac:chgData name="Diego Valdes" userId="15c47efc095526c9" providerId="LiveId" clId="{08DFBA1A-E436-4552-A580-EF30DDEEF237}" dt="2021-03-18T22:39:59.177" v="235" actId="20577"/>
          <ac:spMkLst>
            <pc:docMk/>
            <pc:sldMk cId="3432315336" sldId="296"/>
            <ac:spMk id="2" creationId="{CA8B67F2-769F-49B1-98DD-3D3746E99FC0}"/>
          </ac:spMkLst>
        </pc:spChg>
        <pc:spChg chg="add del mod ord">
          <ac:chgData name="Diego Valdes" userId="15c47efc095526c9" providerId="LiveId" clId="{08DFBA1A-E436-4552-A580-EF30DDEEF237}" dt="2021-03-18T22:39:19.643" v="197" actId="21"/>
          <ac:spMkLst>
            <pc:docMk/>
            <pc:sldMk cId="3432315336" sldId="296"/>
            <ac:spMk id="3" creationId="{488FC532-9736-495F-A903-D33F85CB96AA}"/>
          </ac:spMkLst>
        </pc:spChg>
        <pc:spChg chg="add del mod">
          <ac:chgData name="Diego Valdes" userId="15c47efc095526c9" providerId="LiveId" clId="{08DFBA1A-E436-4552-A580-EF30DDEEF237}" dt="2021-03-18T22:27:56.739" v="135" actId="21"/>
          <ac:spMkLst>
            <pc:docMk/>
            <pc:sldMk cId="3432315336" sldId="296"/>
            <ac:spMk id="4" creationId="{2FF610D2-D0F5-4BB1-A0D1-5835575B06B6}"/>
          </ac:spMkLst>
        </pc:spChg>
        <pc:picChg chg="add mod">
          <ac:chgData name="Diego Valdes" userId="15c47efc095526c9" providerId="LiveId" clId="{08DFBA1A-E436-4552-A580-EF30DDEEF237}" dt="2021-03-18T22:30:05.945" v="148" actId="26606"/>
          <ac:picMkLst>
            <pc:docMk/>
            <pc:sldMk cId="3432315336" sldId="296"/>
            <ac:picMk id="6" creationId="{2B27413D-372C-4622-86C6-539D7A7E0B5E}"/>
          </ac:picMkLst>
        </pc:picChg>
        <pc:picChg chg="add del mod">
          <ac:chgData name="Diego Valdes" userId="15c47efc095526c9" providerId="LiveId" clId="{08DFBA1A-E436-4552-A580-EF30DDEEF237}" dt="2021-03-18T22:28:20.564" v="146"/>
          <ac:picMkLst>
            <pc:docMk/>
            <pc:sldMk cId="3432315336" sldId="296"/>
            <ac:picMk id="4098" creationId="{03DDA826-2AAA-47C4-8144-EC06BF87E473}"/>
          </ac:picMkLst>
        </pc:picChg>
      </pc:sldChg>
      <pc:sldChg chg="new del">
        <pc:chgData name="Diego Valdes" userId="15c47efc095526c9" providerId="LiveId" clId="{08DFBA1A-E436-4552-A580-EF30DDEEF237}" dt="2021-03-18T22:00:34.543" v="71" actId="2696"/>
        <pc:sldMkLst>
          <pc:docMk/>
          <pc:sldMk cId="3521389848" sldId="296"/>
        </pc:sldMkLst>
      </pc:sldChg>
      <pc:sldChg chg="addSp modSp new mod modClrScheme chgLayout">
        <pc:chgData name="Diego Valdes" userId="15c47efc095526c9" providerId="LiveId" clId="{08DFBA1A-E436-4552-A580-EF30DDEEF237}" dt="2021-03-18T22:38:02.632" v="190" actId="26606"/>
        <pc:sldMkLst>
          <pc:docMk/>
          <pc:sldMk cId="1424637915" sldId="297"/>
        </pc:sldMkLst>
        <pc:spChg chg="mod">
          <ac:chgData name="Diego Valdes" userId="15c47efc095526c9" providerId="LiveId" clId="{08DFBA1A-E436-4552-A580-EF30DDEEF237}" dt="2021-03-18T22:38:02.632" v="190" actId="26606"/>
          <ac:spMkLst>
            <pc:docMk/>
            <pc:sldMk cId="1424637915" sldId="297"/>
            <ac:spMk id="2" creationId="{C80E8AA1-33D4-40FC-9CF4-297B14B1576F}"/>
          </ac:spMkLst>
        </pc:spChg>
        <pc:spChg chg="mod">
          <ac:chgData name="Diego Valdes" userId="15c47efc095526c9" providerId="LiveId" clId="{08DFBA1A-E436-4552-A580-EF30DDEEF237}" dt="2021-03-18T22:38:02.632" v="190" actId="26606"/>
          <ac:spMkLst>
            <pc:docMk/>
            <pc:sldMk cId="1424637915" sldId="297"/>
            <ac:spMk id="3" creationId="{40086E53-B02A-4F32-A468-A35FCED91974}"/>
          </ac:spMkLst>
        </pc:spChg>
        <pc:picChg chg="add mod">
          <ac:chgData name="Diego Valdes" userId="15c47efc095526c9" providerId="LiveId" clId="{08DFBA1A-E436-4552-A580-EF30DDEEF237}" dt="2021-03-18T22:38:02.632" v="190" actId="26606"/>
          <ac:picMkLst>
            <pc:docMk/>
            <pc:sldMk cId="1424637915" sldId="297"/>
            <ac:picMk id="5122" creationId="{7CAA4C55-5128-4B2C-9279-C0A32AE723F2}"/>
          </ac:picMkLst>
        </pc:picChg>
      </pc:sldChg>
      <pc:sldChg chg="addSp delSp modSp new del mod">
        <pc:chgData name="Diego Valdes" userId="15c47efc095526c9" providerId="LiveId" clId="{08DFBA1A-E436-4552-A580-EF30DDEEF237}" dt="2021-03-18T23:24:19.275" v="707" actId="2696"/>
        <pc:sldMkLst>
          <pc:docMk/>
          <pc:sldMk cId="73691840" sldId="298"/>
        </pc:sldMkLst>
        <pc:spChg chg="mod">
          <ac:chgData name="Diego Valdes" userId="15c47efc095526c9" providerId="LiveId" clId="{08DFBA1A-E436-4552-A580-EF30DDEEF237}" dt="2021-03-18T22:41:00.932" v="242" actId="27636"/>
          <ac:spMkLst>
            <pc:docMk/>
            <pc:sldMk cId="73691840" sldId="298"/>
            <ac:spMk id="2" creationId="{D440298E-860E-423C-A206-6A76EEFD311C}"/>
          </ac:spMkLst>
        </pc:spChg>
        <pc:spChg chg="mod">
          <ac:chgData name="Diego Valdes" userId="15c47efc095526c9" providerId="LiveId" clId="{08DFBA1A-E436-4552-A580-EF30DDEEF237}" dt="2021-03-18T23:04:28.954" v="564" actId="20577"/>
          <ac:spMkLst>
            <pc:docMk/>
            <pc:sldMk cId="73691840" sldId="298"/>
            <ac:spMk id="3" creationId="{84729DB4-D2A9-4A72-80C9-0CBC73211BC6}"/>
          </ac:spMkLst>
        </pc:spChg>
        <pc:picChg chg="add del mod">
          <ac:chgData name="Diego Valdes" userId="15c47efc095526c9" providerId="LiveId" clId="{08DFBA1A-E436-4552-A580-EF30DDEEF237}" dt="2021-03-18T23:06:54.194" v="585" actId="21"/>
          <ac:picMkLst>
            <pc:docMk/>
            <pc:sldMk cId="73691840" sldId="298"/>
            <ac:picMk id="4" creationId="{DFADD71F-F07F-4F5B-886C-2ACFA9F3F641}"/>
          </ac:picMkLst>
        </pc:picChg>
      </pc:sldChg>
      <pc:sldChg chg="new del">
        <pc:chgData name="Diego Valdes" userId="15c47efc095526c9" providerId="LiveId" clId="{08DFBA1A-E436-4552-A580-EF30DDEEF237}" dt="2021-03-18T22:40:38.089" v="239" actId="680"/>
        <pc:sldMkLst>
          <pc:docMk/>
          <pc:sldMk cId="3479971906" sldId="298"/>
        </pc:sldMkLst>
      </pc:sldChg>
      <pc:sldChg chg="new del">
        <pc:chgData name="Diego Valdes" userId="15c47efc095526c9" providerId="LiveId" clId="{08DFBA1A-E436-4552-A580-EF30DDEEF237}" dt="2021-03-18T22:40:32.724" v="237" actId="680"/>
        <pc:sldMkLst>
          <pc:docMk/>
          <pc:sldMk cId="4070864134" sldId="298"/>
        </pc:sldMkLst>
      </pc:sldChg>
      <pc:sldChg chg="addSp delSp modSp new mod">
        <pc:chgData name="Diego Valdes" userId="15c47efc095526c9" providerId="LiveId" clId="{08DFBA1A-E436-4552-A580-EF30DDEEF237}" dt="2021-03-18T23:13:58.248" v="622" actId="255"/>
        <pc:sldMkLst>
          <pc:docMk/>
          <pc:sldMk cId="917344808" sldId="299"/>
        </pc:sldMkLst>
        <pc:spChg chg="mod">
          <ac:chgData name="Diego Valdes" userId="15c47efc095526c9" providerId="LiveId" clId="{08DFBA1A-E436-4552-A580-EF30DDEEF237}" dt="2021-03-18T23:13:58.248" v="622" actId="255"/>
          <ac:spMkLst>
            <pc:docMk/>
            <pc:sldMk cId="917344808" sldId="299"/>
            <ac:spMk id="2" creationId="{8E8A8F83-EDAF-466A-AF2E-921314A47899}"/>
          </ac:spMkLst>
        </pc:spChg>
        <pc:spChg chg="del">
          <ac:chgData name="Diego Valdes" userId="15c47efc095526c9" providerId="LiveId" clId="{08DFBA1A-E436-4552-A580-EF30DDEEF237}" dt="2021-03-18T23:06:31.597" v="581"/>
          <ac:spMkLst>
            <pc:docMk/>
            <pc:sldMk cId="917344808" sldId="299"/>
            <ac:spMk id="3" creationId="{7C9B38F1-C513-4EBB-9961-5C918A34A933}"/>
          </ac:spMkLst>
        </pc:spChg>
        <pc:spChg chg="mod">
          <ac:chgData name="Diego Valdes" userId="15c47efc095526c9" providerId="LiveId" clId="{08DFBA1A-E436-4552-A580-EF30DDEEF237}" dt="2021-03-18T23:06:24.427" v="580" actId="123"/>
          <ac:spMkLst>
            <pc:docMk/>
            <pc:sldMk cId="917344808" sldId="299"/>
            <ac:spMk id="4" creationId="{5C264B9E-65CF-41B9-8BEB-131A8F6718A9}"/>
          </ac:spMkLst>
        </pc:spChg>
        <pc:spChg chg="add del mod">
          <ac:chgData name="Diego Valdes" userId="15c47efc095526c9" providerId="LiveId" clId="{08DFBA1A-E436-4552-A580-EF30DDEEF237}" dt="2021-03-18T23:06:46.732" v="583"/>
          <ac:spMkLst>
            <pc:docMk/>
            <pc:sldMk cId="917344808" sldId="299"/>
            <ac:spMk id="7" creationId="{59FF7A67-750F-4110-959F-EEBE5E380D77}"/>
          </ac:spMkLst>
        </pc:spChg>
        <pc:spChg chg="add del mod">
          <ac:chgData name="Diego Valdes" userId="15c47efc095526c9" providerId="LiveId" clId="{08DFBA1A-E436-4552-A580-EF30DDEEF237}" dt="2021-03-18T23:06:56.774" v="586"/>
          <ac:spMkLst>
            <pc:docMk/>
            <pc:sldMk cId="917344808" sldId="299"/>
            <ac:spMk id="10" creationId="{BDBC2A03-8F2C-411B-A4FB-35C0B810C046}"/>
          </ac:spMkLst>
        </pc:spChg>
        <pc:spChg chg="add del mod">
          <ac:chgData name="Diego Valdes" userId="15c47efc095526c9" providerId="LiveId" clId="{08DFBA1A-E436-4552-A580-EF30DDEEF237}" dt="2021-03-18T23:07:39.156" v="588"/>
          <ac:spMkLst>
            <pc:docMk/>
            <pc:sldMk cId="917344808" sldId="299"/>
            <ac:spMk id="13" creationId="{8C975B10-2F9D-4901-9A45-5B70A48D16AA}"/>
          </ac:spMkLst>
        </pc:spChg>
        <pc:spChg chg="add del mod">
          <ac:chgData name="Diego Valdes" userId="15c47efc095526c9" providerId="LiveId" clId="{08DFBA1A-E436-4552-A580-EF30DDEEF237}" dt="2021-03-18T23:07:47.618" v="591" actId="478"/>
          <ac:spMkLst>
            <pc:docMk/>
            <pc:sldMk cId="917344808" sldId="299"/>
            <ac:spMk id="16" creationId="{F170FE14-65D7-4D40-9017-61710560E528}"/>
          </ac:spMkLst>
        </pc:spChg>
        <pc:picChg chg="add del mod">
          <ac:chgData name="Diego Valdes" userId="15c47efc095526c9" providerId="LiveId" clId="{08DFBA1A-E436-4552-A580-EF30DDEEF237}" dt="2021-03-18T23:06:35.583" v="582" actId="478"/>
          <ac:picMkLst>
            <pc:docMk/>
            <pc:sldMk cId="917344808" sldId="299"/>
            <ac:picMk id="5" creationId="{40BA799D-97B1-4C0A-B012-62AF875D7527}"/>
          </ac:picMkLst>
        </pc:picChg>
        <pc:picChg chg="add del mod">
          <ac:chgData name="Diego Valdes" userId="15c47efc095526c9" providerId="LiveId" clId="{08DFBA1A-E436-4552-A580-EF30DDEEF237}" dt="2021-03-18T23:06:48.450" v="584" actId="478"/>
          <ac:picMkLst>
            <pc:docMk/>
            <pc:sldMk cId="917344808" sldId="299"/>
            <ac:picMk id="8" creationId="{1144BF26-5E52-43D8-BA06-BEEEE11B48F0}"/>
          </ac:picMkLst>
        </pc:picChg>
        <pc:picChg chg="add del mod">
          <ac:chgData name="Diego Valdes" userId="15c47efc095526c9" providerId="LiveId" clId="{08DFBA1A-E436-4552-A580-EF30DDEEF237}" dt="2021-03-18T23:07:06.725" v="587" actId="21"/>
          <ac:picMkLst>
            <pc:docMk/>
            <pc:sldMk cId="917344808" sldId="299"/>
            <ac:picMk id="11" creationId="{54FC49EC-0CB6-476D-A924-FFC06E2B47C2}"/>
          </ac:picMkLst>
        </pc:picChg>
        <pc:picChg chg="add del mod">
          <ac:chgData name="Diego Valdes" userId="15c47efc095526c9" providerId="LiveId" clId="{08DFBA1A-E436-4552-A580-EF30DDEEF237}" dt="2021-03-18T23:07:40.542" v="589" actId="478"/>
          <ac:picMkLst>
            <pc:docMk/>
            <pc:sldMk cId="917344808" sldId="299"/>
            <ac:picMk id="14" creationId="{54FC49EC-0CB6-476D-A924-FFC06E2B47C2}"/>
          </ac:picMkLst>
        </pc:picChg>
        <pc:picChg chg="add mod">
          <ac:chgData name="Diego Valdes" userId="15c47efc095526c9" providerId="LiveId" clId="{08DFBA1A-E436-4552-A580-EF30DDEEF237}" dt="2021-03-18T23:13:35.284" v="608" actId="1035"/>
          <ac:picMkLst>
            <pc:docMk/>
            <pc:sldMk cId="917344808" sldId="299"/>
            <ac:picMk id="17" creationId="{54FC49EC-0CB6-476D-A924-FFC06E2B47C2}"/>
          </ac:picMkLst>
        </pc:picChg>
        <pc:picChg chg="add mod">
          <ac:chgData name="Diego Valdes" userId="15c47efc095526c9" providerId="LiveId" clId="{08DFBA1A-E436-4552-A580-EF30DDEEF237}" dt="2021-03-18T23:13:37.689" v="614" actId="1035"/>
          <ac:picMkLst>
            <pc:docMk/>
            <pc:sldMk cId="917344808" sldId="299"/>
            <ac:picMk id="18" creationId="{187558F0-3F62-4A49-A444-18A58E4F020C}"/>
          </ac:picMkLst>
        </pc:picChg>
        <pc:picChg chg="add mod">
          <ac:chgData name="Diego Valdes" userId="15c47efc095526c9" providerId="LiveId" clId="{08DFBA1A-E436-4552-A580-EF30DDEEF237}" dt="2021-03-18T23:13:41.442" v="620" actId="1035"/>
          <ac:picMkLst>
            <pc:docMk/>
            <pc:sldMk cId="917344808" sldId="299"/>
            <ac:picMk id="19" creationId="{1CE35CEF-8055-4B83-9526-47CCC3C75FFD}"/>
          </ac:picMkLst>
        </pc:picChg>
      </pc:sldChg>
      <pc:sldChg chg="addSp delSp modSp new mod">
        <pc:chgData name="Diego Valdes" userId="15c47efc095526c9" providerId="LiveId" clId="{08DFBA1A-E436-4552-A580-EF30DDEEF237}" dt="2021-03-18T23:22:25.785" v="696" actId="1076"/>
        <pc:sldMkLst>
          <pc:docMk/>
          <pc:sldMk cId="3415253782" sldId="300"/>
        </pc:sldMkLst>
        <pc:spChg chg="mod">
          <ac:chgData name="Diego Valdes" userId="15c47efc095526c9" providerId="LiveId" clId="{08DFBA1A-E436-4552-A580-EF30DDEEF237}" dt="2021-03-18T23:22:25.785" v="696" actId="1076"/>
          <ac:spMkLst>
            <pc:docMk/>
            <pc:sldMk cId="3415253782" sldId="300"/>
            <ac:spMk id="2" creationId="{B50DF447-5E01-4039-91EF-382011AC5B32}"/>
          </ac:spMkLst>
        </pc:spChg>
        <pc:spChg chg="del">
          <ac:chgData name="Diego Valdes" userId="15c47efc095526c9" providerId="LiveId" clId="{08DFBA1A-E436-4552-A580-EF30DDEEF237}" dt="2021-03-18T23:18:05.025" v="631" actId="478"/>
          <ac:spMkLst>
            <pc:docMk/>
            <pc:sldMk cId="3415253782" sldId="300"/>
            <ac:spMk id="3" creationId="{B97D0AF4-5854-46EA-BF0D-DC3DBDBE8220}"/>
          </ac:spMkLst>
        </pc:spChg>
        <pc:spChg chg="mod">
          <ac:chgData name="Diego Valdes" userId="15c47efc095526c9" providerId="LiveId" clId="{08DFBA1A-E436-4552-A580-EF30DDEEF237}" dt="2021-03-18T23:22:14.941" v="695" actId="20577"/>
          <ac:spMkLst>
            <pc:docMk/>
            <pc:sldMk cId="3415253782" sldId="300"/>
            <ac:spMk id="4" creationId="{40A65E9D-1480-4ED7-8D69-517C51A17D4B}"/>
          </ac:spMkLst>
        </pc:spChg>
        <pc:picChg chg="add mod">
          <ac:chgData name="Diego Valdes" userId="15c47efc095526c9" providerId="LiveId" clId="{08DFBA1A-E436-4552-A580-EF30DDEEF237}" dt="2021-03-18T23:18:11.861" v="633" actId="1076"/>
          <ac:picMkLst>
            <pc:docMk/>
            <pc:sldMk cId="3415253782" sldId="300"/>
            <ac:picMk id="5" creationId="{160A1ED8-158A-45A9-A17A-82DD92C87C2C}"/>
          </ac:picMkLst>
        </pc:picChg>
      </pc:sldChg>
      <pc:sldChg chg="delSp modSp new mod">
        <pc:chgData name="Diego Valdes" userId="15c47efc095526c9" providerId="LiveId" clId="{08DFBA1A-E436-4552-A580-EF30DDEEF237}" dt="2021-03-18T23:23:29.088" v="705" actId="255"/>
        <pc:sldMkLst>
          <pc:docMk/>
          <pc:sldMk cId="4083904843" sldId="301"/>
        </pc:sldMkLst>
        <pc:spChg chg="mod">
          <ac:chgData name="Diego Valdes" userId="15c47efc095526c9" providerId="LiveId" clId="{08DFBA1A-E436-4552-A580-EF30DDEEF237}" dt="2021-03-18T23:23:07.303" v="701" actId="255"/>
          <ac:spMkLst>
            <pc:docMk/>
            <pc:sldMk cId="4083904843" sldId="301"/>
            <ac:spMk id="2" creationId="{68A81D14-575E-4CD2-AFC2-9BC61B07FB08}"/>
          </ac:spMkLst>
        </pc:spChg>
        <pc:spChg chg="del">
          <ac:chgData name="Diego Valdes" userId="15c47efc095526c9" providerId="LiveId" clId="{08DFBA1A-E436-4552-A580-EF30DDEEF237}" dt="2021-03-18T23:23:11.469" v="702" actId="478"/>
          <ac:spMkLst>
            <pc:docMk/>
            <pc:sldMk cId="4083904843" sldId="301"/>
            <ac:spMk id="3" creationId="{1A20DEBD-7C7B-425E-809F-F6FCA0A29B67}"/>
          </ac:spMkLst>
        </pc:spChg>
        <pc:spChg chg="mod">
          <ac:chgData name="Diego Valdes" userId="15c47efc095526c9" providerId="LiveId" clId="{08DFBA1A-E436-4552-A580-EF30DDEEF237}" dt="2021-03-18T23:23:29.088" v="705" actId="255"/>
          <ac:spMkLst>
            <pc:docMk/>
            <pc:sldMk cId="4083904843" sldId="301"/>
            <ac:spMk id="4" creationId="{2C16194F-424A-4C4A-83B8-7E95390F60A9}"/>
          </ac:spMkLst>
        </pc:spChg>
      </pc:sldChg>
      <pc:sldChg chg="modSp new mod">
        <pc:chgData name="Diego Valdes" userId="15c47efc095526c9" providerId="LiveId" clId="{08DFBA1A-E436-4552-A580-EF30DDEEF237}" dt="2021-03-18T23:24:45.030" v="726" actId="255"/>
        <pc:sldMkLst>
          <pc:docMk/>
          <pc:sldMk cId="1761386862" sldId="302"/>
        </pc:sldMkLst>
        <pc:spChg chg="mod">
          <ac:chgData name="Diego Valdes" userId="15c47efc095526c9" providerId="LiveId" clId="{08DFBA1A-E436-4552-A580-EF30DDEEF237}" dt="2021-03-18T23:24:45.030" v="726" actId="255"/>
          <ac:spMkLst>
            <pc:docMk/>
            <pc:sldMk cId="1761386862" sldId="302"/>
            <ac:spMk id="2" creationId="{AFF6E30C-FD27-4969-A856-93D92B001F42}"/>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diagrams/_rels/data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 Id="rId5" Type="http://schemas.openxmlformats.org/officeDocument/2006/relationships/image" Target="../media/image20.png"/><Relationship Id="rId4" Type="http://schemas.openxmlformats.org/officeDocument/2006/relationships/image" Target="../media/image19.png"/></Relationships>
</file>

<file path=ppt/diagrams/_rels/data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 Id="rId5" Type="http://schemas.openxmlformats.org/officeDocument/2006/relationships/image" Target="../media/image25.png"/><Relationship Id="rId4" Type="http://schemas.openxmlformats.org/officeDocument/2006/relationships/image" Target="../media/image24.png"/></Relationships>
</file>

<file path=ppt/diagrams/_rels/data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 Id="rId5" Type="http://schemas.openxmlformats.org/officeDocument/2006/relationships/image" Target="../media/image20.png"/><Relationship Id="rId4" Type="http://schemas.openxmlformats.org/officeDocument/2006/relationships/image" Target="../media/image19.png"/></Relationships>
</file>

<file path=ppt/diagrams/_rels/drawing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 Id="rId5" Type="http://schemas.openxmlformats.org/officeDocument/2006/relationships/image" Target="../media/image25.png"/><Relationship Id="rId4" Type="http://schemas.openxmlformats.org/officeDocument/2006/relationships/image" Target="../media/image24.png"/></Relationships>
</file>

<file path=ppt/diagrams/_rels/drawing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diagrams/colors1.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2FED92-71AC-4FFB-AD0E-16AD7F7133FE}" type="doc">
      <dgm:prSet loTypeId="urn:microsoft.com/office/officeart/2005/8/layout/hProcess11" loCatId="process" qsTypeId="urn:microsoft.com/office/officeart/2005/8/quickstyle/simple1" qsCatId="simple" csTypeId="urn:microsoft.com/office/officeart/2005/8/colors/accent5_4" csCatId="accent5" phldr="1"/>
      <dgm:spPr/>
    </dgm:pt>
    <dgm:pt modelId="{0A462B49-9601-4EDB-B95E-61A6317D9409}">
      <dgm:prSet phldrT="[Texto]"/>
      <dgm:spPr/>
      <dgm:t>
        <a:bodyPr/>
        <a:lstStyle/>
        <a:p>
          <a:endParaRPr lang="es-ES" dirty="0"/>
        </a:p>
      </dgm:t>
    </dgm:pt>
    <dgm:pt modelId="{B85C9BED-D094-4ED3-A9A9-6C00406FC603}" type="parTrans" cxnId="{64E8043C-95AA-402E-9F79-E5150077128F}">
      <dgm:prSet/>
      <dgm:spPr/>
      <dgm:t>
        <a:bodyPr/>
        <a:lstStyle/>
        <a:p>
          <a:endParaRPr lang="es-ES"/>
        </a:p>
      </dgm:t>
    </dgm:pt>
    <dgm:pt modelId="{90450E47-3555-4D3E-AD06-3550CE8D8FD6}" type="sibTrans" cxnId="{64E8043C-95AA-402E-9F79-E5150077128F}">
      <dgm:prSet/>
      <dgm:spPr/>
      <dgm:t>
        <a:bodyPr/>
        <a:lstStyle/>
        <a:p>
          <a:endParaRPr lang="es-ES"/>
        </a:p>
      </dgm:t>
    </dgm:pt>
    <dgm:pt modelId="{B1C2AF7E-8AD0-42EB-B38B-20E703A4DE77}">
      <dgm:prSet phldrT="[Texto]"/>
      <dgm:spPr/>
      <dgm:t>
        <a:bodyPr/>
        <a:lstStyle/>
        <a:p>
          <a:endParaRPr lang="es-ES" dirty="0"/>
        </a:p>
      </dgm:t>
    </dgm:pt>
    <dgm:pt modelId="{A962135D-D79E-4DE5-AA34-3E2E9A661BBB}" type="parTrans" cxnId="{66F38D6D-E5B2-4CF4-B82B-272DE0A72043}">
      <dgm:prSet/>
      <dgm:spPr/>
      <dgm:t>
        <a:bodyPr/>
        <a:lstStyle/>
        <a:p>
          <a:endParaRPr lang="es-ES"/>
        </a:p>
      </dgm:t>
    </dgm:pt>
    <dgm:pt modelId="{05EB924C-C8FD-4AD0-AE69-C6A34D9DA2E3}" type="sibTrans" cxnId="{66F38D6D-E5B2-4CF4-B82B-272DE0A72043}">
      <dgm:prSet/>
      <dgm:spPr/>
      <dgm:t>
        <a:bodyPr/>
        <a:lstStyle/>
        <a:p>
          <a:endParaRPr lang="es-ES"/>
        </a:p>
      </dgm:t>
    </dgm:pt>
    <dgm:pt modelId="{F1D8A05C-C2E8-477B-869F-5C746E55B4DB}">
      <dgm:prSet phldrT="[Texto]"/>
      <dgm:spPr/>
      <dgm:t>
        <a:bodyPr/>
        <a:lstStyle/>
        <a:p>
          <a:endParaRPr lang="es-ES" dirty="0"/>
        </a:p>
      </dgm:t>
    </dgm:pt>
    <dgm:pt modelId="{1534B932-0012-4D89-A2B5-08565AAC4025}" type="sibTrans" cxnId="{325A0CE8-C70F-4E0B-86CE-4CDBABF1E71D}">
      <dgm:prSet/>
      <dgm:spPr/>
      <dgm:t>
        <a:bodyPr/>
        <a:lstStyle/>
        <a:p>
          <a:endParaRPr lang="es-ES"/>
        </a:p>
      </dgm:t>
    </dgm:pt>
    <dgm:pt modelId="{97F970D2-DE45-4083-BD40-197AC9AD4F2A}" type="parTrans" cxnId="{325A0CE8-C70F-4E0B-86CE-4CDBABF1E71D}">
      <dgm:prSet/>
      <dgm:spPr/>
      <dgm:t>
        <a:bodyPr/>
        <a:lstStyle/>
        <a:p>
          <a:endParaRPr lang="es-ES"/>
        </a:p>
      </dgm:t>
    </dgm:pt>
    <dgm:pt modelId="{353CCF56-52E7-4DBD-9191-3A87FBE991E0}" type="pres">
      <dgm:prSet presAssocID="{C02FED92-71AC-4FFB-AD0E-16AD7F7133FE}" presName="Name0" presStyleCnt="0">
        <dgm:presLayoutVars>
          <dgm:dir/>
          <dgm:resizeHandles val="exact"/>
        </dgm:presLayoutVars>
      </dgm:prSet>
      <dgm:spPr/>
    </dgm:pt>
    <dgm:pt modelId="{05D5206F-6D00-45E3-9284-0A3ECA78B817}" type="pres">
      <dgm:prSet presAssocID="{C02FED92-71AC-4FFB-AD0E-16AD7F7133FE}" presName="arrow" presStyleLbl="bgShp" presStyleIdx="0" presStyleCnt="1"/>
      <dgm:spPr/>
    </dgm:pt>
    <dgm:pt modelId="{8A0B8693-9A13-4469-A0C0-C618E34970B7}" type="pres">
      <dgm:prSet presAssocID="{C02FED92-71AC-4FFB-AD0E-16AD7F7133FE}" presName="points" presStyleCnt="0"/>
      <dgm:spPr/>
    </dgm:pt>
    <dgm:pt modelId="{9A489931-4BA0-4683-925A-41C2D0814B45}" type="pres">
      <dgm:prSet presAssocID="{F1D8A05C-C2E8-477B-869F-5C746E55B4DB}" presName="compositeA" presStyleCnt="0"/>
      <dgm:spPr/>
    </dgm:pt>
    <dgm:pt modelId="{F5523041-098F-4D96-ABD7-59BE4A8B61A1}" type="pres">
      <dgm:prSet presAssocID="{F1D8A05C-C2E8-477B-869F-5C746E55B4DB}" presName="textA" presStyleLbl="revTx" presStyleIdx="0" presStyleCnt="3">
        <dgm:presLayoutVars>
          <dgm:bulletEnabled val="1"/>
        </dgm:presLayoutVars>
      </dgm:prSet>
      <dgm:spPr/>
      <dgm:t>
        <a:bodyPr/>
        <a:lstStyle/>
        <a:p>
          <a:endParaRPr lang="es-ES"/>
        </a:p>
      </dgm:t>
    </dgm:pt>
    <dgm:pt modelId="{D80207F0-69F8-416D-BAAD-739BE36EF71D}" type="pres">
      <dgm:prSet presAssocID="{F1D8A05C-C2E8-477B-869F-5C746E55B4DB}" presName="circleA" presStyleLbl="node1" presStyleIdx="0" presStyleCnt="3" custScaleX="466463" custScaleY="434643"/>
      <dgm:spPr>
        <a:blipFill rotWithShape="0">
          <a:blip xmlns:r="http://schemas.openxmlformats.org/officeDocument/2006/relationships" r:embed="rId1"/>
          <a:stretch>
            <a:fillRect/>
          </a:stretch>
        </a:blipFill>
      </dgm:spPr>
    </dgm:pt>
    <dgm:pt modelId="{58910F45-9979-4494-9CDF-237A70CD8454}" type="pres">
      <dgm:prSet presAssocID="{F1D8A05C-C2E8-477B-869F-5C746E55B4DB}" presName="spaceA" presStyleCnt="0"/>
      <dgm:spPr/>
    </dgm:pt>
    <dgm:pt modelId="{F00A5A9F-4F72-4F88-8F66-DB8BBF5BD18A}" type="pres">
      <dgm:prSet presAssocID="{1534B932-0012-4D89-A2B5-08565AAC4025}" presName="space" presStyleCnt="0"/>
      <dgm:spPr/>
    </dgm:pt>
    <dgm:pt modelId="{E650B31A-AE55-4E9F-9676-060D0EB01636}" type="pres">
      <dgm:prSet presAssocID="{0A462B49-9601-4EDB-B95E-61A6317D9409}" presName="compositeB" presStyleCnt="0"/>
      <dgm:spPr/>
    </dgm:pt>
    <dgm:pt modelId="{D8103AFD-786D-428C-A87C-D76FAC743E7D}" type="pres">
      <dgm:prSet presAssocID="{0A462B49-9601-4EDB-B95E-61A6317D9409}" presName="textB" presStyleLbl="revTx" presStyleIdx="1" presStyleCnt="3">
        <dgm:presLayoutVars>
          <dgm:bulletEnabled val="1"/>
        </dgm:presLayoutVars>
      </dgm:prSet>
      <dgm:spPr/>
      <dgm:t>
        <a:bodyPr/>
        <a:lstStyle/>
        <a:p>
          <a:endParaRPr lang="es-ES"/>
        </a:p>
      </dgm:t>
    </dgm:pt>
    <dgm:pt modelId="{F9E88A4F-19FA-40FF-94FE-B77754C8E6F6}" type="pres">
      <dgm:prSet presAssocID="{0A462B49-9601-4EDB-B95E-61A6317D9409}" presName="circleB" presStyleLbl="node1" presStyleIdx="1" presStyleCnt="3" custScaleX="433286" custScaleY="415357"/>
      <dgm:spPr>
        <a:blipFill rotWithShape="0">
          <a:blip xmlns:r="http://schemas.openxmlformats.org/officeDocument/2006/relationships" r:embed="rId2"/>
          <a:stretch>
            <a:fillRect/>
          </a:stretch>
        </a:blipFill>
      </dgm:spPr>
    </dgm:pt>
    <dgm:pt modelId="{87DAEC85-C140-496A-9193-AAE9BE66A275}" type="pres">
      <dgm:prSet presAssocID="{0A462B49-9601-4EDB-B95E-61A6317D9409}" presName="spaceB" presStyleCnt="0"/>
      <dgm:spPr/>
    </dgm:pt>
    <dgm:pt modelId="{235B7B52-DFD4-4E04-8892-050DC5609FDA}" type="pres">
      <dgm:prSet presAssocID="{90450E47-3555-4D3E-AD06-3550CE8D8FD6}" presName="space" presStyleCnt="0"/>
      <dgm:spPr/>
    </dgm:pt>
    <dgm:pt modelId="{B6FFC8EE-2FB4-48F5-847C-60B0CC49A4A2}" type="pres">
      <dgm:prSet presAssocID="{B1C2AF7E-8AD0-42EB-B38B-20E703A4DE77}" presName="compositeA" presStyleCnt="0"/>
      <dgm:spPr/>
    </dgm:pt>
    <dgm:pt modelId="{ED5474E8-56E9-4D89-AE7C-6AD133F07A73}" type="pres">
      <dgm:prSet presAssocID="{B1C2AF7E-8AD0-42EB-B38B-20E703A4DE77}" presName="textA" presStyleLbl="revTx" presStyleIdx="2" presStyleCnt="3">
        <dgm:presLayoutVars>
          <dgm:bulletEnabled val="1"/>
        </dgm:presLayoutVars>
      </dgm:prSet>
      <dgm:spPr/>
      <dgm:t>
        <a:bodyPr/>
        <a:lstStyle/>
        <a:p>
          <a:endParaRPr lang="es-ES"/>
        </a:p>
      </dgm:t>
    </dgm:pt>
    <dgm:pt modelId="{B85705D7-DC70-4154-92B4-7BC900B57BA1}" type="pres">
      <dgm:prSet presAssocID="{B1C2AF7E-8AD0-42EB-B38B-20E703A4DE77}" presName="circleA" presStyleLbl="node1" presStyleIdx="2" presStyleCnt="3" custScaleX="445109" custScaleY="460357"/>
      <dgm:spPr>
        <a:blipFill rotWithShape="0">
          <a:blip xmlns:r="http://schemas.openxmlformats.org/officeDocument/2006/relationships" r:embed="rId3"/>
          <a:stretch>
            <a:fillRect/>
          </a:stretch>
        </a:blipFill>
      </dgm:spPr>
    </dgm:pt>
    <dgm:pt modelId="{59F7B668-E939-47A5-A831-C887EE93F79F}" type="pres">
      <dgm:prSet presAssocID="{B1C2AF7E-8AD0-42EB-B38B-20E703A4DE77}" presName="spaceA" presStyleCnt="0"/>
      <dgm:spPr/>
    </dgm:pt>
  </dgm:ptLst>
  <dgm:cxnLst>
    <dgm:cxn modelId="{325A0CE8-C70F-4E0B-86CE-4CDBABF1E71D}" srcId="{C02FED92-71AC-4FFB-AD0E-16AD7F7133FE}" destId="{F1D8A05C-C2E8-477B-869F-5C746E55B4DB}" srcOrd="0" destOrd="0" parTransId="{97F970D2-DE45-4083-BD40-197AC9AD4F2A}" sibTransId="{1534B932-0012-4D89-A2B5-08565AAC4025}"/>
    <dgm:cxn modelId="{CCB7655C-DDC5-4264-9BC5-303B1BBE601B}" type="presOf" srcId="{B1C2AF7E-8AD0-42EB-B38B-20E703A4DE77}" destId="{ED5474E8-56E9-4D89-AE7C-6AD133F07A73}" srcOrd="0" destOrd="0" presId="urn:microsoft.com/office/officeart/2005/8/layout/hProcess11"/>
    <dgm:cxn modelId="{BCBB2D95-C011-4C0D-B3CC-A794AAFD0897}" type="presOf" srcId="{F1D8A05C-C2E8-477B-869F-5C746E55B4DB}" destId="{F5523041-098F-4D96-ABD7-59BE4A8B61A1}" srcOrd="0" destOrd="0" presId="urn:microsoft.com/office/officeart/2005/8/layout/hProcess11"/>
    <dgm:cxn modelId="{66F38D6D-E5B2-4CF4-B82B-272DE0A72043}" srcId="{C02FED92-71AC-4FFB-AD0E-16AD7F7133FE}" destId="{B1C2AF7E-8AD0-42EB-B38B-20E703A4DE77}" srcOrd="2" destOrd="0" parTransId="{A962135D-D79E-4DE5-AA34-3E2E9A661BBB}" sibTransId="{05EB924C-C8FD-4AD0-AE69-C6A34D9DA2E3}"/>
    <dgm:cxn modelId="{64E8043C-95AA-402E-9F79-E5150077128F}" srcId="{C02FED92-71AC-4FFB-AD0E-16AD7F7133FE}" destId="{0A462B49-9601-4EDB-B95E-61A6317D9409}" srcOrd="1" destOrd="0" parTransId="{B85C9BED-D094-4ED3-A9A9-6C00406FC603}" sibTransId="{90450E47-3555-4D3E-AD06-3550CE8D8FD6}"/>
    <dgm:cxn modelId="{E38B7731-DBBF-4C41-BCD8-F373F5C6DA39}" type="presOf" srcId="{C02FED92-71AC-4FFB-AD0E-16AD7F7133FE}" destId="{353CCF56-52E7-4DBD-9191-3A87FBE991E0}" srcOrd="0" destOrd="0" presId="urn:microsoft.com/office/officeart/2005/8/layout/hProcess11"/>
    <dgm:cxn modelId="{38E2F9D5-B8B3-46EE-936F-FE3C5ECACDFC}" type="presOf" srcId="{0A462B49-9601-4EDB-B95E-61A6317D9409}" destId="{D8103AFD-786D-428C-A87C-D76FAC743E7D}" srcOrd="0" destOrd="0" presId="urn:microsoft.com/office/officeart/2005/8/layout/hProcess11"/>
    <dgm:cxn modelId="{4F3B6F93-19A9-473A-A2D6-45D5A1C619B9}" type="presParOf" srcId="{353CCF56-52E7-4DBD-9191-3A87FBE991E0}" destId="{05D5206F-6D00-45E3-9284-0A3ECA78B817}" srcOrd="0" destOrd="0" presId="urn:microsoft.com/office/officeart/2005/8/layout/hProcess11"/>
    <dgm:cxn modelId="{0AA124F3-D2EB-4875-BAA0-878EF512CFCF}" type="presParOf" srcId="{353CCF56-52E7-4DBD-9191-3A87FBE991E0}" destId="{8A0B8693-9A13-4469-A0C0-C618E34970B7}" srcOrd="1" destOrd="0" presId="urn:microsoft.com/office/officeart/2005/8/layout/hProcess11"/>
    <dgm:cxn modelId="{D2C352F8-43BD-4B27-808B-789A6AC8C706}" type="presParOf" srcId="{8A0B8693-9A13-4469-A0C0-C618E34970B7}" destId="{9A489931-4BA0-4683-925A-41C2D0814B45}" srcOrd="0" destOrd="0" presId="urn:microsoft.com/office/officeart/2005/8/layout/hProcess11"/>
    <dgm:cxn modelId="{A152F123-1647-4C83-A495-7A1403ED7F4E}" type="presParOf" srcId="{9A489931-4BA0-4683-925A-41C2D0814B45}" destId="{F5523041-098F-4D96-ABD7-59BE4A8B61A1}" srcOrd="0" destOrd="0" presId="urn:microsoft.com/office/officeart/2005/8/layout/hProcess11"/>
    <dgm:cxn modelId="{9FD11DD2-3557-4852-BB1C-291742E9314A}" type="presParOf" srcId="{9A489931-4BA0-4683-925A-41C2D0814B45}" destId="{D80207F0-69F8-416D-BAAD-739BE36EF71D}" srcOrd="1" destOrd="0" presId="urn:microsoft.com/office/officeart/2005/8/layout/hProcess11"/>
    <dgm:cxn modelId="{8E99D9C4-3A9E-4156-8999-AB7E827A8A56}" type="presParOf" srcId="{9A489931-4BA0-4683-925A-41C2D0814B45}" destId="{58910F45-9979-4494-9CDF-237A70CD8454}" srcOrd="2" destOrd="0" presId="urn:microsoft.com/office/officeart/2005/8/layout/hProcess11"/>
    <dgm:cxn modelId="{56FAE170-B4F4-4328-A95D-E513E11CA40F}" type="presParOf" srcId="{8A0B8693-9A13-4469-A0C0-C618E34970B7}" destId="{F00A5A9F-4F72-4F88-8F66-DB8BBF5BD18A}" srcOrd="1" destOrd="0" presId="urn:microsoft.com/office/officeart/2005/8/layout/hProcess11"/>
    <dgm:cxn modelId="{5C212DF0-2F4B-4B56-8B84-64E1652F2601}" type="presParOf" srcId="{8A0B8693-9A13-4469-A0C0-C618E34970B7}" destId="{E650B31A-AE55-4E9F-9676-060D0EB01636}" srcOrd="2" destOrd="0" presId="urn:microsoft.com/office/officeart/2005/8/layout/hProcess11"/>
    <dgm:cxn modelId="{B350F81F-846D-468F-BDD0-2D8D1DC277F4}" type="presParOf" srcId="{E650B31A-AE55-4E9F-9676-060D0EB01636}" destId="{D8103AFD-786D-428C-A87C-D76FAC743E7D}" srcOrd="0" destOrd="0" presId="urn:microsoft.com/office/officeart/2005/8/layout/hProcess11"/>
    <dgm:cxn modelId="{B462CCC3-8483-44E5-93DD-3AF95244456B}" type="presParOf" srcId="{E650B31A-AE55-4E9F-9676-060D0EB01636}" destId="{F9E88A4F-19FA-40FF-94FE-B77754C8E6F6}" srcOrd="1" destOrd="0" presId="urn:microsoft.com/office/officeart/2005/8/layout/hProcess11"/>
    <dgm:cxn modelId="{E07B99B3-6515-4710-B803-02279FFD7CE7}" type="presParOf" srcId="{E650B31A-AE55-4E9F-9676-060D0EB01636}" destId="{87DAEC85-C140-496A-9193-AAE9BE66A275}" srcOrd="2" destOrd="0" presId="urn:microsoft.com/office/officeart/2005/8/layout/hProcess11"/>
    <dgm:cxn modelId="{DF360509-65E8-424C-8BC8-E45E88A6B8F9}" type="presParOf" srcId="{8A0B8693-9A13-4469-A0C0-C618E34970B7}" destId="{235B7B52-DFD4-4E04-8892-050DC5609FDA}" srcOrd="3" destOrd="0" presId="urn:microsoft.com/office/officeart/2005/8/layout/hProcess11"/>
    <dgm:cxn modelId="{794F1DCB-B07A-448D-9ABE-C57E64382FDF}" type="presParOf" srcId="{8A0B8693-9A13-4469-A0C0-C618E34970B7}" destId="{B6FFC8EE-2FB4-48F5-847C-60B0CC49A4A2}" srcOrd="4" destOrd="0" presId="urn:microsoft.com/office/officeart/2005/8/layout/hProcess11"/>
    <dgm:cxn modelId="{BB6B2828-92CB-426D-A938-5B27DA732EAF}" type="presParOf" srcId="{B6FFC8EE-2FB4-48F5-847C-60B0CC49A4A2}" destId="{ED5474E8-56E9-4D89-AE7C-6AD133F07A73}" srcOrd="0" destOrd="0" presId="urn:microsoft.com/office/officeart/2005/8/layout/hProcess11"/>
    <dgm:cxn modelId="{4652B6A2-EBDA-4A8C-8E49-E7280D0029EB}" type="presParOf" srcId="{B6FFC8EE-2FB4-48F5-847C-60B0CC49A4A2}" destId="{B85705D7-DC70-4154-92B4-7BC900B57BA1}" srcOrd="1" destOrd="0" presId="urn:microsoft.com/office/officeart/2005/8/layout/hProcess11"/>
    <dgm:cxn modelId="{5E343BCF-3D9B-4A5D-9752-D9E8437A7617}" type="presParOf" srcId="{B6FFC8EE-2FB4-48F5-847C-60B0CC49A4A2}" destId="{59F7B668-E939-47A5-A831-C887EE93F79F}"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DC5D9E-4298-4B8F-AA3B-D4553E8BC09F}" type="doc">
      <dgm:prSet loTypeId="urn:microsoft.com/office/officeart/2005/8/layout/hierarchy4" loCatId="hierarchy" qsTypeId="urn:microsoft.com/office/officeart/2005/8/quickstyle/simple2" qsCatId="simple" csTypeId="urn:microsoft.com/office/officeart/2005/8/colors/accent0_3" csCatId="mainScheme" phldr="1"/>
      <dgm:spPr/>
      <dgm:t>
        <a:bodyPr/>
        <a:lstStyle/>
        <a:p>
          <a:endParaRPr lang="es-ES"/>
        </a:p>
      </dgm:t>
    </dgm:pt>
    <dgm:pt modelId="{AE1CFE53-6567-447A-BEF3-4980F09F2476}">
      <dgm:prSet phldrT="[Texto]"/>
      <dgm:spPr>
        <a:solidFill>
          <a:srgbClr val="00529C"/>
        </a:solidFill>
      </dgm:spPr>
      <dgm:t>
        <a:bodyPr/>
        <a:lstStyle/>
        <a:p>
          <a:pPr algn="just"/>
          <a:r>
            <a:rPr lang="es-CO" dirty="0" smtClean="0"/>
            <a:t>Desarrollar, con base en técnicas de procesamientos de </a:t>
          </a:r>
          <a:r>
            <a:rPr lang="es-CO" dirty="0" smtClean="0"/>
            <a:t>imágenes, </a:t>
          </a:r>
          <a:r>
            <a:rPr lang="es-CO" dirty="0" smtClean="0"/>
            <a:t>un algoritmo para identificar y caracterizar patrones de fallos, daños o deterioro en las termografías tomadas a las instalaciones de paneles fotovoltaicos entregando un análisis preliminar de las imágenes termográficas. </a:t>
          </a:r>
          <a:endParaRPr lang="es-ES" dirty="0"/>
        </a:p>
      </dgm:t>
    </dgm:pt>
    <dgm:pt modelId="{4F490256-F7B7-4D0E-BB06-7737267E30E0}" type="parTrans" cxnId="{ABB2962B-58C5-4334-8130-35498D5F1770}">
      <dgm:prSet/>
      <dgm:spPr/>
      <dgm:t>
        <a:bodyPr/>
        <a:lstStyle/>
        <a:p>
          <a:endParaRPr lang="es-ES"/>
        </a:p>
      </dgm:t>
    </dgm:pt>
    <dgm:pt modelId="{11308813-64CF-4254-B74D-F7C47BC0BDF5}" type="sibTrans" cxnId="{ABB2962B-58C5-4334-8130-35498D5F1770}">
      <dgm:prSet/>
      <dgm:spPr/>
      <dgm:t>
        <a:bodyPr/>
        <a:lstStyle/>
        <a:p>
          <a:endParaRPr lang="es-ES"/>
        </a:p>
      </dgm:t>
    </dgm:pt>
    <dgm:pt modelId="{329090C8-1781-4201-A6B7-FC4EA80B6333}">
      <dgm:prSet phldrT="[Texto]"/>
      <dgm:spPr>
        <a:solidFill>
          <a:srgbClr val="00529C"/>
        </a:solidFill>
      </dgm:spPr>
      <dgm:t>
        <a:bodyPr/>
        <a:lstStyle/>
        <a:p>
          <a:pPr algn="just"/>
          <a:r>
            <a:rPr lang="es-CO" dirty="0" smtClean="0"/>
            <a:t>Estudiar los principales indicadores utilizados en el análisis de las imágenes termográficas tomadas a paneles fotovoltaicos y evaluación de su implementación en el algoritmo de procesamiento de imágenes. </a:t>
          </a:r>
          <a:endParaRPr lang="es-ES" dirty="0"/>
        </a:p>
      </dgm:t>
    </dgm:pt>
    <dgm:pt modelId="{15A13E90-ABC0-4588-A1D0-075FD62B5930}" type="parTrans" cxnId="{2C633DBC-3B39-4A01-9D39-02014CDDEB3A}">
      <dgm:prSet/>
      <dgm:spPr/>
      <dgm:t>
        <a:bodyPr/>
        <a:lstStyle/>
        <a:p>
          <a:endParaRPr lang="es-ES"/>
        </a:p>
      </dgm:t>
    </dgm:pt>
    <dgm:pt modelId="{BB9390EE-C7C8-4526-8270-4F896B9A27CF}" type="sibTrans" cxnId="{2C633DBC-3B39-4A01-9D39-02014CDDEB3A}">
      <dgm:prSet/>
      <dgm:spPr/>
      <dgm:t>
        <a:bodyPr/>
        <a:lstStyle/>
        <a:p>
          <a:endParaRPr lang="es-ES"/>
        </a:p>
      </dgm:t>
    </dgm:pt>
    <dgm:pt modelId="{E82CE0F6-8607-437B-9D47-0AD11918106B}">
      <dgm:prSet phldrT="[Texto]"/>
      <dgm:spPr>
        <a:solidFill>
          <a:srgbClr val="00529C"/>
        </a:solidFill>
      </dgm:spPr>
      <dgm:t>
        <a:bodyPr/>
        <a:lstStyle/>
        <a:p>
          <a:pPr algn="just"/>
          <a:r>
            <a:rPr lang="es-CO" dirty="0" smtClean="0"/>
            <a:t>Crear una base de datos sencilla con patrones destacados y frecuentes de las imágenes termográficas tomadas a paneles fotovoltaicos.</a:t>
          </a:r>
          <a:endParaRPr lang="es-ES" dirty="0"/>
        </a:p>
      </dgm:t>
    </dgm:pt>
    <dgm:pt modelId="{9CD2B11C-EA56-45A6-BD97-A000A440B48A}" type="parTrans" cxnId="{C6B68796-E2E3-4CBE-89A4-850A13D2E38C}">
      <dgm:prSet/>
      <dgm:spPr/>
      <dgm:t>
        <a:bodyPr/>
        <a:lstStyle/>
        <a:p>
          <a:endParaRPr lang="es-ES"/>
        </a:p>
      </dgm:t>
    </dgm:pt>
    <dgm:pt modelId="{F9C95847-4A3B-4868-91E7-0F687C3F44BC}" type="sibTrans" cxnId="{C6B68796-E2E3-4CBE-89A4-850A13D2E38C}">
      <dgm:prSet/>
      <dgm:spPr/>
      <dgm:t>
        <a:bodyPr/>
        <a:lstStyle/>
        <a:p>
          <a:endParaRPr lang="es-ES"/>
        </a:p>
      </dgm:t>
    </dgm:pt>
    <dgm:pt modelId="{5189D1E7-C05C-4684-9F2D-EA50EBE60C83}">
      <dgm:prSet/>
      <dgm:spPr>
        <a:solidFill>
          <a:srgbClr val="00529C"/>
        </a:solidFill>
      </dgm:spPr>
      <dgm:t>
        <a:bodyPr/>
        <a:lstStyle/>
        <a:p>
          <a:pPr algn="just"/>
          <a:r>
            <a:rPr lang="es-CO" dirty="0" smtClean="0"/>
            <a:t>Diseñar e implementar un algoritmo de procesamiento de imágenes para identificar y caracterizar patrones de fallos, daños o deterioro en las termografías tomadas a paneles fotovoltaicos.</a:t>
          </a:r>
          <a:endParaRPr lang="es-ES" dirty="0"/>
        </a:p>
      </dgm:t>
    </dgm:pt>
    <dgm:pt modelId="{714295C5-082D-4494-B6BB-9AF59E7995A6}" type="parTrans" cxnId="{8AE2F79D-A01A-40E5-8037-D6AE3BCBADA4}">
      <dgm:prSet/>
      <dgm:spPr/>
      <dgm:t>
        <a:bodyPr/>
        <a:lstStyle/>
        <a:p>
          <a:endParaRPr lang="es-ES"/>
        </a:p>
      </dgm:t>
    </dgm:pt>
    <dgm:pt modelId="{0F5A650C-DCD9-477C-9F4C-C02F9FA90885}" type="sibTrans" cxnId="{8AE2F79D-A01A-40E5-8037-D6AE3BCBADA4}">
      <dgm:prSet/>
      <dgm:spPr/>
      <dgm:t>
        <a:bodyPr/>
        <a:lstStyle/>
        <a:p>
          <a:endParaRPr lang="es-ES"/>
        </a:p>
      </dgm:t>
    </dgm:pt>
    <dgm:pt modelId="{8FD4714E-EFFB-4313-BA76-2F107787BEA8}" type="pres">
      <dgm:prSet presAssocID="{28DC5D9E-4298-4B8F-AA3B-D4553E8BC09F}" presName="Name0" presStyleCnt="0">
        <dgm:presLayoutVars>
          <dgm:chPref val="1"/>
          <dgm:dir/>
          <dgm:animOne val="branch"/>
          <dgm:animLvl val="lvl"/>
          <dgm:resizeHandles/>
        </dgm:presLayoutVars>
      </dgm:prSet>
      <dgm:spPr/>
      <dgm:t>
        <a:bodyPr/>
        <a:lstStyle/>
        <a:p>
          <a:endParaRPr lang="es-ES"/>
        </a:p>
      </dgm:t>
    </dgm:pt>
    <dgm:pt modelId="{006378F0-EF36-4502-BC55-402334DA7094}" type="pres">
      <dgm:prSet presAssocID="{AE1CFE53-6567-447A-BEF3-4980F09F2476}" presName="vertOne" presStyleCnt="0"/>
      <dgm:spPr/>
    </dgm:pt>
    <dgm:pt modelId="{277A4076-1DD4-4009-B50B-A0ABD903ED24}" type="pres">
      <dgm:prSet presAssocID="{AE1CFE53-6567-447A-BEF3-4980F09F2476}" presName="txOne" presStyleLbl="node0" presStyleIdx="0" presStyleCnt="1" custScaleY="57617">
        <dgm:presLayoutVars>
          <dgm:chPref val="3"/>
        </dgm:presLayoutVars>
      </dgm:prSet>
      <dgm:spPr/>
      <dgm:t>
        <a:bodyPr/>
        <a:lstStyle/>
        <a:p>
          <a:endParaRPr lang="es-ES"/>
        </a:p>
      </dgm:t>
    </dgm:pt>
    <dgm:pt modelId="{F952E622-2609-4643-8802-6B0F5DFE254C}" type="pres">
      <dgm:prSet presAssocID="{AE1CFE53-6567-447A-BEF3-4980F09F2476}" presName="parTransOne" presStyleCnt="0"/>
      <dgm:spPr/>
    </dgm:pt>
    <dgm:pt modelId="{0EC3EDAE-6343-4447-A1A4-61C3A2DF2944}" type="pres">
      <dgm:prSet presAssocID="{AE1CFE53-6567-447A-BEF3-4980F09F2476}" presName="horzOne" presStyleCnt="0"/>
      <dgm:spPr/>
    </dgm:pt>
    <dgm:pt modelId="{615FE342-BD2E-42DA-80A0-BA11E6032385}" type="pres">
      <dgm:prSet presAssocID="{329090C8-1781-4201-A6B7-FC4EA80B6333}" presName="vertTwo" presStyleCnt="0"/>
      <dgm:spPr/>
    </dgm:pt>
    <dgm:pt modelId="{33CE6FA8-1ED1-494A-8C9D-51143519985E}" type="pres">
      <dgm:prSet presAssocID="{329090C8-1781-4201-A6B7-FC4EA80B6333}" presName="txTwo" presStyleLbl="node2" presStyleIdx="0" presStyleCnt="3" custScaleY="97586">
        <dgm:presLayoutVars>
          <dgm:chPref val="3"/>
        </dgm:presLayoutVars>
      </dgm:prSet>
      <dgm:spPr/>
      <dgm:t>
        <a:bodyPr/>
        <a:lstStyle/>
        <a:p>
          <a:endParaRPr lang="es-ES"/>
        </a:p>
      </dgm:t>
    </dgm:pt>
    <dgm:pt modelId="{75120DB9-6C39-47E8-A972-B50ECEE8D13D}" type="pres">
      <dgm:prSet presAssocID="{329090C8-1781-4201-A6B7-FC4EA80B6333}" presName="horzTwo" presStyleCnt="0"/>
      <dgm:spPr/>
    </dgm:pt>
    <dgm:pt modelId="{8ED816FD-B18B-4557-81A1-5A261D3393AA}" type="pres">
      <dgm:prSet presAssocID="{BB9390EE-C7C8-4526-8270-4F896B9A27CF}" presName="sibSpaceTwo" presStyleCnt="0"/>
      <dgm:spPr/>
    </dgm:pt>
    <dgm:pt modelId="{F3ECA804-EDC5-4DAC-AECE-3E5EEB6EB0AE}" type="pres">
      <dgm:prSet presAssocID="{E82CE0F6-8607-437B-9D47-0AD11918106B}" presName="vertTwo" presStyleCnt="0"/>
      <dgm:spPr/>
    </dgm:pt>
    <dgm:pt modelId="{C69521CD-65ED-4332-A11E-790E5D66E600}" type="pres">
      <dgm:prSet presAssocID="{E82CE0F6-8607-437B-9D47-0AD11918106B}" presName="txTwo" presStyleLbl="node2" presStyleIdx="1" presStyleCnt="3" custScaleY="97586">
        <dgm:presLayoutVars>
          <dgm:chPref val="3"/>
        </dgm:presLayoutVars>
      </dgm:prSet>
      <dgm:spPr/>
      <dgm:t>
        <a:bodyPr/>
        <a:lstStyle/>
        <a:p>
          <a:endParaRPr lang="es-ES"/>
        </a:p>
      </dgm:t>
    </dgm:pt>
    <dgm:pt modelId="{1AE53D7C-EA39-4CEB-A69D-7CF44E2435BC}" type="pres">
      <dgm:prSet presAssocID="{E82CE0F6-8607-437B-9D47-0AD11918106B}" presName="horzTwo" presStyleCnt="0"/>
      <dgm:spPr/>
    </dgm:pt>
    <dgm:pt modelId="{F7BD5A7C-60E8-4819-900B-D035F7A9BCC3}" type="pres">
      <dgm:prSet presAssocID="{F9C95847-4A3B-4868-91E7-0F687C3F44BC}" presName="sibSpaceTwo" presStyleCnt="0"/>
      <dgm:spPr/>
    </dgm:pt>
    <dgm:pt modelId="{35F9BF6A-BBAC-4CD0-870A-270EE2A2AF2F}" type="pres">
      <dgm:prSet presAssocID="{5189D1E7-C05C-4684-9F2D-EA50EBE60C83}" presName="vertTwo" presStyleCnt="0"/>
      <dgm:spPr/>
    </dgm:pt>
    <dgm:pt modelId="{919EFA03-7FD3-475D-8634-9E6E6041890B}" type="pres">
      <dgm:prSet presAssocID="{5189D1E7-C05C-4684-9F2D-EA50EBE60C83}" presName="txTwo" presStyleLbl="node2" presStyleIdx="2" presStyleCnt="3" custScaleY="97586">
        <dgm:presLayoutVars>
          <dgm:chPref val="3"/>
        </dgm:presLayoutVars>
      </dgm:prSet>
      <dgm:spPr/>
      <dgm:t>
        <a:bodyPr/>
        <a:lstStyle/>
        <a:p>
          <a:endParaRPr lang="es-ES"/>
        </a:p>
      </dgm:t>
    </dgm:pt>
    <dgm:pt modelId="{0C5E0F75-3E2E-43E5-8CBF-C87C72CEB624}" type="pres">
      <dgm:prSet presAssocID="{5189D1E7-C05C-4684-9F2D-EA50EBE60C83}" presName="horzTwo" presStyleCnt="0"/>
      <dgm:spPr/>
    </dgm:pt>
  </dgm:ptLst>
  <dgm:cxnLst>
    <dgm:cxn modelId="{34AE006C-EF97-4F50-8A9B-9F6A491E1484}" type="presOf" srcId="{28DC5D9E-4298-4B8F-AA3B-D4553E8BC09F}" destId="{8FD4714E-EFFB-4313-BA76-2F107787BEA8}" srcOrd="0" destOrd="0" presId="urn:microsoft.com/office/officeart/2005/8/layout/hierarchy4"/>
    <dgm:cxn modelId="{C6B68796-E2E3-4CBE-89A4-850A13D2E38C}" srcId="{AE1CFE53-6567-447A-BEF3-4980F09F2476}" destId="{E82CE0F6-8607-437B-9D47-0AD11918106B}" srcOrd="1" destOrd="0" parTransId="{9CD2B11C-EA56-45A6-BD97-A000A440B48A}" sibTransId="{F9C95847-4A3B-4868-91E7-0F687C3F44BC}"/>
    <dgm:cxn modelId="{8AE2F79D-A01A-40E5-8037-D6AE3BCBADA4}" srcId="{AE1CFE53-6567-447A-BEF3-4980F09F2476}" destId="{5189D1E7-C05C-4684-9F2D-EA50EBE60C83}" srcOrd="2" destOrd="0" parTransId="{714295C5-082D-4494-B6BB-9AF59E7995A6}" sibTransId="{0F5A650C-DCD9-477C-9F4C-C02F9FA90885}"/>
    <dgm:cxn modelId="{AF497953-3977-4583-8798-8A15EF44B963}" type="presOf" srcId="{329090C8-1781-4201-A6B7-FC4EA80B6333}" destId="{33CE6FA8-1ED1-494A-8C9D-51143519985E}" srcOrd="0" destOrd="0" presId="urn:microsoft.com/office/officeart/2005/8/layout/hierarchy4"/>
    <dgm:cxn modelId="{2C633DBC-3B39-4A01-9D39-02014CDDEB3A}" srcId="{AE1CFE53-6567-447A-BEF3-4980F09F2476}" destId="{329090C8-1781-4201-A6B7-FC4EA80B6333}" srcOrd="0" destOrd="0" parTransId="{15A13E90-ABC0-4588-A1D0-075FD62B5930}" sibTransId="{BB9390EE-C7C8-4526-8270-4F896B9A27CF}"/>
    <dgm:cxn modelId="{1C601882-E67D-4DA6-A6CC-7ABBAAEA71DF}" type="presOf" srcId="{E82CE0F6-8607-437B-9D47-0AD11918106B}" destId="{C69521CD-65ED-4332-A11E-790E5D66E600}" srcOrd="0" destOrd="0" presId="urn:microsoft.com/office/officeart/2005/8/layout/hierarchy4"/>
    <dgm:cxn modelId="{8843B586-2307-4326-A597-69C808B835F3}" type="presOf" srcId="{AE1CFE53-6567-447A-BEF3-4980F09F2476}" destId="{277A4076-1DD4-4009-B50B-A0ABD903ED24}" srcOrd="0" destOrd="0" presId="urn:microsoft.com/office/officeart/2005/8/layout/hierarchy4"/>
    <dgm:cxn modelId="{ABB2962B-58C5-4334-8130-35498D5F1770}" srcId="{28DC5D9E-4298-4B8F-AA3B-D4553E8BC09F}" destId="{AE1CFE53-6567-447A-BEF3-4980F09F2476}" srcOrd="0" destOrd="0" parTransId="{4F490256-F7B7-4D0E-BB06-7737267E30E0}" sibTransId="{11308813-64CF-4254-B74D-F7C47BC0BDF5}"/>
    <dgm:cxn modelId="{7B696621-40BF-4ED8-858D-AEEC58108A19}" type="presOf" srcId="{5189D1E7-C05C-4684-9F2D-EA50EBE60C83}" destId="{919EFA03-7FD3-475D-8634-9E6E6041890B}" srcOrd="0" destOrd="0" presId="urn:microsoft.com/office/officeart/2005/8/layout/hierarchy4"/>
    <dgm:cxn modelId="{1753740E-F56F-4A67-9C8A-0FBE406DE2F5}" type="presParOf" srcId="{8FD4714E-EFFB-4313-BA76-2F107787BEA8}" destId="{006378F0-EF36-4502-BC55-402334DA7094}" srcOrd="0" destOrd="0" presId="urn:microsoft.com/office/officeart/2005/8/layout/hierarchy4"/>
    <dgm:cxn modelId="{04C9726C-57B2-4F1A-B9FC-D6A733F1DED6}" type="presParOf" srcId="{006378F0-EF36-4502-BC55-402334DA7094}" destId="{277A4076-1DD4-4009-B50B-A0ABD903ED24}" srcOrd="0" destOrd="0" presId="urn:microsoft.com/office/officeart/2005/8/layout/hierarchy4"/>
    <dgm:cxn modelId="{B2BEE0EE-E9CE-40E2-B47A-93DC3CFB803B}" type="presParOf" srcId="{006378F0-EF36-4502-BC55-402334DA7094}" destId="{F952E622-2609-4643-8802-6B0F5DFE254C}" srcOrd="1" destOrd="0" presId="urn:microsoft.com/office/officeart/2005/8/layout/hierarchy4"/>
    <dgm:cxn modelId="{2C083408-95A4-437D-9A32-722EAF571641}" type="presParOf" srcId="{006378F0-EF36-4502-BC55-402334DA7094}" destId="{0EC3EDAE-6343-4447-A1A4-61C3A2DF2944}" srcOrd="2" destOrd="0" presId="urn:microsoft.com/office/officeart/2005/8/layout/hierarchy4"/>
    <dgm:cxn modelId="{9CBF7845-BFF9-4291-9821-BD56E53DFF5C}" type="presParOf" srcId="{0EC3EDAE-6343-4447-A1A4-61C3A2DF2944}" destId="{615FE342-BD2E-42DA-80A0-BA11E6032385}" srcOrd="0" destOrd="0" presId="urn:microsoft.com/office/officeart/2005/8/layout/hierarchy4"/>
    <dgm:cxn modelId="{084DDA6E-7DC8-4CFA-BC5E-DD2A0E6D1BFE}" type="presParOf" srcId="{615FE342-BD2E-42DA-80A0-BA11E6032385}" destId="{33CE6FA8-1ED1-494A-8C9D-51143519985E}" srcOrd="0" destOrd="0" presId="urn:microsoft.com/office/officeart/2005/8/layout/hierarchy4"/>
    <dgm:cxn modelId="{844F3617-88AA-4940-8100-8AED6E2C0C85}" type="presParOf" srcId="{615FE342-BD2E-42DA-80A0-BA11E6032385}" destId="{75120DB9-6C39-47E8-A972-B50ECEE8D13D}" srcOrd="1" destOrd="0" presId="urn:microsoft.com/office/officeart/2005/8/layout/hierarchy4"/>
    <dgm:cxn modelId="{53C22E97-A6DD-4B45-B6F2-32C35D9602D7}" type="presParOf" srcId="{0EC3EDAE-6343-4447-A1A4-61C3A2DF2944}" destId="{8ED816FD-B18B-4557-81A1-5A261D3393AA}" srcOrd="1" destOrd="0" presId="urn:microsoft.com/office/officeart/2005/8/layout/hierarchy4"/>
    <dgm:cxn modelId="{9C00DBC6-D8D3-4751-88C8-7EF00009D53D}" type="presParOf" srcId="{0EC3EDAE-6343-4447-A1A4-61C3A2DF2944}" destId="{F3ECA804-EDC5-4DAC-AECE-3E5EEB6EB0AE}" srcOrd="2" destOrd="0" presId="urn:microsoft.com/office/officeart/2005/8/layout/hierarchy4"/>
    <dgm:cxn modelId="{88DC4ACD-0447-4094-810D-99FE86371EC2}" type="presParOf" srcId="{F3ECA804-EDC5-4DAC-AECE-3E5EEB6EB0AE}" destId="{C69521CD-65ED-4332-A11E-790E5D66E600}" srcOrd="0" destOrd="0" presId="urn:microsoft.com/office/officeart/2005/8/layout/hierarchy4"/>
    <dgm:cxn modelId="{C5372FF2-46B0-4FFE-BD8D-05D9E0BB343E}" type="presParOf" srcId="{F3ECA804-EDC5-4DAC-AECE-3E5EEB6EB0AE}" destId="{1AE53D7C-EA39-4CEB-A69D-7CF44E2435BC}" srcOrd="1" destOrd="0" presId="urn:microsoft.com/office/officeart/2005/8/layout/hierarchy4"/>
    <dgm:cxn modelId="{29C2FEA4-5892-4127-9F9B-ED32554DA738}" type="presParOf" srcId="{0EC3EDAE-6343-4447-A1A4-61C3A2DF2944}" destId="{F7BD5A7C-60E8-4819-900B-D035F7A9BCC3}" srcOrd="3" destOrd="0" presId="urn:microsoft.com/office/officeart/2005/8/layout/hierarchy4"/>
    <dgm:cxn modelId="{DFDEF911-8D33-4A65-AC95-7C63DCD6CD6B}" type="presParOf" srcId="{0EC3EDAE-6343-4447-A1A4-61C3A2DF2944}" destId="{35F9BF6A-BBAC-4CD0-870A-270EE2A2AF2F}" srcOrd="4" destOrd="0" presId="urn:microsoft.com/office/officeart/2005/8/layout/hierarchy4"/>
    <dgm:cxn modelId="{C4A997F9-937E-499F-A593-EC387816D751}" type="presParOf" srcId="{35F9BF6A-BBAC-4CD0-870A-270EE2A2AF2F}" destId="{919EFA03-7FD3-475D-8634-9E6E6041890B}" srcOrd="0" destOrd="0" presId="urn:microsoft.com/office/officeart/2005/8/layout/hierarchy4"/>
    <dgm:cxn modelId="{EE7A4278-9C5F-4B23-BB46-FFCCED10FB2B}" type="presParOf" srcId="{35F9BF6A-BBAC-4CD0-870A-270EE2A2AF2F}" destId="{0C5E0F75-3E2E-43E5-8CBF-C87C72CEB624}" srcOrd="1" destOrd="0" presId="urn:microsoft.com/office/officeart/2005/8/layout/hierarchy4"/>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E0C8ED-9BD9-4604-81BC-C2DF4B75C9B9}" type="doc">
      <dgm:prSet loTypeId="urn:microsoft.com/office/officeart/2008/layout/PictureStrips" loCatId="list" qsTypeId="urn:microsoft.com/office/officeart/2005/8/quickstyle/simple1" qsCatId="simple" csTypeId="urn:microsoft.com/office/officeart/2005/8/colors/accent1_1" csCatId="accent1" phldr="1"/>
      <dgm:spPr/>
      <dgm:t>
        <a:bodyPr/>
        <a:lstStyle/>
        <a:p>
          <a:endParaRPr lang="es-ES"/>
        </a:p>
      </dgm:t>
    </dgm:pt>
    <dgm:pt modelId="{CF78DF7B-4574-48F1-9273-9B09ADDCB154}">
      <dgm:prSet phldrT="[Texto]"/>
      <dgm:spPr/>
      <dgm:t>
        <a:bodyPr/>
        <a:lstStyle/>
        <a:p>
          <a:r>
            <a:rPr lang="es-CO" dirty="0" smtClean="0"/>
            <a:t>Detección de anomalías en paneles fotovoltaicos en base a </a:t>
          </a:r>
          <a:r>
            <a:rPr lang="es-ES" dirty="0" smtClean="0"/>
            <a:t>imágenes multiespectrales, Santiago de Chile, 2020.</a:t>
          </a:r>
          <a:endParaRPr lang="es-ES" dirty="0"/>
        </a:p>
      </dgm:t>
    </dgm:pt>
    <dgm:pt modelId="{C550AC3D-6C24-45A2-82AF-358DC8616581}" type="parTrans" cxnId="{2AA96720-C9C8-437A-88E2-8BE06DD0273E}">
      <dgm:prSet/>
      <dgm:spPr/>
      <dgm:t>
        <a:bodyPr/>
        <a:lstStyle/>
        <a:p>
          <a:endParaRPr lang="es-ES"/>
        </a:p>
      </dgm:t>
    </dgm:pt>
    <dgm:pt modelId="{55DAF659-9AA0-4542-996F-B3B0EFB7A01C}" type="sibTrans" cxnId="{2AA96720-C9C8-437A-88E2-8BE06DD0273E}">
      <dgm:prSet/>
      <dgm:spPr/>
      <dgm:t>
        <a:bodyPr/>
        <a:lstStyle/>
        <a:p>
          <a:endParaRPr lang="es-ES"/>
        </a:p>
      </dgm:t>
    </dgm:pt>
    <dgm:pt modelId="{3FAE1285-EC7D-46BF-9F73-A7AE0CDDDE34}">
      <dgm:prSet phldrT="[Texto]"/>
      <dgm:spPr/>
      <dgm:t>
        <a:bodyPr/>
        <a:lstStyle/>
        <a:p>
          <a:r>
            <a:rPr lang="es-CO" dirty="0" smtClean="0"/>
            <a:t>Caracterización de instalaciones fotovoltaicas mediante técnicas de termografía infrarroja, Valencia, 2018.</a:t>
          </a:r>
          <a:endParaRPr lang="es-ES" dirty="0"/>
        </a:p>
      </dgm:t>
    </dgm:pt>
    <dgm:pt modelId="{D65E7C53-B4B0-44E0-9779-D3A1C1E064B2}" type="parTrans" cxnId="{C27BEA6E-1BEF-4795-B0E2-0CD2AED86846}">
      <dgm:prSet/>
      <dgm:spPr/>
      <dgm:t>
        <a:bodyPr/>
        <a:lstStyle/>
        <a:p>
          <a:endParaRPr lang="es-ES"/>
        </a:p>
      </dgm:t>
    </dgm:pt>
    <dgm:pt modelId="{B6C21873-26E0-41EF-BD50-06C3E3F3A2D2}" type="sibTrans" cxnId="{C27BEA6E-1BEF-4795-B0E2-0CD2AED86846}">
      <dgm:prSet/>
      <dgm:spPr/>
      <dgm:t>
        <a:bodyPr/>
        <a:lstStyle/>
        <a:p>
          <a:endParaRPr lang="es-ES"/>
        </a:p>
      </dgm:t>
    </dgm:pt>
    <dgm:pt modelId="{99A1CC7E-C0CC-455B-9366-703E81BEF337}">
      <dgm:prSet phldrT="[Texto]"/>
      <dgm:spPr/>
      <dgm:t>
        <a:bodyPr/>
        <a:lstStyle/>
        <a:p>
          <a:r>
            <a:rPr lang="es-CO" dirty="0" smtClean="0"/>
            <a:t>Aplicación de la termografía infrarroja como método de inspección no destructivo de un túnel de viento de baja velocidad. Bogotá D.C, 2017.</a:t>
          </a:r>
        </a:p>
      </dgm:t>
    </dgm:pt>
    <dgm:pt modelId="{57694F8C-6334-4EE8-A4C0-614201065664}" type="parTrans" cxnId="{9857F2CD-D4C8-4E19-9968-B33C9197C653}">
      <dgm:prSet/>
      <dgm:spPr/>
      <dgm:t>
        <a:bodyPr/>
        <a:lstStyle/>
        <a:p>
          <a:endParaRPr lang="es-ES"/>
        </a:p>
      </dgm:t>
    </dgm:pt>
    <dgm:pt modelId="{B8AF11FC-1056-469D-9127-2A9F02663A04}" type="sibTrans" cxnId="{9857F2CD-D4C8-4E19-9968-B33C9197C653}">
      <dgm:prSet/>
      <dgm:spPr/>
      <dgm:t>
        <a:bodyPr/>
        <a:lstStyle/>
        <a:p>
          <a:endParaRPr lang="es-ES"/>
        </a:p>
      </dgm:t>
    </dgm:pt>
    <dgm:pt modelId="{B9FC3B94-420F-4EF4-951F-573D7F8A7A5E}">
      <dgm:prSet phldrT="[Texto]"/>
      <dgm:spPr/>
      <dgm:t>
        <a:bodyPr/>
        <a:lstStyle/>
        <a:p>
          <a:r>
            <a:rPr lang="es-CO" dirty="0" smtClean="0"/>
            <a:t>Procedimiento para inspección de tableros eléctricos con termografía infrarroja, Puebla, 2017.</a:t>
          </a:r>
        </a:p>
      </dgm:t>
    </dgm:pt>
    <dgm:pt modelId="{5D4F7BDC-AA41-493D-B913-92E36B230ED3}" type="parTrans" cxnId="{15155164-9309-4121-A82B-92487E5537DD}">
      <dgm:prSet/>
      <dgm:spPr/>
      <dgm:t>
        <a:bodyPr/>
        <a:lstStyle/>
        <a:p>
          <a:endParaRPr lang="es-ES"/>
        </a:p>
      </dgm:t>
    </dgm:pt>
    <dgm:pt modelId="{98BA742A-0751-488B-81CF-4A2D850A052B}" type="sibTrans" cxnId="{15155164-9309-4121-A82B-92487E5537DD}">
      <dgm:prSet/>
      <dgm:spPr/>
      <dgm:t>
        <a:bodyPr/>
        <a:lstStyle/>
        <a:p>
          <a:endParaRPr lang="es-ES"/>
        </a:p>
      </dgm:t>
    </dgm:pt>
    <dgm:pt modelId="{E4105B64-E845-4B03-A228-509966182EC7}">
      <dgm:prSet/>
      <dgm:spPr/>
      <dgm:t>
        <a:bodyPr/>
        <a:lstStyle/>
        <a:p>
          <a:r>
            <a:rPr lang="es-ES" dirty="0" smtClean="0"/>
            <a:t>Monitoreo en plantas fotovoltaicas. Jujuy, 2019.</a:t>
          </a:r>
        </a:p>
      </dgm:t>
    </dgm:pt>
    <dgm:pt modelId="{7C3BFCCE-4808-42F3-8565-044C21B96D2B}" type="parTrans" cxnId="{69A2298C-6013-499D-9CF5-F5C5B6BE57FF}">
      <dgm:prSet/>
      <dgm:spPr/>
      <dgm:t>
        <a:bodyPr/>
        <a:lstStyle/>
        <a:p>
          <a:endParaRPr lang="es-ES"/>
        </a:p>
      </dgm:t>
    </dgm:pt>
    <dgm:pt modelId="{68E54788-E340-48CE-8BCC-B55A30E86F03}" type="sibTrans" cxnId="{69A2298C-6013-499D-9CF5-F5C5B6BE57FF}">
      <dgm:prSet/>
      <dgm:spPr/>
      <dgm:t>
        <a:bodyPr/>
        <a:lstStyle/>
        <a:p>
          <a:endParaRPr lang="es-ES"/>
        </a:p>
      </dgm:t>
    </dgm:pt>
    <dgm:pt modelId="{A9B15E4E-F7E3-4A5B-B45C-35FDB100D939}" type="pres">
      <dgm:prSet presAssocID="{A5E0C8ED-9BD9-4604-81BC-C2DF4B75C9B9}" presName="Name0" presStyleCnt="0">
        <dgm:presLayoutVars>
          <dgm:dir/>
          <dgm:resizeHandles val="exact"/>
        </dgm:presLayoutVars>
      </dgm:prSet>
      <dgm:spPr/>
      <dgm:t>
        <a:bodyPr/>
        <a:lstStyle/>
        <a:p>
          <a:endParaRPr lang="es-ES"/>
        </a:p>
      </dgm:t>
    </dgm:pt>
    <dgm:pt modelId="{ACA3A40B-9C65-4253-82E0-B630DAA4DC1B}" type="pres">
      <dgm:prSet presAssocID="{CF78DF7B-4574-48F1-9273-9B09ADDCB154}" presName="composite" presStyleCnt="0"/>
      <dgm:spPr/>
    </dgm:pt>
    <dgm:pt modelId="{4179658F-6546-4129-A631-78D6602F6890}" type="pres">
      <dgm:prSet presAssocID="{CF78DF7B-4574-48F1-9273-9B09ADDCB154}" presName="rect1" presStyleLbl="trAlignAcc1" presStyleIdx="0" presStyleCnt="5" custScaleX="107004">
        <dgm:presLayoutVars>
          <dgm:bulletEnabled val="1"/>
        </dgm:presLayoutVars>
      </dgm:prSet>
      <dgm:spPr/>
      <dgm:t>
        <a:bodyPr/>
        <a:lstStyle/>
        <a:p>
          <a:endParaRPr lang="es-ES"/>
        </a:p>
      </dgm:t>
    </dgm:pt>
    <dgm:pt modelId="{DDEE63D0-9C2C-4F89-82AB-AFEA3FFC0731}" type="pres">
      <dgm:prSet presAssocID="{CF78DF7B-4574-48F1-9273-9B09ADDCB154}" presName="rect2" presStyleLbl="fgImgPlace1" presStyleIdx="0" presStyleCnt="5" custLinFactNeighborX="-44578" custLinFactNeighborY="4755"/>
      <dgm:spPr>
        <a:blipFill rotWithShape="1">
          <a:blip xmlns:r="http://schemas.openxmlformats.org/officeDocument/2006/relationships" r:embed="rId1"/>
          <a:stretch>
            <a:fillRect/>
          </a:stretch>
        </a:blipFill>
      </dgm:spPr>
    </dgm:pt>
    <dgm:pt modelId="{319A3A1B-2578-4D34-B497-F043BBBB42AE}" type="pres">
      <dgm:prSet presAssocID="{55DAF659-9AA0-4542-996F-B3B0EFB7A01C}" presName="sibTrans" presStyleCnt="0"/>
      <dgm:spPr/>
    </dgm:pt>
    <dgm:pt modelId="{08565DB8-A639-47BE-9CF9-E5EE03685531}" type="pres">
      <dgm:prSet presAssocID="{3FAE1285-EC7D-46BF-9F73-A7AE0CDDDE34}" presName="composite" presStyleCnt="0"/>
      <dgm:spPr/>
    </dgm:pt>
    <dgm:pt modelId="{3883E5B6-25D9-4DB6-B091-E753AA5F2589}" type="pres">
      <dgm:prSet presAssocID="{3FAE1285-EC7D-46BF-9F73-A7AE0CDDDE34}" presName="rect1" presStyleLbl="trAlignAcc1" presStyleIdx="1" presStyleCnt="5" custScaleX="107004">
        <dgm:presLayoutVars>
          <dgm:bulletEnabled val="1"/>
        </dgm:presLayoutVars>
      </dgm:prSet>
      <dgm:spPr/>
      <dgm:t>
        <a:bodyPr/>
        <a:lstStyle/>
        <a:p>
          <a:endParaRPr lang="es-ES"/>
        </a:p>
      </dgm:t>
    </dgm:pt>
    <dgm:pt modelId="{19D37715-5122-4898-A8C2-B9BE948CEC4B}" type="pres">
      <dgm:prSet presAssocID="{3FAE1285-EC7D-46BF-9F73-A7AE0CDDDE34}" presName="rect2" presStyleLbl="fgImgPlace1" presStyleIdx="1" presStyleCnt="5" custLinFactNeighborX="-780" custLinFactNeighborY="1645"/>
      <dgm:spPr>
        <a:blipFill rotWithShape="1">
          <a:blip xmlns:r="http://schemas.openxmlformats.org/officeDocument/2006/relationships" r:embed="rId2"/>
          <a:stretch>
            <a:fillRect/>
          </a:stretch>
        </a:blipFill>
      </dgm:spPr>
    </dgm:pt>
    <dgm:pt modelId="{075FDF89-AE5E-42F5-B2E1-E7A7D255CB7F}" type="pres">
      <dgm:prSet presAssocID="{B6C21873-26E0-41EF-BD50-06C3E3F3A2D2}" presName="sibTrans" presStyleCnt="0"/>
      <dgm:spPr/>
    </dgm:pt>
    <dgm:pt modelId="{8305B7DC-E5F8-4566-B1A8-69FB4EABAD72}" type="pres">
      <dgm:prSet presAssocID="{99A1CC7E-C0CC-455B-9366-703E81BEF337}" presName="composite" presStyleCnt="0"/>
      <dgm:spPr/>
    </dgm:pt>
    <dgm:pt modelId="{5D555DC9-032D-4486-B491-E1D11B022524}" type="pres">
      <dgm:prSet presAssocID="{99A1CC7E-C0CC-455B-9366-703E81BEF337}" presName="rect1" presStyleLbl="trAlignAcc1" presStyleIdx="2" presStyleCnt="5" custScaleX="107004">
        <dgm:presLayoutVars>
          <dgm:bulletEnabled val="1"/>
        </dgm:presLayoutVars>
      </dgm:prSet>
      <dgm:spPr/>
      <dgm:t>
        <a:bodyPr/>
        <a:lstStyle/>
        <a:p>
          <a:endParaRPr lang="es-ES"/>
        </a:p>
      </dgm:t>
    </dgm:pt>
    <dgm:pt modelId="{453E0C3F-D199-44C1-BAAA-078379CFFB60}" type="pres">
      <dgm:prSet presAssocID="{99A1CC7E-C0CC-455B-9366-703E81BEF337}" presName="rect2" presStyleLbl="fgImgPlace1" presStyleIdx="2" presStyleCnt="5" custLinFactNeighborX="-44578" custLinFactNeighborY="4755"/>
      <dgm:spPr>
        <a:blipFill rotWithShape="1">
          <a:blip xmlns:r="http://schemas.openxmlformats.org/officeDocument/2006/relationships" r:embed="rId3"/>
          <a:stretch>
            <a:fillRect/>
          </a:stretch>
        </a:blipFill>
      </dgm:spPr>
    </dgm:pt>
    <dgm:pt modelId="{62F9C196-6BE2-4047-B9B1-74A059D7FDFD}" type="pres">
      <dgm:prSet presAssocID="{B8AF11FC-1056-469D-9127-2A9F02663A04}" presName="sibTrans" presStyleCnt="0"/>
      <dgm:spPr/>
    </dgm:pt>
    <dgm:pt modelId="{C001556A-D231-4547-BF49-5692CD9955B7}" type="pres">
      <dgm:prSet presAssocID="{B9FC3B94-420F-4EF4-951F-573D7F8A7A5E}" presName="composite" presStyleCnt="0"/>
      <dgm:spPr/>
    </dgm:pt>
    <dgm:pt modelId="{7D1F1570-1254-4B82-91F6-A3836F60450E}" type="pres">
      <dgm:prSet presAssocID="{B9FC3B94-420F-4EF4-951F-573D7F8A7A5E}" presName="rect1" presStyleLbl="trAlignAcc1" presStyleIdx="3" presStyleCnt="5">
        <dgm:presLayoutVars>
          <dgm:bulletEnabled val="1"/>
        </dgm:presLayoutVars>
      </dgm:prSet>
      <dgm:spPr/>
      <dgm:t>
        <a:bodyPr/>
        <a:lstStyle/>
        <a:p>
          <a:endParaRPr lang="es-ES"/>
        </a:p>
      </dgm:t>
    </dgm:pt>
    <dgm:pt modelId="{28B407BB-589A-4698-B256-5761D18B387C}" type="pres">
      <dgm:prSet presAssocID="{B9FC3B94-420F-4EF4-951F-573D7F8A7A5E}" presName="rect2" presStyleLbl="fgImgPlace1" presStyleIdx="3" presStyleCnt="5" custLinFactNeighborX="-7622" custLinFactNeighborY="1016"/>
      <dgm:spPr>
        <a:blipFill rotWithShape="1">
          <a:blip xmlns:r="http://schemas.openxmlformats.org/officeDocument/2006/relationships" r:embed="rId4"/>
          <a:stretch>
            <a:fillRect/>
          </a:stretch>
        </a:blipFill>
      </dgm:spPr>
    </dgm:pt>
    <dgm:pt modelId="{E887E4A4-CB35-4C30-A8CD-BB9735189643}" type="pres">
      <dgm:prSet presAssocID="{98BA742A-0751-488B-81CF-4A2D850A052B}" presName="sibTrans" presStyleCnt="0"/>
      <dgm:spPr/>
    </dgm:pt>
    <dgm:pt modelId="{479D9A36-5591-4C99-8AB3-5B7C709C4998}" type="pres">
      <dgm:prSet presAssocID="{E4105B64-E845-4B03-A228-509966182EC7}" presName="composite" presStyleCnt="0"/>
      <dgm:spPr/>
    </dgm:pt>
    <dgm:pt modelId="{863EBD93-9A8F-4525-99FD-5C59A26A1833}" type="pres">
      <dgm:prSet presAssocID="{E4105B64-E845-4B03-A228-509966182EC7}" presName="rect1" presStyleLbl="trAlignAcc1" presStyleIdx="4" presStyleCnt="5">
        <dgm:presLayoutVars>
          <dgm:bulletEnabled val="1"/>
        </dgm:presLayoutVars>
      </dgm:prSet>
      <dgm:spPr/>
      <dgm:t>
        <a:bodyPr/>
        <a:lstStyle/>
        <a:p>
          <a:endParaRPr lang="es-ES"/>
        </a:p>
      </dgm:t>
    </dgm:pt>
    <dgm:pt modelId="{536938B3-1C03-41CB-9E25-D06991687B18}" type="pres">
      <dgm:prSet presAssocID="{E4105B64-E845-4B03-A228-509966182EC7}" presName="rect2" presStyleLbl="fgImgPlace1" presStyleIdx="4" presStyleCnt="5"/>
      <dgm:spPr>
        <a:blipFill rotWithShape="1">
          <a:blip xmlns:r="http://schemas.openxmlformats.org/officeDocument/2006/relationships" r:embed="rId5"/>
          <a:stretch>
            <a:fillRect/>
          </a:stretch>
        </a:blipFill>
      </dgm:spPr>
    </dgm:pt>
  </dgm:ptLst>
  <dgm:cxnLst>
    <dgm:cxn modelId="{C27BEA6E-1BEF-4795-B0E2-0CD2AED86846}" srcId="{A5E0C8ED-9BD9-4604-81BC-C2DF4B75C9B9}" destId="{3FAE1285-EC7D-46BF-9F73-A7AE0CDDDE34}" srcOrd="1" destOrd="0" parTransId="{D65E7C53-B4B0-44E0-9779-D3A1C1E064B2}" sibTransId="{B6C21873-26E0-41EF-BD50-06C3E3F3A2D2}"/>
    <dgm:cxn modelId="{D40C5FA3-B1E4-4550-8AB3-AD0A32048F3F}" type="presOf" srcId="{A5E0C8ED-9BD9-4604-81BC-C2DF4B75C9B9}" destId="{A9B15E4E-F7E3-4A5B-B45C-35FDB100D939}" srcOrd="0" destOrd="0" presId="urn:microsoft.com/office/officeart/2008/layout/PictureStrips"/>
    <dgm:cxn modelId="{BEE50E7F-B8F3-4D47-8037-6B182BA35728}" type="presOf" srcId="{E4105B64-E845-4B03-A228-509966182EC7}" destId="{863EBD93-9A8F-4525-99FD-5C59A26A1833}" srcOrd="0" destOrd="0" presId="urn:microsoft.com/office/officeart/2008/layout/PictureStrips"/>
    <dgm:cxn modelId="{E30554D6-7306-4C8E-9B58-CCD879DAD96D}" type="presOf" srcId="{99A1CC7E-C0CC-455B-9366-703E81BEF337}" destId="{5D555DC9-032D-4486-B491-E1D11B022524}" srcOrd="0" destOrd="0" presId="urn:microsoft.com/office/officeart/2008/layout/PictureStrips"/>
    <dgm:cxn modelId="{9857F2CD-D4C8-4E19-9968-B33C9197C653}" srcId="{A5E0C8ED-9BD9-4604-81BC-C2DF4B75C9B9}" destId="{99A1CC7E-C0CC-455B-9366-703E81BEF337}" srcOrd="2" destOrd="0" parTransId="{57694F8C-6334-4EE8-A4C0-614201065664}" sibTransId="{B8AF11FC-1056-469D-9127-2A9F02663A04}"/>
    <dgm:cxn modelId="{BC09F72B-3998-4454-B4F9-CF0A142444AB}" type="presOf" srcId="{CF78DF7B-4574-48F1-9273-9B09ADDCB154}" destId="{4179658F-6546-4129-A631-78D6602F6890}" srcOrd="0" destOrd="0" presId="urn:microsoft.com/office/officeart/2008/layout/PictureStrips"/>
    <dgm:cxn modelId="{C3BC4944-FCCD-49C1-8A36-F5950319EDC3}" type="presOf" srcId="{3FAE1285-EC7D-46BF-9F73-A7AE0CDDDE34}" destId="{3883E5B6-25D9-4DB6-B091-E753AA5F2589}" srcOrd="0" destOrd="0" presId="urn:microsoft.com/office/officeart/2008/layout/PictureStrips"/>
    <dgm:cxn modelId="{7823F72F-BA57-467A-9AB0-84311C8D0ED2}" type="presOf" srcId="{B9FC3B94-420F-4EF4-951F-573D7F8A7A5E}" destId="{7D1F1570-1254-4B82-91F6-A3836F60450E}" srcOrd="0" destOrd="0" presId="urn:microsoft.com/office/officeart/2008/layout/PictureStrips"/>
    <dgm:cxn modelId="{15155164-9309-4121-A82B-92487E5537DD}" srcId="{A5E0C8ED-9BD9-4604-81BC-C2DF4B75C9B9}" destId="{B9FC3B94-420F-4EF4-951F-573D7F8A7A5E}" srcOrd="3" destOrd="0" parTransId="{5D4F7BDC-AA41-493D-B913-92E36B230ED3}" sibTransId="{98BA742A-0751-488B-81CF-4A2D850A052B}"/>
    <dgm:cxn modelId="{2AA96720-C9C8-437A-88E2-8BE06DD0273E}" srcId="{A5E0C8ED-9BD9-4604-81BC-C2DF4B75C9B9}" destId="{CF78DF7B-4574-48F1-9273-9B09ADDCB154}" srcOrd="0" destOrd="0" parTransId="{C550AC3D-6C24-45A2-82AF-358DC8616581}" sibTransId="{55DAF659-9AA0-4542-996F-B3B0EFB7A01C}"/>
    <dgm:cxn modelId="{69A2298C-6013-499D-9CF5-F5C5B6BE57FF}" srcId="{A5E0C8ED-9BD9-4604-81BC-C2DF4B75C9B9}" destId="{E4105B64-E845-4B03-A228-509966182EC7}" srcOrd="4" destOrd="0" parTransId="{7C3BFCCE-4808-42F3-8565-044C21B96D2B}" sibTransId="{68E54788-E340-48CE-8BCC-B55A30E86F03}"/>
    <dgm:cxn modelId="{9893CB41-1CAB-4FD1-96D0-895F2B2B00AE}" type="presParOf" srcId="{A9B15E4E-F7E3-4A5B-B45C-35FDB100D939}" destId="{ACA3A40B-9C65-4253-82E0-B630DAA4DC1B}" srcOrd="0" destOrd="0" presId="urn:microsoft.com/office/officeart/2008/layout/PictureStrips"/>
    <dgm:cxn modelId="{5145B446-F235-481B-9492-C4CC873E90C7}" type="presParOf" srcId="{ACA3A40B-9C65-4253-82E0-B630DAA4DC1B}" destId="{4179658F-6546-4129-A631-78D6602F6890}" srcOrd="0" destOrd="0" presId="urn:microsoft.com/office/officeart/2008/layout/PictureStrips"/>
    <dgm:cxn modelId="{422CF7B8-14C6-4F24-8A1B-F35CC9EFA4BE}" type="presParOf" srcId="{ACA3A40B-9C65-4253-82E0-B630DAA4DC1B}" destId="{DDEE63D0-9C2C-4F89-82AB-AFEA3FFC0731}" srcOrd="1" destOrd="0" presId="urn:microsoft.com/office/officeart/2008/layout/PictureStrips"/>
    <dgm:cxn modelId="{4DDFDDB3-CA2D-4124-A480-E999382F79FE}" type="presParOf" srcId="{A9B15E4E-F7E3-4A5B-B45C-35FDB100D939}" destId="{319A3A1B-2578-4D34-B497-F043BBBB42AE}" srcOrd="1" destOrd="0" presId="urn:microsoft.com/office/officeart/2008/layout/PictureStrips"/>
    <dgm:cxn modelId="{D6D8B98F-4B26-4CF3-B6B1-548E0FBE9856}" type="presParOf" srcId="{A9B15E4E-F7E3-4A5B-B45C-35FDB100D939}" destId="{08565DB8-A639-47BE-9CF9-E5EE03685531}" srcOrd="2" destOrd="0" presId="urn:microsoft.com/office/officeart/2008/layout/PictureStrips"/>
    <dgm:cxn modelId="{FE6D4362-FE1B-48A2-860A-86A7AC3D09AB}" type="presParOf" srcId="{08565DB8-A639-47BE-9CF9-E5EE03685531}" destId="{3883E5B6-25D9-4DB6-B091-E753AA5F2589}" srcOrd="0" destOrd="0" presId="urn:microsoft.com/office/officeart/2008/layout/PictureStrips"/>
    <dgm:cxn modelId="{29EB9498-3A57-4431-B539-3D670AB3B948}" type="presParOf" srcId="{08565DB8-A639-47BE-9CF9-E5EE03685531}" destId="{19D37715-5122-4898-A8C2-B9BE948CEC4B}" srcOrd="1" destOrd="0" presId="urn:microsoft.com/office/officeart/2008/layout/PictureStrips"/>
    <dgm:cxn modelId="{FCDEA4F3-C7FD-45B5-9E75-D52598AB68FE}" type="presParOf" srcId="{A9B15E4E-F7E3-4A5B-B45C-35FDB100D939}" destId="{075FDF89-AE5E-42F5-B2E1-E7A7D255CB7F}" srcOrd="3" destOrd="0" presId="urn:microsoft.com/office/officeart/2008/layout/PictureStrips"/>
    <dgm:cxn modelId="{9A7E5CFF-A5D8-4C39-B060-B284BFCD3978}" type="presParOf" srcId="{A9B15E4E-F7E3-4A5B-B45C-35FDB100D939}" destId="{8305B7DC-E5F8-4566-B1A8-69FB4EABAD72}" srcOrd="4" destOrd="0" presId="urn:microsoft.com/office/officeart/2008/layout/PictureStrips"/>
    <dgm:cxn modelId="{B9CD963D-DC70-49A3-A312-D41BB9969D99}" type="presParOf" srcId="{8305B7DC-E5F8-4566-B1A8-69FB4EABAD72}" destId="{5D555DC9-032D-4486-B491-E1D11B022524}" srcOrd="0" destOrd="0" presId="urn:microsoft.com/office/officeart/2008/layout/PictureStrips"/>
    <dgm:cxn modelId="{F0F23654-7DF2-4920-891C-406B1E3C431D}" type="presParOf" srcId="{8305B7DC-E5F8-4566-B1A8-69FB4EABAD72}" destId="{453E0C3F-D199-44C1-BAAA-078379CFFB60}" srcOrd="1" destOrd="0" presId="urn:microsoft.com/office/officeart/2008/layout/PictureStrips"/>
    <dgm:cxn modelId="{487B01BC-C8FA-40E2-9155-76D7AF16E193}" type="presParOf" srcId="{A9B15E4E-F7E3-4A5B-B45C-35FDB100D939}" destId="{62F9C196-6BE2-4047-B9B1-74A059D7FDFD}" srcOrd="5" destOrd="0" presId="urn:microsoft.com/office/officeart/2008/layout/PictureStrips"/>
    <dgm:cxn modelId="{195D58EF-CC20-4B03-A17D-2D8CBE21AEDF}" type="presParOf" srcId="{A9B15E4E-F7E3-4A5B-B45C-35FDB100D939}" destId="{C001556A-D231-4547-BF49-5692CD9955B7}" srcOrd="6" destOrd="0" presId="urn:microsoft.com/office/officeart/2008/layout/PictureStrips"/>
    <dgm:cxn modelId="{6E419149-9A43-437F-8570-248D65EEA433}" type="presParOf" srcId="{C001556A-D231-4547-BF49-5692CD9955B7}" destId="{7D1F1570-1254-4B82-91F6-A3836F60450E}" srcOrd="0" destOrd="0" presId="urn:microsoft.com/office/officeart/2008/layout/PictureStrips"/>
    <dgm:cxn modelId="{4968BF43-E8E3-417D-88E3-28C6CB056B98}" type="presParOf" srcId="{C001556A-D231-4547-BF49-5692CD9955B7}" destId="{28B407BB-589A-4698-B256-5761D18B387C}" srcOrd="1" destOrd="0" presId="urn:microsoft.com/office/officeart/2008/layout/PictureStrips"/>
    <dgm:cxn modelId="{957EADA6-D695-4549-B72F-C4CB38C39615}" type="presParOf" srcId="{A9B15E4E-F7E3-4A5B-B45C-35FDB100D939}" destId="{E887E4A4-CB35-4C30-A8CD-BB9735189643}" srcOrd="7" destOrd="0" presId="urn:microsoft.com/office/officeart/2008/layout/PictureStrips"/>
    <dgm:cxn modelId="{8191E770-BA4B-4633-A17F-1B016347B88F}" type="presParOf" srcId="{A9B15E4E-F7E3-4A5B-B45C-35FDB100D939}" destId="{479D9A36-5591-4C99-8AB3-5B7C709C4998}" srcOrd="8" destOrd="0" presId="urn:microsoft.com/office/officeart/2008/layout/PictureStrips"/>
    <dgm:cxn modelId="{88BE78F5-6989-4F30-89CE-05FAFCA50D3C}" type="presParOf" srcId="{479D9A36-5591-4C99-8AB3-5B7C709C4998}" destId="{863EBD93-9A8F-4525-99FD-5C59A26A1833}" srcOrd="0" destOrd="0" presId="urn:microsoft.com/office/officeart/2008/layout/PictureStrips"/>
    <dgm:cxn modelId="{A6B6AFB5-DD44-44BE-9287-C71152D1921D}" type="presParOf" srcId="{479D9A36-5591-4C99-8AB3-5B7C709C4998}" destId="{536938B3-1C03-41CB-9E25-D06991687B18}"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5E0C8ED-9BD9-4604-81BC-C2DF4B75C9B9}" type="doc">
      <dgm:prSet loTypeId="urn:microsoft.com/office/officeart/2008/layout/PictureStrips" loCatId="list" qsTypeId="urn:microsoft.com/office/officeart/2005/8/quickstyle/simple1" qsCatId="simple" csTypeId="urn:microsoft.com/office/officeart/2005/8/colors/accent1_1" csCatId="accent1" phldr="1"/>
      <dgm:spPr/>
      <dgm:t>
        <a:bodyPr/>
        <a:lstStyle/>
        <a:p>
          <a:endParaRPr lang="es-ES"/>
        </a:p>
      </dgm:t>
    </dgm:pt>
    <dgm:pt modelId="{C81CA61B-526B-4B23-945F-081E470D38BA}">
      <dgm:prSet/>
      <dgm:spPr/>
      <dgm:t>
        <a:bodyPr/>
        <a:lstStyle/>
        <a:p>
          <a:r>
            <a:rPr lang="es-CO" dirty="0" smtClean="0"/>
            <a:t>Inspección basada en Termografía Aérea para Plantas Fotovoltaicas situadas en Techo. Santiago de Chile, 2020.</a:t>
          </a:r>
          <a:endParaRPr lang="es-ES" dirty="0" smtClean="0"/>
        </a:p>
      </dgm:t>
    </dgm:pt>
    <dgm:pt modelId="{42598987-871F-4D2C-AD30-82B3E4487346}" type="sibTrans" cxnId="{93AC769C-0B20-4EF0-ABC8-BA9B90808C22}">
      <dgm:prSet/>
      <dgm:spPr/>
      <dgm:t>
        <a:bodyPr/>
        <a:lstStyle/>
        <a:p>
          <a:endParaRPr lang="es-ES"/>
        </a:p>
      </dgm:t>
    </dgm:pt>
    <dgm:pt modelId="{BB1B6F4C-6547-4E4E-B2B9-497BACB58607}" type="parTrans" cxnId="{93AC769C-0B20-4EF0-ABC8-BA9B90808C22}">
      <dgm:prSet/>
      <dgm:spPr/>
      <dgm:t>
        <a:bodyPr/>
        <a:lstStyle/>
        <a:p>
          <a:endParaRPr lang="es-ES"/>
        </a:p>
      </dgm:t>
    </dgm:pt>
    <dgm:pt modelId="{B40BCC51-3BF2-4AFB-9BD8-7EDD5591FC08}">
      <dgm:prSet/>
      <dgm:spPr/>
      <dgm:t>
        <a:bodyPr/>
        <a:lstStyle/>
        <a:p>
          <a:r>
            <a:rPr lang="es-CO" dirty="0" smtClean="0"/>
            <a:t>Diseño y construcción de un sistema de seguimiento solar, parasistemas fotovoltaicos, basado en procesamiento de imágenes. Arequipa, 2019.</a:t>
          </a:r>
          <a:endParaRPr lang="es-ES" dirty="0" smtClean="0"/>
        </a:p>
      </dgm:t>
    </dgm:pt>
    <dgm:pt modelId="{73F05C9C-FD2B-4E84-9EA8-88C2B4DD9390}" type="parTrans" cxnId="{1D5DA3F6-FE40-4235-87F6-9B4AF5BA1B5F}">
      <dgm:prSet/>
      <dgm:spPr/>
      <dgm:t>
        <a:bodyPr/>
        <a:lstStyle/>
        <a:p>
          <a:endParaRPr lang="es-ES"/>
        </a:p>
      </dgm:t>
    </dgm:pt>
    <dgm:pt modelId="{34EEC345-BC03-4531-9FCB-DC93AB88AC97}" type="sibTrans" cxnId="{1D5DA3F6-FE40-4235-87F6-9B4AF5BA1B5F}">
      <dgm:prSet/>
      <dgm:spPr/>
      <dgm:t>
        <a:bodyPr/>
        <a:lstStyle/>
        <a:p>
          <a:endParaRPr lang="es-ES"/>
        </a:p>
      </dgm:t>
    </dgm:pt>
    <dgm:pt modelId="{1AE3B827-6424-46A4-AE87-19B6AE1D9BF5}">
      <dgm:prSet/>
      <dgm:spPr/>
      <dgm:t>
        <a:bodyPr/>
        <a:lstStyle/>
        <a:p>
          <a:r>
            <a:rPr lang="es-CO" dirty="0" smtClean="0"/>
            <a:t>Diseño e implementación de un sistema de detección de sombras y polvo en paneles solares usando tratamiento de imagen por medio de redes convolucionales. Bogotá D.C. 2019.</a:t>
          </a:r>
          <a:endParaRPr lang="es-ES" dirty="0" smtClean="0"/>
        </a:p>
      </dgm:t>
    </dgm:pt>
    <dgm:pt modelId="{12AADE30-1B58-41BD-9778-5B8F75D5892A}" type="parTrans" cxnId="{0B18B36C-1FFE-414D-B249-8805D11204E4}">
      <dgm:prSet/>
      <dgm:spPr/>
      <dgm:t>
        <a:bodyPr/>
        <a:lstStyle/>
        <a:p>
          <a:endParaRPr lang="es-ES"/>
        </a:p>
      </dgm:t>
    </dgm:pt>
    <dgm:pt modelId="{1CD89D87-FE76-4CED-A172-DFC4375F3B62}" type="sibTrans" cxnId="{0B18B36C-1FFE-414D-B249-8805D11204E4}">
      <dgm:prSet/>
      <dgm:spPr/>
      <dgm:t>
        <a:bodyPr/>
        <a:lstStyle/>
        <a:p>
          <a:endParaRPr lang="es-ES"/>
        </a:p>
      </dgm:t>
    </dgm:pt>
    <dgm:pt modelId="{A5DA3780-2A89-4CCD-8E1B-6825A8249A95}">
      <dgm:prSet/>
      <dgm:spPr/>
      <dgm:t>
        <a:bodyPr/>
        <a:lstStyle/>
        <a:p>
          <a:r>
            <a:rPr lang="es-CO" dirty="0" smtClean="0"/>
            <a:t>Aplicación de Técnicas de Visión Artificial y Sistemas Expertos para la Determinación del Valor de Monedas. Nogales 2017.</a:t>
          </a:r>
          <a:endParaRPr lang="es-ES" dirty="0" smtClean="0"/>
        </a:p>
      </dgm:t>
    </dgm:pt>
    <dgm:pt modelId="{12ED3EC3-7EE2-439C-930E-9DF01626CCA5}" type="parTrans" cxnId="{3FED561F-DCB8-4528-B542-BE4F57FFDE63}">
      <dgm:prSet/>
      <dgm:spPr/>
      <dgm:t>
        <a:bodyPr/>
        <a:lstStyle/>
        <a:p>
          <a:endParaRPr lang="es-ES"/>
        </a:p>
      </dgm:t>
    </dgm:pt>
    <dgm:pt modelId="{4FE0D220-59A8-4442-87ED-9C8462963496}" type="sibTrans" cxnId="{3FED561F-DCB8-4528-B542-BE4F57FFDE63}">
      <dgm:prSet/>
      <dgm:spPr/>
      <dgm:t>
        <a:bodyPr/>
        <a:lstStyle/>
        <a:p>
          <a:endParaRPr lang="es-ES"/>
        </a:p>
      </dgm:t>
    </dgm:pt>
    <dgm:pt modelId="{468C9839-62CE-418B-81FA-EECB773C0BAA}">
      <dgm:prSet/>
      <dgm:spPr/>
      <dgm:t>
        <a:bodyPr/>
        <a:lstStyle/>
        <a:p>
          <a:r>
            <a:rPr lang="es-CO" dirty="0" smtClean="0"/>
            <a:t>Captura y procesamiento de imágenes de una cámara térmica. Madrid, 2016.</a:t>
          </a:r>
          <a:endParaRPr lang="es-ES" dirty="0" smtClean="0"/>
        </a:p>
      </dgm:t>
    </dgm:pt>
    <dgm:pt modelId="{6B4C1A39-8765-472C-9B3F-75795F577CAA}" type="parTrans" cxnId="{9EA8238F-0DE6-492C-AF9A-EC3F427A267F}">
      <dgm:prSet/>
      <dgm:spPr/>
      <dgm:t>
        <a:bodyPr/>
        <a:lstStyle/>
        <a:p>
          <a:endParaRPr lang="es-ES"/>
        </a:p>
      </dgm:t>
    </dgm:pt>
    <dgm:pt modelId="{FC2F638F-50E8-4C6C-A0FA-049B48BC81CF}" type="sibTrans" cxnId="{9EA8238F-0DE6-492C-AF9A-EC3F427A267F}">
      <dgm:prSet/>
      <dgm:spPr/>
      <dgm:t>
        <a:bodyPr/>
        <a:lstStyle/>
        <a:p>
          <a:endParaRPr lang="es-ES"/>
        </a:p>
      </dgm:t>
    </dgm:pt>
    <dgm:pt modelId="{A9B15E4E-F7E3-4A5B-B45C-35FDB100D939}" type="pres">
      <dgm:prSet presAssocID="{A5E0C8ED-9BD9-4604-81BC-C2DF4B75C9B9}" presName="Name0" presStyleCnt="0">
        <dgm:presLayoutVars>
          <dgm:dir/>
          <dgm:resizeHandles val="exact"/>
        </dgm:presLayoutVars>
      </dgm:prSet>
      <dgm:spPr/>
      <dgm:t>
        <a:bodyPr/>
        <a:lstStyle/>
        <a:p>
          <a:endParaRPr lang="es-ES"/>
        </a:p>
      </dgm:t>
    </dgm:pt>
    <dgm:pt modelId="{E5212E8D-825D-426C-A351-0F2E71138B67}" type="pres">
      <dgm:prSet presAssocID="{C81CA61B-526B-4B23-945F-081E470D38BA}" presName="composite" presStyleCnt="0"/>
      <dgm:spPr/>
    </dgm:pt>
    <dgm:pt modelId="{EF344B42-E158-4BCF-8E5E-C45034407137}" type="pres">
      <dgm:prSet presAssocID="{C81CA61B-526B-4B23-945F-081E470D38BA}" presName="rect1" presStyleLbl="trAlignAcc1" presStyleIdx="0" presStyleCnt="5">
        <dgm:presLayoutVars>
          <dgm:bulletEnabled val="1"/>
        </dgm:presLayoutVars>
      </dgm:prSet>
      <dgm:spPr/>
      <dgm:t>
        <a:bodyPr/>
        <a:lstStyle/>
        <a:p>
          <a:endParaRPr lang="es-ES"/>
        </a:p>
      </dgm:t>
    </dgm:pt>
    <dgm:pt modelId="{DE49E785-BCDB-4DD8-A03F-2B8D81A267EA}" type="pres">
      <dgm:prSet presAssocID="{C81CA61B-526B-4B23-945F-081E470D38BA}" presName="rect2" presStyleLbl="fgImgPlace1" presStyleIdx="0" presStyleCnt="5"/>
      <dgm:spPr>
        <a:blipFill rotWithShape="1">
          <a:blip xmlns:r="http://schemas.openxmlformats.org/officeDocument/2006/relationships" r:embed="rId1"/>
          <a:stretch>
            <a:fillRect/>
          </a:stretch>
        </a:blipFill>
      </dgm:spPr>
    </dgm:pt>
    <dgm:pt modelId="{0FE5DDEE-395E-44AE-8968-BDC419B6E0A2}" type="pres">
      <dgm:prSet presAssocID="{42598987-871F-4D2C-AD30-82B3E4487346}" presName="sibTrans" presStyleCnt="0"/>
      <dgm:spPr/>
    </dgm:pt>
    <dgm:pt modelId="{6A155DE9-0739-4876-BB66-8190E109396F}" type="pres">
      <dgm:prSet presAssocID="{B40BCC51-3BF2-4AFB-9BD8-7EDD5591FC08}" presName="composite" presStyleCnt="0"/>
      <dgm:spPr/>
    </dgm:pt>
    <dgm:pt modelId="{C0F5A962-1135-46F2-83B0-C2A01413BB87}" type="pres">
      <dgm:prSet presAssocID="{B40BCC51-3BF2-4AFB-9BD8-7EDD5591FC08}" presName="rect1" presStyleLbl="trAlignAcc1" presStyleIdx="1" presStyleCnt="5">
        <dgm:presLayoutVars>
          <dgm:bulletEnabled val="1"/>
        </dgm:presLayoutVars>
      </dgm:prSet>
      <dgm:spPr/>
      <dgm:t>
        <a:bodyPr/>
        <a:lstStyle/>
        <a:p>
          <a:endParaRPr lang="es-ES"/>
        </a:p>
      </dgm:t>
    </dgm:pt>
    <dgm:pt modelId="{E48FD84D-ED99-4656-8C44-F502C41E2A67}" type="pres">
      <dgm:prSet presAssocID="{B40BCC51-3BF2-4AFB-9BD8-7EDD5591FC08}" presName="rect2" presStyleLbl="fgImgPlace1" presStyleIdx="1" presStyleCnt="5"/>
      <dgm:spPr>
        <a:blipFill rotWithShape="1">
          <a:blip xmlns:r="http://schemas.openxmlformats.org/officeDocument/2006/relationships" r:embed="rId2"/>
          <a:stretch>
            <a:fillRect/>
          </a:stretch>
        </a:blipFill>
      </dgm:spPr>
    </dgm:pt>
    <dgm:pt modelId="{2A4A5373-5996-4DBC-AE29-D7E01F8261E4}" type="pres">
      <dgm:prSet presAssocID="{34EEC345-BC03-4531-9FCB-DC93AB88AC97}" presName="sibTrans" presStyleCnt="0"/>
      <dgm:spPr/>
    </dgm:pt>
    <dgm:pt modelId="{1F582B4F-7BD5-4F23-A03C-27D61468C494}" type="pres">
      <dgm:prSet presAssocID="{1AE3B827-6424-46A4-AE87-19B6AE1D9BF5}" presName="composite" presStyleCnt="0"/>
      <dgm:spPr/>
    </dgm:pt>
    <dgm:pt modelId="{EEE7DC80-7DA0-4F06-AEB8-AC0E3172CD87}" type="pres">
      <dgm:prSet presAssocID="{1AE3B827-6424-46A4-AE87-19B6AE1D9BF5}" presName="rect1" presStyleLbl="trAlignAcc1" presStyleIdx="2" presStyleCnt="5">
        <dgm:presLayoutVars>
          <dgm:bulletEnabled val="1"/>
        </dgm:presLayoutVars>
      </dgm:prSet>
      <dgm:spPr/>
      <dgm:t>
        <a:bodyPr/>
        <a:lstStyle/>
        <a:p>
          <a:endParaRPr lang="es-ES"/>
        </a:p>
      </dgm:t>
    </dgm:pt>
    <dgm:pt modelId="{2FB26748-5B3E-450C-8034-45494F66E744}" type="pres">
      <dgm:prSet presAssocID="{1AE3B827-6424-46A4-AE87-19B6AE1D9BF5}" presName="rect2" presStyleLbl="fgImgPlace1" presStyleIdx="2" presStyleCnt="5"/>
      <dgm:spPr>
        <a:blipFill rotWithShape="1">
          <a:blip xmlns:r="http://schemas.openxmlformats.org/officeDocument/2006/relationships" r:embed="rId3"/>
          <a:stretch>
            <a:fillRect/>
          </a:stretch>
        </a:blipFill>
      </dgm:spPr>
    </dgm:pt>
    <dgm:pt modelId="{9432E871-D48E-47D1-AB6C-3BCA662B08CE}" type="pres">
      <dgm:prSet presAssocID="{1CD89D87-FE76-4CED-A172-DFC4375F3B62}" presName="sibTrans" presStyleCnt="0"/>
      <dgm:spPr/>
    </dgm:pt>
    <dgm:pt modelId="{E21F8056-28F4-4969-B777-9E1B27A75DA9}" type="pres">
      <dgm:prSet presAssocID="{A5DA3780-2A89-4CCD-8E1B-6825A8249A95}" presName="composite" presStyleCnt="0"/>
      <dgm:spPr/>
    </dgm:pt>
    <dgm:pt modelId="{078C7D32-9C34-43D3-8D22-91CCA55CDE3C}" type="pres">
      <dgm:prSet presAssocID="{A5DA3780-2A89-4CCD-8E1B-6825A8249A95}" presName="rect1" presStyleLbl="trAlignAcc1" presStyleIdx="3" presStyleCnt="5">
        <dgm:presLayoutVars>
          <dgm:bulletEnabled val="1"/>
        </dgm:presLayoutVars>
      </dgm:prSet>
      <dgm:spPr/>
      <dgm:t>
        <a:bodyPr/>
        <a:lstStyle/>
        <a:p>
          <a:endParaRPr lang="es-ES"/>
        </a:p>
      </dgm:t>
    </dgm:pt>
    <dgm:pt modelId="{C8C282A1-9036-41B4-A637-E18FA551A906}" type="pres">
      <dgm:prSet presAssocID="{A5DA3780-2A89-4CCD-8E1B-6825A8249A95}" presName="rect2" presStyleLbl="fgImgPlace1" presStyleIdx="3" presStyleCnt="5"/>
      <dgm:spPr>
        <a:blipFill rotWithShape="1">
          <a:blip xmlns:r="http://schemas.openxmlformats.org/officeDocument/2006/relationships" r:embed="rId4"/>
          <a:stretch>
            <a:fillRect/>
          </a:stretch>
        </a:blipFill>
      </dgm:spPr>
    </dgm:pt>
    <dgm:pt modelId="{CCB8C8AD-D7B6-4759-A71E-61238020AC3E}" type="pres">
      <dgm:prSet presAssocID="{4FE0D220-59A8-4442-87ED-9C8462963496}" presName="sibTrans" presStyleCnt="0"/>
      <dgm:spPr/>
    </dgm:pt>
    <dgm:pt modelId="{E957310F-11D4-4CC0-9BDB-A40E332D4173}" type="pres">
      <dgm:prSet presAssocID="{468C9839-62CE-418B-81FA-EECB773C0BAA}" presName="composite" presStyleCnt="0"/>
      <dgm:spPr/>
    </dgm:pt>
    <dgm:pt modelId="{4101C8EE-5C92-4014-BB4C-A27FB13EDFE6}" type="pres">
      <dgm:prSet presAssocID="{468C9839-62CE-418B-81FA-EECB773C0BAA}" presName="rect1" presStyleLbl="trAlignAcc1" presStyleIdx="4" presStyleCnt="5">
        <dgm:presLayoutVars>
          <dgm:bulletEnabled val="1"/>
        </dgm:presLayoutVars>
      </dgm:prSet>
      <dgm:spPr/>
      <dgm:t>
        <a:bodyPr/>
        <a:lstStyle/>
        <a:p>
          <a:endParaRPr lang="es-ES"/>
        </a:p>
      </dgm:t>
    </dgm:pt>
    <dgm:pt modelId="{ED230BB1-7493-4868-A55B-FE4E09E66971}" type="pres">
      <dgm:prSet presAssocID="{468C9839-62CE-418B-81FA-EECB773C0BAA}" presName="rect2" presStyleLbl="fgImgPlace1" presStyleIdx="4" presStyleCnt="5"/>
      <dgm:spPr>
        <a:blipFill rotWithShape="1">
          <a:blip xmlns:r="http://schemas.openxmlformats.org/officeDocument/2006/relationships" r:embed="rId5"/>
          <a:stretch>
            <a:fillRect/>
          </a:stretch>
        </a:blipFill>
      </dgm:spPr>
    </dgm:pt>
  </dgm:ptLst>
  <dgm:cxnLst>
    <dgm:cxn modelId="{0B18B36C-1FFE-414D-B249-8805D11204E4}" srcId="{A5E0C8ED-9BD9-4604-81BC-C2DF4B75C9B9}" destId="{1AE3B827-6424-46A4-AE87-19B6AE1D9BF5}" srcOrd="2" destOrd="0" parTransId="{12AADE30-1B58-41BD-9778-5B8F75D5892A}" sibTransId="{1CD89D87-FE76-4CED-A172-DFC4375F3B62}"/>
    <dgm:cxn modelId="{A095AF95-6479-49A5-9505-E11E868BBD28}" type="presOf" srcId="{C81CA61B-526B-4B23-945F-081E470D38BA}" destId="{EF344B42-E158-4BCF-8E5E-C45034407137}" srcOrd="0" destOrd="0" presId="urn:microsoft.com/office/officeart/2008/layout/PictureStrips"/>
    <dgm:cxn modelId="{B48DF14D-C299-4127-B6DE-DB0B8772B9F1}" type="presOf" srcId="{1AE3B827-6424-46A4-AE87-19B6AE1D9BF5}" destId="{EEE7DC80-7DA0-4F06-AEB8-AC0E3172CD87}" srcOrd="0" destOrd="0" presId="urn:microsoft.com/office/officeart/2008/layout/PictureStrips"/>
    <dgm:cxn modelId="{E0870F19-FF4C-4BCA-A4F4-4211460A9C6F}" type="presOf" srcId="{468C9839-62CE-418B-81FA-EECB773C0BAA}" destId="{4101C8EE-5C92-4014-BB4C-A27FB13EDFE6}" srcOrd="0" destOrd="0" presId="urn:microsoft.com/office/officeart/2008/layout/PictureStrips"/>
    <dgm:cxn modelId="{1D5DA3F6-FE40-4235-87F6-9B4AF5BA1B5F}" srcId="{A5E0C8ED-9BD9-4604-81BC-C2DF4B75C9B9}" destId="{B40BCC51-3BF2-4AFB-9BD8-7EDD5591FC08}" srcOrd="1" destOrd="0" parTransId="{73F05C9C-FD2B-4E84-9EA8-88C2B4DD9390}" sibTransId="{34EEC345-BC03-4531-9FCB-DC93AB88AC97}"/>
    <dgm:cxn modelId="{9EA8238F-0DE6-492C-AF9A-EC3F427A267F}" srcId="{A5E0C8ED-9BD9-4604-81BC-C2DF4B75C9B9}" destId="{468C9839-62CE-418B-81FA-EECB773C0BAA}" srcOrd="4" destOrd="0" parTransId="{6B4C1A39-8765-472C-9B3F-75795F577CAA}" sibTransId="{FC2F638F-50E8-4C6C-A0FA-049B48BC81CF}"/>
    <dgm:cxn modelId="{D40C5FA3-B1E4-4550-8AB3-AD0A32048F3F}" type="presOf" srcId="{A5E0C8ED-9BD9-4604-81BC-C2DF4B75C9B9}" destId="{A9B15E4E-F7E3-4A5B-B45C-35FDB100D939}" srcOrd="0" destOrd="0" presId="urn:microsoft.com/office/officeart/2008/layout/PictureStrips"/>
    <dgm:cxn modelId="{3FED561F-DCB8-4528-B542-BE4F57FFDE63}" srcId="{A5E0C8ED-9BD9-4604-81BC-C2DF4B75C9B9}" destId="{A5DA3780-2A89-4CCD-8E1B-6825A8249A95}" srcOrd="3" destOrd="0" parTransId="{12ED3EC3-7EE2-439C-930E-9DF01626CCA5}" sibTransId="{4FE0D220-59A8-4442-87ED-9C8462963496}"/>
    <dgm:cxn modelId="{536D6E14-7222-40F9-9556-F04156EF4FF1}" type="presOf" srcId="{A5DA3780-2A89-4CCD-8E1B-6825A8249A95}" destId="{078C7D32-9C34-43D3-8D22-91CCA55CDE3C}" srcOrd="0" destOrd="0" presId="urn:microsoft.com/office/officeart/2008/layout/PictureStrips"/>
    <dgm:cxn modelId="{11041252-51A9-4F82-AA1A-83E02FFE4129}" type="presOf" srcId="{B40BCC51-3BF2-4AFB-9BD8-7EDD5591FC08}" destId="{C0F5A962-1135-46F2-83B0-C2A01413BB87}" srcOrd="0" destOrd="0" presId="urn:microsoft.com/office/officeart/2008/layout/PictureStrips"/>
    <dgm:cxn modelId="{93AC769C-0B20-4EF0-ABC8-BA9B90808C22}" srcId="{A5E0C8ED-9BD9-4604-81BC-C2DF4B75C9B9}" destId="{C81CA61B-526B-4B23-945F-081E470D38BA}" srcOrd="0" destOrd="0" parTransId="{BB1B6F4C-6547-4E4E-B2B9-497BACB58607}" sibTransId="{42598987-871F-4D2C-AD30-82B3E4487346}"/>
    <dgm:cxn modelId="{3EB097D7-7B7B-424F-8864-51B118612EF7}" type="presParOf" srcId="{A9B15E4E-F7E3-4A5B-B45C-35FDB100D939}" destId="{E5212E8D-825D-426C-A351-0F2E71138B67}" srcOrd="0" destOrd="0" presId="urn:microsoft.com/office/officeart/2008/layout/PictureStrips"/>
    <dgm:cxn modelId="{289FA43C-DE7B-4635-BA30-1EFECE9CBAE5}" type="presParOf" srcId="{E5212E8D-825D-426C-A351-0F2E71138B67}" destId="{EF344B42-E158-4BCF-8E5E-C45034407137}" srcOrd="0" destOrd="0" presId="urn:microsoft.com/office/officeart/2008/layout/PictureStrips"/>
    <dgm:cxn modelId="{23DDD809-B5B6-4A57-811B-D88FA862647D}" type="presParOf" srcId="{E5212E8D-825D-426C-A351-0F2E71138B67}" destId="{DE49E785-BCDB-4DD8-A03F-2B8D81A267EA}" srcOrd="1" destOrd="0" presId="urn:microsoft.com/office/officeart/2008/layout/PictureStrips"/>
    <dgm:cxn modelId="{A572C060-AA76-4D1F-BDA6-EEAB1C7A6A99}" type="presParOf" srcId="{A9B15E4E-F7E3-4A5B-B45C-35FDB100D939}" destId="{0FE5DDEE-395E-44AE-8968-BDC419B6E0A2}" srcOrd="1" destOrd="0" presId="urn:microsoft.com/office/officeart/2008/layout/PictureStrips"/>
    <dgm:cxn modelId="{D0330A70-8AE5-4EA8-B5BB-4422F99CD3BA}" type="presParOf" srcId="{A9B15E4E-F7E3-4A5B-B45C-35FDB100D939}" destId="{6A155DE9-0739-4876-BB66-8190E109396F}" srcOrd="2" destOrd="0" presId="urn:microsoft.com/office/officeart/2008/layout/PictureStrips"/>
    <dgm:cxn modelId="{135D8A96-2C8B-493D-91C7-4E0F2D3E702A}" type="presParOf" srcId="{6A155DE9-0739-4876-BB66-8190E109396F}" destId="{C0F5A962-1135-46F2-83B0-C2A01413BB87}" srcOrd="0" destOrd="0" presId="urn:microsoft.com/office/officeart/2008/layout/PictureStrips"/>
    <dgm:cxn modelId="{BC4E8536-C5AA-489C-8E1C-A7CE9ED42693}" type="presParOf" srcId="{6A155DE9-0739-4876-BB66-8190E109396F}" destId="{E48FD84D-ED99-4656-8C44-F502C41E2A67}" srcOrd="1" destOrd="0" presId="urn:microsoft.com/office/officeart/2008/layout/PictureStrips"/>
    <dgm:cxn modelId="{A2284C77-269D-45A4-82A6-BFC81F1DE944}" type="presParOf" srcId="{A9B15E4E-F7E3-4A5B-B45C-35FDB100D939}" destId="{2A4A5373-5996-4DBC-AE29-D7E01F8261E4}" srcOrd="3" destOrd="0" presId="urn:microsoft.com/office/officeart/2008/layout/PictureStrips"/>
    <dgm:cxn modelId="{71BA5893-7B40-4632-A3E2-30E9ADA963A1}" type="presParOf" srcId="{A9B15E4E-F7E3-4A5B-B45C-35FDB100D939}" destId="{1F582B4F-7BD5-4F23-A03C-27D61468C494}" srcOrd="4" destOrd="0" presId="urn:microsoft.com/office/officeart/2008/layout/PictureStrips"/>
    <dgm:cxn modelId="{2BAA403B-F53E-4FB1-95D3-A1CBD6EF074A}" type="presParOf" srcId="{1F582B4F-7BD5-4F23-A03C-27D61468C494}" destId="{EEE7DC80-7DA0-4F06-AEB8-AC0E3172CD87}" srcOrd="0" destOrd="0" presId="urn:microsoft.com/office/officeart/2008/layout/PictureStrips"/>
    <dgm:cxn modelId="{43D7B004-E31C-4819-BAAD-588DD3BCA99A}" type="presParOf" srcId="{1F582B4F-7BD5-4F23-A03C-27D61468C494}" destId="{2FB26748-5B3E-450C-8034-45494F66E744}" srcOrd="1" destOrd="0" presId="urn:microsoft.com/office/officeart/2008/layout/PictureStrips"/>
    <dgm:cxn modelId="{205FB79F-FE59-4D78-B4A6-27931DEE3597}" type="presParOf" srcId="{A9B15E4E-F7E3-4A5B-B45C-35FDB100D939}" destId="{9432E871-D48E-47D1-AB6C-3BCA662B08CE}" srcOrd="5" destOrd="0" presId="urn:microsoft.com/office/officeart/2008/layout/PictureStrips"/>
    <dgm:cxn modelId="{D1DC5C78-953B-402A-8383-90530233AABD}" type="presParOf" srcId="{A9B15E4E-F7E3-4A5B-B45C-35FDB100D939}" destId="{E21F8056-28F4-4969-B777-9E1B27A75DA9}" srcOrd="6" destOrd="0" presId="urn:microsoft.com/office/officeart/2008/layout/PictureStrips"/>
    <dgm:cxn modelId="{7C1CED7E-9D5D-46AD-9050-0995BB6B2279}" type="presParOf" srcId="{E21F8056-28F4-4969-B777-9E1B27A75DA9}" destId="{078C7D32-9C34-43D3-8D22-91CCA55CDE3C}" srcOrd="0" destOrd="0" presId="urn:microsoft.com/office/officeart/2008/layout/PictureStrips"/>
    <dgm:cxn modelId="{EA14F31F-FAC3-4DC0-A462-C253EEFD555C}" type="presParOf" srcId="{E21F8056-28F4-4969-B777-9E1B27A75DA9}" destId="{C8C282A1-9036-41B4-A637-E18FA551A906}" srcOrd="1" destOrd="0" presId="urn:microsoft.com/office/officeart/2008/layout/PictureStrips"/>
    <dgm:cxn modelId="{4DF372F5-4386-46B9-9611-3F400D9784BB}" type="presParOf" srcId="{A9B15E4E-F7E3-4A5B-B45C-35FDB100D939}" destId="{CCB8C8AD-D7B6-4759-A71E-61238020AC3E}" srcOrd="7" destOrd="0" presId="urn:microsoft.com/office/officeart/2008/layout/PictureStrips"/>
    <dgm:cxn modelId="{BEED5DD0-5B2F-41AB-BC32-C16B91D2A091}" type="presParOf" srcId="{A9B15E4E-F7E3-4A5B-B45C-35FDB100D939}" destId="{E957310F-11D4-4CC0-9BDB-A40E332D4173}" srcOrd="8" destOrd="0" presId="urn:microsoft.com/office/officeart/2008/layout/PictureStrips"/>
    <dgm:cxn modelId="{AE4BE223-79B2-491E-9894-43F1D577B4AE}" type="presParOf" srcId="{E957310F-11D4-4CC0-9BDB-A40E332D4173}" destId="{4101C8EE-5C92-4014-BB4C-A27FB13EDFE6}" srcOrd="0" destOrd="0" presId="urn:microsoft.com/office/officeart/2008/layout/PictureStrips"/>
    <dgm:cxn modelId="{61C973E4-E700-499B-A85C-5FC0A4CF3911}" type="presParOf" srcId="{E957310F-11D4-4CC0-9BDB-A40E332D4173}" destId="{ED230BB1-7493-4868-A55B-FE4E09E66971}"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F4F21DB-4D02-4713-81A3-80247AD772D6}" type="doc">
      <dgm:prSet loTypeId="urn:microsoft.com/office/officeart/2005/8/layout/pList2" loCatId="picture" qsTypeId="urn:microsoft.com/office/officeart/2005/8/quickstyle/simple1" qsCatId="simple" csTypeId="urn:microsoft.com/office/officeart/2005/8/colors/accent5_2" csCatId="accent5" phldr="1"/>
      <dgm:spPr/>
    </dgm:pt>
    <dgm:pt modelId="{998CAD62-9736-4264-A97E-5E081AC0ACFD}">
      <dgm:prSet phldrT="[Texto]" custT="1"/>
      <dgm:spPr>
        <a:solidFill>
          <a:srgbClr val="00529C"/>
        </a:solidFill>
      </dgm:spPr>
      <dgm:t>
        <a:bodyPr/>
        <a:lstStyle/>
        <a:p>
          <a:r>
            <a:rPr lang="es-CO" sz="1800" dirty="0" smtClean="0"/>
            <a:t>Histórico.</a:t>
          </a:r>
        </a:p>
        <a:p>
          <a:r>
            <a:rPr lang="es-ES" sz="1200" dirty="0" smtClean="0"/>
            <a:t>En 1839, se descubre el fenómeno fotoeléctrico.</a:t>
          </a:r>
        </a:p>
        <a:p>
          <a:r>
            <a:rPr lang="es-ES" sz="1200" dirty="0" smtClean="0"/>
            <a:t>Década de los 50, se destaca en programas espaciales.</a:t>
          </a:r>
        </a:p>
        <a:p>
          <a:r>
            <a:rPr lang="es-ES" sz="1200" dirty="0" smtClean="0"/>
            <a:t>Llega a Colombia en los 80’s en el programa Telecomunicaciones rurales.</a:t>
          </a:r>
        </a:p>
        <a:p>
          <a:r>
            <a:rPr lang="es-ES" sz="1200" dirty="0" smtClean="0"/>
            <a:t>se enfocaron en el sector rural.</a:t>
          </a:r>
          <a:endParaRPr lang="es-CO" sz="1200" dirty="0" smtClean="0"/>
        </a:p>
      </dgm:t>
    </dgm:pt>
    <dgm:pt modelId="{223B5C8F-F116-4704-8019-81FA4C5277A1}" type="parTrans" cxnId="{70543BCD-E46F-428F-99F1-CE27FCDB9AC5}">
      <dgm:prSet/>
      <dgm:spPr/>
      <dgm:t>
        <a:bodyPr/>
        <a:lstStyle/>
        <a:p>
          <a:endParaRPr lang="es-ES"/>
        </a:p>
      </dgm:t>
    </dgm:pt>
    <dgm:pt modelId="{3AE0657F-41E8-4C39-A2D6-D8028529778F}" type="sibTrans" cxnId="{70543BCD-E46F-428F-99F1-CE27FCDB9AC5}">
      <dgm:prSet/>
      <dgm:spPr/>
      <dgm:t>
        <a:bodyPr/>
        <a:lstStyle/>
        <a:p>
          <a:endParaRPr lang="es-ES"/>
        </a:p>
      </dgm:t>
    </dgm:pt>
    <dgm:pt modelId="{5335F38E-2B91-4ECE-AABE-8F558A97C344}">
      <dgm:prSet phldrT="[Texto]" custT="1"/>
      <dgm:spPr>
        <a:solidFill>
          <a:srgbClr val="00529C"/>
        </a:solidFill>
      </dgm:spPr>
      <dgm:t>
        <a:bodyPr/>
        <a:lstStyle/>
        <a:p>
          <a:r>
            <a:rPr lang="es-CO" sz="1800" dirty="0" smtClean="0"/>
            <a:t>Político.</a:t>
          </a:r>
        </a:p>
        <a:p>
          <a:r>
            <a:rPr lang="es-ES" sz="1200" dirty="0" smtClean="0"/>
            <a:t>Energías renovables en objetivos de desarrollos sostenibles.</a:t>
          </a:r>
        </a:p>
        <a:p>
          <a:r>
            <a:rPr lang="es-ES" sz="1200" dirty="0" smtClean="0"/>
            <a:t>“Es deber del estado asegurar su prestación eficiente a todos los habitantes del territorio nacional”. Artículo 345, Constitución de Colombia.</a:t>
          </a:r>
        </a:p>
        <a:p>
          <a:r>
            <a:rPr lang="es-ES" sz="1200" dirty="0" smtClean="0"/>
            <a:t>Ley 1715 del 2014 y 1955 del 2019, leyes de regulación he impulso de ER.</a:t>
          </a:r>
          <a:endParaRPr lang="es-ES" sz="1200" dirty="0"/>
        </a:p>
      </dgm:t>
    </dgm:pt>
    <dgm:pt modelId="{81B50B56-6D21-492B-9BF9-0E64A1F97CDE}" type="parTrans" cxnId="{65168BC7-447A-4FC8-B4A4-BDEEC6F85148}">
      <dgm:prSet/>
      <dgm:spPr/>
      <dgm:t>
        <a:bodyPr/>
        <a:lstStyle/>
        <a:p>
          <a:endParaRPr lang="es-ES"/>
        </a:p>
      </dgm:t>
    </dgm:pt>
    <dgm:pt modelId="{4DFA4FF8-387E-4194-9AD5-8EC772656D42}" type="sibTrans" cxnId="{65168BC7-447A-4FC8-B4A4-BDEEC6F85148}">
      <dgm:prSet/>
      <dgm:spPr/>
      <dgm:t>
        <a:bodyPr/>
        <a:lstStyle/>
        <a:p>
          <a:endParaRPr lang="es-ES"/>
        </a:p>
      </dgm:t>
    </dgm:pt>
    <dgm:pt modelId="{7EC04CA6-318C-46F3-BCED-4450116F7D7C}">
      <dgm:prSet phldrT="[Texto]" custT="1"/>
      <dgm:spPr>
        <a:solidFill>
          <a:srgbClr val="00529C"/>
        </a:solidFill>
      </dgm:spPr>
      <dgm:t>
        <a:bodyPr/>
        <a:lstStyle/>
        <a:p>
          <a:r>
            <a:rPr lang="es-CO" sz="1800" dirty="0" smtClean="0"/>
            <a:t>Geográfico.</a:t>
          </a:r>
        </a:p>
        <a:p>
          <a:r>
            <a:rPr lang="es-ES" sz="1200" dirty="0" smtClean="0"/>
            <a:t>Promedio diario de 4.5 kWh/𝑚2/d de irradiación solar</a:t>
          </a:r>
        </a:p>
        <a:p>
          <a:endParaRPr lang="es-ES" sz="1200" dirty="0" smtClean="0"/>
        </a:p>
        <a:p>
          <a:r>
            <a:rPr lang="es-ES" sz="1200" dirty="0" smtClean="0"/>
            <a:t>Colombia sin comportamientos de clima estacionario.</a:t>
          </a:r>
        </a:p>
        <a:p>
          <a:endParaRPr lang="es-ES" sz="1200" dirty="0" smtClean="0"/>
        </a:p>
        <a:p>
          <a:r>
            <a:rPr lang="es-ES" sz="1200" dirty="0" smtClean="0"/>
            <a:t>las ZNI (zonas no interconectadas) representan el 52% aproximadamente de territorio nacional.</a:t>
          </a:r>
          <a:endParaRPr lang="es-ES" sz="1200" dirty="0"/>
        </a:p>
      </dgm:t>
    </dgm:pt>
    <dgm:pt modelId="{0E0ACD32-3892-4AD4-AFB2-01DD240D5E00}" type="parTrans" cxnId="{E797342E-1444-4719-A923-251DD5243859}">
      <dgm:prSet/>
      <dgm:spPr/>
      <dgm:t>
        <a:bodyPr/>
        <a:lstStyle/>
        <a:p>
          <a:endParaRPr lang="es-ES"/>
        </a:p>
      </dgm:t>
    </dgm:pt>
    <dgm:pt modelId="{4374A5BB-A814-4B19-A079-344E6EA81C9B}" type="sibTrans" cxnId="{E797342E-1444-4719-A923-251DD5243859}">
      <dgm:prSet/>
      <dgm:spPr/>
      <dgm:t>
        <a:bodyPr/>
        <a:lstStyle/>
        <a:p>
          <a:endParaRPr lang="es-ES"/>
        </a:p>
      </dgm:t>
    </dgm:pt>
    <dgm:pt modelId="{8A676D47-76AE-4C2A-8E49-A33097AAC50D}" type="pres">
      <dgm:prSet presAssocID="{9F4F21DB-4D02-4713-81A3-80247AD772D6}" presName="Name0" presStyleCnt="0">
        <dgm:presLayoutVars>
          <dgm:dir/>
          <dgm:resizeHandles val="exact"/>
        </dgm:presLayoutVars>
      </dgm:prSet>
      <dgm:spPr/>
    </dgm:pt>
    <dgm:pt modelId="{EC9DED14-6D53-4B84-948B-F2FE3237BF35}" type="pres">
      <dgm:prSet presAssocID="{9F4F21DB-4D02-4713-81A3-80247AD772D6}" presName="bkgdShp" presStyleLbl="alignAccFollowNode1" presStyleIdx="0" presStyleCnt="1"/>
      <dgm:spPr>
        <a:solidFill>
          <a:srgbClr val="00529C">
            <a:alpha val="90000"/>
          </a:srgbClr>
        </a:solidFill>
      </dgm:spPr>
    </dgm:pt>
    <dgm:pt modelId="{309CA8B0-12C0-4A44-B10A-D6D705A21196}" type="pres">
      <dgm:prSet presAssocID="{9F4F21DB-4D02-4713-81A3-80247AD772D6}" presName="linComp" presStyleCnt="0"/>
      <dgm:spPr/>
    </dgm:pt>
    <dgm:pt modelId="{2CA018D6-72C4-4BB6-8018-75F5C44F1376}" type="pres">
      <dgm:prSet presAssocID="{998CAD62-9736-4264-A97E-5E081AC0ACFD}" presName="compNode" presStyleCnt="0"/>
      <dgm:spPr/>
    </dgm:pt>
    <dgm:pt modelId="{F48EA923-2CFA-4230-AD91-6291907D7AAC}" type="pres">
      <dgm:prSet presAssocID="{998CAD62-9736-4264-A97E-5E081AC0ACFD}" presName="node" presStyleLbl="node1" presStyleIdx="0" presStyleCnt="3">
        <dgm:presLayoutVars>
          <dgm:bulletEnabled val="1"/>
        </dgm:presLayoutVars>
      </dgm:prSet>
      <dgm:spPr/>
      <dgm:t>
        <a:bodyPr/>
        <a:lstStyle/>
        <a:p>
          <a:endParaRPr lang="es-ES"/>
        </a:p>
      </dgm:t>
    </dgm:pt>
    <dgm:pt modelId="{637C07CE-8429-400B-AE1F-91A242DE167D}" type="pres">
      <dgm:prSet presAssocID="{998CAD62-9736-4264-A97E-5E081AC0ACFD}" presName="invisiNode" presStyleLbl="node1" presStyleIdx="0" presStyleCnt="3"/>
      <dgm:spPr/>
    </dgm:pt>
    <dgm:pt modelId="{C3651DC2-ACFF-443D-8157-383AC35108BB}" type="pres">
      <dgm:prSet presAssocID="{998CAD62-9736-4264-A97E-5E081AC0ACFD}" presName="imagNode" presStyleLbl="fgImgPlace1" presStyleIdx="0" presStyleCnt="3" custScaleY="121368"/>
      <dgm:spPr>
        <a:blipFill rotWithShape="1">
          <a:blip xmlns:r="http://schemas.openxmlformats.org/officeDocument/2006/relationships" r:embed="rId1"/>
          <a:stretch>
            <a:fillRect/>
          </a:stretch>
        </a:blipFill>
      </dgm:spPr>
    </dgm:pt>
    <dgm:pt modelId="{2A3EC1A0-8509-436B-BB7D-96AFE37519CD}" type="pres">
      <dgm:prSet presAssocID="{3AE0657F-41E8-4C39-A2D6-D8028529778F}" presName="sibTrans" presStyleLbl="sibTrans2D1" presStyleIdx="0" presStyleCnt="0"/>
      <dgm:spPr/>
      <dgm:t>
        <a:bodyPr/>
        <a:lstStyle/>
        <a:p>
          <a:endParaRPr lang="es-ES"/>
        </a:p>
      </dgm:t>
    </dgm:pt>
    <dgm:pt modelId="{B4F1FA4A-A3C5-471B-B983-29FA4A7D9E03}" type="pres">
      <dgm:prSet presAssocID="{5335F38E-2B91-4ECE-AABE-8F558A97C344}" presName="compNode" presStyleCnt="0"/>
      <dgm:spPr/>
    </dgm:pt>
    <dgm:pt modelId="{609025FF-B47B-43C0-926C-3E290F3869B1}" type="pres">
      <dgm:prSet presAssocID="{5335F38E-2B91-4ECE-AABE-8F558A97C344}" presName="node" presStyleLbl="node1" presStyleIdx="1" presStyleCnt="3">
        <dgm:presLayoutVars>
          <dgm:bulletEnabled val="1"/>
        </dgm:presLayoutVars>
      </dgm:prSet>
      <dgm:spPr/>
      <dgm:t>
        <a:bodyPr/>
        <a:lstStyle/>
        <a:p>
          <a:endParaRPr lang="es-ES"/>
        </a:p>
      </dgm:t>
    </dgm:pt>
    <dgm:pt modelId="{FAC55A2A-E945-4DDF-8003-6ECF8AFC3718}" type="pres">
      <dgm:prSet presAssocID="{5335F38E-2B91-4ECE-AABE-8F558A97C344}" presName="invisiNode" presStyleLbl="node1" presStyleIdx="1" presStyleCnt="3"/>
      <dgm:spPr/>
    </dgm:pt>
    <dgm:pt modelId="{CFCDB673-B6EB-49B8-8562-DF622E9436C6}" type="pres">
      <dgm:prSet presAssocID="{5335F38E-2B91-4ECE-AABE-8F558A97C344}" presName="imagNode" presStyleLbl="fgImgPlace1" presStyleIdx="1" presStyleCnt="3" custScaleY="121368"/>
      <dgm:spPr>
        <a:blipFill rotWithShape="1">
          <a:blip xmlns:r="http://schemas.openxmlformats.org/officeDocument/2006/relationships" r:embed="rId2"/>
          <a:stretch>
            <a:fillRect/>
          </a:stretch>
        </a:blipFill>
      </dgm:spPr>
    </dgm:pt>
    <dgm:pt modelId="{57299B32-F6F0-4F23-9ED1-B7E11C7BB998}" type="pres">
      <dgm:prSet presAssocID="{4DFA4FF8-387E-4194-9AD5-8EC772656D42}" presName="sibTrans" presStyleLbl="sibTrans2D1" presStyleIdx="0" presStyleCnt="0"/>
      <dgm:spPr/>
      <dgm:t>
        <a:bodyPr/>
        <a:lstStyle/>
        <a:p>
          <a:endParaRPr lang="es-ES"/>
        </a:p>
      </dgm:t>
    </dgm:pt>
    <dgm:pt modelId="{2D57CF5F-E093-45E1-BC3E-48BCFB77BEE8}" type="pres">
      <dgm:prSet presAssocID="{7EC04CA6-318C-46F3-BCED-4450116F7D7C}" presName="compNode" presStyleCnt="0"/>
      <dgm:spPr/>
    </dgm:pt>
    <dgm:pt modelId="{8C3BCAF5-43EB-4147-993B-7441B7B75ADC}" type="pres">
      <dgm:prSet presAssocID="{7EC04CA6-318C-46F3-BCED-4450116F7D7C}" presName="node" presStyleLbl="node1" presStyleIdx="2" presStyleCnt="3">
        <dgm:presLayoutVars>
          <dgm:bulletEnabled val="1"/>
        </dgm:presLayoutVars>
      </dgm:prSet>
      <dgm:spPr/>
      <dgm:t>
        <a:bodyPr/>
        <a:lstStyle/>
        <a:p>
          <a:endParaRPr lang="es-ES"/>
        </a:p>
      </dgm:t>
    </dgm:pt>
    <dgm:pt modelId="{D53362EC-53F3-463F-B816-68B5D6426DFD}" type="pres">
      <dgm:prSet presAssocID="{7EC04CA6-318C-46F3-BCED-4450116F7D7C}" presName="invisiNode" presStyleLbl="node1" presStyleIdx="2" presStyleCnt="3"/>
      <dgm:spPr/>
    </dgm:pt>
    <dgm:pt modelId="{F577AD13-77C1-4CEF-BC4D-DD023C92CF94}" type="pres">
      <dgm:prSet presAssocID="{7EC04CA6-318C-46F3-BCED-4450116F7D7C}" presName="imagNode" presStyleLbl="fgImgPlace1" presStyleIdx="2" presStyleCnt="3" custScaleY="121368"/>
      <dgm:spPr>
        <a:blipFill rotWithShape="1">
          <a:blip xmlns:r="http://schemas.openxmlformats.org/officeDocument/2006/relationships" r:embed="rId3"/>
          <a:stretch>
            <a:fillRect/>
          </a:stretch>
        </a:blipFill>
      </dgm:spPr>
    </dgm:pt>
  </dgm:ptLst>
  <dgm:cxnLst>
    <dgm:cxn modelId="{70543BCD-E46F-428F-99F1-CE27FCDB9AC5}" srcId="{9F4F21DB-4D02-4713-81A3-80247AD772D6}" destId="{998CAD62-9736-4264-A97E-5E081AC0ACFD}" srcOrd="0" destOrd="0" parTransId="{223B5C8F-F116-4704-8019-81FA4C5277A1}" sibTransId="{3AE0657F-41E8-4C39-A2D6-D8028529778F}"/>
    <dgm:cxn modelId="{FF6145D1-FFFC-4133-9DEB-2686DE78C340}" type="presOf" srcId="{7EC04CA6-318C-46F3-BCED-4450116F7D7C}" destId="{8C3BCAF5-43EB-4147-993B-7441B7B75ADC}" srcOrd="0" destOrd="0" presId="urn:microsoft.com/office/officeart/2005/8/layout/pList2"/>
    <dgm:cxn modelId="{36952CC1-6953-400C-86A9-E02E61A41CD8}" type="presOf" srcId="{9F4F21DB-4D02-4713-81A3-80247AD772D6}" destId="{8A676D47-76AE-4C2A-8E49-A33097AAC50D}" srcOrd="0" destOrd="0" presId="urn:microsoft.com/office/officeart/2005/8/layout/pList2"/>
    <dgm:cxn modelId="{C7395D11-C305-4963-9B59-304B7BD64E8C}" type="presOf" srcId="{998CAD62-9736-4264-A97E-5E081AC0ACFD}" destId="{F48EA923-2CFA-4230-AD91-6291907D7AAC}" srcOrd="0" destOrd="0" presId="urn:microsoft.com/office/officeart/2005/8/layout/pList2"/>
    <dgm:cxn modelId="{D4CCE873-B3A5-45CD-B336-80632078D6B9}" type="presOf" srcId="{4DFA4FF8-387E-4194-9AD5-8EC772656D42}" destId="{57299B32-F6F0-4F23-9ED1-B7E11C7BB998}" srcOrd="0" destOrd="0" presId="urn:microsoft.com/office/officeart/2005/8/layout/pList2"/>
    <dgm:cxn modelId="{65168BC7-447A-4FC8-B4A4-BDEEC6F85148}" srcId="{9F4F21DB-4D02-4713-81A3-80247AD772D6}" destId="{5335F38E-2B91-4ECE-AABE-8F558A97C344}" srcOrd="1" destOrd="0" parTransId="{81B50B56-6D21-492B-9BF9-0E64A1F97CDE}" sibTransId="{4DFA4FF8-387E-4194-9AD5-8EC772656D42}"/>
    <dgm:cxn modelId="{480C8C0E-CB89-4DCA-9951-159DCDF5E23A}" type="presOf" srcId="{3AE0657F-41E8-4C39-A2D6-D8028529778F}" destId="{2A3EC1A0-8509-436B-BB7D-96AFE37519CD}" srcOrd="0" destOrd="0" presId="urn:microsoft.com/office/officeart/2005/8/layout/pList2"/>
    <dgm:cxn modelId="{E797342E-1444-4719-A923-251DD5243859}" srcId="{9F4F21DB-4D02-4713-81A3-80247AD772D6}" destId="{7EC04CA6-318C-46F3-BCED-4450116F7D7C}" srcOrd="2" destOrd="0" parTransId="{0E0ACD32-3892-4AD4-AFB2-01DD240D5E00}" sibTransId="{4374A5BB-A814-4B19-A079-344E6EA81C9B}"/>
    <dgm:cxn modelId="{213ECE53-FF54-426E-9C9A-FE3051A2443C}" type="presOf" srcId="{5335F38E-2B91-4ECE-AABE-8F558A97C344}" destId="{609025FF-B47B-43C0-926C-3E290F3869B1}" srcOrd="0" destOrd="0" presId="urn:microsoft.com/office/officeart/2005/8/layout/pList2"/>
    <dgm:cxn modelId="{C3F42293-B7F2-4FF9-BF14-3207EC388C73}" type="presParOf" srcId="{8A676D47-76AE-4C2A-8E49-A33097AAC50D}" destId="{EC9DED14-6D53-4B84-948B-F2FE3237BF35}" srcOrd="0" destOrd="0" presId="urn:microsoft.com/office/officeart/2005/8/layout/pList2"/>
    <dgm:cxn modelId="{CFB46545-B509-42A8-A8AA-6F939C7A55BB}" type="presParOf" srcId="{8A676D47-76AE-4C2A-8E49-A33097AAC50D}" destId="{309CA8B0-12C0-4A44-B10A-D6D705A21196}" srcOrd="1" destOrd="0" presId="urn:microsoft.com/office/officeart/2005/8/layout/pList2"/>
    <dgm:cxn modelId="{F6701EB7-740B-455D-AD4F-62962E6D346F}" type="presParOf" srcId="{309CA8B0-12C0-4A44-B10A-D6D705A21196}" destId="{2CA018D6-72C4-4BB6-8018-75F5C44F1376}" srcOrd="0" destOrd="0" presId="urn:microsoft.com/office/officeart/2005/8/layout/pList2"/>
    <dgm:cxn modelId="{2AEFE921-81A3-4212-945E-7C2663C5CC7A}" type="presParOf" srcId="{2CA018D6-72C4-4BB6-8018-75F5C44F1376}" destId="{F48EA923-2CFA-4230-AD91-6291907D7AAC}" srcOrd="0" destOrd="0" presId="urn:microsoft.com/office/officeart/2005/8/layout/pList2"/>
    <dgm:cxn modelId="{08E1BFB9-4938-4364-A2E0-D6236DC2F1AB}" type="presParOf" srcId="{2CA018D6-72C4-4BB6-8018-75F5C44F1376}" destId="{637C07CE-8429-400B-AE1F-91A242DE167D}" srcOrd="1" destOrd="0" presId="urn:microsoft.com/office/officeart/2005/8/layout/pList2"/>
    <dgm:cxn modelId="{D26DC9DD-EC35-4890-BAE4-1B621B945229}" type="presParOf" srcId="{2CA018D6-72C4-4BB6-8018-75F5C44F1376}" destId="{C3651DC2-ACFF-443D-8157-383AC35108BB}" srcOrd="2" destOrd="0" presId="urn:microsoft.com/office/officeart/2005/8/layout/pList2"/>
    <dgm:cxn modelId="{6CA468E3-B601-4501-8923-968BCE829B5D}" type="presParOf" srcId="{309CA8B0-12C0-4A44-B10A-D6D705A21196}" destId="{2A3EC1A0-8509-436B-BB7D-96AFE37519CD}" srcOrd="1" destOrd="0" presId="urn:microsoft.com/office/officeart/2005/8/layout/pList2"/>
    <dgm:cxn modelId="{7576F075-2442-47CE-A575-BE36E2C9B651}" type="presParOf" srcId="{309CA8B0-12C0-4A44-B10A-D6D705A21196}" destId="{B4F1FA4A-A3C5-471B-B983-29FA4A7D9E03}" srcOrd="2" destOrd="0" presId="urn:microsoft.com/office/officeart/2005/8/layout/pList2"/>
    <dgm:cxn modelId="{52B57895-BC3A-483E-B270-056D033E2C44}" type="presParOf" srcId="{B4F1FA4A-A3C5-471B-B983-29FA4A7D9E03}" destId="{609025FF-B47B-43C0-926C-3E290F3869B1}" srcOrd="0" destOrd="0" presId="urn:microsoft.com/office/officeart/2005/8/layout/pList2"/>
    <dgm:cxn modelId="{52DBA7F4-6BDB-4EF1-AA72-F23D28A5EDF4}" type="presParOf" srcId="{B4F1FA4A-A3C5-471B-B983-29FA4A7D9E03}" destId="{FAC55A2A-E945-4DDF-8003-6ECF8AFC3718}" srcOrd="1" destOrd="0" presId="urn:microsoft.com/office/officeart/2005/8/layout/pList2"/>
    <dgm:cxn modelId="{5CF173FA-C386-4830-80CB-EDEA93551689}" type="presParOf" srcId="{B4F1FA4A-A3C5-471B-B983-29FA4A7D9E03}" destId="{CFCDB673-B6EB-49B8-8562-DF622E9436C6}" srcOrd="2" destOrd="0" presId="urn:microsoft.com/office/officeart/2005/8/layout/pList2"/>
    <dgm:cxn modelId="{0F200E59-CE22-43A4-B0AC-7CEA26BA9B84}" type="presParOf" srcId="{309CA8B0-12C0-4A44-B10A-D6D705A21196}" destId="{57299B32-F6F0-4F23-9ED1-B7E11C7BB998}" srcOrd="3" destOrd="0" presId="urn:microsoft.com/office/officeart/2005/8/layout/pList2"/>
    <dgm:cxn modelId="{B2451D46-3FF6-4DE4-ABB5-2BD271B31CDB}" type="presParOf" srcId="{309CA8B0-12C0-4A44-B10A-D6D705A21196}" destId="{2D57CF5F-E093-45E1-BC3E-48BCFB77BEE8}" srcOrd="4" destOrd="0" presId="urn:microsoft.com/office/officeart/2005/8/layout/pList2"/>
    <dgm:cxn modelId="{4FDE195D-54C3-48DE-9741-3B3484A2EF7B}" type="presParOf" srcId="{2D57CF5F-E093-45E1-BC3E-48BCFB77BEE8}" destId="{8C3BCAF5-43EB-4147-993B-7441B7B75ADC}" srcOrd="0" destOrd="0" presId="urn:microsoft.com/office/officeart/2005/8/layout/pList2"/>
    <dgm:cxn modelId="{72D7B6AA-57D7-4D44-A8F6-4FFE2C9A654B}" type="presParOf" srcId="{2D57CF5F-E093-45E1-BC3E-48BCFB77BEE8}" destId="{D53362EC-53F3-463F-B816-68B5D6426DFD}" srcOrd="1" destOrd="0" presId="urn:microsoft.com/office/officeart/2005/8/layout/pList2"/>
    <dgm:cxn modelId="{DB8C1C41-D878-46AC-A725-BFFBA59681D2}" type="presParOf" srcId="{2D57CF5F-E093-45E1-BC3E-48BCFB77BEE8}" destId="{F577AD13-77C1-4CEF-BC4D-DD023C92CF94}"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3922DF5-D9CB-44F0-A6E3-5624004CF79A}"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s-CO"/>
        </a:p>
      </dgm:t>
    </dgm:pt>
    <dgm:pt modelId="{7F267C77-911D-471C-B0C4-DB6253B64262}">
      <dgm:prSet phldrT="[Texto]"/>
      <dgm:spPr>
        <a:solidFill>
          <a:srgbClr val="00529C"/>
        </a:solidFill>
        <a:ln>
          <a:solidFill>
            <a:srgbClr val="00529C"/>
          </a:solidFill>
        </a:ln>
      </dgm:spPr>
      <dgm:t>
        <a:bodyPr/>
        <a:lstStyle/>
        <a:p>
          <a:r>
            <a:rPr lang="es-CO" b="1" dirty="0">
              <a:effectLst/>
              <a:latin typeface="Times New Roman" panose="02020603050405020304" pitchFamily="18" charset="0"/>
              <a:ea typeface="Calibri" panose="020F0502020204030204" pitchFamily="34" charset="0"/>
            </a:rPr>
            <a:t>Ley 1715 de 2014</a:t>
          </a:r>
          <a:r>
            <a:rPr lang="es-CO" dirty="0">
              <a:effectLst/>
              <a:latin typeface="Times New Roman" panose="02020603050405020304" pitchFamily="18" charset="0"/>
              <a:ea typeface="Calibri" panose="020F0502020204030204" pitchFamily="34" charset="0"/>
            </a:rPr>
            <a:t> </a:t>
          </a:r>
          <a:endParaRPr lang="es-CO" dirty="0"/>
        </a:p>
      </dgm:t>
    </dgm:pt>
    <dgm:pt modelId="{EFAB2914-8737-42DF-9607-8DE90F066003}" type="parTrans" cxnId="{4D8618B2-D652-489D-98EF-A3D1B2620CB8}">
      <dgm:prSet/>
      <dgm:spPr/>
      <dgm:t>
        <a:bodyPr/>
        <a:lstStyle/>
        <a:p>
          <a:endParaRPr lang="es-CO"/>
        </a:p>
      </dgm:t>
    </dgm:pt>
    <dgm:pt modelId="{A380646B-07E4-406B-9B57-0C586A8CFC6D}" type="sibTrans" cxnId="{4D8618B2-D652-489D-98EF-A3D1B2620CB8}">
      <dgm:prSet/>
      <dgm:spPr/>
      <dgm:t>
        <a:bodyPr/>
        <a:lstStyle/>
        <a:p>
          <a:endParaRPr lang="es-CO"/>
        </a:p>
      </dgm:t>
    </dgm:pt>
    <dgm:pt modelId="{0378178F-AA49-401C-BF8C-3AEEC589E43F}">
      <dgm:prSet phldrT="[Texto]"/>
      <dgm:spPr>
        <a:solidFill>
          <a:srgbClr val="00529C"/>
        </a:solidFill>
        <a:ln>
          <a:solidFill>
            <a:srgbClr val="00529C"/>
          </a:solidFill>
        </a:ln>
      </dgm:spPr>
      <dgm:t>
        <a:bodyPr/>
        <a:lstStyle/>
        <a:p>
          <a:r>
            <a:rPr lang="es-CO" b="1" dirty="0">
              <a:effectLst/>
              <a:latin typeface="Times New Roman" panose="02020603050405020304" pitchFamily="18" charset="0"/>
              <a:ea typeface="Calibri" panose="020F0502020204030204" pitchFamily="34" charset="0"/>
            </a:rPr>
            <a:t>El Decreto 2143 de 2015</a:t>
          </a:r>
          <a:endParaRPr lang="es-CO" dirty="0"/>
        </a:p>
      </dgm:t>
    </dgm:pt>
    <dgm:pt modelId="{96648946-5FB8-493A-8712-9756CDC9E19F}" type="parTrans" cxnId="{871C27FD-E35F-4954-9525-EB45F2E80872}">
      <dgm:prSet/>
      <dgm:spPr/>
      <dgm:t>
        <a:bodyPr/>
        <a:lstStyle/>
        <a:p>
          <a:endParaRPr lang="es-CO"/>
        </a:p>
      </dgm:t>
    </dgm:pt>
    <dgm:pt modelId="{9EEEA165-A303-42FE-B952-3931BA4B6CFE}" type="sibTrans" cxnId="{871C27FD-E35F-4954-9525-EB45F2E80872}">
      <dgm:prSet/>
      <dgm:spPr/>
      <dgm:t>
        <a:bodyPr/>
        <a:lstStyle/>
        <a:p>
          <a:endParaRPr lang="es-CO"/>
        </a:p>
      </dgm:t>
    </dgm:pt>
    <dgm:pt modelId="{86F07DE0-CEB8-4AD8-89BF-4FBBAF728FE8}">
      <dgm:prSet phldrT="[Texto]"/>
      <dgm:spPr>
        <a:solidFill>
          <a:srgbClr val="00529C"/>
        </a:solidFill>
        <a:ln>
          <a:solidFill>
            <a:srgbClr val="00529C"/>
          </a:solidFill>
        </a:ln>
      </dgm:spPr>
      <dgm:t>
        <a:bodyPr/>
        <a:lstStyle/>
        <a:p>
          <a:r>
            <a:rPr lang="es-CO" dirty="0">
              <a:effectLst/>
              <a:latin typeface="Times New Roman" panose="02020603050405020304" pitchFamily="18" charset="0"/>
              <a:ea typeface="Calibri" panose="020F0502020204030204" pitchFamily="34" charset="0"/>
            </a:rPr>
            <a:t>Norma </a:t>
          </a:r>
          <a:r>
            <a:rPr lang="es-CO" b="1" dirty="0">
              <a:effectLst/>
              <a:latin typeface="Times New Roman" panose="02020603050405020304" pitchFamily="18" charset="0"/>
              <a:ea typeface="Calibri" panose="020F0502020204030204" pitchFamily="34" charset="0"/>
            </a:rPr>
            <a:t>RETIE</a:t>
          </a:r>
          <a:r>
            <a:rPr lang="es-CO" dirty="0">
              <a:effectLst/>
              <a:latin typeface="Times New Roman" panose="02020603050405020304" pitchFamily="18" charset="0"/>
              <a:ea typeface="Calibri" panose="020F0502020204030204" pitchFamily="34" charset="0"/>
            </a:rPr>
            <a:t> </a:t>
          </a:r>
          <a:endParaRPr lang="es-CO" dirty="0"/>
        </a:p>
      </dgm:t>
    </dgm:pt>
    <dgm:pt modelId="{6BE4F10B-55D1-481D-9092-44DB61E6B0A7}" type="parTrans" cxnId="{A7B4D5CA-ACFF-4F5C-8257-E14B4F86A783}">
      <dgm:prSet/>
      <dgm:spPr/>
      <dgm:t>
        <a:bodyPr/>
        <a:lstStyle/>
        <a:p>
          <a:endParaRPr lang="es-CO"/>
        </a:p>
      </dgm:t>
    </dgm:pt>
    <dgm:pt modelId="{851B20FD-16C5-44FA-9A0B-AD2ABB05B2CE}" type="sibTrans" cxnId="{A7B4D5CA-ACFF-4F5C-8257-E14B4F86A783}">
      <dgm:prSet/>
      <dgm:spPr/>
      <dgm:t>
        <a:bodyPr/>
        <a:lstStyle/>
        <a:p>
          <a:endParaRPr lang="es-CO"/>
        </a:p>
      </dgm:t>
    </dgm:pt>
    <dgm:pt modelId="{BB981A7B-8DD1-40C8-8762-94E7EFEFBEB4}">
      <dgm:prSet custT="1"/>
      <dgm:spPr/>
      <dgm:t>
        <a:bodyPr/>
        <a:lstStyle/>
        <a:p>
          <a:pPr>
            <a:buNone/>
          </a:pPr>
          <a:r>
            <a:rPr lang="es-CO" sz="2000" dirty="0"/>
            <a:t>Promueve el desarrollo y la utilización de las Fuentes No Convencionales de Energía.</a:t>
          </a:r>
        </a:p>
      </dgm:t>
    </dgm:pt>
    <dgm:pt modelId="{A496A938-3F8E-40D0-9A48-D5BBC98BDED4}" type="parTrans" cxnId="{A7EF42E5-6FFD-4490-B948-1EF76F39B4EA}">
      <dgm:prSet/>
      <dgm:spPr/>
      <dgm:t>
        <a:bodyPr/>
        <a:lstStyle/>
        <a:p>
          <a:endParaRPr lang="es-CO"/>
        </a:p>
      </dgm:t>
    </dgm:pt>
    <dgm:pt modelId="{2641A9B7-9CF1-400D-8E07-6C4C98CC5D66}" type="sibTrans" cxnId="{A7EF42E5-6FFD-4490-B948-1EF76F39B4EA}">
      <dgm:prSet/>
      <dgm:spPr/>
      <dgm:t>
        <a:bodyPr/>
        <a:lstStyle/>
        <a:p>
          <a:endParaRPr lang="es-CO"/>
        </a:p>
      </dgm:t>
    </dgm:pt>
    <dgm:pt modelId="{EB5F0952-4CC5-4A06-AA76-1B27D8744880}">
      <dgm:prSet custT="1"/>
      <dgm:spPr>
        <a:ln>
          <a:solidFill>
            <a:srgbClr val="00529C"/>
          </a:solidFill>
        </a:ln>
      </dgm:spPr>
      <dgm:t>
        <a:bodyPr/>
        <a:lstStyle/>
        <a:p>
          <a:pPr>
            <a:buNone/>
          </a:pPr>
          <a:r>
            <a:rPr lang="es-CO" sz="2000" dirty="0"/>
            <a:t>Beneficio de deducción especial en la determinación del impuesto sobre la renta. </a:t>
          </a:r>
        </a:p>
      </dgm:t>
    </dgm:pt>
    <dgm:pt modelId="{8F823C03-472A-4A9A-B40C-3F4471FADA14}" type="parTrans" cxnId="{AB96ACBD-D70F-46D3-8A3B-5CEBCB988E48}">
      <dgm:prSet/>
      <dgm:spPr/>
      <dgm:t>
        <a:bodyPr/>
        <a:lstStyle/>
        <a:p>
          <a:endParaRPr lang="es-CO"/>
        </a:p>
      </dgm:t>
    </dgm:pt>
    <dgm:pt modelId="{7075CF7C-FAC8-4BCF-97AB-A647EE59D66C}" type="sibTrans" cxnId="{AB96ACBD-D70F-46D3-8A3B-5CEBCB988E48}">
      <dgm:prSet/>
      <dgm:spPr/>
      <dgm:t>
        <a:bodyPr/>
        <a:lstStyle/>
        <a:p>
          <a:endParaRPr lang="es-CO"/>
        </a:p>
      </dgm:t>
    </dgm:pt>
    <dgm:pt modelId="{EF2EE926-9E24-4EAD-B2DD-699F3226362F}">
      <dgm:prSet custT="1"/>
      <dgm:spPr>
        <a:ln>
          <a:solidFill>
            <a:srgbClr val="00529C"/>
          </a:solidFill>
        </a:ln>
      </dgm:spPr>
      <dgm:t>
        <a:bodyPr/>
        <a:lstStyle/>
        <a:p>
          <a:pPr>
            <a:buNone/>
          </a:pPr>
          <a:r>
            <a:rPr lang="es-CO" sz="1800" b="0" dirty="0"/>
            <a:t>Requisitos de instalaciones de algunos productos para la generación de fuentes no convencionales de energía.</a:t>
          </a:r>
        </a:p>
      </dgm:t>
    </dgm:pt>
    <dgm:pt modelId="{A2A8BF39-80ED-40DC-BCC7-7D0099EB3356}" type="parTrans" cxnId="{EC40AFC8-044D-4084-A242-6065C7710745}">
      <dgm:prSet/>
      <dgm:spPr/>
      <dgm:t>
        <a:bodyPr/>
        <a:lstStyle/>
        <a:p>
          <a:endParaRPr lang="es-CO"/>
        </a:p>
      </dgm:t>
    </dgm:pt>
    <dgm:pt modelId="{B77D5880-0379-4778-95F4-20440F72E03A}" type="sibTrans" cxnId="{EC40AFC8-044D-4084-A242-6065C7710745}">
      <dgm:prSet/>
      <dgm:spPr/>
      <dgm:t>
        <a:bodyPr/>
        <a:lstStyle/>
        <a:p>
          <a:endParaRPr lang="es-CO"/>
        </a:p>
      </dgm:t>
    </dgm:pt>
    <dgm:pt modelId="{8DCA84FF-573A-4371-994C-AEF758F8812F}" type="pres">
      <dgm:prSet presAssocID="{E3922DF5-D9CB-44F0-A6E3-5624004CF79A}" presName="linear" presStyleCnt="0">
        <dgm:presLayoutVars>
          <dgm:dir/>
          <dgm:animLvl val="lvl"/>
          <dgm:resizeHandles val="exact"/>
        </dgm:presLayoutVars>
      </dgm:prSet>
      <dgm:spPr/>
      <dgm:t>
        <a:bodyPr/>
        <a:lstStyle/>
        <a:p>
          <a:endParaRPr lang="es-ES"/>
        </a:p>
      </dgm:t>
    </dgm:pt>
    <dgm:pt modelId="{A72966F0-AA26-4BD3-9DC7-184E5A9D2432}" type="pres">
      <dgm:prSet presAssocID="{7F267C77-911D-471C-B0C4-DB6253B64262}" presName="parentLin" presStyleCnt="0"/>
      <dgm:spPr/>
      <dgm:t>
        <a:bodyPr/>
        <a:lstStyle/>
        <a:p>
          <a:endParaRPr lang="es-ES"/>
        </a:p>
      </dgm:t>
    </dgm:pt>
    <dgm:pt modelId="{D2DEDED3-23F8-48BC-93EA-E09423A702B3}" type="pres">
      <dgm:prSet presAssocID="{7F267C77-911D-471C-B0C4-DB6253B64262}" presName="parentLeftMargin" presStyleLbl="node1" presStyleIdx="0" presStyleCnt="3"/>
      <dgm:spPr/>
      <dgm:t>
        <a:bodyPr/>
        <a:lstStyle/>
        <a:p>
          <a:endParaRPr lang="es-ES"/>
        </a:p>
      </dgm:t>
    </dgm:pt>
    <dgm:pt modelId="{E8BAC236-111D-43EF-A507-01206ABCBEEF}" type="pres">
      <dgm:prSet presAssocID="{7F267C77-911D-471C-B0C4-DB6253B64262}" presName="parentText" presStyleLbl="node1" presStyleIdx="0" presStyleCnt="3">
        <dgm:presLayoutVars>
          <dgm:chMax val="0"/>
          <dgm:bulletEnabled val="1"/>
        </dgm:presLayoutVars>
      </dgm:prSet>
      <dgm:spPr/>
      <dgm:t>
        <a:bodyPr/>
        <a:lstStyle/>
        <a:p>
          <a:endParaRPr lang="es-ES"/>
        </a:p>
      </dgm:t>
    </dgm:pt>
    <dgm:pt modelId="{257780F3-EFC1-4B8E-863C-0D0CAD9C3F51}" type="pres">
      <dgm:prSet presAssocID="{7F267C77-911D-471C-B0C4-DB6253B64262}" presName="negativeSpace" presStyleCnt="0"/>
      <dgm:spPr/>
      <dgm:t>
        <a:bodyPr/>
        <a:lstStyle/>
        <a:p>
          <a:endParaRPr lang="es-ES"/>
        </a:p>
      </dgm:t>
    </dgm:pt>
    <dgm:pt modelId="{C9AB1105-109C-4226-A5E8-57EC61E9815C}" type="pres">
      <dgm:prSet presAssocID="{7F267C77-911D-471C-B0C4-DB6253B64262}" presName="childText" presStyleLbl="conFgAcc1" presStyleIdx="0" presStyleCnt="3">
        <dgm:presLayoutVars>
          <dgm:bulletEnabled val="1"/>
        </dgm:presLayoutVars>
      </dgm:prSet>
      <dgm:spPr/>
      <dgm:t>
        <a:bodyPr/>
        <a:lstStyle/>
        <a:p>
          <a:endParaRPr lang="es-ES"/>
        </a:p>
      </dgm:t>
    </dgm:pt>
    <dgm:pt modelId="{14EC4D90-1141-46C0-84A6-BAD3C996215D}" type="pres">
      <dgm:prSet presAssocID="{A380646B-07E4-406B-9B57-0C586A8CFC6D}" presName="spaceBetweenRectangles" presStyleCnt="0"/>
      <dgm:spPr/>
      <dgm:t>
        <a:bodyPr/>
        <a:lstStyle/>
        <a:p>
          <a:endParaRPr lang="es-ES"/>
        </a:p>
      </dgm:t>
    </dgm:pt>
    <dgm:pt modelId="{F04E1B4F-E1CA-4544-9CA9-F5D26C0A945A}" type="pres">
      <dgm:prSet presAssocID="{0378178F-AA49-401C-BF8C-3AEEC589E43F}" presName="parentLin" presStyleCnt="0"/>
      <dgm:spPr/>
      <dgm:t>
        <a:bodyPr/>
        <a:lstStyle/>
        <a:p>
          <a:endParaRPr lang="es-ES"/>
        </a:p>
      </dgm:t>
    </dgm:pt>
    <dgm:pt modelId="{2A7EC0B9-BBEC-4B84-9C6E-D074B0E12702}" type="pres">
      <dgm:prSet presAssocID="{0378178F-AA49-401C-BF8C-3AEEC589E43F}" presName="parentLeftMargin" presStyleLbl="node1" presStyleIdx="0" presStyleCnt="3"/>
      <dgm:spPr/>
      <dgm:t>
        <a:bodyPr/>
        <a:lstStyle/>
        <a:p>
          <a:endParaRPr lang="es-ES"/>
        </a:p>
      </dgm:t>
    </dgm:pt>
    <dgm:pt modelId="{F2F5452C-A7D5-4A87-A528-3899C791E020}" type="pres">
      <dgm:prSet presAssocID="{0378178F-AA49-401C-BF8C-3AEEC589E43F}" presName="parentText" presStyleLbl="node1" presStyleIdx="1" presStyleCnt="3">
        <dgm:presLayoutVars>
          <dgm:chMax val="0"/>
          <dgm:bulletEnabled val="1"/>
        </dgm:presLayoutVars>
      </dgm:prSet>
      <dgm:spPr/>
      <dgm:t>
        <a:bodyPr/>
        <a:lstStyle/>
        <a:p>
          <a:endParaRPr lang="es-ES"/>
        </a:p>
      </dgm:t>
    </dgm:pt>
    <dgm:pt modelId="{D2C81BD9-4314-4336-A702-2DEDAF94A699}" type="pres">
      <dgm:prSet presAssocID="{0378178F-AA49-401C-BF8C-3AEEC589E43F}" presName="negativeSpace" presStyleCnt="0"/>
      <dgm:spPr/>
      <dgm:t>
        <a:bodyPr/>
        <a:lstStyle/>
        <a:p>
          <a:endParaRPr lang="es-ES"/>
        </a:p>
      </dgm:t>
    </dgm:pt>
    <dgm:pt modelId="{D51C4E21-6DDE-4B0B-AEFF-23862BEC3F3E}" type="pres">
      <dgm:prSet presAssocID="{0378178F-AA49-401C-BF8C-3AEEC589E43F}" presName="childText" presStyleLbl="conFgAcc1" presStyleIdx="1" presStyleCnt="3">
        <dgm:presLayoutVars>
          <dgm:bulletEnabled val="1"/>
        </dgm:presLayoutVars>
      </dgm:prSet>
      <dgm:spPr/>
      <dgm:t>
        <a:bodyPr/>
        <a:lstStyle/>
        <a:p>
          <a:endParaRPr lang="es-ES"/>
        </a:p>
      </dgm:t>
    </dgm:pt>
    <dgm:pt modelId="{D649F1BB-DB22-4C14-901F-FF9D57597CB9}" type="pres">
      <dgm:prSet presAssocID="{9EEEA165-A303-42FE-B952-3931BA4B6CFE}" presName="spaceBetweenRectangles" presStyleCnt="0"/>
      <dgm:spPr/>
      <dgm:t>
        <a:bodyPr/>
        <a:lstStyle/>
        <a:p>
          <a:endParaRPr lang="es-ES"/>
        </a:p>
      </dgm:t>
    </dgm:pt>
    <dgm:pt modelId="{A888E7D8-DF9B-4598-A9AE-21FE4CBA4167}" type="pres">
      <dgm:prSet presAssocID="{86F07DE0-CEB8-4AD8-89BF-4FBBAF728FE8}" presName="parentLin" presStyleCnt="0"/>
      <dgm:spPr/>
      <dgm:t>
        <a:bodyPr/>
        <a:lstStyle/>
        <a:p>
          <a:endParaRPr lang="es-ES"/>
        </a:p>
      </dgm:t>
    </dgm:pt>
    <dgm:pt modelId="{3D094B0C-D91D-429D-A9A2-2728D219AA68}" type="pres">
      <dgm:prSet presAssocID="{86F07DE0-CEB8-4AD8-89BF-4FBBAF728FE8}" presName="parentLeftMargin" presStyleLbl="node1" presStyleIdx="1" presStyleCnt="3"/>
      <dgm:spPr/>
      <dgm:t>
        <a:bodyPr/>
        <a:lstStyle/>
        <a:p>
          <a:endParaRPr lang="es-ES"/>
        </a:p>
      </dgm:t>
    </dgm:pt>
    <dgm:pt modelId="{49C9D279-0318-4DBC-8963-D46E63A10C3C}" type="pres">
      <dgm:prSet presAssocID="{86F07DE0-CEB8-4AD8-89BF-4FBBAF728FE8}" presName="parentText" presStyleLbl="node1" presStyleIdx="2" presStyleCnt="3">
        <dgm:presLayoutVars>
          <dgm:chMax val="0"/>
          <dgm:bulletEnabled val="1"/>
        </dgm:presLayoutVars>
      </dgm:prSet>
      <dgm:spPr/>
      <dgm:t>
        <a:bodyPr/>
        <a:lstStyle/>
        <a:p>
          <a:endParaRPr lang="es-ES"/>
        </a:p>
      </dgm:t>
    </dgm:pt>
    <dgm:pt modelId="{6CB7D82C-B2DB-4DD5-ABDA-922649131FC8}" type="pres">
      <dgm:prSet presAssocID="{86F07DE0-CEB8-4AD8-89BF-4FBBAF728FE8}" presName="negativeSpace" presStyleCnt="0"/>
      <dgm:spPr/>
      <dgm:t>
        <a:bodyPr/>
        <a:lstStyle/>
        <a:p>
          <a:endParaRPr lang="es-ES"/>
        </a:p>
      </dgm:t>
    </dgm:pt>
    <dgm:pt modelId="{3A309EE4-16E2-4736-A9B5-F8270F0305B8}" type="pres">
      <dgm:prSet presAssocID="{86F07DE0-CEB8-4AD8-89BF-4FBBAF728FE8}" presName="childText" presStyleLbl="conFgAcc1" presStyleIdx="2" presStyleCnt="3">
        <dgm:presLayoutVars>
          <dgm:bulletEnabled val="1"/>
        </dgm:presLayoutVars>
      </dgm:prSet>
      <dgm:spPr/>
      <dgm:t>
        <a:bodyPr/>
        <a:lstStyle/>
        <a:p>
          <a:endParaRPr lang="es-ES"/>
        </a:p>
      </dgm:t>
    </dgm:pt>
  </dgm:ptLst>
  <dgm:cxnLst>
    <dgm:cxn modelId="{2BF73DD1-8983-491C-9716-34C6256DDFB0}" type="presOf" srcId="{EB5F0952-4CC5-4A06-AA76-1B27D8744880}" destId="{D51C4E21-6DDE-4B0B-AEFF-23862BEC3F3E}" srcOrd="0" destOrd="0" presId="urn:microsoft.com/office/officeart/2005/8/layout/list1"/>
    <dgm:cxn modelId="{CA1056B4-6430-43AF-8906-B8B39914AC76}" type="presOf" srcId="{E3922DF5-D9CB-44F0-A6E3-5624004CF79A}" destId="{8DCA84FF-573A-4371-994C-AEF758F8812F}" srcOrd="0" destOrd="0" presId="urn:microsoft.com/office/officeart/2005/8/layout/list1"/>
    <dgm:cxn modelId="{23499CDB-54FC-4C72-8263-594794BA897C}" type="presOf" srcId="{7F267C77-911D-471C-B0C4-DB6253B64262}" destId="{D2DEDED3-23F8-48BC-93EA-E09423A702B3}" srcOrd="0" destOrd="0" presId="urn:microsoft.com/office/officeart/2005/8/layout/list1"/>
    <dgm:cxn modelId="{4D8618B2-D652-489D-98EF-A3D1B2620CB8}" srcId="{E3922DF5-D9CB-44F0-A6E3-5624004CF79A}" destId="{7F267C77-911D-471C-B0C4-DB6253B64262}" srcOrd="0" destOrd="0" parTransId="{EFAB2914-8737-42DF-9607-8DE90F066003}" sibTransId="{A380646B-07E4-406B-9B57-0C586A8CFC6D}"/>
    <dgm:cxn modelId="{C9B99B48-AD6A-42E7-B763-09C091715C4F}" type="presOf" srcId="{BB981A7B-8DD1-40C8-8762-94E7EFEFBEB4}" destId="{C9AB1105-109C-4226-A5E8-57EC61E9815C}" srcOrd="0" destOrd="0" presId="urn:microsoft.com/office/officeart/2005/8/layout/list1"/>
    <dgm:cxn modelId="{6C06D8D3-8BFB-48F9-9844-CE55EA5C23ED}" type="presOf" srcId="{86F07DE0-CEB8-4AD8-89BF-4FBBAF728FE8}" destId="{49C9D279-0318-4DBC-8963-D46E63A10C3C}" srcOrd="1" destOrd="0" presId="urn:microsoft.com/office/officeart/2005/8/layout/list1"/>
    <dgm:cxn modelId="{A7EF42E5-6FFD-4490-B948-1EF76F39B4EA}" srcId="{7F267C77-911D-471C-B0C4-DB6253B64262}" destId="{BB981A7B-8DD1-40C8-8762-94E7EFEFBEB4}" srcOrd="0" destOrd="0" parTransId="{A496A938-3F8E-40D0-9A48-D5BBC98BDED4}" sibTransId="{2641A9B7-9CF1-400D-8E07-6C4C98CC5D66}"/>
    <dgm:cxn modelId="{577DE0BE-A53D-44C5-9117-3A2456DAE56B}" type="presOf" srcId="{0378178F-AA49-401C-BF8C-3AEEC589E43F}" destId="{F2F5452C-A7D5-4A87-A528-3899C791E020}" srcOrd="1" destOrd="0" presId="urn:microsoft.com/office/officeart/2005/8/layout/list1"/>
    <dgm:cxn modelId="{A7B4D5CA-ACFF-4F5C-8257-E14B4F86A783}" srcId="{E3922DF5-D9CB-44F0-A6E3-5624004CF79A}" destId="{86F07DE0-CEB8-4AD8-89BF-4FBBAF728FE8}" srcOrd="2" destOrd="0" parTransId="{6BE4F10B-55D1-481D-9092-44DB61E6B0A7}" sibTransId="{851B20FD-16C5-44FA-9A0B-AD2ABB05B2CE}"/>
    <dgm:cxn modelId="{AB96ACBD-D70F-46D3-8A3B-5CEBCB988E48}" srcId="{0378178F-AA49-401C-BF8C-3AEEC589E43F}" destId="{EB5F0952-4CC5-4A06-AA76-1B27D8744880}" srcOrd="0" destOrd="0" parTransId="{8F823C03-472A-4A9A-B40C-3F4471FADA14}" sibTransId="{7075CF7C-FAC8-4BCF-97AB-A647EE59D66C}"/>
    <dgm:cxn modelId="{871C27FD-E35F-4954-9525-EB45F2E80872}" srcId="{E3922DF5-D9CB-44F0-A6E3-5624004CF79A}" destId="{0378178F-AA49-401C-BF8C-3AEEC589E43F}" srcOrd="1" destOrd="0" parTransId="{96648946-5FB8-493A-8712-9756CDC9E19F}" sibTransId="{9EEEA165-A303-42FE-B952-3931BA4B6CFE}"/>
    <dgm:cxn modelId="{EC40AFC8-044D-4084-A242-6065C7710745}" srcId="{86F07DE0-CEB8-4AD8-89BF-4FBBAF728FE8}" destId="{EF2EE926-9E24-4EAD-B2DD-699F3226362F}" srcOrd="0" destOrd="0" parTransId="{A2A8BF39-80ED-40DC-BCC7-7D0099EB3356}" sibTransId="{B77D5880-0379-4778-95F4-20440F72E03A}"/>
    <dgm:cxn modelId="{503AA2CA-887D-4982-88B6-8A337646DC02}" type="presOf" srcId="{EF2EE926-9E24-4EAD-B2DD-699F3226362F}" destId="{3A309EE4-16E2-4736-A9B5-F8270F0305B8}" srcOrd="0" destOrd="0" presId="urn:microsoft.com/office/officeart/2005/8/layout/list1"/>
    <dgm:cxn modelId="{3D0E2595-8583-4350-9A5D-B58632D169B7}" type="presOf" srcId="{86F07DE0-CEB8-4AD8-89BF-4FBBAF728FE8}" destId="{3D094B0C-D91D-429D-A9A2-2728D219AA68}" srcOrd="0" destOrd="0" presId="urn:microsoft.com/office/officeart/2005/8/layout/list1"/>
    <dgm:cxn modelId="{63AEADB0-3189-4ACB-BB9A-8F00B66DAA2F}" type="presOf" srcId="{0378178F-AA49-401C-BF8C-3AEEC589E43F}" destId="{2A7EC0B9-BBEC-4B84-9C6E-D074B0E12702}" srcOrd="0" destOrd="0" presId="urn:microsoft.com/office/officeart/2005/8/layout/list1"/>
    <dgm:cxn modelId="{59D7BD60-38D5-459C-9F56-02900DAC0425}" type="presOf" srcId="{7F267C77-911D-471C-B0C4-DB6253B64262}" destId="{E8BAC236-111D-43EF-A507-01206ABCBEEF}" srcOrd="1" destOrd="0" presId="urn:microsoft.com/office/officeart/2005/8/layout/list1"/>
    <dgm:cxn modelId="{52DD973E-0D61-4CE9-A1A3-9E294CB0CA91}" type="presParOf" srcId="{8DCA84FF-573A-4371-994C-AEF758F8812F}" destId="{A72966F0-AA26-4BD3-9DC7-184E5A9D2432}" srcOrd="0" destOrd="0" presId="urn:microsoft.com/office/officeart/2005/8/layout/list1"/>
    <dgm:cxn modelId="{55606817-81B8-485B-8C24-3F6F870C49F0}" type="presParOf" srcId="{A72966F0-AA26-4BD3-9DC7-184E5A9D2432}" destId="{D2DEDED3-23F8-48BC-93EA-E09423A702B3}" srcOrd="0" destOrd="0" presId="urn:microsoft.com/office/officeart/2005/8/layout/list1"/>
    <dgm:cxn modelId="{BA017D43-8CF3-4EE1-B8B8-826CFE2FD75B}" type="presParOf" srcId="{A72966F0-AA26-4BD3-9DC7-184E5A9D2432}" destId="{E8BAC236-111D-43EF-A507-01206ABCBEEF}" srcOrd="1" destOrd="0" presId="urn:microsoft.com/office/officeart/2005/8/layout/list1"/>
    <dgm:cxn modelId="{4FAD1590-8C6C-461A-85B7-566DFE459449}" type="presParOf" srcId="{8DCA84FF-573A-4371-994C-AEF758F8812F}" destId="{257780F3-EFC1-4B8E-863C-0D0CAD9C3F51}" srcOrd="1" destOrd="0" presId="urn:microsoft.com/office/officeart/2005/8/layout/list1"/>
    <dgm:cxn modelId="{DAF3E5A6-A260-481B-B2BA-E9391E790594}" type="presParOf" srcId="{8DCA84FF-573A-4371-994C-AEF758F8812F}" destId="{C9AB1105-109C-4226-A5E8-57EC61E9815C}" srcOrd="2" destOrd="0" presId="urn:microsoft.com/office/officeart/2005/8/layout/list1"/>
    <dgm:cxn modelId="{DCD5E205-C735-4ED0-8CD1-E82ACFC13FC5}" type="presParOf" srcId="{8DCA84FF-573A-4371-994C-AEF758F8812F}" destId="{14EC4D90-1141-46C0-84A6-BAD3C996215D}" srcOrd="3" destOrd="0" presId="urn:microsoft.com/office/officeart/2005/8/layout/list1"/>
    <dgm:cxn modelId="{554EC460-3FB9-4591-ADE5-5B6DCB5BAE36}" type="presParOf" srcId="{8DCA84FF-573A-4371-994C-AEF758F8812F}" destId="{F04E1B4F-E1CA-4544-9CA9-F5D26C0A945A}" srcOrd="4" destOrd="0" presId="urn:microsoft.com/office/officeart/2005/8/layout/list1"/>
    <dgm:cxn modelId="{EB713DBF-0BCF-4D28-82D8-3709CCA1DE83}" type="presParOf" srcId="{F04E1B4F-E1CA-4544-9CA9-F5D26C0A945A}" destId="{2A7EC0B9-BBEC-4B84-9C6E-D074B0E12702}" srcOrd="0" destOrd="0" presId="urn:microsoft.com/office/officeart/2005/8/layout/list1"/>
    <dgm:cxn modelId="{1D53651F-900D-40FF-A41B-09E5EE8C41D1}" type="presParOf" srcId="{F04E1B4F-E1CA-4544-9CA9-F5D26C0A945A}" destId="{F2F5452C-A7D5-4A87-A528-3899C791E020}" srcOrd="1" destOrd="0" presId="urn:microsoft.com/office/officeart/2005/8/layout/list1"/>
    <dgm:cxn modelId="{3426E2ED-5955-4437-BECA-8D4EE6B14729}" type="presParOf" srcId="{8DCA84FF-573A-4371-994C-AEF758F8812F}" destId="{D2C81BD9-4314-4336-A702-2DEDAF94A699}" srcOrd="5" destOrd="0" presId="urn:microsoft.com/office/officeart/2005/8/layout/list1"/>
    <dgm:cxn modelId="{3A04EC61-76EB-41C8-9BE1-DAB7F14426E3}" type="presParOf" srcId="{8DCA84FF-573A-4371-994C-AEF758F8812F}" destId="{D51C4E21-6DDE-4B0B-AEFF-23862BEC3F3E}" srcOrd="6" destOrd="0" presId="urn:microsoft.com/office/officeart/2005/8/layout/list1"/>
    <dgm:cxn modelId="{F747DD58-8AE5-4615-B2B3-0BCD946F855E}" type="presParOf" srcId="{8DCA84FF-573A-4371-994C-AEF758F8812F}" destId="{D649F1BB-DB22-4C14-901F-FF9D57597CB9}" srcOrd="7" destOrd="0" presId="urn:microsoft.com/office/officeart/2005/8/layout/list1"/>
    <dgm:cxn modelId="{A392BC25-1EC4-49D5-98A4-7ECC551129A2}" type="presParOf" srcId="{8DCA84FF-573A-4371-994C-AEF758F8812F}" destId="{A888E7D8-DF9B-4598-A9AE-21FE4CBA4167}" srcOrd="8" destOrd="0" presId="urn:microsoft.com/office/officeart/2005/8/layout/list1"/>
    <dgm:cxn modelId="{E4C59471-F80B-43DD-BF4D-DD8C74A6CCAD}" type="presParOf" srcId="{A888E7D8-DF9B-4598-A9AE-21FE4CBA4167}" destId="{3D094B0C-D91D-429D-A9A2-2728D219AA68}" srcOrd="0" destOrd="0" presId="urn:microsoft.com/office/officeart/2005/8/layout/list1"/>
    <dgm:cxn modelId="{248DC97A-ECA7-4A97-88FF-CB27BBC61C2A}" type="presParOf" srcId="{A888E7D8-DF9B-4598-A9AE-21FE4CBA4167}" destId="{49C9D279-0318-4DBC-8963-D46E63A10C3C}" srcOrd="1" destOrd="0" presId="urn:microsoft.com/office/officeart/2005/8/layout/list1"/>
    <dgm:cxn modelId="{041857F9-7800-4395-8352-87B12CDE048C}" type="presParOf" srcId="{8DCA84FF-573A-4371-994C-AEF758F8812F}" destId="{6CB7D82C-B2DB-4DD5-ABDA-922649131FC8}" srcOrd="9" destOrd="0" presId="urn:microsoft.com/office/officeart/2005/8/layout/list1"/>
    <dgm:cxn modelId="{A0B73D95-EEA1-4116-AE5D-61EE376BD44B}" type="presParOf" srcId="{8DCA84FF-573A-4371-994C-AEF758F8812F}" destId="{3A309EE4-16E2-4736-A9B5-F8270F0305B8}" srcOrd="10" destOrd="0" presId="urn:microsoft.com/office/officeart/2005/8/layout/lis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DD580FD-B8B9-4C48-B1D4-F9D42DDDD4E1}" type="doc">
      <dgm:prSet loTypeId="urn:microsoft.com/office/officeart/2005/8/layout/cycle6" loCatId="cycle" qsTypeId="urn:microsoft.com/office/officeart/2005/8/quickstyle/simple1" qsCatId="simple" csTypeId="urn:microsoft.com/office/officeart/2005/8/colors/accent0_3" csCatId="mainScheme" phldr="1"/>
      <dgm:spPr/>
      <dgm:t>
        <a:bodyPr/>
        <a:lstStyle/>
        <a:p>
          <a:endParaRPr lang="es-CO"/>
        </a:p>
      </dgm:t>
    </dgm:pt>
    <dgm:pt modelId="{400B1DD4-96A5-4355-822C-A6F95879F5C2}">
      <dgm:prSet phldrT="[Texto]" custT="1"/>
      <dgm:spPr>
        <a:solidFill>
          <a:srgbClr val="00529C"/>
        </a:solidFill>
        <a:ln>
          <a:solidFill>
            <a:srgbClr val="00529C"/>
          </a:solidFill>
        </a:ln>
      </dgm:spPr>
      <dgm:t>
        <a:bodyPr/>
        <a:lstStyle/>
        <a:p>
          <a:r>
            <a:rPr lang="es-CO" sz="1200" b="1" dirty="0"/>
            <a:t>INSTALACIONES FOTOVOLTAICAS </a:t>
          </a:r>
          <a:endParaRPr lang="es-CO" sz="1200" dirty="0"/>
        </a:p>
      </dgm:t>
    </dgm:pt>
    <dgm:pt modelId="{7EB2FCBE-50BC-4F3B-BC2D-CFF3738EEDB2}" type="parTrans" cxnId="{668CD1F9-41B5-4B2D-AEF0-3EF130C12EED}">
      <dgm:prSet/>
      <dgm:spPr/>
      <dgm:t>
        <a:bodyPr/>
        <a:lstStyle/>
        <a:p>
          <a:endParaRPr lang="es-CO"/>
        </a:p>
      </dgm:t>
    </dgm:pt>
    <dgm:pt modelId="{5EC3D78C-3521-4EF0-932E-FEDEC0CAF0EB}" type="sibTrans" cxnId="{668CD1F9-41B5-4B2D-AEF0-3EF130C12EED}">
      <dgm:prSet/>
      <dgm:spPr>
        <a:solidFill>
          <a:srgbClr val="00529C"/>
        </a:solidFill>
        <a:ln>
          <a:solidFill>
            <a:srgbClr val="00529C"/>
          </a:solidFill>
        </a:ln>
      </dgm:spPr>
      <dgm:t>
        <a:bodyPr/>
        <a:lstStyle/>
        <a:p>
          <a:endParaRPr lang="es-CO"/>
        </a:p>
      </dgm:t>
    </dgm:pt>
    <dgm:pt modelId="{765E0040-7BD3-4E49-9105-E2FABD5C3F0D}">
      <dgm:prSet phldrT="[Texto]" custT="1"/>
      <dgm:spPr>
        <a:solidFill>
          <a:srgbClr val="00529C"/>
        </a:solidFill>
        <a:ln>
          <a:solidFill>
            <a:srgbClr val="00529C"/>
          </a:solidFill>
        </a:ln>
      </dgm:spPr>
      <dgm:t>
        <a:bodyPr/>
        <a:lstStyle/>
        <a:p>
          <a:r>
            <a:rPr lang="es-CO" sz="1200" b="1" dirty="0"/>
            <a:t>MANTENIMIENTO</a:t>
          </a:r>
          <a:endParaRPr lang="es-CO" sz="1200" dirty="0"/>
        </a:p>
      </dgm:t>
    </dgm:pt>
    <dgm:pt modelId="{E76D4DA4-C685-4554-AF79-ECAC7F2C35E7}" type="parTrans" cxnId="{0528E00B-D496-4664-A28F-A33232071A75}">
      <dgm:prSet/>
      <dgm:spPr/>
      <dgm:t>
        <a:bodyPr/>
        <a:lstStyle/>
        <a:p>
          <a:endParaRPr lang="es-CO"/>
        </a:p>
      </dgm:t>
    </dgm:pt>
    <dgm:pt modelId="{F2170260-2E58-4144-99F6-D63F8963B203}" type="sibTrans" cxnId="{0528E00B-D496-4664-A28F-A33232071A75}">
      <dgm:prSet/>
      <dgm:spPr>
        <a:solidFill>
          <a:srgbClr val="00529C"/>
        </a:solidFill>
        <a:ln>
          <a:solidFill>
            <a:srgbClr val="00529C"/>
          </a:solidFill>
        </a:ln>
      </dgm:spPr>
      <dgm:t>
        <a:bodyPr/>
        <a:lstStyle/>
        <a:p>
          <a:endParaRPr lang="es-CO"/>
        </a:p>
      </dgm:t>
    </dgm:pt>
    <dgm:pt modelId="{BFF9704F-FF0C-497A-A22C-60A524075C37}">
      <dgm:prSet phldrT="[Texto]" custT="1"/>
      <dgm:spPr>
        <a:solidFill>
          <a:srgbClr val="00529C"/>
        </a:solidFill>
        <a:ln>
          <a:solidFill>
            <a:srgbClr val="00529C"/>
          </a:solidFill>
        </a:ln>
      </dgm:spPr>
      <dgm:t>
        <a:bodyPr/>
        <a:lstStyle/>
        <a:p>
          <a:r>
            <a:rPr lang="es-CO" sz="1200" b="1" dirty="0"/>
            <a:t>TERMOGRAFÍA</a:t>
          </a:r>
          <a:endParaRPr lang="es-CO" sz="1200" dirty="0"/>
        </a:p>
      </dgm:t>
    </dgm:pt>
    <dgm:pt modelId="{0BB3A363-6785-40A0-9B79-0AEE1B81053F}" type="parTrans" cxnId="{76B091B5-BB8D-4CDC-9B99-D2DA461CBEB7}">
      <dgm:prSet/>
      <dgm:spPr/>
      <dgm:t>
        <a:bodyPr/>
        <a:lstStyle/>
        <a:p>
          <a:endParaRPr lang="es-CO"/>
        </a:p>
      </dgm:t>
    </dgm:pt>
    <dgm:pt modelId="{94ACCB29-1C27-4CD8-9377-CE8EFBDF36C7}" type="sibTrans" cxnId="{76B091B5-BB8D-4CDC-9B99-D2DA461CBEB7}">
      <dgm:prSet/>
      <dgm:spPr/>
      <dgm:t>
        <a:bodyPr/>
        <a:lstStyle/>
        <a:p>
          <a:endParaRPr lang="es-CO"/>
        </a:p>
      </dgm:t>
    </dgm:pt>
    <dgm:pt modelId="{DA340F54-74F6-4B2E-BD47-570B3B796825}">
      <dgm:prSet phldrT="[Texto]" custT="1"/>
      <dgm:spPr>
        <a:solidFill>
          <a:srgbClr val="00529C"/>
        </a:solidFill>
        <a:ln>
          <a:solidFill>
            <a:srgbClr val="00529C"/>
          </a:solidFill>
        </a:ln>
      </dgm:spPr>
      <dgm:t>
        <a:bodyPr/>
        <a:lstStyle/>
        <a:p>
          <a:r>
            <a:rPr lang="es-CO" sz="1200" b="1" dirty="0"/>
            <a:t>MÉTODO DE CAPTACIÓN</a:t>
          </a:r>
          <a:endParaRPr lang="es-CO" sz="1200" dirty="0"/>
        </a:p>
      </dgm:t>
    </dgm:pt>
    <dgm:pt modelId="{A2DE3705-B182-425A-A46C-410CD032D139}" type="parTrans" cxnId="{4069542D-1DDB-45C1-94AB-11132223E677}">
      <dgm:prSet/>
      <dgm:spPr/>
      <dgm:t>
        <a:bodyPr/>
        <a:lstStyle/>
        <a:p>
          <a:endParaRPr lang="es-CO"/>
        </a:p>
      </dgm:t>
    </dgm:pt>
    <dgm:pt modelId="{248EEA6F-3CF4-43AD-80D2-72BC911DE422}" type="sibTrans" cxnId="{4069542D-1DDB-45C1-94AB-11132223E677}">
      <dgm:prSet/>
      <dgm:spPr>
        <a:solidFill>
          <a:srgbClr val="00529C"/>
        </a:solidFill>
        <a:ln>
          <a:solidFill>
            <a:srgbClr val="00529C"/>
          </a:solidFill>
        </a:ln>
      </dgm:spPr>
      <dgm:t>
        <a:bodyPr/>
        <a:lstStyle/>
        <a:p>
          <a:endParaRPr lang="es-CO"/>
        </a:p>
      </dgm:t>
    </dgm:pt>
    <dgm:pt modelId="{AA110BCA-4F46-4188-ADC0-BC581B4C7B66}">
      <dgm:prSet phldrT="[Texto]" custT="1"/>
      <dgm:spPr>
        <a:solidFill>
          <a:srgbClr val="00529C"/>
        </a:solidFill>
        <a:ln>
          <a:solidFill>
            <a:srgbClr val="00529C"/>
          </a:solidFill>
        </a:ln>
      </dgm:spPr>
      <dgm:t>
        <a:bodyPr/>
        <a:lstStyle/>
        <a:p>
          <a:r>
            <a:rPr lang="es-CO" sz="1200" b="1" dirty="0"/>
            <a:t>PROCESAMIENTO DE IMÁGENES</a:t>
          </a:r>
          <a:endParaRPr lang="es-CO" sz="1200" dirty="0"/>
        </a:p>
      </dgm:t>
    </dgm:pt>
    <dgm:pt modelId="{897A9335-18E3-4CC6-97B7-A2C7858466AB}" type="parTrans" cxnId="{F7CF3F9E-D2F1-47D4-9C9E-7F818CF1D28C}">
      <dgm:prSet/>
      <dgm:spPr/>
      <dgm:t>
        <a:bodyPr/>
        <a:lstStyle/>
        <a:p>
          <a:endParaRPr lang="es-CO"/>
        </a:p>
      </dgm:t>
    </dgm:pt>
    <dgm:pt modelId="{D4A8C5E0-B88A-4F7C-821F-C99B92EBD340}" type="sibTrans" cxnId="{F7CF3F9E-D2F1-47D4-9C9E-7F818CF1D28C}">
      <dgm:prSet/>
      <dgm:spPr>
        <a:solidFill>
          <a:srgbClr val="00529C"/>
        </a:solidFill>
        <a:ln>
          <a:solidFill>
            <a:srgbClr val="00529C"/>
          </a:solidFill>
        </a:ln>
      </dgm:spPr>
      <dgm:t>
        <a:bodyPr/>
        <a:lstStyle/>
        <a:p>
          <a:endParaRPr lang="es-CO"/>
        </a:p>
      </dgm:t>
    </dgm:pt>
    <dgm:pt modelId="{096C168E-D398-43F7-9715-FCD33C11836B}" type="pres">
      <dgm:prSet presAssocID="{FDD580FD-B8B9-4C48-B1D4-F9D42DDDD4E1}" presName="cycle" presStyleCnt="0">
        <dgm:presLayoutVars>
          <dgm:dir/>
          <dgm:resizeHandles val="exact"/>
        </dgm:presLayoutVars>
      </dgm:prSet>
      <dgm:spPr/>
      <dgm:t>
        <a:bodyPr/>
        <a:lstStyle/>
        <a:p>
          <a:endParaRPr lang="es-ES"/>
        </a:p>
      </dgm:t>
    </dgm:pt>
    <dgm:pt modelId="{EF601174-512E-4781-BEFB-F51C76945BDC}" type="pres">
      <dgm:prSet presAssocID="{400B1DD4-96A5-4355-822C-A6F95879F5C2}" presName="node" presStyleLbl="node1" presStyleIdx="0" presStyleCnt="5">
        <dgm:presLayoutVars>
          <dgm:bulletEnabled val="1"/>
        </dgm:presLayoutVars>
      </dgm:prSet>
      <dgm:spPr/>
      <dgm:t>
        <a:bodyPr/>
        <a:lstStyle/>
        <a:p>
          <a:endParaRPr lang="es-ES"/>
        </a:p>
      </dgm:t>
    </dgm:pt>
    <dgm:pt modelId="{6878A0AE-9385-42FC-96DD-B45669E3FAE5}" type="pres">
      <dgm:prSet presAssocID="{400B1DD4-96A5-4355-822C-A6F95879F5C2}" presName="spNode" presStyleCnt="0"/>
      <dgm:spPr/>
      <dgm:t>
        <a:bodyPr/>
        <a:lstStyle/>
        <a:p>
          <a:endParaRPr lang="es-ES"/>
        </a:p>
      </dgm:t>
    </dgm:pt>
    <dgm:pt modelId="{7973E378-E71B-4FA5-9D18-D241DDB5F676}" type="pres">
      <dgm:prSet presAssocID="{5EC3D78C-3521-4EF0-932E-FEDEC0CAF0EB}" presName="sibTrans" presStyleLbl="sibTrans1D1" presStyleIdx="0" presStyleCnt="5"/>
      <dgm:spPr/>
      <dgm:t>
        <a:bodyPr/>
        <a:lstStyle/>
        <a:p>
          <a:endParaRPr lang="es-ES"/>
        </a:p>
      </dgm:t>
    </dgm:pt>
    <dgm:pt modelId="{E0500A12-DF3A-4EE6-9A89-1034E998F515}" type="pres">
      <dgm:prSet presAssocID="{765E0040-7BD3-4E49-9105-E2FABD5C3F0D}" presName="node" presStyleLbl="node1" presStyleIdx="1" presStyleCnt="5" custRadScaleRad="99843" custRadScaleInc="1162">
        <dgm:presLayoutVars>
          <dgm:bulletEnabled val="1"/>
        </dgm:presLayoutVars>
      </dgm:prSet>
      <dgm:spPr/>
      <dgm:t>
        <a:bodyPr/>
        <a:lstStyle/>
        <a:p>
          <a:endParaRPr lang="es-ES"/>
        </a:p>
      </dgm:t>
    </dgm:pt>
    <dgm:pt modelId="{82098091-38F3-4C54-A79A-79A03BF0C3C7}" type="pres">
      <dgm:prSet presAssocID="{765E0040-7BD3-4E49-9105-E2FABD5C3F0D}" presName="spNode" presStyleCnt="0"/>
      <dgm:spPr/>
      <dgm:t>
        <a:bodyPr/>
        <a:lstStyle/>
        <a:p>
          <a:endParaRPr lang="es-ES"/>
        </a:p>
      </dgm:t>
    </dgm:pt>
    <dgm:pt modelId="{DAA7D6DC-D104-4898-AD90-9FAB845C5D97}" type="pres">
      <dgm:prSet presAssocID="{F2170260-2E58-4144-99F6-D63F8963B203}" presName="sibTrans" presStyleLbl="sibTrans1D1" presStyleIdx="1" presStyleCnt="5"/>
      <dgm:spPr/>
      <dgm:t>
        <a:bodyPr/>
        <a:lstStyle/>
        <a:p>
          <a:endParaRPr lang="es-ES"/>
        </a:p>
      </dgm:t>
    </dgm:pt>
    <dgm:pt modelId="{083FBE99-1C53-4F0E-A340-47E53DC512EB}" type="pres">
      <dgm:prSet presAssocID="{BFF9704F-FF0C-497A-A22C-60A524075C37}" presName="node" presStyleLbl="node1" presStyleIdx="2" presStyleCnt="5">
        <dgm:presLayoutVars>
          <dgm:bulletEnabled val="1"/>
        </dgm:presLayoutVars>
      </dgm:prSet>
      <dgm:spPr/>
      <dgm:t>
        <a:bodyPr/>
        <a:lstStyle/>
        <a:p>
          <a:endParaRPr lang="es-ES"/>
        </a:p>
      </dgm:t>
    </dgm:pt>
    <dgm:pt modelId="{FD4B50AD-BE8E-4B81-81DC-0A8DBB66CBA9}" type="pres">
      <dgm:prSet presAssocID="{BFF9704F-FF0C-497A-A22C-60A524075C37}" presName="spNode" presStyleCnt="0"/>
      <dgm:spPr/>
      <dgm:t>
        <a:bodyPr/>
        <a:lstStyle/>
        <a:p>
          <a:endParaRPr lang="es-ES"/>
        </a:p>
      </dgm:t>
    </dgm:pt>
    <dgm:pt modelId="{DC7FBFA7-4870-4429-B011-01A59C14ACCA}" type="pres">
      <dgm:prSet presAssocID="{94ACCB29-1C27-4CD8-9377-CE8EFBDF36C7}" presName="sibTrans" presStyleLbl="sibTrans1D1" presStyleIdx="2" presStyleCnt="5"/>
      <dgm:spPr/>
      <dgm:t>
        <a:bodyPr/>
        <a:lstStyle/>
        <a:p>
          <a:endParaRPr lang="es-ES"/>
        </a:p>
      </dgm:t>
    </dgm:pt>
    <dgm:pt modelId="{5543F611-EC86-4FE2-A5C6-A5AA38CCB285}" type="pres">
      <dgm:prSet presAssocID="{DA340F54-74F6-4B2E-BD47-570B3B796825}" presName="node" presStyleLbl="node1" presStyleIdx="3" presStyleCnt="5">
        <dgm:presLayoutVars>
          <dgm:bulletEnabled val="1"/>
        </dgm:presLayoutVars>
      </dgm:prSet>
      <dgm:spPr/>
      <dgm:t>
        <a:bodyPr/>
        <a:lstStyle/>
        <a:p>
          <a:endParaRPr lang="es-ES"/>
        </a:p>
      </dgm:t>
    </dgm:pt>
    <dgm:pt modelId="{F402582E-443B-4EC3-980B-3AB2BF3ED246}" type="pres">
      <dgm:prSet presAssocID="{DA340F54-74F6-4B2E-BD47-570B3B796825}" presName="spNode" presStyleCnt="0"/>
      <dgm:spPr/>
      <dgm:t>
        <a:bodyPr/>
        <a:lstStyle/>
        <a:p>
          <a:endParaRPr lang="es-ES"/>
        </a:p>
      </dgm:t>
    </dgm:pt>
    <dgm:pt modelId="{E2F70C2E-A7EB-41E7-874D-3E0061D36620}" type="pres">
      <dgm:prSet presAssocID="{248EEA6F-3CF4-43AD-80D2-72BC911DE422}" presName="sibTrans" presStyleLbl="sibTrans1D1" presStyleIdx="3" presStyleCnt="5"/>
      <dgm:spPr/>
      <dgm:t>
        <a:bodyPr/>
        <a:lstStyle/>
        <a:p>
          <a:endParaRPr lang="es-ES"/>
        </a:p>
      </dgm:t>
    </dgm:pt>
    <dgm:pt modelId="{7F2C26C7-AC8D-48DF-A5CA-4114DD05B57C}" type="pres">
      <dgm:prSet presAssocID="{AA110BCA-4F46-4188-ADC0-BC581B4C7B66}" presName="node" presStyleLbl="node1" presStyleIdx="4" presStyleCnt="5" custRadScaleRad="99843" custRadScaleInc="-1162">
        <dgm:presLayoutVars>
          <dgm:bulletEnabled val="1"/>
        </dgm:presLayoutVars>
      </dgm:prSet>
      <dgm:spPr/>
      <dgm:t>
        <a:bodyPr/>
        <a:lstStyle/>
        <a:p>
          <a:endParaRPr lang="es-ES"/>
        </a:p>
      </dgm:t>
    </dgm:pt>
    <dgm:pt modelId="{BE251C36-59CD-467F-AEA4-4750CF7454CF}" type="pres">
      <dgm:prSet presAssocID="{AA110BCA-4F46-4188-ADC0-BC581B4C7B66}" presName="spNode" presStyleCnt="0"/>
      <dgm:spPr/>
      <dgm:t>
        <a:bodyPr/>
        <a:lstStyle/>
        <a:p>
          <a:endParaRPr lang="es-ES"/>
        </a:p>
      </dgm:t>
    </dgm:pt>
    <dgm:pt modelId="{4757BD88-2E27-448C-BF58-BD9C2B885338}" type="pres">
      <dgm:prSet presAssocID="{D4A8C5E0-B88A-4F7C-821F-C99B92EBD340}" presName="sibTrans" presStyleLbl="sibTrans1D1" presStyleIdx="4" presStyleCnt="5"/>
      <dgm:spPr/>
      <dgm:t>
        <a:bodyPr/>
        <a:lstStyle/>
        <a:p>
          <a:endParaRPr lang="es-ES"/>
        </a:p>
      </dgm:t>
    </dgm:pt>
  </dgm:ptLst>
  <dgm:cxnLst>
    <dgm:cxn modelId="{DF610DDA-6BF0-4ED0-A987-17D4A431A298}" type="presOf" srcId="{248EEA6F-3CF4-43AD-80D2-72BC911DE422}" destId="{E2F70C2E-A7EB-41E7-874D-3E0061D36620}" srcOrd="0" destOrd="0" presId="urn:microsoft.com/office/officeart/2005/8/layout/cycle6"/>
    <dgm:cxn modelId="{4069542D-1DDB-45C1-94AB-11132223E677}" srcId="{FDD580FD-B8B9-4C48-B1D4-F9D42DDDD4E1}" destId="{DA340F54-74F6-4B2E-BD47-570B3B796825}" srcOrd="3" destOrd="0" parTransId="{A2DE3705-B182-425A-A46C-410CD032D139}" sibTransId="{248EEA6F-3CF4-43AD-80D2-72BC911DE422}"/>
    <dgm:cxn modelId="{F7CF3F9E-D2F1-47D4-9C9E-7F818CF1D28C}" srcId="{FDD580FD-B8B9-4C48-B1D4-F9D42DDDD4E1}" destId="{AA110BCA-4F46-4188-ADC0-BC581B4C7B66}" srcOrd="4" destOrd="0" parTransId="{897A9335-18E3-4CC6-97B7-A2C7858466AB}" sibTransId="{D4A8C5E0-B88A-4F7C-821F-C99B92EBD340}"/>
    <dgm:cxn modelId="{DB6C1AD7-C62E-42CF-B53A-2EA3E61289AD}" type="presOf" srcId="{AA110BCA-4F46-4188-ADC0-BC581B4C7B66}" destId="{7F2C26C7-AC8D-48DF-A5CA-4114DD05B57C}" srcOrd="0" destOrd="0" presId="urn:microsoft.com/office/officeart/2005/8/layout/cycle6"/>
    <dgm:cxn modelId="{668CD1F9-41B5-4B2D-AEF0-3EF130C12EED}" srcId="{FDD580FD-B8B9-4C48-B1D4-F9D42DDDD4E1}" destId="{400B1DD4-96A5-4355-822C-A6F95879F5C2}" srcOrd="0" destOrd="0" parTransId="{7EB2FCBE-50BC-4F3B-BC2D-CFF3738EEDB2}" sibTransId="{5EC3D78C-3521-4EF0-932E-FEDEC0CAF0EB}"/>
    <dgm:cxn modelId="{2B441E8A-46FF-47B8-8F33-3CB8E7DC8F94}" type="presOf" srcId="{DA340F54-74F6-4B2E-BD47-570B3B796825}" destId="{5543F611-EC86-4FE2-A5C6-A5AA38CCB285}" srcOrd="0" destOrd="0" presId="urn:microsoft.com/office/officeart/2005/8/layout/cycle6"/>
    <dgm:cxn modelId="{F8E9322A-74CB-48D3-B5CE-B37CC1A4DB1B}" type="presOf" srcId="{765E0040-7BD3-4E49-9105-E2FABD5C3F0D}" destId="{E0500A12-DF3A-4EE6-9A89-1034E998F515}" srcOrd="0" destOrd="0" presId="urn:microsoft.com/office/officeart/2005/8/layout/cycle6"/>
    <dgm:cxn modelId="{622CE6B0-FECD-493E-92E3-D3EDCA5AD9F5}" type="presOf" srcId="{BFF9704F-FF0C-497A-A22C-60A524075C37}" destId="{083FBE99-1C53-4F0E-A340-47E53DC512EB}" srcOrd="0" destOrd="0" presId="urn:microsoft.com/office/officeart/2005/8/layout/cycle6"/>
    <dgm:cxn modelId="{B043EF86-27E7-4D89-BCC8-80EF1FE14AB3}" type="presOf" srcId="{5EC3D78C-3521-4EF0-932E-FEDEC0CAF0EB}" destId="{7973E378-E71B-4FA5-9D18-D241DDB5F676}" srcOrd="0" destOrd="0" presId="urn:microsoft.com/office/officeart/2005/8/layout/cycle6"/>
    <dgm:cxn modelId="{7D0E5DD0-52DA-45A6-9631-CA14AC8BF7F5}" type="presOf" srcId="{400B1DD4-96A5-4355-822C-A6F95879F5C2}" destId="{EF601174-512E-4781-BEFB-F51C76945BDC}" srcOrd="0" destOrd="0" presId="urn:microsoft.com/office/officeart/2005/8/layout/cycle6"/>
    <dgm:cxn modelId="{0528E00B-D496-4664-A28F-A33232071A75}" srcId="{FDD580FD-B8B9-4C48-B1D4-F9D42DDDD4E1}" destId="{765E0040-7BD3-4E49-9105-E2FABD5C3F0D}" srcOrd="1" destOrd="0" parTransId="{E76D4DA4-C685-4554-AF79-ECAC7F2C35E7}" sibTransId="{F2170260-2E58-4144-99F6-D63F8963B203}"/>
    <dgm:cxn modelId="{594EFF51-A43B-4259-8FD8-6590288E98FB}" type="presOf" srcId="{F2170260-2E58-4144-99F6-D63F8963B203}" destId="{DAA7D6DC-D104-4898-AD90-9FAB845C5D97}" srcOrd="0" destOrd="0" presId="urn:microsoft.com/office/officeart/2005/8/layout/cycle6"/>
    <dgm:cxn modelId="{355630D1-E08F-41D2-88EF-B002671E29D4}" type="presOf" srcId="{94ACCB29-1C27-4CD8-9377-CE8EFBDF36C7}" destId="{DC7FBFA7-4870-4429-B011-01A59C14ACCA}" srcOrd="0" destOrd="0" presId="urn:microsoft.com/office/officeart/2005/8/layout/cycle6"/>
    <dgm:cxn modelId="{8B3F45D7-157E-45DC-9436-0DAB1AFD9B3C}" type="presOf" srcId="{FDD580FD-B8B9-4C48-B1D4-F9D42DDDD4E1}" destId="{096C168E-D398-43F7-9715-FCD33C11836B}" srcOrd="0" destOrd="0" presId="urn:microsoft.com/office/officeart/2005/8/layout/cycle6"/>
    <dgm:cxn modelId="{76B091B5-BB8D-4CDC-9B99-D2DA461CBEB7}" srcId="{FDD580FD-B8B9-4C48-B1D4-F9D42DDDD4E1}" destId="{BFF9704F-FF0C-497A-A22C-60A524075C37}" srcOrd="2" destOrd="0" parTransId="{0BB3A363-6785-40A0-9B79-0AEE1B81053F}" sibTransId="{94ACCB29-1C27-4CD8-9377-CE8EFBDF36C7}"/>
    <dgm:cxn modelId="{4DE1E3D3-7D85-40B3-AC50-B0FDB37E5A27}" type="presOf" srcId="{D4A8C5E0-B88A-4F7C-821F-C99B92EBD340}" destId="{4757BD88-2E27-448C-BF58-BD9C2B885338}" srcOrd="0" destOrd="0" presId="urn:microsoft.com/office/officeart/2005/8/layout/cycle6"/>
    <dgm:cxn modelId="{1518DA57-3FD8-4856-B65D-60B2177869B7}" type="presParOf" srcId="{096C168E-D398-43F7-9715-FCD33C11836B}" destId="{EF601174-512E-4781-BEFB-F51C76945BDC}" srcOrd="0" destOrd="0" presId="urn:microsoft.com/office/officeart/2005/8/layout/cycle6"/>
    <dgm:cxn modelId="{19A02788-88BD-4FE1-A5EE-566D209A92EE}" type="presParOf" srcId="{096C168E-D398-43F7-9715-FCD33C11836B}" destId="{6878A0AE-9385-42FC-96DD-B45669E3FAE5}" srcOrd="1" destOrd="0" presId="urn:microsoft.com/office/officeart/2005/8/layout/cycle6"/>
    <dgm:cxn modelId="{ACEA1F5D-DA4B-45C5-B473-248A8CBA8BCE}" type="presParOf" srcId="{096C168E-D398-43F7-9715-FCD33C11836B}" destId="{7973E378-E71B-4FA5-9D18-D241DDB5F676}" srcOrd="2" destOrd="0" presId="urn:microsoft.com/office/officeart/2005/8/layout/cycle6"/>
    <dgm:cxn modelId="{06AD7AE6-27C9-43FE-9D37-8298EE323045}" type="presParOf" srcId="{096C168E-D398-43F7-9715-FCD33C11836B}" destId="{E0500A12-DF3A-4EE6-9A89-1034E998F515}" srcOrd="3" destOrd="0" presId="urn:microsoft.com/office/officeart/2005/8/layout/cycle6"/>
    <dgm:cxn modelId="{CB268031-9D74-4D67-9A92-C8660A804BC2}" type="presParOf" srcId="{096C168E-D398-43F7-9715-FCD33C11836B}" destId="{82098091-38F3-4C54-A79A-79A03BF0C3C7}" srcOrd="4" destOrd="0" presId="urn:microsoft.com/office/officeart/2005/8/layout/cycle6"/>
    <dgm:cxn modelId="{ECBEE13E-087C-4F44-A2D1-D4E1FEDB9198}" type="presParOf" srcId="{096C168E-D398-43F7-9715-FCD33C11836B}" destId="{DAA7D6DC-D104-4898-AD90-9FAB845C5D97}" srcOrd="5" destOrd="0" presId="urn:microsoft.com/office/officeart/2005/8/layout/cycle6"/>
    <dgm:cxn modelId="{1973043F-1F2F-4817-A38B-9CC147BBAF57}" type="presParOf" srcId="{096C168E-D398-43F7-9715-FCD33C11836B}" destId="{083FBE99-1C53-4F0E-A340-47E53DC512EB}" srcOrd="6" destOrd="0" presId="urn:microsoft.com/office/officeart/2005/8/layout/cycle6"/>
    <dgm:cxn modelId="{0A70A48B-E1C3-439C-853F-2899417C230C}" type="presParOf" srcId="{096C168E-D398-43F7-9715-FCD33C11836B}" destId="{FD4B50AD-BE8E-4B81-81DC-0A8DBB66CBA9}" srcOrd="7" destOrd="0" presId="urn:microsoft.com/office/officeart/2005/8/layout/cycle6"/>
    <dgm:cxn modelId="{C7C3CAC5-0DD1-4352-A340-93160DAD4554}" type="presParOf" srcId="{096C168E-D398-43F7-9715-FCD33C11836B}" destId="{DC7FBFA7-4870-4429-B011-01A59C14ACCA}" srcOrd="8" destOrd="0" presId="urn:microsoft.com/office/officeart/2005/8/layout/cycle6"/>
    <dgm:cxn modelId="{A2469688-EAA3-4662-89A6-2A6BA9CDE9A8}" type="presParOf" srcId="{096C168E-D398-43F7-9715-FCD33C11836B}" destId="{5543F611-EC86-4FE2-A5C6-A5AA38CCB285}" srcOrd="9" destOrd="0" presId="urn:microsoft.com/office/officeart/2005/8/layout/cycle6"/>
    <dgm:cxn modelId="{21C38C94-4963-4B0F-8545-7057CEE1C3A5}" type="presParOf" srcId="{096C168E-D398-43F7-9715-FCD33C11836B}" destId="{F402582E-443B-4EC3-980B-3AB2BF3ED246}" srcOrd="10" destOrd="0" presId="urn:microsoft.com/office/officeart/2005/8/layout/cycle6"/>
    <dgm:cxn modelId="{57550236-39BA-4ACA-8ABD-EE8136A92152}" type="presParOf" srcId="{096C168E-D398-43F7-9715-FCD33C11836B}" destId="{E2F70C2E-A7EB-41E7-874D-3E0061D36620}" srcOrd="11" destOrd="0" presId="urn:microsoft.com/office/officeart/2005/8/layout/cycle6"/>
    <dgm:cxn modelId="{012F9FDC-B96F-4CC6-82F1-FF22831B43F5}" type="presParOf" srcId="{096C168E-D398-43F7-9715-FCD33C11836B}" destId="{7F2C26C7-AC8D-48DF-A5CA-4114DD05B57C}" srcOrd="12" destOrd="0" presId="urn:microsoft.com/office/officeart/2005/8/layout/cycle6"/>
    <dgm:cxn modelId="{C79DA524-3B58-42E4-A9DE-53F91B986E67}" type="presParOf" srcId="{096C168E-D398-43F7-9715-FCD33C11836B}" destId="{BE251C36-59CD-467F-AEA4-4750CF7454CF}" srcOrd="13" destOrd="0" presId="urn:microsoft.com/office/officeart/2005/8/layout/cycle6"/>
    <dgm:cxn modelId="{C1151E56-D49A-433A-A509-007EA56BE1FD}" type="presParOf" srcId="{096C168E-D398-43F7-9715-FCD33C11836B}" destId="{4757BD88-2E27-448C-BF58-BD9C2B885338}" srcOrd="14" destOrd="0" presId="urn:microsoft.com/office/officeart/2005/8/layout/cycle6"/>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D5206F-6D00-45E3-9284-0A3ECA78B817}">
      <dsp:nvSpPr>
        <dsp:cNvPr id="0" name=""/>
        <dsp:cNvSpPr/>
      </dsp:nvSpPr>
      <dsp:spPr>
        <a:xfrm>
          <a:off x="0" y="1219199"/>
          <a:ext cx="7942216" cy="1625600"/>
        </a:xfrm>
        <a:prstGeom prst="notchedRightArrow">
          <a:avLst/>
        </a:prstGeom>
        <a:solidFill>
          <a:schemeClr val="accent5">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523041-098F-4D96-ABD7-59BE4A8B61A1}">
      <dsp:nvSpPr>
        <dsp:cNvPr id="0" name=""/>
        <dsp:cNvSpPr/>
      </dsp:nvSpPr>
      <dsp:spPr>
        <a:xfrm>
          <a:off x="3490" y="0"/>
          <a:ext cx="2303552"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5384" tIns="405384" rIns="405384" bIns="405384" numCol="1" spcCol="1270" anchor="b" anchorCtr="0">
          <a:noAutofit/>
        </a:bodyPr>
        <a:lstStyle/>
        <a:p>
          <a:pPr lvl="0" algn="ctr" defTabSz="2533650">
            <a:lnSpc>
              <a:spcPct val="90000"/>
            </a:lnSpc>
            <a:spcBef>
              <a:spcPct val="0"/>
            </a:spcBef>
            <a:spcAft>
              <a:spcPct val="35000"/>
            </a:spcAft>
          </a:pPr>
          <a:endParaRPr lang="es-ES" sz="5700" kern="1200" dirty="0"/>
        </a:p>
      </dsp:txBody>
      <dsp:txXfrm>
        <a:off x="3490" y="0"/>
        <a:ext cx="2303552" cy="1625600"/>
      </dsp:txXfrm>
    </dsp:sp>
    <dsp:sp modelId="{D80207F0-69F8-416D-BAAD-739BE36EF71D}">
      <dsp:nvSpPr>
        <dsp:cNvPr id="0" name=""/>
        <dsp:cNvSpPr/>
      </dsp:nvSpPr>
      <dsp:spPr>
        <a:xfrm>
          <a:off x="207413" y="1148805"/>
          <a:ext cx="1895705" cy="1766389"/>
        </a:xfrm>
        <a:prstGeom prst="ellipse">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103AFD-786D-428C-A87C-D76FAC743E7D}">
      <dsp:nvSpPr>
        <dsp:cNvPr id="0" name=""/>
        <dsp:cNvSpPr/>
      </dsp:nvSpPr>
      <dsp:spPr>
        <a:xfrm>
          <a:off x="2422220" y="2438399"/>
          <a:ext cx="2303552"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5384" tIns="405384" rIns="405384" bIns="405384" numCol="1" spcCol="1270" anchor="t" anchorCtr="0">
          <a:noAutofit/>
        </a:bodyPr>
        <a:lstStyle/>
        <a:p>
          <a:pPr lvl="0" algn="ctr" defTabSz="2533650">
            <a:lnSpc>
              <a:spcPct val="90000"/>
            </a:lnSpc>
            <a:spcBef>
              <a:spcPct val="0"/>
            </a:spcBef>
            <a:spcAft>
              <a:spcPct val="35000"/>
            </a:spcAft>
          </a:pPr>
          <a:endParaRPr lang="es-ES" sz="5700" kern="1200" dirty="0"/>
        </a:p>
      </dsp:txBody>
      <dsp:txXfrm>
        <a:off x="2422220" y="2438399"/>
        <a:ext cx="2303552" cy="1625600"/>
      </dsp:txXfrm>
    </dsp:sp>
    <dsp:sp modelId="{F9E88A4F-19FA-40FF-94FE-B77754C8E6F6}">
      <dsp:nvSpPr>
        <dsp:cNvPr id="0" name=""/>
        <dsp:cNvSpPr/>
      </dsp:nvSpPr>
      <dsp:spPr>
        <a:xfrm>
          <a:off x="2693560" y="1187994"/>
          <a:ext cx="1760874" cy="1688010"/>
        </a:xfrm>
        <a:prstGeom prst="ellipse">
          <a:avLst/>
        </a:prstGeom>
        <a:blipFill rotWithShape="0">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5474E8-56E9-4D89-AE7C-6AD133F07A73}">
      <dsp:nvSpPr>
        <dsp:cNvPr id="0" name=""/>
        <dsp:cNvSpPr/>
      </dsp:nvSpPr>
      <dsp:spPr>
        <a:xfrm>
          <a:off x="4840951" y="0"/>
          <a:ext cx="2303552"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5384" tIns="405384" rIns="405384" bIns="405384" numCol="1" spcCol="1270" anchor="b" anchorCtr="0">
          <a:noAutofit/>
        </a:bodyPr>
        <a:lstStyle/>
        <a:p>
          <a:pPr lvl="0" algn="ctr" defTabSz="2533650">
            <a:lnSpc>
              <a:spcPct val="90000"/>
            </a:lnSpc>
            <a:spcBef>
              <a:spcPct val="0"/>
            </a:spcBef>
            <a:spcAft>
              <a:spcPct val="35000"/>
            </a:spcAft>
          </a:pPr>
          <a:endParaRPr lang="es-ES" sz="5700" kern="1200" dirty="0"/>
        </a:p>
      </dsp:txBody>
      <dsp:txXfrm>
        <a:off x="4840951" y="0"/>
        <a:ext cx="2303552" cy="1625600"/>
      </dsp:txXfrm>
    </dsp:sp>
    <dsp:sp modelId="{B85705D7-DC70-4154-92B4-7BC900B57BA1}">
      <dsp:nvSpPr>
        <dsp:cNvPr id="0" name=""/>
        <dsp:cNvSpPr/>
      </dsp:nvSpPr>
      <dsp:spPr>
        <a:xfrm>
          <a:off x="5088266" y="1096554"/>
          <a:ext cx="1808922" cy="1870890"/>
        </a:xfrm>
        <a:prstGeom prst="ellipse">
          <a:avLst/>
        </a:prstGeom>
        <a:blipFill rotWithShape="0">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7A4076-1DD4-4009-B50B-A0ABD903ED24}">
      <dsp:nvSpPr>
        <dsp:cNvPr id="0" name=""/>
        <dsp:cNvSpPr/>
      </dsp:nvSpPr>
      <dsp:spPr>
        <a:xfrm>
          <a:off x="3286" y="1782"/>
          <a:ext cx="9137427" cy="1671024"/>
        </a:xfrm>
        <a:prstGeom prst="roundRect">
          <a:avLst>
            <a:gd name="adj" fmla="val 10000"/>
          </a:avLst>
        </a:prstGeom>
        <a:solidFill>
          <a:srgbClr val="00529C"/>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lvl="0" algn="just" defTabSz="977900">
            <a:lnSpc>
              <a:spcPct val="90000"/>
            </a:lnSpc>
            <a:spcBef>
              <a:spcPct val="0"/>
            </a:spcBef>
            <a:spcAft>
              <a:spcPct val="35000"/>
            </a:spcAft>
          </a:pPr>
          <a:r>
            <a:rPr lang="es-CO" sz="2200" kern="1200" dirty="0" smtClean="0"/>
            <a:t>Desarrollar, con base en técnicas de procesamientos de </a:t>
          </a:r>
          <a:r>
            <a:rPr lang="es-CO" sz="2200" kern="1200" dirty="0" smtClean="0"/>
            <a:t>imágenes, </a:t>
          </a:r>
          <a:r>
            <a:rPr lang="es-CO" sz="2200" kern="1200" dirty="0" smtClean="0"/>
            <a:t>un algoritmo para identificar y caracterizar patrones de fallos, daños o deterioro en las termografías tomadas a las instalaciones de paneles fotovoltaicos entregando un análisis preliminar de las imágenes termográficas. </a:t>
          </a:r>
          <a:endParaRPr lang="es-ES" sz="2200" kern="1200" dirty="0"/>
        </a:p>
      </dsp:txBody>
      <dsp:txXfrm>
        <a:off x="52229" y="50725"/>
        <a:ext cx="9039541" cy="1573138"/>
      </dsp:txXfrm>
    </dsp:sp>
    <dsp:sp modelId="{33CE6FA8-1ED1-494A-8C9D-51143519985E}">
      <dsp:nvSpPr>
        <dsp:cNvPr id="0" name=""/>
        <dsp:cNvSpPr/>
      </dsp:nvSpPr>
      <dsp:spPr>
        <a:xfrm>
          <a:off x="3286" y="1981346"/>
          <a:ext cx="2884289" cy="2830217"/>
        </a:xfrm>
        <a:prstGeom prst="roundRect">
          <a:avLst>
            <a:gd name="adj" fmla="val 10000"/>
          </a:avLst>
        </a:prstGeom>
        <a:solidFill>
          <a:srgbClr val="00529C"/>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just" defTabSz="800100">
            <a:lnSpc>
              <a:spcPct val="90000"/>
            </a:lnSpc>
            <a:spcBef>
              <a:spcPct val="0"/>
            </a:spcBef>
            <a:spcAft>
              <a:spcPct val="35000"/>
            </a:spcAft>
          </a:pPr>
          <a:r>
            <a:rPr lang="es-CO" sz="1800" kern="1200" dirty="0" smtClean="0"/>
            <a:t>Estudiar los principales indicadores utilizados en el análisis de las imágenes termográficas tomadas a paneles fotovoltaicos y evaluación de su implementación en el algoritmo de procesamiento de imágenes. </a:t>
          </a:r>
          <a:endParaRPr lang="es-ES" sz="1800" kern="1200" dirty="0"/>
        </a:p>
      </dsp:txBody>
      <dsp:txXfrm>
        <a:off x="86180" y="2064240"/>
        <a:ext cx="2718501" cy="2664429"/>
      </dsp:txXfrm>
    </dsp:sp>
    <dsp:sp modelId="{C69521CD-65ED-4332-A11E-790E5D66E600}">
      <dsp:nvSpPr>
        <dsp:cNvPr id="0" name=""/>
        <dsp:cNvSpPr/>
      </dsp:nvSpPr>
      <dsp:spPr>
        <a:xfrm>
          <a:off x="3129855" y="1981346"/>
          <a:ext cx="2884289" cy="2830217"/>
        </a:xfrm>
        <a:prstGeom prst="roundRect">
          <a:avLst>
            <a:gd name="adj" fmla="val 10000"/>
          </a:avLst>
        </a:prstGeom>
        <a:solidFill>
          <a:srgbClr val="00529C"/>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just" defTabSz="800100">
            <a:lnSpc>
              <a:spcPct val="90000"/>
            </a:lnSpc>
            <a:spcBef>
              <a:spcPct val="0"/>
            </a:spcBef>
            <a:spcAft>
              <a:spcPct val="35000"/>
            </a:spcAft>
          </a:pPr>
          <a:r>
            <a:rPr lang="es-CO" sz="1800" kern="1200" dirty="0" smtClean="0"/>
            <a:t>Crear una base de datos sencilla con patrones destacados y frecuentes de las imágenes termográficas tomadas a paneles fotovoltaicos.</a:t>
          </a:r>
          <a:endParaRPr lang="es-ES" sz="1800" kern="1200" dirty="0"/>
        </a:p>
      </dsp:txBody>
      <dsp:txXfrm>
        <a:off x="3212749" y="2064240"/>
        <a:ext cx="2718501" cy="2664429"/>
      </dsp:txXfrm>
    </dsp:sp>
    <dsp:sp modelId="{919EFA03-7FD3-475D-8634-9E6E6041890B}">
      <dsp:nvSpPr>
        <dsp:cNvPr id="0" name=""/>
        <dsp:cNvSpPr/>
      </dsp:nvSpPr>
      <dsp:spPr>
        <a:xfrm>
          <a:off x="6256424" y="1981346"/>
          <a:ext cx="2884289" cy="2830217"/>
        </a:xfrm>
        <a:prstGeom prst="roundRect">
          <a:avLst>
            <a:gd name="adj" fmla="val 10000"/>
          </a:avLst>
        </a:prstGeom>
        <a:solidFill>
          <a:srgbClr val="00529C"/>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just" defTabSz="800100">
            <a:lnSpc>
              <a:spcPct val="90000"/>
            </a:lnSpc>
            <a:spcBef>
              <a:spcPct val="0"/>
            </a:spcBef>
            <a:spcAft>
              <a:spcPct val="35000"/>
            </a:spcAft>
          </a:pPr>
          <a:r>
            <a:rPr lang="es-CO" sz="1800" kern="1200" dirty="0" smtClean="0"/>
            <a:t>Diseñar e implementar un algoritmo de procesamiento de imágenes para identificar y caracterizar patrones de fallos, daños o deterioro en las termografías tomadas a paneles fotovoltaicos.</a:t>
          </a:r>
          <a:endParaRPr lang="es-ES" sz="1800" kern="1200" dirty="0"/>
        </a:p>
      </dsp:txBody>
      <dsp:txXfrm>
        <a:off x="6339318" y="2064240"/>
        <a:ext cx="2718501" cy="26644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79658F-6546-4129-A631-78D6602F6890}">
      <dsp:nvSpPr>
        <dsp:cNvPr id="0" name=""/>
        <dsp:cNvSpPr/>
      </dsp:nvSpPr>
      <dsp:spPr>
        <a:xfrm>
          <a:off x="27581" y="580535"/>
          <a:ext cx="4191564" cy="122412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29141" tIns="60960" rIns="60960" bIns="60960" numCol="1" spcCol="1270" anchor="ctr" anchorCtr="0">
          <a:noAutofit/>
        </a:bodyPr>
        <a:lstStyle/>
        <a:p>
          <a:pPr lvl="0" algn="l" defTabSz="711200">
            <a:lnSpc>
              <a:spcPct val="90000"/>
            </a:lnSpc>
            <a:spcBef>
              <a:spcPct val="0"/>
            </a:spcBef>
            <a:spcAft>
              <a:spcPct val="35000"/>
            </a:spcAft>
          </a:pPr>
          <a:r>
            <a:rPr lang="es-CO" sz="1600" kern="1200" dirty="0" smtClean="0"/>
            <a:t>Detección de anomalías en paneles fotovoltaicos en base a </a:t>
          </a:r>
          <a:r>
            <a:rPr lang="es-ES" sz="1600" kern="1200" dirty="0" smtClean="0"/>
            <a:t>imágenes multiespectrales, Santiago de Chile, 2020.</a:t>
          </a:r>
          <a:endParaRPr lang="es-ES" sz="1600" kern="1200" dirty="0"/>
        </a:p>
      </dsp:txBody>
      <dsp:txXfrm>
        <a:off x="27581" y="580535"/>
        <a:ext cx="4191564" cy="1224126"/>
      </dsp:txXfrm>
    </dsp:sp>
    <dsp:sp modelId="{DDEE63D0-9C2C-4F89-82AB-AFEA3FFC0731}">
      <dsp:nvSpPr>
        <dsp:cNvPr id="0" name=""/>
        <dsp:cNvSpPr/>
      </dsp:nvSpPr>
      <dsp:spPr>
        <a:xfrm>
          <a:off x="0" y="464834"/>
          <a:ext cx="856888" cy="1285332"/>
        </a:xfrm>
        <a:prstGeom prst="rect">
          <a:avLst/>
        </a:prstGeom>
        <a:blipFill rotWithShape="1">
          <a:blip xmlns:r="http://schemas.openxmlformats.org/officeDocument/2006/relationships" r:embed="rId1"/>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883E5B6-25D9-4DB6-B091-E753AA5F2589}">
      <dsp:nvSpPr>
        <dsp:cNvPr id="0" name=""/>
        <dsp:cNvSpPr/>
      </dsp:nvSpPr>
      <dsp:spPr>
        <a:xfrm>
          <a:off x="4493689" y="580535"/>
          <a:ext cx="4191564" cy="122412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29141" tIns="60960" rIns="60960" bIns="60960" numCol="1" spcCol="1270" anchor="ctr" anchorCtr="0">
          <a:noAutofit/>
        </a:bodyPr>
        <a:lstStyle/>
        <a:p>
          <a:pPr lvl="0" algn="l" defTabSz="711200">
            <a:lnSpc>
              <a:spcPct val="90000"/>
            </a:lnSpc>
            <a:spcBef>
              <a:spcPct val="0"/>
            </a:spcBef>
            <a:spcAft>
              <a:spcPct val="35000"/>
            </a:spcAft>
          </a:pPr>
          <a:r>
            <a:rPr lang="es-CO" sz="1600" kern="1200" dirty="0" smtClean="0"/>
            <a:t>Caracterización de instalaciones fotovoltaicas mediante técnicas de termografía infrarroja, Valencia, 2018.</a:t>
          </a:r>
          <a:endParaRPr lang="es-ES" sz="1600" kern="1200" dirty="0"/>
        </a:p>
      </dsp:txBody>
      <dsp:txXfrm>
        <a:off x="4493689" y="580535"/>
        <a:ext cx="4191564" cy="1224126"/>
      </dsp:txXfrm>
    </dsp:sp>
    <dsp:sp modelId="{19D37715-5122-4898-A8C2-B9BE948CEC4B}">
      <dsp:nvSpPr>
        <dsp:cNvPr id="0" name=""/>
        <dsp:cNvSpPr/>
      </dsp:nvSpPr>
      <dsp:spPr>
        <a:xfrm>
          <a:off x="4460969" y="424861"/>
          <a:ext cx="856888" cy="1285332"/>
        </a:xfrm>
        <a:prstGeom prst="rect">
          <a:avLst/>
        </a:prstGeom>
        <a:blipFill rotWithShape="1">
          <a:blip xmlns:r="http://schemas.openxmlformats.org/officeDocument/2006/relationships" r:embed="rId2"/>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555DC9-032D-4486-B491-E1D11B022524}">
      <dsp:nvSpPr>
        <dsp:cNvPr id="0" name=""/>
        <dsp:cNvSpPr/>
      </dsp:nvSpPr>
      <dsp:spPr>
        <a:xfrm>
          <a:off x="96171" y="2121574"/>
          <a:ext cx="4191564" cy="122412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29141" tIns="60960" rIns="60960" bIns="60960" numCol="1" spcCol="1270" anchor="ctr" anchorCtr="0">
          <a:noAutofit/>
        </a:bodyPr>
        <a:lstStyle/>
        <a:p>
          <a:pPr lvl="0" algn="l" defTabSz="711200">
            <a:lnSpc>
              <a:spcPct val="90000"/>
            </a:lnSpc>
            <a:spcBef>
              <a:spcPct val="0"/>
            </a:spcBef>
            <a:spcAft>
              <a:spcPct val="35000"/>
            </a:spcAft>
          </a:pPr>
          <a:r>
            <a:rPr lang="es-CO" sz="1600" kern="1200" dirty="0" smtClean="0"/>
            <a:t>Aplicación de la termografía infrarroja como método de inspección no destructivo de un túnel de viento de baja velocidad. Bogotá D.C, 2017.</a:t>
          </a:r>
        </a:p>
      </dsp:txBody>
      <dsp:txXfrm>
        <a:off x="96171" y="2121574"/>
        <a:ext cx="4191564" cy="1224126"/>
      </dsp:txXfrm>
    </dsp:sp>
    <dsp:sp modelId="{453E0C3F-D199-44C1-BAAA-078379CFFB60}">
      <dsp:nvSpPr>
        <dsp:cNvPr id="0" name=""/>
        <dsp:cNvSpPr/>
      </dsp:nvSpPr>
      <dsp:spPr>
        <a:xfrm>
          <a:off x="0" y="2005873"/>
          <a:ext cx="856888" cy="1285332"/>
        </a:xfrm>
        <a:prstGeom prst="rect">
          <a:avLst/>
        </a:prstGeom>
        <a:blipFill rotWithShape="1">
          <a:blip xmlns:r="http://schemas.openxmlformats.org/officeDocument/2006/relationships" r:embed="rId3"/>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1F1570-1254-4B82-91F6-A3836F60450E}">
      <dsp:nvSpPr>
        <dsp:cNvPr id="0" name=""/>
        <dsp:cNvSpPr/>
      </dsp:nvSpPr>
      <dsp:spPr>
        <a:xfrm>
          <a:off x="4699460" y="2121574"/>
          <a:ext cx="3917203" cy="122412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29141" tIns="60960" rIns="60960" bIns="60960" numCol="1" spcCol="1270" anchor="ctr" anchorCtr="0">
          <a:noAutofit/>
        </a:bodyPr>
        <a:lstStyle/>
        <a:p>
          <a:pPr lvl="0" algn="l" defTabSz="711200">
            <a:lnSpc>
              <a:spcPct val="90000"/>
            </a:lnSpc>
            <a:spcBef>
              <a:spcPct val="0"/>
            </a:spcBef>
            <a:spcAft>
              <a:spcPct val="35000"/>
            </a:spcAft>
          </a:pPr>
          <a:r>
            <a:rPr lang="es-CO" sz="1600" kern="1200" dirty="0" smtClean="0"/>
            <a:t>Procedimiento para inspección de tableros eléctricos con termografía infrarroja, Puebla, 2017.</a:t>
          </a:r>
        </a:p>
      </dsp:txBody>
      <dsp:txXfrm>
        <a:off x="4699460" y="2121574"/>
        <a:ext cx="3917203" cy="1224126"/>
      </dsp:txXfrm>
    </dsp:sp>
    <dsp:sp modelId="{28B407BB-589A-4698-B256-5761D18B387C}">
      <dsp:nvSpPr>
        <dsp:cNvPr id="0" name=""/>
        <dsp:cNvSpPr/>
      </dsp:nvSpPr>
      <dsp:spPr>
        <a:xfrm>
          <a:off x="4470931" y="1957815"/>
          <a:ext cx="856888" cy="1285332"/>
        </a:xfrm>
        <a:prstGeom prst="rect">
          <a:avLst/>
        </a:prstGeom>
        <a:blipFill rotWithShape="1">
          <a:blip xmlns:r="http://schemas.openxmlformats.org/officeDocument/2006/relationships" r:embed="rId4"/>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3EBD93-9A8F-4525-99FD-5C59A26A1833}">
      <dsp:nvSpPr>
        <dsp:cNvPr id="0" name=""/>
        <dsp:cNvSpPr/>
      </dsp:nvSpPr>
      <dsp:spPr>
        <a:xfrm>
          <a:off x="2466406" y="3662613"/>
          <a:ext cx="3917203" cy="122412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29141" tIns="60960" rIns="60960" bIns="60960" numCol="1" spcCol="1270" anchor="ctr" anchorCtr="0">
          <a:noAutofit/>
        </a:bodyPr>
        <a:lstStyle/>
        <a:p>
          <a:pPr lvl="0" algn="l" defTabSz="711200">
            <a:lnSpc>
              <a:spcPct val="90000"/>
            </a:lnSpc>
            <a:spcBef>
              <a:spcPct val="0"/>
            </a:spcBef>
            <a:spcAft>
              <a:spcPct val="35000"/>
            </a:spcAft>
          </a:pPr>
          <a:r>
            <a:rPr lang="es-ES" sz="1600" kern="1200" dirty="0" smtClean="0"/>
            <a:t>Monitoreo en plantas fotovoltaicas. Jujuy, 2019.</a:t>
          </a:r>
        </a:p>
      </dsp:txBody>
      <dsp:txXfrm>
        <a:off x="2466406" y="3662613"/>
        <a:ext cx="3917203" cy="1224126"/>
      </dsp:txXfrm>
    </dsp:sp>
    <dsp:sp modelId="{536938B3-1C03-41CB-9E25-D06991687B18}">
      <dsp:nvSpPr>
        <dsp:cNvPr id="0" name=""/>
        <dsp:cNvSpPr/>
      </dsp:nvSpPr>
      <dsp:spPr>
        <a:xfrm>
          <a:off x="2303189" y="3485795"/>
          <a:ext cx="856888" cy="1285332"/>
        </a:xfrm>
        <a:prstGeom prst="rect">
          <a:avLst/>
        </a:prstGeom>
        <a:blipFill rotWithShape="1">
          <a:blip xmlns:r="http://schemas.openxmlformats.org/officeDocument/2006/relationships" r:embed="rId5"/>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344B42-E158-4BCF-8E5E-C45034407137}">
      <dsp:nvSpPr>
        <dsp:cNvPr id="0" name=""/>
        <dsp:cNvSpPr/>
      </dsp:nvSpPr>
      <dsp:spPr>
        <a:xfrm>
          <a:off x="178321" y="548363"/>
          <a:ext cx="4213683" cy="131677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91896" tIns="57150" rIns="57150" bIns="57150" numCol="1" spcCol="1270" anchor="ctr" anchorCtr="0">
          <a:noAutofit/>
        </a:bodyPr>
        <a:lstStyle/>
        <a:p>
          <a:pPr lvl="0" algn="l" defTabSz="666750">
            <a:lnSpc>
              <a:spcPct val="90000"/>
            </a:lnSpc>
            <a:spcBef>
              <a:spcPct val="0"/>
            </a:spcBef>
            <a:spcAft>
              <a:spcPct val="35000"/>
            </a:spcAft>
          </a:pPr>
          <a:r>
            <a:rPr lang="es-CO" sz="1500" kern="1200" dirty="0" smtClean="0"/>
            <a:t>Inspección basada en Termografía Aérea para Plantas Fotovoltaicas situadas en Techo. Santiago de Chile, 2020.</a:t>
          </a:r>
          <a:endParaRPr lang="es-ES" sz="1500" kern="1200" dirty="0" smtClean="0"/>
        </a:p>
      </dsp:txBody>
      <dsp:txXfrm>
        <a:off x="178321" y="548363"/>
        <a:ext cx="4213683" cy="1316776"/>
      </dsp:txXfrm>
    </dsp:sp>
    <dsp:sp modelId="{DE49E785-BCDB-4DD8-A03F-2B8D81A267EA}">
      <dsp:nvSpPr>
        <dsp:cNvPr id="0" name=""/>
        <dsp:cNvSpPr/>
      </dsp:nvSpPr>
      <dsp:spPr>
        <a:xfrm>
          <a:off x="2751" y="358161"/>
          <a:ext cx="921743" cy="1382614"/>
        </a:xfrm>
        <a:prstGeom prst="rect">
          <a:avLst/>
        </a:prstGeom>
        <a:blipFill rotWithShape="1">
          <a:blip xmlns:r="http://schemas.openxmlformats.org/officeDocument/2006/relationships" r:embed="rId1"/>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0F5A962-1135-46F2-83B0-C2A01413BB87}">
      <dsp:nvSpPr>
        <dsp:cNvPr id="0" name=""/>
        <dsp:cNvSpPr/>
      </dsp:nvSpPr>
      <dsp:spPr>
        <a:xfrm>
          <a:off x="4836124" y="548363"/>
          <a:ext cx="4213683" cy="131677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91896" tIns="57150" rIns="57150" bIns="57150" numCol="1" spcCol="1270" anchor="ctr" anchorCtr="0">
          <a:noAutofit/>
        </a:bodyPr>
        <a:lstStyle/>
        <a:p>
          <a:pPr lvl="0" algn="l" defTabSz="666750">
            <a:lnSpc>
              <a:spcPct val="90000"/>
            </a:lnSpc>
            <a:spcBef>
              <a:spcPct val="0"/>
            </a:spcBef>
            <a:spcAft>
              <a:spcPct val="35000"/>
            </a:spcAft>
          </a:pPr>
          <a:r>
            <a:rPr lang="es-CO" sz="1500" kern="1200" dirty="0" smtClean="0"/>
            <a:t>Diseño y construcción de un sistema de seguimiento solar, parasistemas fotovoltaicos, basado en procesamiento de imágenes. Arequipa, 2019.</a:t>
          </a:r>
          <a:endParaRPr lang="es-ES" sz="1500" kern="1200" dirty="0" smtClean="0"/>
        </a:p>
      </dsp:txBody>
      <dsp:txXfrm>
        <a:off x="4836124" y="548363"/>
        <a:ext cx="4213683" cy="1316776"/>
      </dsp:txXfrm>
    </dsp:sp>
    <dsp:sp modelId="{E48FD84D-ED99-4656-8C44-F502C41E2A67}">
      <dsp:nvSpPr>
        <dsp:cNvPr id="0" name=""/>
        <dsp:cNvSpPr/>
      </dsp:nvSpPr>
      <dsp:spPr>
        <a:xfrm>
          <a:off x="4660554" y="358161"/>
          <a:ext cx="921743" cy="1382614"/>
        </a:xfrm>
        <a:prstGeom prst="rect">
          <a:avLst/>
        </a:prstGeom>
        <a:blipFill rotWithShape="1">
          <a:blip xmlns:r="http://schemas.openxmlformats.org/officeDocument/2006/relationships" r:embed="rId2"/>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E7DC80-7DA0-4F06-AEB8-AC0E3172CD87}">
      <dsp:nvSpPr>
        <dsp:cNvPr id="0" name=""/>
        <dsp:cNvSpPr/>
      </dsp:nvSpPr>
      <dsp:spPr>
        <a:xfrm>
          <a:off x="178321" y="2206037"/>
          <a:ext cx="4213683" cy="131677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91896" tIns="57150" rIns="57150" bIns="57150" numCol="1" spcCol="1270" anchor="ctr" anchorCtr="0">
          <a:noAutofit/>
        </a:bodyPr>
        <a:lstStyle/>
        <a:p>
          <a:pPr lvl="0" algn="l" defTabSz="666750">
            <a:lnSpc>
              <a:spcPct val="90000"/>
            </a:lnSpc>
            <a:spcBef>
              <a:spcPct val="0"/>
            </a:spcBef>
            <a:spcAft>
              <a:spcPct val="35000"/>
            </a:spcAft>
          </a:pPr>
          <a:r>
            <a:rPr lang="es-CO" sz="1500" kern="1200" dirty="0" smtClean="0"/>
            <a:t>Diseño e implementación de un sistema de detección de sombras y polvo en paneles solares usando tratamiento de imagen por medio de redes convolucionales. Bogotá D.C. 2019.</a:t>
          </a:r>
          <a:endParaRPr lang="es-ES" sz="1500" kern="1200" dirty="0" smtClean="0"/>
        </a:p>
      </dsp:txBody>
      <dsp:txXfrm>
        <a:off x="178321" y="2206037"/>
        <a:ext cx="4213683" cy="1316776"/>
      </dsp:txXfrm>
    </dsp:sp>
    <dsp:sp modelId="{2FB26748-5B3E-450C-8034-45494F66E744}">
      <dsp:nvSpPr>
        <dsp:cNvPr id="0" name=""/>
        <dsp:cNvSpPr/>
      </dsp:nvSpPr>
      <dsp:spPr>
        <a:xfrm>
          <a:off x="2751" y="2015836"/>
          <a:ext cx="921743" cy="1382614"/>
        </a:xfrm>
        <a:prstGeom prst="rect">
          <a:avLst/>
        </a:prstGeom>
        <a:blipFill rotWithShape="1">
          <a:blip xmlns:r="http://schemas.openxmlformats.org/officeDocument/2006/relationships" r:embed="rId3"/>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78C7D32-9C34-43D3-8D22-91CCA55CDE3C}">
      <dsp:nvSpPr>
        <dsp:cNvPr id="0" name=""/>
        <dsp:cNvSpPr/>
      </dsp:nvSpPr>
      <dsp:spPr>
        <a:xfrm>
          <a:off x="4836124" y="2206037"/>
          <a:ext cx="4213683" cy="131677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91896" tIns="57150" rIns="57150" bIns="57150" numCol="1" spcCol="1270" anchor="ctr" anchorCtr="0">
          <a:noAutofit/>
        </a:bodyPr>
        <a:lstStyle/>
        <a:p>
          <a:pPr lvl="0" algn="l" defTabSz="666750">
            <a:lnSpc>
              <a:spcPct val="90000"/>
            </a:lnSpc>
            <a:spcBef>
              <a:spcPct val="0"/>
            </a:spcBef>
            <a:spcAft>
              <a:spcPct val="35000"/>
            </a:spcAft>
          </a:pPr>
          <a:r>
            <a:rPr lang="es-CO" sz="1500" kern="1200" dirty="0" smtClean="0"/>
            <a:t>Aplicación de Técnicas de Visión Artificial y Sistemas Expertos para la Determinación del Valor de Monedas. Nogales 2017.</a:t>
          </a:r>
          <a:endParaRPr lang="es-ES" sz="1500" kern="1200" dirty="0" smtClean="0"/>
        </a:p>
      </dsp:txBody>
      <dsp:txXfrm>
        <a:off x="4836124" y="2206037"/>
        <a:ext cx="4213683" cy="1316776"/>
      </dsp:txXfrm>
    </dsp:sp>
    <dsp:sp modelId="{C8C282A1-9036-41B4-A637-E18FA551A906}">
      <dsp:nvSpPr>
        <dsp:cNvPr id="0" name=""/>
        <dsp:cNvSpPr/>
      </dsp:nvSpPr>
      <dsp:spPr>
        <a:xfrm>
          <a:off x="4660554" y="2015836"/>
          <a:ext cx="921743" cy="1382614"/>
        </a:xfrm>
        <a:prstGeom prst="rect">
          <a:avLst/>
        </a:prstGeom>
        <a:blipFill rotWithShape="1">
          <a:blip xmlns:r="http://schemas.openxmlformats.org/officeDocument/2006/relationships" r:embed="rId4"/>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01C8EE-5C92-4014-BB4C-A27FB13EDFE6}">
      <dsp:nvSpPr>
        <dsp:cNvPr id="0" name=""/>
        <dsp:cNvSpPr/>
      </dsp:nvSpPr>
      <dsp:spPr>
        <a:xfrm>
          <a:off x="2507223" y="3863712"/>
          <a:ext cx="4213683" cy="131677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91896" tIns="57150" rIns="57150" bIns="57150" numCol="1" spcCol="1270" anchor="ctr" anchorCtr="0">
          <a:noAutofit/>
        </a:bodyPr>
        <a:lstStyle/>
        <a:p>
          <a:pPr lvl="0" algn="l" defTabSz="666750">
            <a:lnSpc>
              <a:spcPct val="90000"/>
            </a:lnSpc>
            <a:spcBef>
              <a:spcPct val="0"/>
            </a:spcBef>
            <a:spcAft>
              <a:spcPct val="35000"/>
            </a:spcAft>
          </a:pPr>
          <a:r>
            <a:rPr lang="es-CO" sz="1500" kern="1200" dirty="0" smtClean="0"/>
            <a:t>Captura y procesamiento de imágenes de una cámara térmica. Madrid, 2016.</a:t>
          </a:r>
          <a:endParaRPr lang="es-ES" sz="1500" kern="1200" dirty="0" smtClean="0"/>
        </a:p>
      </dsp:txBody>
      <dsp:txXfrm>
        <a:off x="2507223" y="3863712"/>
        <a:ext cx="4213683" cy="1316776"/>
      </dsp:txXfrm>
    </dsp:sp>
    <dsp:sp modelId="{ED230BB1-7493-4868-A55B-FE4E09E66971}">
      <dsp:nvSpPr>
        <dsp:cNvPr id="0" name=""/>
        <dsp:cNvSpPr/>
      </dsp:nvSpPr>
      <dsp:spPr>
        <a:xfrm>
          <a:off x="2331653" y="3673511"/>
          <a:ext cx="921743" cy="1382614"/>
        </a:xfrm>
        <a:prstGeom prst="rect">
          <a:avLst/>
        </a:prstGeom>
        <a:blipFill rotWithShape="1">
          <a:blip xmlns:r="http://schemas.openxmlformats.org/officeDocument/2006/relationships" r:embed="rId5"/>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9DED14-6D53-4B84-948B-F2FE3237BF35}">
      <dsp:nvSpPr>
        <dsp:cNvPr id="0" name=""/>
        <dsp:cNvSpPr/>
      </dsp:nvSpPr>
      <dsp:spPr>
        <a:xfrm>
          <a:off x="0" y="0"/>
          <a:ext cx="8059783" cy="2280775"/>
        </a:xfrm>
        <a:prstGeom prst="roundRect">
          <a:avLst>
            <a:gd name="adj" fmla="val 10000"/>
          </a:avLst>
        </a:prstGeom>
        <a:solidFill>
          <a:srgbClr val="00529C">
            <a:alpha val="90000"/>
          </a:srgb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3651DC2-ACFF-443D-8157-383AC35108BB}">
      <dsp:nvSpPr>
        <dsp:cNvPr id="0" name=""/>
        <dsp:cNvSpPr/>
      </dsp:nvSpPr>
      <dsp:spPr>
        <a:xfrm>
          <a:off x="241793" y="125406"/>
          <a:ext cx="2367561" cy="2029962"/>
        </a:xfrm>
        <a:prstGeom prst="roundRect">
          <a:avLst>
            <a:gd name="adj" fmla="val 10000"/>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48EA923-2CFA-4230-AD91-6291907D7AAC}">
      <dsp:nvSpPr>
        <dsp:cNvPr id="0" name=""/>
        <dsp:cNvSpPr/>
      </dsp:nvSpPr>
      <dsp:spPr>
        <a:xfrm rot="10800000">
          <a:off x="241793" y="2280775"/>
          <a:ext cx="2367561" cy="2787613"/>
        </a:xfrm>
        <a:prstGeom prst="round2SameRect">
          <a:avLst>
            <a:gd name="adj1" fmla="val 10500"/>
            <a:gd name="adj2" fmla="val 0"/>
          </a:avLst>
        </a:prstGeom>
        <a:solidFill>
          <a:srgbClr val="00529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lvl="0" algn="ctr" defTabSz="800100">
            <a:lnSpc>
              <a:spcPct val="90000"/>
            </a:lnSpc>
            <a:spcBef>
              <a:spcPct val="0"/>
            </a:spcBef>
            <a:spcAft>
              <a:spcPct val="35000"/>
            </a:spcAft>
          </a:pPr>
          <a:r>
            <a:rPr lang="es-CO" sz="1800" kern="1200" dirty="0" smtClean="0"/>
            <a:t>Histórico.</a:t>
          </a:r>
        </a:p>
        <a:p>
          <a:pPr lvl="0" algn="ctr" defTabSz="800100">
            <a:lnSpc>
              <a:spcPct val="90000"/>
            </a:lnSpc>
            <a:spcBef>
              <a:spcPct val="0"/>
            </a:spcBef>
            <a:spcAft>
              <a:spcPct val="35000"/>
            </a:spcAft>
          </a:pPr>
          <a:r>
            <a:rPr lang="es-ES" sz="1200" kern="1200" dirty="0" smtClean="0"/>
            <a:t>En 1839, se descubre el fenómeno fotoeléctrico.</a:t>
          </a:r>
        </a:p>
        <a:p>
          <a:pPr lvl="0" algn="ctr" defTabSz="800100">
            <a:lnSpc>
              <a:spcPct val="90000"/>
            </a:lnSpc>
            <a:spcBef>
              <a:spcPct val="0"/>
            </a:spcBef>
            <a:spcAft>
              <a:spcPct val="35000"/>
            </a:spcAft>
          </a:pPr>
          <a:r>
            <a:rPr lang="es-ES" sz="1200" kern="1200" dirty="0" smtClean="0"/>
            <a:t>Década de los 50, se destaca en programas espaciales.</a:t>
          </a:r>
        </a:p>
        <a:p>
          <a:pPr lvl="0" algn="ctr" defTabSz="800100">
            <a:lnSpc>
              <a:spcPct val="90000"/>
            </a:lnSpc>
            <a:spcBef>
              <a:spcPct val="0"/>
            </a:spcBef>
            <a:spcAft>
              <a:spcPct val="35000"/>
            </a:spcAft>
          </a:pPr>
          <a:r>
            <a:rPr lang="es-ES" sz="1200" kern="1200" dirty="0" smtClean="0"/>
            <a:t>Llega a Colombia en los 80’s en el programa Telecomunicaciones rurales.</a:t>
          </a:r>
        </a:p>
        <a:p>
          <a:pPr lvl="0" algn="ctr" defTabSz="800100">
            <a:lnSpc>
              <a:spcPct val="90000"/>
            </a:lnSpc>
            <a:spcBef>
              <a:spcPct val="0"/>
            </a:spcBef>
            <a:spcAft>
              <a:spcPct val="35000"/>
            </a:spcAft>
          </a:pPr>
          <a:r>
            <a:rPr lang="es-ES" sz="1200" kern="1200" dirty="0" smtClean="0"/>
            <a:t>se enfocaron en el sector rural.</a:t>
          </a:r>
          <a:endParaRPr lang="es-CO" sz="1200" kern="1200" dirty="0" smtClean="0"/>
        </a:p>
      </dsp:txBody>
      <dsp:txXfrm rot="10800000">
        <a:off x="314604" y="2280775"/>
        <a:ext cx="2221939" cy="2714802"/>
      </dsp:txXfrm>
    </dsp:sp>
    <dsp:sp modelId="{CFCDB673-B6EB-49B8-8562-DF622E9436C6}">
      <dsp:nvSpPr>
        <dsp:cNvPr id="0" name=""/>
        <dsp:cNvSpPr/>
      </dsp:nvSpPr>
      <dsp:spPr>
        <a:xfrm>
          <a:off x="2846110" y="125406"/>
          <a:ext cx="2367561" cy="2029962"/>
        </a:xfrm>
        <a:prstGeom prst="roundRect">
          <a:avLst>
            <a:gd name="adj" fmla="val 10000"/>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09025FF-B47B-43C0-926C-3E290F3869B1}">
      <dsp:nvSpPr>
        <dsp:cNvPr id="0" name=""/>
        <dsp:cNvSpPr/>
      </dsp:nvSpPr>
      <dsp:spPr>
        <a:xfrm rot="10800000">
          <a:off x="2846110" y="2280775"/>
          <a:ext cx="2367561" cy="2787613"/>
        </a:xfrm>
        <a:prstGeom prst="round2SameRect">
          <a:avLst>
            <a:gd name="adj1" fmla="val 10500"/>
            <a:gd name="adj2" fmla="val 0"/>
          </a:avLst>
        </a:prstGeom>
        <a:solidFill>
          <a:srgbClr val="00529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lvl="0" algn="ctr" defTabSz="800100">
            <a:lnSpc>
              <a:spcPct val="90000"/>
            </a:lnSpc>
            <a:spcBef>
              <a:spcPct val="0"/>
            </a:spcBef>
            <a:spcAft>
              <a:spcPct val="35000"/>
            </a:spcAft>
          </a:pPr>
          <a:r>
            <a:rPr lang="es-CO" sz="1800" kern="1200" dirty="0" smtClean="0"/>
            <a:t>Político.</a:t>
          </a:r>
        </a:p>
        <a:p>
          <a:pPr lvl="0" algn="ctr" defTabSz="800100">
            <a:lnSpc>
              <a:spcPct val="90000"/>
            </a:lnSpc>
            <a:spcBef>
              <a:spcPct val="0"/>
            </a:spcBef>
            <a:spcAft>
              <a:spcPct val="35000"/>
            </a:spcAft>
          </a:pPr>
          <a:r>
            <a:rPr lang="es-ES" sz="1200" kern="1200" dirty="0" smtClean="0"/>
            <a:t>Energías renovables en objetivos de desarrollos sostenibles.</a:t>
          </a:r>
        </a:p>
        <a:p>
          <a:pPr lvl="0" algn="ctr" defTabSz="800100">
            <a:lnSpc>
              <a:spcPct val="90000"/>
            </a:lnSpc>
            <a:spcBef>
              <a:spcPct val="0"/>
            </a:spcBef>
            <a:spcAft>
              <a:spcPct val="35000"/>
            </a:spcAft>
          </a:pPr>
          <a:r>
            <a:rPr lang="es-ES" sz="1200" kern="1200" dirty="0" smtClean="0"/>
            <a:t>“Es deber del estado asegurar su prestación eficiente a todos los habitantes del territorio nacional”. Artículo 345, Constitución de Colombia.</a:t>
          </a:r>
        </a:p>
        <a:p>
          <a:pPr lvl="0" algn="ctr" defTabSz="800100">
            <a:lnSpc>
              <a:spcPct val="90000"/>
            </a:lnSpc>
            <a:spcBef>
              <a:spcPct val="0"/>
            </a:spcBef>
            <a:spcAft>
              <a:spcPct val="35000"/>
            </a:spcAft>
          </a:pPr>
          <a:r>
            <a:rPr lang="es-ES" sz="1200" kern="1200" dirty="0" smtClean="0"/>
            <a:t>Ley 1715 del 2014 y 1955 del 2019, leyes de regulación he impulso de ER.</a:t>
          </a:r>
          <a:endParaRPr lang="es-ES" sz="1200" kern="1200" dirty="0"/>
        </a:p>
      </dsp:txBody>
      <dsp:txXfrm rot="10800000">
        <a:off x="2918921" y="2280775"/>
        <a:ext cx="2221939" cy="2714802"/>
      </dsp:txXfrm>
    </dsp:sp>
    <dsp:sp modelId="{F577AD13-77C1-4CEF-BC4D-DD023C92CF94}">
      <dsp:nvSpPr>
        <dsp:cNvPr id="0" name=""/>
        <dsp:cNvSpPr/>
      </dsp:nvSpPr>
      <dsp:spPr>
        <a:xfrm>
          <a:off x="5450428" y="125406"/>
          <a:ext cx="2367561" cy="2029962"/>
        </a:xfrm>
        <a:prstGeom prst="roundRect">
          <a:avLst>
            <a:gd name="adj" fmla="val 10000"/>
          </a:avLst>
        </a:prstGeom>
        <a:blipFill rotWithShape="1">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3BCAF5-43EB-4147-993B-7441B7B75ADC}">
      <dsp:nvSpPr>
        <dsp:cNvPr id="0" name=""/>
        <dsp:cNvSpPr/>
      </dsp:nvSpPr>
      <dsp:spPr>
        <a:xfrm rot="10800000">
          <a:off x="5450428" y="2280775"/>
          <a:ext cx="2367561" cy="2787613"/>
        </a:xfrm>
        <a:prstGeom prst="round2SameRect">
          <a:avLst>
            <a:gd name="adj1" fmla="val 10500"/>
            <a:gd name="adj2" fmla="val 0"/>
          </a:avLst>
        </a:prstGeom>
        <a:solidFill>
          <a:srgbClr val="00529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lvl="0" algn="ctr" defTabSz="800100">
            <a:lnSpc>
              <a:spcPct val="90000"/>
            </a:lnSpc>
            <a:spcBef>
              <a:spcPct val="0"/>
            </a:spcBef>
            <a:spcAft>
              <a:spcPct val="35000"/>
            </a:spcAft>
          </a:pPr>
          <a:r>
            <a:rPr lang="es-CO" sz="1800" kern="1200" dirty="0" smtClean="0"/>
            <a:t>Geográfico.</a:t>
          </a:r>
        </a:p>
        <a:p>
          <a:pPr lvl="0" algn="ctr" defTabSz="800100">
            <a:lnSpc>
              <a:spcPct val="90000"/>
            </a:lnSpc>
            <a:spcBef>
              <a:spcPct val="0"/>
            </a:spcBef>
            <a:spcAft>
              <a:spcPct val="35000"/>
            </a:spcAft>
          </a:pPr>
          <a:r>
            <a:rPr lang="es-ES" sz="1200" kern="1200" dirty="0" smtClean="0"/>
            <a:t>Promedio diario de 4.5 kWh/𝑚2/d de irradiación solar</a:t>
          </a:r>
        </a:p>
        <a:p>
          <a:pPr lvl="0" algn="ctr" defTabSz="800100">
            <a:lnSpc>
              <a:spcPct val="90000"/>
            </a:lnSpc>
            <a:spcBef>
              <a:spcPct val="0"/>
            </a:spcBef>
            <a:spcAft>
              <a:spcPct val="35000"/>
            </a:spcAft>
          </a:pPr>
          <a:endParaRPr lang="es-ES" sz="1200" kern="1200" dirty="0" smtClean="0"/>
        </a:p>
        <a:p>
          <a:pPr lvl="0" algn="ctr" defTabSz="800100">
            <a:lnSpc>
              <a:spcPct val="90000"/>
            </a:lnSpc>
            <a:spcBef>
              <a:spcPct val="0"/>
            </a:spcBef>
            <a:spcAft>
              <a:spcPct val="35000"/>
            </a:spcAft>
          </a:pPr>
          <a:r>
            <a:rPr lang="es-ES" sz="1200" kern="1200" dirty="0" smtClean="0"/>
            <a:t>Colombia sin comportamientos de clima estacionario.</a:t>
          </a:r>
        </a:p>
        <a:p>
          <a:pPr lvl="0" algn="ctr" defTabSz="800100">
            <a:lnSpc>
              <a:spcPct val="90000"/>
            </a:lnSpc>
            <a:spcBef>
              <a:spcPct val="0"/>
            </a:spcBef>
            <a:spcAft>
              <a:spcPct val="35000"/>
            </a:spcAft>
          </a:pPr>
          <a:endParaRPr lang="es-ES" sz="1200" kern="1200" dirty="0" smtClean="0"/>
        </a:p>
        <a:p>
          <a:pPr lvl="0" algn="ctr" defTabSz="800100">
            <a:lnSpc>
              <a:spcPct val="90000"/>
            </a:lnSpc>
            <a:spcBef>
              <a:spcPct val="0"/>
            </a:spcBef>
            <a:spcAft>
              <a:spcPct val="35000"/>
            </a:spcAft>
          </a:pPr>
          <a:r>
            <a:rPr lang="es-ES" sz="1200" kern="1200" dirty="0" smtClean="0"/>
            <a:t>las ZNI (zonas no interconectadas) representan el 52% aproximadamente de territorio nacional.</a:t>
          </a:r>
          <a:endParaRPr lang="es-ES" sz="1200" kern="1200" dirty="0"/>
        </a:p>
      </dsp:txBody>
      <dsp:txXfrm rot="10800000">
        <a:off x="5523239" y="2280775"/>
        <a:ext cx="2221939" cy="27148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AB1105-109C-4226-A5E8-57EC61E9815C}">
      <dsp:nvSpPr>
        <dsp:cNvPr id="0" name=""/>
        <dsp:cNvSpPr/>
      </dsp:nvSpPr>
      <dsp:spPr>
        <a:xfrm>
          <a:off x="0" y="353418"/>
          <a:ext cx="6986726" cy="11781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42248" tIns="458216" rIns="542248" bIns="142240" numCol="1" spcCol="1270" anchor="t" anchorCtr="0">
          <a:noAutofit/>
        </a:bodyPr>
        <a:lstStyle/>
        <a:p>
          <a:pPr marL="228600" lvl="1" indent="-228600" algn="l" defTabSz="889000">
            <a:lnSpc>
              <a:spcPct val="90000"/>
            </a:lnSpc>
            <a:spcBef>
              <a:spcPct val="0"/>
            </a:spcBef>
            <a:spcAft>
              <a:spcPct val="15000"/>
            </a:spcAft>
            <a:buChar char="••"/>
          </a:pPr>
          <a:r>
            <a:rPr lang="es-CO" sz="2000" kern="1200" dirty="0"/>
            <a:t>Promueve el desarrollo y la utilización de las Fuentes No Convencionales de Energía.</a:t>
          </a:r>
        </a:p>
      </dsp:txBody>
      <dsp:txXfrm>
        <a:off x="0" y="353418"/>
        <a:ext cx="6986726" cy="1178100"/>
      </dsp:txXfrm>
    </dsp:sp>
    <dsp:sp modelId="{E8BAC236-111D-43EF-A507-01206ABCBEEF}">
      <dsp:nvSpPr>
        <dsp:cNvPr id="0" name=""/>
        <dsp:cNvSpPr/>
      </dsp:nvSpPr>
      <dsp:spPr>
        <a:xfrm>
          <a:off x="349336" y="28698"/>
          <a:ext cx="4890708" cy="649440"/>
        </a:xfrm>
        <a:prstGeom prst="roundRect">
          <a:avLst/>
        </a:prstGeom>
        <a:solidFill>
          <a:srgbClr val="00529C"/>
        </a:solidFill>
        <a:ln w="25400" cap="flat" cmpd="sng" algn="ctr">
          <a:solidFill>
            <a:srgbClr val="00529C"/>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857" tIns="0" rIns="184857" bIns="0" numCol="1" spcCol="1270" anchor="ctr" anchorCtr="0">
          <a:noAutofit/>
        </a:bodyPr>
        <a:lstStyle/>
        <a:p>
          <a:pPr lvl="0" algn="l" defTabSz="977900">
            <a:lnSpc>
              <a:spcPct val="90000"/>
            </a:lnSpc>
            <a:spcBef>
              <a:spcPct val="0"/>
            </a:spcBef>
            <a:spcAft>
              <a:spcPct val="35000"/>
            </a:spcAft>
          </a:pPr>
          <a:r>
            <a:rPr lang="es-CO" sz="2200" b="1" kern="1200" dirty="0">
              <a:effectLst/>
              <a:latin typeface="Times New Roman" panose="02020603050405020304" pitchFamily="18" charset="0"/>
              <a:ea typeface="Calibri" panose="020F0502020204030204" pitchFamily="34" charset="0"/>
            </a:rPr>
            <a:t>Ley 1715 de 2014</a:t>
          </a:r>
          <a:r>
            <a:rPr lang="es-CO" sz="2200" kern="1200" dirty="0">
              <a:effectLst/>
              <a:latin typeface="Times New Roman" panose="02020603050405020304" pitchFamily="18" charset="0"/>
              <a:ea typeface="Calibri" panose="020F0502020204030204" pitchFamily="34" charset="0"/>
            </a:rPr>
            <a:t> </a:t>
          </a:r>
          <a:endParaRPr lang="es-CO" sz="2200" kern="1200" dirty="0"/>
        </a:p>
      </dsp:txBody>
      <dsp:txXfrm>
        <a:off x="381039" y="60401"/>
        <a:ext cx="4827302" cy="586034"/>
      </dsp:txXfrm>
    </dsp:sp>
    <dsp:sp modelId="{D51C4E21-6DDE-4B0B-AEFF-23862BEC3F3E}">
      <dsp:nvSpPr>
        <dsp:cNvPr id="0" name=""/>
        <dsp:cNvSpPr/>
      </dsp:nvSpPr>
      <dsp:spPr>
        <a:xfrm>
          <a:off x="0" y="1975038"/>
          <a:ext cx="6986726" cy="1178100"/>
        </a:xfrm>
        <a:prstGeom prst="rect">
          <a:avLst/>
        </a:prstGeom>
        <a:solidFill>
          <a:schemeClr val="lt2">
            <a:alpha val="90000"/>
            <a:hueOff val="0"/>
            <a:satOff val="0"/>
            <a:lumOff val="0"/>
            <a:alphaOff val="0"/>
          </a:schemeClr>
        </a:solidFill>
        <a:ln w="25400" cap="flat" cmpd="sng" algn="ctr">
          <a:solidFill>
            <a:srgbClr val="00529C"/>
          </a:solidFill>
          <a:prstDash val="solid"/>
        </a:ln>
        <a:effectLst/>
      </dsp:spPr>
      <dsp:style>
        <a:lnRef idx="2">
          <a:scrgbClr r="0" g="0" b="0"/>
        </a:lnRef>
        <a:fillRef idx="1">
          <a:scrgbClr r="0" g="0" b="0"/>
        </a:fillRef>
        <a:effectRef idx="0">
          <a:scrgbClr r="0" g="0" b="0"/>
        </a:effectRef>
        <a:fontRef idx="minor"/>
      </dsp:style>
      <dsp:txBody>
        <a:bodyPr spcFirstLastPara="0" vert="horz" wrap="square" lIns="542248" tIns="458216" rIns="542248" bIns="142240" numCol="1" spcCol="1270" anchor="t" anchorCtr="0">
          <a:noAutofit/>
        </a:bodyPr>
        <a:lstStyle/>
        <a:p>
          <a:pPr marL="228600" lvl="1" indent="-228600" algn="l" defTabSz="889000">
            <a:lnSpc>
              <a:spcPct val="90000"/>
            </a:lnSpc>
            <a:spcBef>
              <a:spcPct val="0"/>
            </a:spcBef>
            <a:spcAft>
              <a:spcPct val="15000"/>
            </a:spcAft>
            <a:buChar char="••"/>
          </a:pPr>
          <a:r>
            <a:rPr lang="es-CO" sz="2000" kern="1200" dirty="0"/>
            <a:t>Beneficio de deducción especial en la determinación del impuesto sobre la renta. </a:t>
          </a:r>
        </a:p>
      </dsp:txBody>
      <dsp:txXfrm>
        <a:off x="0" y="1975038"/>
        <a:ext cx="6986726" cy="1178100"/>
      </dsp:txXfrm>
    </dsp:sp>
    <dsp:sp modelId="{F2F5452C-A7D5-4A87-A528-3899C791E020}">
      <dsp:nvSpPr>
        <dsp:cNvPr id="0" name=""/>
        <dsp:cNvSpPr/>
      </dsp:nvSpPr>
      <dsp:spPr>
        <a:xfrm>
          <a:off x="349336" y="1650318"/>
          <a:ext cx="4890708" cy="649440"/>
        </a:xfrm>
        <a:prstGeom prst="roundRect">
          <a:avLst/>
        </a:prstGeom>
        <a:solidFill>
          <a:srgbClr val="00529C"/>
        </a:solidFill>
        <a:ln w="25400" cap="flat" cmpd="sng" algn="ctr">
          <a:solidFill>
            <a:srgbClr val="00529C"/>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857" tIns="0" rIns="184857" bIns="0" numCol="1" spcCol="1270" anchor="ctr" anchorCtr="0">
          <a:noAutofit/>
        </a:bodyPr>
        <a:lstStyle/>
        <a:p>
          <a:pPr lvl="0" algn="l" defTabSz="977900">
            <a:lnSpc>
              <a:spcPct val="90000"/>
            </a:lnSpc>
            <a:spcBef>
              <a:spcPct val="0"/>
            </a:spcBef>
            <a:spcAft>
              <a:spcPct val="35000"/>
            </a:spcAft>
          </a:pPr>
          <a:r>
            <a:rPr lang="es-CO" sz="2200" b="1" kern="1200" dirty="0">
              <a:effectLst/>
              <a:latin typeface="Times New Roman" panose="02020603050405020304" pitchFamily="18" charset="0"/>
              <a:ea typeface="Calibri" panose="020F0502020204030204" pitchFamily="34" charset="0"/>
            </a:rPr>
            <a:t>El Decreto 2143 de 2015</a:t>
          </a:r>
          <a:endParaRPr lang="es-CO" sz="2200" kern="1200" dirty="0"/>
        </a:p>
      </dsp:txBody>
      <dsp:txXfrm>
        <a:off x="381039" y="1682021"/>
        <a:ext cx="4827302" cy="586034"/>
      </dsp:txXfrm>
    </dsp:sp>
    <dsp:sp modelId="{3A309EE4-16E2-4736-A9B5-F8270F0305B8}">
      <dsp:nvSpPr>
        <dsp:cNvPr id="0" name=""/>
        <dsp:cNvSpPr/>
      </dsp:nvSpPr>
      <dsp:spPr>
        <a:xfrm>
          <a:off x="0" y="3596658"/>
          <a:ext cx="6986726" cy="1091475"/>
        </a:xfrm>
        <a:prstGeom prst="rect">
          <a:avLst/>
        </a:prstGeom>
        <a:solidFill>
          <a:schemeClr val="lt2">
            <a:alpha val="90000"/>
            <a:hueOff val="0"/>
            <a:satOff val="0"/>
            <a:lumOff val="0"/>
            <a:alphaOff val="0"/>
          </a:schemeClr>
        </a:solidFill>
        <a:ln w="25400" cap="flat" cmpd="sng" algn="ctr">
          <a:solidFill>
            <a:srgbClr val="00529C"/>
          </a:solidFill>
          <a:prstDash val="solid"/>
        </a:ln>
        <a:effectLst/>
      </dsp:spPr>
      <dsp:style>
        <a:lnRef idx="2">
          <a:scrgbClr r="0" g="0" b="0"/>
        </a:lnRef>
        <a:fillRef idx="1">
          <a:scrgbClr r="0" g="0" b="0"/>
        </a:fillRef>
        <a:effectRef idx="0">
          <a:scrgbClr r="0" g="0" b="0"/>
        </a:effectRef>
        <a:fontRef idx="minor"/>
      </dsp:style>
      <dsp:txBody>
        <a:bodyPr spcFirstLastPara="0" vert="horz" wrap="square" lIns="542248" tIns="458216" rIns="542248" bIns="128016" numCol="1" spcCol="1270" anchor="t" anchorCtr="0">
          <a:noAutofit/>
        </a:bodyPr>
        <a:lstStyle/>
        <a:p>
          <a:pPr marL="171450" lvl="1" indent="-171450" algn="l" defTabSz="800100">
            <a:lnSpc>
              <a:spcPct val="90000"/>
            </a:lnSpc>
            <a:spcBef>
              <a:spcPct val="0"/>
            </a:spcBef>
            <a:spcAft>
              <a:spcPct val="15000"/>
            </a:spcAft>
            <a:buChar char="••"/>
          </a:pPr>
          <a:r>
            <a:rPr lang="es-CO" sz="1800" b="0" kern="1200" dirty="0"/>
            <a:t>Requisitos de instalaciones de algunos productos para la generación de fuentes no convencionales de energía.</a:t>
          </a:r>
        </a:p>
      </dsp:txBody>
      <dsp:txXfrm>
        <a:off x="0" y="3596658"/>
        <a:ext cx="6986726" cy="1091475"/>
      </dsp:txXfrm>
    </dsp:sp>
    <dsp:sp modelId="{49C9D279-0318-4DBC-8963-D46E63A10C3C}">
      <dsp:nvSpPr>
        <dsp:cNvPr id="0" name=""/>
        <dsp:cNvSpPr/>
      </dsp:nvSpPr>
      <dsp:spPr>
        <a:xfrm>
          <a:off x="349336" y="3271938"/>
          <a:ext cx="4890708" cy="649440"/>
        </a:xfrm>
        <a:prstGeom prst="roundRect">
          <a:avLst/>
        </a:prstGeom>
        <a:solidFill>
          <a:srgbClr val="00529C"/>
        </a:solidFill>
        <a:ln w="25400" cap="flat" cmpd="sng" algn="ctr">
          <a:solidFill>
            <a:srgbClr val="00529C"/>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857" tIns="0" rIns="184857" bIns="0" numCol="1" spcCol="1270" anchor="ctr" anchorCtr="0">
          <a:noAutofit/>
        </a:bodyPr>
        <a:lstStyle/>
        <a:p>
          <a:pPr lvl="0" algn="l" defTabSz="977900">
            <a:lnSpc>
              <a:spcPct val="90000"/>
            </a:lnSpc>
            <a:spcBef>
              <a:spcPct val="0"/>
            </a:spcBef>
            <a:spcAft>
              <a:spcPct val="35000"/>
            </a:spcAft>
          </a:pPr>
          <a:r>
            <a:rPr lang="es-CO" sz="2200" kern="1200" dirty="0">
              <a:effectLst/>
              <a:latin typeface="Times New Roman" panose="02020603050405020304" pitchFamily="18" charset="0"/>
              <a:ea typeface="Calibri" panose="020F0502020204030204" pitchFamily="34" charset="0"/>
            </a:rPr>
            <a:t>Norma </a:t>
          </a:r>
          <a:r>
            <a:rPr lang="es-CO" sz="2200" b="1" kern="1200" dirty="0">
              <a:effectLst/>
              <a:latin typeface="Times New Roman" panose="02020603050405020304" pitchFamily="18" charset="0"/>
              <a:ea typeface="Calibri" panose="020F0502020204030204" pitchFamily="34" charset="0"/>
            </a:rPr>
            <a:t>RETIE</a:t>
          </a:r>
          <a:r>
            <a:rPr lang="es-CO" sz="2200" kern="1200" dirty="0">
              <a:effectLst/>
              <a:latin typeface="Times New Roman" panose="02020603050405020304" pitchFamily="18" charset="0"/>
              <a:ea typeface="Calibri" panose="020F0502020204030204" pitchFamily="34" charset="0"/>
            </a:rPr>
            <a:t> </a:t>
          </a:r>
          <a:endParaRPr lang="es-CO" sz="2200" kern="1200" dirty="0"/>
        </a:p>
      </dsp:txBody>
      <dsp:txXfrm>
        <a:off x="381039" y="3303641"/>
        <a:ext cx="4827302" cy="58603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601174-512E-4781-BEFB-F51C76945BDC}">
      <dsp:nvSpPr>
        <dsp:cNvPr id="0" name=""/>
        <dsp:cNvSpPr/>
      </dsp:nvSpPr>
      <dsp:spPr>
        <a:xfrm>
          <a:off x="2437569" y="2449"/>
          <a:ext cx="1337856" cy="869606"/>
        </a:xfrm>
        <a:prstGeom prst="roundRect">
          <a:avLst/>
        </a:prstGeom>
        <a:solidFill>
          <a:srgbClr val="00529C"/>
        </a:solidFill>
        <a:ln w="25400" cap="flat" cmpd="sng" algn="ctr">
          <a:solidFill>
            <a:srgbClr val="00529C"/>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CO" sz="1200" b="1" kern="1200" dirty="0"/>
            <a:t>INSTALACIONES FOTOVOLTAICAS </a:t>
          </a:r>
          <a:endParaRPr lang="es-CO" sz="1200" kern="1200" dirty="0"/>
        </a:p>
      </dsp:txBody>
      <dsp:txXfrm>
        <a:off x="2480020" y="44900"/>
        <a:ext cx="1252954" cy="784704"/>
      </dsp:txXfrm>
    </dsp:sp>
    <dsp:sp modelId="{7973E378-E71B-4FA5-9D18-D241DDB5F676}">
      <dsp:nvSpPr>
        <dsp:cNvPr id="0" name=""/>
        <dsp:cNvSpPr/>
      </dsp:nvSpPr>
      <dsp:spPr>
        <a:xfrm>
          <a:off x="1364652" y="435350"/>
          <a:ext cx="3474604" cy="3474604"/>
        </a:xfrm>
        <a:custGeom>
          <a:avLst/>
          <a:gdLst/>
          <a:ahLst/>
          <a:cxnLst/>
          <a:rect l="0" t="0" r="0" b="0"/>
          <a:pathLst>
            <a:path>
              <a:moveTo>
                <a:pt x="2420023" y="139769"/>
              </a:moveTo>
              <a:arcTo wR="1737302" hR="1737302" stAng="17588394" swAng="1976987"/>
            </a:path>
          </a:pathLst>
        </a:custGeom>
        <a:noFill/>
        <a:ln w="9525" cap="flat" cmpd="sng" algn="ctr">
          <a:solidFill>
            <a:srgbClr val="00529C"/>
          </a:solidFill>
          <a:prstDash val="solid"/>
        </a:ln>
        <a:effectLst/>
      </dsp:spPr>
      <dsp:style>
        <a:lnRef idx="1">
          <a:scrgbClr r="0" g="0" b="0"/>
        </a:lnRef>
        <a:fillRef idx="0">
          <a:scrgbClr r="0" g="0" b="0"/>
        </a:fillRef>
        <a:effectRef idx="0">
          <a:scrgbClr r="0" g="0" b="0"/>
        </a:effectRef>
        <a:fontRef idx="minor"/>
      </dsp:style>
    </dsp:sp>
    <dsp:sp modelId="{E0500A12-DF3A-4EE6-9A89-1034E998F515}">
      <dsp:nvSpPr>
        <dsp:cNvPr id="0" name=""/>
        <dsp:cNvSpPr/>
      </dsp:nvSpPr>
      <dsp:spPr>
        <a:xfrm>
          <a:off x="4089837" y="1211774"/>
          <a:ext cx="1337856" cy="869606"/>
        </a:xfrm>
        <a:prstGeom prst="roundRect">
          <a:avLst/>
        </a:prstGeom>
        <a:solidFill>
          <a:srgbClr val="00529C"/>
        </a:solidFill>
        <a:ln w="25400" cap="flat" cmpd="sng" algn="ctr">
          <a:solidFill>
            <a:srgbClr val="00529C"/>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CO" sz="1200" b="1" kern="1200" dirty="0"/>
            <a:t>MANTENIMIENTO</a:t>
          </a:r>
          <a:endParaRPr lang="es-CO" sz="1200" kern="1200" dirty="0"/>
        </a:p>
      </dsp:txBody>
      <dsp:txXfrm>
        <a:off x="4132288" y="1254225"/>
        <a:ext cx="1252954" cy="784704"/>
      </dsp:txXfrm>
    </dsp:sp>
    <dsp:sp modelId="{DAA7D6DC-D104-4898-AD90-9FAB845C5D97}">
      <dsp:nvSpPr>
        <dsp:cNvPr id="0" name=""/>
        <dsp:cNvSpPr/>
      </dsp:nvSpPr>
      <dsp:spPr>
        <a:xfrm>
          <a:off x="1366669" y="441012"/>
          <a:ext cx="3474604" cy="3474604"/>
        </a:xfrm>
        <a:custGeom>
          <a:avLst/>
          <a:gdLst/>
          <a:ahLst/>
          <a:cxnLst/>
          <a:rect l="0" t="0" r="0" b="0"/>
          <a:pathLst>
            <a:path>
              <a:moveTo>
                <a:pt x="3472478" y="1651384"/>
              </a:moveTo>
              <a:arcTo wR="1737302" hR="1737302" stAng="21429918" swAng="2177425"/>
            </a:path>
          </a:pathLst>
        </a:custGeom>
        <a:noFill/>
        <a:ln w="9525" cap="flat" cmpd="sng" algn="ctr">
          <a:solidFill>
            <a:srgbClr val="00529C"/>
          </a:solidFill>
          <a:prstDash val="solid"/>
        </a:ln>
        <a:effectLst/>
      </dsp:spPr>
      <dsp:style>
        <a:lnRef idx="1">
          <a:scrgbClr r="0" g="0" b="0"/>
        </a:lnRef>
        <a:fillRef idx="0">
          <a:scrgbClr r="0" g="0" b="0"/>
        </a:fillRef>
        <a:effectRef idx="0">
          <a:scrgbClr r="0" g="0" b="0"/>
        </a:effectRef>
        <a:fontRef idx="minor"/>
      </dsp:style>
    </dsp:sp>
    <dsp:sp modelId="{083FBE99-1C53-4F0E-A340-47E53DC512EB}">
      <dsp:nvSpPr>
        <dsp:cNvPr id="0" name=""/>
        <dsp:cNvSpPr/>
      </dsp:nvSpPr>
      <dsp:spPr>
        <a:xfrm>
          <a:off x="3458729" y="3145258"/>
          <a:ext cx="1337856" cy="869606"/>
        </a:xfrm>
        <a:prstGeom prst="roundRect">
          <a:avLst/>
        </a:prstGeom>
        <a:solidFill>
          <a:srgbClr val="00529C"/>
        </a:solidFill>
        <a:ln w="25400" cap="flat" cmpd="sng" algn="ctr">
          <a:solidFill>
            <a:srgbClr val="00529C"/>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CO" sz="1200" b="1" kern="1200" dirty="0"/>
            <a:t>TERMOGRAFÍA</a:t>
          </a:r>
          <a:endParaRPr lang="es-CO" sz="1200" kern="1200" dirty="0"/>
        </a:p>
      </dsp:txBody>
      <dsp:txXfrm>
        <a:off x="3501180" y="3187709"/>
        <a:ext cx="1252954" cy="784704"/>
      </dsp:txXfrm>
    </dsp:sp>
    <dsp:sp modelId="{DC7FBFA7-4870-4429-B011-01A59C14ACCA}">
      <dsp:nvSpPr>
        <dsp:cNvPr id="0" name=""/>
        <dsp:cNvSpPr/>
      </dsp:nvSpPr>
      <dsp:spPr>
        <a:xfrm>
          <a:off x="1369195" y="437253"/>
          <a:ext cx="3474604" cy="3474604"/>
        </a:xfrm>
        <a:custGeom>
          <a:avLst/>
          <a:gdLst/>
          <a:ahLst/>
          <a:cxnLst/>
          <a:rect l="0" t="0" r="0" b="0"/>
          <a:pathLst>
            <a:path>
              <a:moveTo>
                <a:pt x="2082633" y="3439937"/>
              </a:moveTo>
              <a:arcTo wR="1737302" hR="1737302" stAng="4712082" swAng="1375835"/>
            </a:path>
          </a:pathLst>
        </a:custGeom>
        <a:noFill/>
        <a:ln w="9525"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543F611-EC86-4FE2-A5C6-A5AA38CCB285}">
      <dsp:nvSpPr>
        <dsp:cNvPr id="0" name=""/>
        <dsp:cNvSpPr/>
      </dsp:nvSpPr>
      <dsp:spPr>
        <a:xfrm>
          <a:off x="1416408" y="3145258"/>
          <a:ext cx="1337856" cy="869606"/>
        </a:xfrm>
        <a:prstGeom prst="roundRect">
          <a:avLst/>
        </a:prstGeom>
        <a:solidFill>
          <a:srgbClr val="00529C"/>
        </a:solidFill>
        <a:ln w="25400" cap="flat" cmpd="sng" algn="ctr">
          <a:solidFill>
            <a:srgbClr val="00529C"/>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CO" sz="1200" b="1" kern="1200" dirty="0"/>
            <a:t>MÉTODO DE CAPTACIÓN</a:t>
          </a:r>
          <a:endParaRPr lang="es-CO" sz="1200" kern="1200" dirty="0"/>
        </a:p>
      </dsp:txBody>
      <dsp:txXfrm>
        <a:off x="1458859" y="3187709"/>
        <a:ext cx="1252954" cy="784704"/>
      </dsp:txXfrm>
    </dsp:sp>
    <dsp:sp modelId="{E2F70C2E-A7EB-41E7-874D-3E0061D36620}">
      <dsp:nvSpPr>
        <dsp:cNvPr id="0" name=""/>
        <dsp:cNvSpPr/>
      </dsp:nvSpPr>
      <dsp:spPr>
        <a:xfrm>
          <a:off x="1371720" y="441012"/>
          <a:ext cx="3474604" cy="3474604"/>
        </a:xfrm>
        <a:custGeom>
          <a:avLst/>
          <a:gdLst/>
          <a:ahLst/>
          <a:cxnLst/>
          <a:rect l="0" t="0" r="0" b="0"/>
          <a:pathLst>
            <a:path>
              <a:moveTo>
                <a:pt x="287849" y="2695063"/>
              </a:moveTo>
              <a:arcTo wR="1737302" hR="1737302" stAng="8792658" swAng="2177425"/>
            </a:path>
          </a:pathLst>
        </a:custGeom>
        <a:noFill/>
        <a:ln w="9525" cap="flat" cmpd="sng" algn="ctr">
          <a:solidFill>
            <a:srgbClr val="00529C"/>
          </a:solidFill>
          <a:prstDash val="solid"/>
        </a:ln>
        <a:effectLst/>
      </dsp:spPr>
      <dsp:style>
        <a:lnRef idx="1">
          <a:scrgbClr r="0" g="0" b="0"/>
        </a:lnRef>
        <a:fillRef idx="0">
          <a:scrgbClr r="0" g="0" b="0"/>
        </a:fillRef>
        <a:effectRef idx="0">
          <a:scrgbClr r="0" g="0" b="0"/>
        </a:effectRef>
        <a:fontRef idx="minor"/>
      </dsp:style>
    </dsp:sp>
    <dsp:sp modelId="{7F2C26C7-AC8D-48DF-A5CA-4114DD05B57C}">
      <dsp:nvSpPr>
        <dsp:cNvPr id="0" name=""/>
        <dsp:cNvSpPr/>
      </dsp:nvSpPr>
      <dsp:spPr>
        <a:xfrm>
          <a:off x="785301" y="1211774"/>
          <a:ext cx="1337856" cy="869606"/>
        </a:xfrm>
        <a:prstGeom prst="roundRect">
          <a:avLst/>
        </a:prstGeom>
        <a:solidFill>
          <a:srgbClr val="00529C"/>
        </a:solidFill>
        <a:ln w="25400" cap="flat" cmpd="sng" algn="ctr">
          <a:solidFill>
            <a:srgbClr val="00529C"/>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CO" sz="1200" b="1" kern="1200" dirty="0"/>
            <a:t>PROCESAMIENTO DE IMÁGENES</a:t>
          </a:r>
          <a:endParaRPr lang="es-CO" sz="1200" kern="1200" dirty="0"/>
        </a:p>
      </dsp:txBody>
      <dsp:txXfrm>
        <a:off x="827752" y="1254225"/>
        <a:ext cx="1252954" cy="784704"/>
      </dsp:txXfrm>
    </dsp:sp>
    <dsp:sp modelId="{4757BD88-2E27-448C-BF58-BD9C2B885338}">
      <dsp:nvSpPr>
        <dsp:cNvPr id="0" name=""/>
        <dsp:cNvSpPr/>
      </dsp:nvSpPr>
      <dsp:spPr>
        <a:xfrm>
          <a:off x="1373738" y="435350"/>
          <a:ext cx="3474604" cy="3474604"/>
        </a:xfrm>
        <a:custGeom>
          <a:avLst/>
          <a:gdLst/>
          <a:ahLst/>
          <a:cxnLst/>
          <a:rect l="0" t="0" r="0" b="0"/>
          <a:pathLst>
            <a:path>
              <a:moveTo>
                <a:pt x="295494" y="768070"/>
              </a:moveTo>
              <a:arcTo wR="1737302" hR="1737302" stAng="12834619" swAng="1976987"/>
            </a:path>
          </a:pathLst>
        </a:custGeom>
        <a:noFill/>
        <a:ln w="9525" cap="flat" cmpd="sng" algn="ctr">
          <a:solidFill>
            <a:srgbClr val="00529C"/>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B39117-BBAA-FC4C-90CB-86676EB69E98}" type="datetimeFigureOut">
              <a:rPr lang="es-ES" smtClean="0"/>
              <a:t>14/04/2021</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A48F21-F51C-9144-B662-F14C636FE289}" type="slidenum">
              <a:rPr lang="es-ES" smtClean="0"/>
              <a:t>‹Nº›</a:t>
            </a:fld>
            <a:endParaRPr lang="es-ES"/>
          </a:p>
        </p:txBody>
      </p:sp>
    </p:spTree>
    <p:extLst>
      <p:ext uri="{BB962C8B-B14F-4D97-AF65-F5344CB8AC3E}">
        <p14:creationId xmlns:p14="http://schemas.microsoft.com/office/powerpoint/2010/main" val="21568369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a:t>
            </a:r>
            <a:r>
              <a:rPr lang="es-ES" baseline="0" dirty="0"/>
              <a:t> diapositiva es la </a:t>
            </a:r>
            <a:r>
              <a:rPr lang="es-ES" b="1" baseline="0" dirty="0"/>
              <a:t>Portada del Documento</a:t>
            </a:r>
            <a:r>
              <a:rPr lang="es-ES" baseline="0" dirty="0"/>
              <a:t>, se sugiere NO INCLUIR NINGUNA información o disponer algún elemento sobre la misma.</a:t>
            </a:r>
            <a:endParaRPr lang="es-ES" dirty="0"/>
          </a:p>
        </p:txBody>
      </p:sp>
      <p:sp>
        <p:nvSpPr>
          <p:cNvPr id="4" name="Marcador de número de diapositiva 3"/>
          <p:cNvSpPr>
            <a:spLocks noGrp="1"/>
          </p:cNvSpPr>
          <p:nvPr>
            <p:ph type="sldNum" sz="quarter" idx="10"/>
          </p:nvPr>
        </p:nvSpPr>
        <p:spPr/>
        <p:txBody>
          <a:bodyPr/>
          <a:lstStyle/>
          <a:p>
            <a:fld id="{CAA48F21-F51C-9144-B662-F14C636FE289}" type="slidenum">
              <a:rPr lang="es-ES" smtClean="0"/>
              <a:t>1</a:t>
            </a:fld>
            <a:endParaRPr lang="es-ES"/>
          </a:p>
        </p:txBody>
      </p:sp>
    </p:spTree>
    <p:extLst>
      <p:ext uri="{BB962C8B-B14F-4D97-AF65-F5344CB8AC3E}">
        <p14:creationId xmlns:p14="http://schemas.microsoft.com/office/powerpoint/2010/main" val="18991313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771579"/>
            <a:ext cx="4312078" cy="5196204"/>
          </a:xfrm>
        </p:spPr>
        <p:txBody>
          <a:bodyPr anchor="ctr"/>
          <a:lstStyle>
            <a:lvl1pPr algn="l">
              <a:defRPr b="1" spc="-150">
                <a:solidFill>
                  <a:schemeClr val="bg1"/>
                </a:solidFill>
                <a:effectLst>
                  <a:outerShdw blurRad="50800" dist="38100" dir="5400000" algn="t" rotWithShape="0">
                    <a:prstClr val="black">
                      <a:alpha val="40000"/>
                    </a:prstClr>
                  </a:outerShdw>
                </a:effectLst>
                <a:latin typeface="Arial"/>
                <a:cs typeface="Arial"/>
              </a:defRPr>
            </a:lvl1pPr>
          </a:lstStyle>
          <a:p>
            <a:r>
              <a:rPr lang="es-ES"/>
              <a:t>Haga clic para modificar el estilo de título del patrón</a:t>
            </a:r>
          </a:p>
        </p:txBody>
      </p:sp>
    </p:spTree>
    <p:extLst>
      <p:ext uri="{BB962C8B-B14F-4D97-AF65-F5344CB8AC3E}">
        <p14:creationId xmlns:p14="http://schemas.microsoft.com/office/powerpoint/2010/main" val="3732019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b="1" spc="-150">
                <a:solidFill>
                  <a:srgbClr val="00529C"/>
                </a:solidFill>
                <a:latin typeface="Arial"/>
                <a:cs typeface="Arial"/>
              </a:defRPr>
            </a:lvl1pPr>
          </a:lstStyle>
          <a:p>
            <a:r>
              <a:rPr lang="es-ES"/>
              <a:t>Haga clic para modificar el estilo de título del patrón</a:t>
            </a:r>
          </a:p>
        </p:txBody>
      </p:sp>
      <p:sp>
        <p:nvSpPr>
          <p:cNvPr id="3" name="Marcador de contenido 2"/>
          <p:cNvSpPr>
            <a:spLocks noGrp="1"/>
          </p:cNvSpPr>
          <p:nvPr>
            <p:ph idx="1"/>
          </p:nvPr>
        </p:nvSpPr>
        <p:spPr/>
        <p:txBody>
          <a:bodyPr/>
          <a:lstStyle>
            <a:lvl1pPr marL="0" indent="0">
              <a:buNone/>
              <a:defRPr>
                <a:solidFill>
                  <a:schemeClr val="tx1">
                    <a:lumMod val="65000"/>
                    <a:lumOff val="35000"/>
                  </a:schemeClr>
                </a:solidFill>
                <a:latin typeface="Arial"/>
                <a:cs typeface="Arial"/>
              </a:defRPr>
            </a:lvl1pPr>
            <a:lvl2pPr marL="457200" indent="0">
              <a:buNone/>
              <a:defRPr>
                <a:solidFill>
                  <a:schemeClr val="tx1">
                    <a:lumMod val="65000"/>
                    <a:lumOff val="35000"/>
                  </a:schemeClr>
                </a:solidFill>
                <a:latin typeface="Arial"/>
                <a:cs typeface="Arial"/>
              </a:defRPr>
            </a:lvl2pPr>
            <a:lvl3pPr marL="914400" indent="0">
              <a:buNone/>
              <a:defRPr>
                <a:solidFill>
                  <a:schemeClr val="tx1">
                    <a:lumMod val="65000"/>
                    <a:lumOff val="35000"/>
                  </a:schemeClr>
                </a:solidFill>
                <a:latin typeface="Arial"/>
                <a:cs typeface="Arial"/>
              </a:defRPr>
            </a:lvl3pPr>
            <a:lvl4pPr marL="1371600" indent="0">
              <a:buNone/>
              <a:defRPr>
                <a:solidFill>
                  <a:schemeClr val="tx1">
                    <a:lumMod val="65000"/>
                    <a:lumOff val="35000"/>
                  </a:schemeClr>
                </a:solidFill>
                <a:latin typeface="Arial"/>
                <a:cs typeface="Arial"/>
              </a:defRPr>
            </a:lvl4pPr>
            <a:lvl5pPr marL="1828800" indent="0">
              <a:buNone/>
              <a:defRPr>
                <a:solidFill>
                  <a:schemeClr val="tx1">
                    <a:lumMod val="65000"/>
                    <a:lumOff val="35000"/>
                  </a:schemeClr>
                </a:solidFill>
                <a:latin typeface="Arial"/>
                <a:cs typeface="Arial"/>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3"/>
          <p:cNvSpPr>
            <a:spLocks noGrp="1"/>
          </p:cNvSpPr>
          <p:nvPr>
            <p:ph type="dt" sz="half" idx="10"/>
          </p:nvPr>
        </p:nvSpPr>
        <p:spPr>
          <a:xfrm>
            <a:off x="457200" y="6584800"/>
            <a:ext cx="2133600" cy="187367"/>
          </a:xfrm>
        </p:spPr>
        <p:txBody>
          <a:bodyPr anchor="ctr"/>
          <a:lstStyle>
            <a:lvl1pPr>
              <a:defRPr sz="900" b="1">
                <a:solidFill>
                  <a:schemeClr val="bg1">
                    <a:lumMod val="75000"/>
                  </a:schemeClr>
                </a:solidFill>
                <a:latin typeface="Arial"/>
                <a:cs typeface="Arial"/>
              </a:defRPr>
            </a:lvl1pPr>
          </a:lstStyle>
          <a:p>
            <a:fld id="{357272FC-7409-9241-96D9-C1880B2CBB52}" type="datetimeFigureOut">
              <a:rPr lang="es-ES" smtClean="0"/>
              <a:pPr/>
              <a:t>14/04/2021</a:t>
            </a:fld>
            <a:endParaRPr lang="es-ES"/>
          </a:p>
        </p:txBody>
      </p:sp>
      <p:sp>
        <p:nvSpPr>
          <p:cNvPr id="8" name="Marcador de pie de página 4"/>
          <p:cNvSpPr>
            <a:spLocks noGrp="1"/>
          </p:cNvSpPr>
          <p:nvPr>
            <p:ph type="ftr" sz="quarter" idx="11"/>
          </p:nvPr>
        </p:nvSpPr>
        <p:spPr>
          <a:xfrm>
            <a:off x="3083231" y="6584800"/>
            <a:ext cx="2986593" cy="187367"/>
          </a:xfrm>
        </p:spPr>
        <p:txBody>
          <a:bodyPr anchor="ctr"/>
          <a:lstStyle>
            <a:lvl1pPr>
              <a:defRPr sz="900" b="1">
                <a:solidFill>
                  <a:schemeClr val="bg1">
                    <a:lumMod val="75000"/>
                  </a:schemeClr>
                </a:solidFill>
                <a:latin typeface="Arial"/>
                <a:cs typeface="Arial"/>
              </a:defRPr>
            </a:lvl1pPr>
          </a:lstStyle>
          <a:p>
            <a:endParaRPr lang="es-ES"/>
          </a:p>
        </p:txBody>
      </p:sp>
      <p:sp>
        <p:nvSpPr>
          <p:cNvPr id="9" name="Marcador de número de diapositiva 5"/>
          <p:cNvSpPr>
            <a:spLocks noGrp="1"/>
          </p:cNvSpPr>
          <p:nvPr>
            <p:ph type="sldNum" sz="quarter" idx="12"/>
          </p:nvPr>
        </p:nvSpPr>
        <p:spPr>
          <a:xfrm>
            <a:off x="6499972" y="6584800"/>
            <a:ext cx="1497230" cy="187367"/>
          </a:xfrm>
        </p:spPr>
        <p:txBody>
          <a:bodyPr anchor="ctr"/>
          <a:lstStyle>
            <a:lvl1pPr>
              <a:defRPr sz="900" b="1">
                <a:solidFill>
                  <a:schemeClr val="bg1">
                    <a:lumMod val="75000"/>
                  </a:schemeClr>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3492821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722313" y="580392"/>
            <a:ext cx="7772400" cy="5250828"/>
          </a:xfrm>
        </p:spPr>
        <p:txBody>
          <a:bodyPr anchor="ctr"/>
          <a:lstStyle>
            <a:lvl1pPr algn="ctr">
              <a:defRPr sz="4000" b="1" cap="all" spc="-150">
                <a:solidFill>
                  <a:schemeClr val="bg1"/>
                </a:solidFill>
                <a:effectLst>
                  <a:outerShdw blurRad="50800" dist="38100" dir="5400000" algn="t" rotWithShape="0">
                    <a:prstClr val="black">
                      <a:alpha val="40000"/>
                    </a:prstClr>
                  </a:outerShdw>
                </a:effectLst>
                <a:latin typeface="Arial"/>
                <a:cs typeface="Arial"/>
              </a:defRPr>
            </a:lvl1pPr>
          </a:lstStyle>
          <a:p>
            <a:r>
              <a:rPr lang="es-ES"/>
              <a:t>Haga clic para modificar el estilo de título del patrón</a:t>
            </a:r>
            <a:endParaRPr lang="es-ES" dirty="0"/>
          </a:p>
        </p:txBody>
      </p:sp>
      <p:sp>
        <p:nvSpPr>
          <p:cNvPr id="4" name="Marcador de fecha 3"/>
          <p:cNvSpPr>
            <a:spLocks noGrp="1"/>
          </p:cNvSpPr>
          <p:nvPr>
            <p:ph type="dt" sz="half" idx="10"/>
          </p:nvPr>
        </p:nvSpPr>
        <p:spPr>
          <a:xfrm>
            <a:off x="457200" y="6584800"/>
            <a:ext cx="2133600" cy="187367"/>
          </a:xfrm>
        </p:spPr>
        <p:txBody>
          <a:bodyPr anchor="ctr"/>
          <a:lstStyle>
            <a:lvl1pPr>
              <a:defRPr sz="900" b="1">
                <a:solidFill>
                  <a:srgbClr val="BFBFBF"/>
                </a:solidFill>
                <a:latin typeface="Arial"/>
                <a:cs typeface="Arial"/>
              </a:defRPr>
            </a:lvl1pPr>
          </a:lstStyle>
          <a:p>
            <a:fld id="{357272FC-7409-9241-96D9-C1880B2CBB52}" type="datetimeFigureOut">
              <a:rPr lang="es-ES" smtClean="0"/>
              <a:pPr/>
              <a:t>14/04/2021</a:t>
            </a:fld>
            <a:endParaRPr lang="es-ES"/>
          </a:p>
        </p:txBody>
      </p:sp>
      <p:sp>
        <p:nvSpPr>
          <p:cNvPr id="5" name="Marcador de pie de página 4"/>
          <p:cNvSpPr>
            <a:spLocks noGrp="1"/>
          </p:cNvSpPr>
          <p:nvPr>
            <p:ph type="ftr" sz="quarter" idx="11"/>
          </p:nvPr>
        </p:nvSpPr>
        <p:spPr>
          <a:xfrm>
            <a:off x="3083231" y="6584800"/>
            <a:ext cx="2986593" cy="187367"/>
          </a:xfrm>
        </p:spPr>
        <p:txBody>
          <a:bodyPr anchor="ctr"/>
          <a:lstStyle>
            <a:lvl1pPr>
              <a:defRPr sz="900" b="1">
                <a:solidFill>
                  <a:srgbClr val="BFBFBF"/>
                </a:solidFill>
                <a:latin typeface="Arial"/>
                <a:cs typeface="Arial"/>
              </a:defRPr>
            </a:lvl1pPr>
          </a:lstStyle>
          <a:p>
            <a:endParaRPr lang="es-ES"/>
          </a:p>
        </p:txBody>
      </p:sp>
      <p:sp>
        <p:nvSpPr>
          <p:cNvPr id="6" name="Marcador de número de diapositiva 5"/>
          <p:cNvSpPr>
            <a:spLocks noGrp="1"/>
          </p:cNvSpPr>
          <p:nvPr>
            <p:ph type="sldNum" sz="quarter" idx="12"/>
          </p:nvPr>
        </p:nvSpPr>
        <p:spPr>
          <a:xfrm>
            <a:off x="6499972" y="6584800"/>
            <a:ext cx="1497230" cy="187367"/>
          </a:xfrm>
        </p:spPr>
        <p:txBody>
          <a:bodyPr anchor="ctr"/>
          <a:lstStyle>
            <a:lvl1pPr>
              <a:defRPr sz="900" b="1">
                <a:solidFill>
                  <a:srgbClr val="BFBFBF"/>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2393460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b="1" spc="-150">
                <a:solidFill>
                  <a:srgbClr val="00529C"/>
                </a:solidFill>
                <a:latin typeface="Arial"/>
                <a:cs typeface="Arial"/>
              </a:defRPr>
            </a:lvl1pPr>
          </a:lstStyle>
          <a:p>
            <a:r>
              <a:rPr lang="es-ES"/>
              <a:t>Haga clic para modificar el estilo de título del patrón</a:t>
            </a:r>
          </a:p>
        </p:txBody>
      </p:sp>
      <p:sp>
        <p:nvSpPr>
          <p:cNvPr id="3" name="Marcador de contenido 2"/>
          <p:cNvSpPr>
            <a:spLocks noGrp="1"/>
          </p:cNvSpPr>
          <p:nvPr>
            <p:ph sz="half" idx="1"/>
          </p:nvPr>
        </p:nvSpPr>
        <p:spPr>
          <a:xfrm>
            <a:off x="457200" y="1600200"/>
            <a:ext cx="4038600" cy="4525963"/>
          </a:xfrm>
        </p:spPr>
        <p:txBody>
          <a:bodyPr/>
          <a:lstStyle>
            <a:lvl1pPr marL="0" indent="0">
              <a:buNone/>
              <a:defRPr sz="2800">
                <a:solidFill>
                  <a:schemeClr val="tx1">
                    <a:lumMod val="65000"/>
                    <a:lumOff val="35000"/>
                  </a:schemeClr>
                </a:solidFill>
                <a:latin typeface="Arial"/>
                <a:cs typeface="Arial"/>
              </a:defRPr>
            </a:lvl1pPr>
            <a:lvl2pPr marL="457200" indent="0">
              <a:buNone/>
              <a:defRPr sz="2400">
                <a:solidFill>
                  <a:schemeClr val="tx1">
                    <a:lumMod val="65000"/>
                    <a:lumOff val="35000"/>
                  </a:schemeClr>
                </a:solidFill>
                <a:latin typeface="Arial"/>
                <a:cs typeface="Arial"/>
              </a:defRPr>
            </a:lvl2pPr>
            <a:lvl3pPr marL="914400" indent="0">
              <a:buNone/>
              <a:defRPr sz="2000">
                <a:solidFill>
                  <a:schemeClr val="tx1">
                    <a:lumMod val="65000"/>
                    <a:lumOff val="35000"/>
                  </a:schemeClr>
                </a:solidFill>
                <a:latin typeface="Arial"/>
                <a:cs typeface="Arial"/>
              </a:defRPr>
            </a:lvl3pPr>
            <a:lvl4pPr marL="1371600" indent="0">
              <a:buNone/>
              <a:defRPr sz="1800">
                <a:solidFill>
                  <a:schemeClr val="tx1">
                    <a:lumMod val="65000"/>
                    <a:lumOff val="35000"/>
                  </a:schemeClr>
                </a:solidFill>
                <a:latin typeface="Arial"/>
                <a:cs typeface="Arial"/>
              </a:defRPr>
            </a:lvl4pPr>
            <a:lvl5pPr marL="1828800" indent="0">
              <a:buNone/>
              <a:defRPr sz="1800">
                <a:solidFill>
                  <a:schemeClr val="tx1">
                    <a:lumMod val="65000"/>
                    <a:lumOff val="35000"/>
                  </a:schemeClr>
                </a:solidFill>
                <a:latin typeface="Arial"/>
                <a:cs typeface="Arial"/>
              </a:defRPr>
            </a:lvl5pPr>
            <a:lvl6pPr>
              <a:defRPr sz="1800"/>
            </a:lvl6pPr>
            <a:lvl7pPr>
              <a:defRPr sz="1800"/>
            </a:lvl7pPr>
            <a:lvl8pPr>
              <a:defRPr sz="1800"/>
            </a:lvl8pPr>
            <a:lvl9pPr>
              <a:defRPr sz="18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4648200" y="1600200"/>
            <a:ext cx="4038600" cy="4525963"/>
          </a:xfrm>
        </p:spPr>
        <p:txBody>
          <a:bodyPr/>
          <a:lstStyle>
            <a:lvl1pPr marL="0" indent="0">
              <a:buNone/>
              <a:defRPr sz="2800">
                <a:solidFill>
                  <a:schemeClr val="tx1">
                    <a:lumMod val="65000"/>
                    <a:lumOff val="35000"/>
                  </a:schemeClr>
                </a:solidFill>
                <a:latin typeface="Arial"/>
                <a:cs typeface="Arial"/>
              </a:defRPr>
            </a:lvl1pPr>
            <a:lvl2pPr marL="457200" indent="0">
              <a:buNone/>
              <a:defRPr sz="2400">
                <a:solidFill>
                  <a:schemeClr val="tx1">
                    <a:lumMod val="65000"/>
                    <a:lumOff val="35000"/>
                  </a:schemeClr>
                </a:solidFill>
                <a:latin typeface="Arial"/>
                <a:cs typeface="Arial"/>
              </a:defRPr>
            </a:lvl2pPr>
            <a:lvl3pPr marL="914400" indent="0">
              <a:buNone/>
              <a:defRPr sz="2000">
                <a:solidFill>
                  <a:schemeClr val="tx1">
                    <a:lumMod val="65000"/>
                    <a:lumOff val="35000"/>
                  </a:schemeClr>
                </a:solidFill>
                <a:latin typeface="Arial"/>
                <a:cs typeface="Arial"/>
              </a:defRPr>
            </a:lvl3pPr>
            <a:lvl4pPr marL="1371600" indent="0">
              <a:buNone/>
              <a:defRPr sz="1800">
                <a:solidFill>
                  <a:schemeClr val="tx1">
                    <a:lumMod val="65000"/>
                    <a:lumOff val="35000"/>
                  </a:schemeClr>
                </a:solidFill>
                <a:latin typeface="Arial"/>
                <a:cs typeface="Arial"/>
              </a:defRPr>
            </a:lvl4pPr>
            <a:lvl5pPr marL="1828800" indent="0">
              <a:buNone/>
              <a:defRPr sz="1800">
                <a:solidFill>
                  <a:schemeClr val="tx1">
                    <a:lumMod val="65000"/>
                    <a:lumOff val="35000"/>
                  </a:schemeClr>
                </a:solidFill>
                <a:latin typeface="Arial"/>
                <a:cs typeface="Arial"/>
              </a:defRPr>
            </a:lvl5pPr>
            <a:lvl6pPr>
              <a:defRPr sz="1800"/>
            </a:lvl6pPr>
            <a:lvl7pPr>
              <a:defRPr sz="1800"/>
            </a:lvl7pPr>
            <a:lvl8pPr>
              <a:defRPr sz="1800"/>
            </a:lvl8pPr>
            <a:lvl9pPr>
              <a:defRPr sz="18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1" name="Marcador de fecha 3"/>
          <p:cNvSpPr>
            <a:spLocks noGrp="1"/>
          </p:cNvSpPr>
          <p:nvPr>
            <p:ph type="dt" sz="half" idx="10"/>
          </p:nvPr>
        </p:nvSpPr>
        <p:spPr>
          <a:xfrm>
            <a:off x="457200" y="6584800"/>
            <a:ext cx="2133600" cy="187367"/>
          </a:xfrm>
        </p:spPr>
        <p:txBody>
          <a:bodyPr anchor="ctr"/>
          <a:lstStyle>
            <a:lvl1pPr>
              <a:defRPr sz="900" b="1">
                <a:solidFill>
                  <a:schemeClr val="bg1">
                    <a:lumMod val="75000"/>
                  </a:schemeClr>
                </a:solidFill>
                <a:latin typeface="Arial"/>
                <a:cs typeface="Arial"/>
              </a:defRPr>
            </a:lvl1pPr>
          </a:lstStyle>
          <a:p>
            <a:fld id="{357272FC-7409-9241-96D9-C1880B2CBB52}" type="datetimeFigureOut">
              <a:rPr lang="es-ES" smtClean="0"/>
              <a:pPr/>
              <a:t>14/04/2021</a:t>
            </a:fld>
            <a:endParaRPr lang="es-ES"/>
          </a:p>
        </p:txBody>
      </p:sp>
      <p:sp>
        <p:nvSpPr>
          <p:cNvPr id="12" name="Marcador de pie de página 4"/>
          <p:cNvSpPr>
            <a:spLocks noGrp="1"/>
          </p:cNvSpPr>
          <p:nvPr>
            <p:ph type="ftr" sz="quarter" idx="11"/>
          </p:nvPr>
        </p:nvSpPr>
        <p:spPr>
          <a:xfrm>
            <a:off x="3083231" y="6584800"/>
            <a:ext cx="2986593" cy="187367"/>
          </a:xfrm>
        </p:spPr>
        <p:txBody>
          <a:bodyPr anchor="ctr"/>
          <a:lstStyle>
            <a:lvl1pPr>
              <a:defRPr sz="900" b="1">
                <a:solidFill>
                  <a:schemeClr val="bg1">
                    <a:lumMod val="75000"/>
                  </a:schemeClr>
                </a:solidFill>
                <a:latin typeface="Arial"/>
                <a:cs typeface="Arial"/>
              </a:defRPr>
            </a:lvl1pPr>
          </a:lstStyle>
          <a:p>
            <a:endParaRPr lang="es-ES"/>
          </a:p>
        </p:txBody>
      </p:sp>
      <p:sp>
        <p:nvSpPr>
          <p:cNvPr id="13" name="Marcador de número de diapositiva 5"/>
          <p:cNvSpPr>
            <a:spLocks noGrp="1"/>
          </p:cNvSpPr>
          <p:nvPr>
            <p:ph type="sldNum" sz="quarter" idx="12"/>
          </p:nvPr>
        </p:nvSpPr>
        <p:spPr>
          <a:xfrm>
            <a:off x="7189570" y="6584800"/>
            <a:ext cx="1497230" cy="187367"/>
          </a:xfrm>
        </p:spPr>
        <p:txBody>
          <a:bodyPr anchor="ctr"/>
          <a:lstStyle>
            <a:lvl1pPr>
              <a:defRPr sz="900" b="1">
                <a:solidFill>
                  <a:schemeClr val="bg1">
                    <a:lumMod val="75000"/>
                  </a:schemeClr>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2264424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ctr"/>
          <a:lstStyle>
            <a:lvl1pPr algn="ctr">
              <a:defRPr b="1" spc="-150">
                <a:solidFill>
                  <a:srgbClr val="00529C"/>
                </a:solidFill>
                <a:latin typeface="Arial"/>
                <a:cs typeface="Arial"/>
              </a:defRPr>
            </a:lvl1pPr>
          </a:lstStyle>
          <a:p>
            <a:r>
              <a:rPr lang="es-ES"/>
              <a:t>Haga clic para modificar el estilo de título del patrón</a:t>
            </a:r>
          </a:p>
        </p:txBody>
      </p:sp>
      <p:sp>
        <p:nvSpPr>
          <p:cNvPr id="3" name="Marcador de texto 2"/>
          <p:cNvSpPr>
            <a:spLocks noGrp="1"/>
          </p:cNvSpPr>
          <p:nvPr>
            <p:ph type="body" idx="1"/>
          </p:nvPr>
        </p:nvSpPr>
        <p:spPr>
          <a:xfrm>
            <a:off x="457200" y="1535112"/>
            <a:ext cx="4040188" cy="1032263"/>
          </a:xfrm>
        </p:spPr>
        <p:txBody>
          <a:bodyPr anchor="ctr">
            <a:noAutofit/>
          </a:bodyPr>
          <a:lstStyle>
            <a:lvl1pPr marL="0" indent="0" algn="ctr">
              <a:buNone/>
              <a:defRPr sz="2000" b="1">
                <a:solidFill>
                  <a:schemeClr val="tx1">
                    <a:lumMod val="65000"/>
                    <a:lumOff val="35000"/>
                  </a:schemeClr>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457200" y="2662970"/>
            <a:ext cx="4040188" cy="3463193"/>
          </a:xfrm>
        </p:spPr>
        <p:txBody>
          <a:bodyPr/>
          <a:lstStyle>
            <a:lvl1pPr marL="0" indent="0">
              <a:buNone/>
              <a:defRPr sz="2400">
                <a:solidFill>
                  <a:srgbClr val="595959"/>
                </a:solidFill>
                <a:latin typeface="Arial"/>
                <a:cs typeface="Arial"/>
              </a:defRPr>
            </a:lvl1pPr>
            <a:lvl2pPr marL="457200" indent="0">
              <a:buNone/>
              <a:defRPr sz="2000">
                <a:solidFill>
                  <a:srgbClr val="595959"/>
                </a:solidFill>
                <a:latin typeface="Arial"/>
                <a:cs typeface="Arial"/>
              </a:defRPr>
            </a:lvl2pPr>
            <a:lvl3pPr marL="914400" indent="0">
              <a:buNone/>
              <a:defRPr sz="1800">
                <a:solidFill>
                  <a:srgbClr val="595959"/>
                </a:solidFill>
                <a:latin typeface="Arial"/>
                <a:cs typeface="Arial"/>
              </a:defRPr>
            </a:lvl3pPr>
            <a:lvl4pPr marL="1371600" indent="0">
              <a:buNone/>
              <a:defRPr sz="1600">
                <a:solidFill>
                  <a:srgbClr val="595959"/>
                </a:solidFill>
                <a:latin typeface="Arial"/>
                <a:cs typeface="Arial"/>
              </a:defRPr>
            </a:lvl4pPr>
            <a:lvl5pPr marL="1828800" indent="0">
              <a:buNone/>
              <a:defRPr sz="1600">
                <a:solidFill>
                  <a:srgbClr val="595959"/>
                </a:solidFill>
                <a:latin typeface="Arial"/>
                <a:cs typeface="Arial"/>
              </a:defRPr>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5" name="Marcador de texto 4"/>
          <p:cNvSpPr>
            <a:spLocks noGrp="1"/>
          </p:cNvSpPr>
          <p:nvPr>
            <p:ph type="body" sz="quarter" idx="3"/>
          </p:nvPr>
        </p:nvSpPr>
        <p:spPr>
          <a:xfrm>
            <a:off x="4645025" y="1535112"/>
            <a:ext cx="4041775" cy="1032263"/>
          </a:xfrm>
        </p:spPr>
        <p:txBody>
          <a:bodyPr anchor="ctr">
            <a:noAutofit/>
          </a:bodyPr>
          <a:lstStyle>
            <a:lvl1pPr marL="0" indent="0" algn="ctr">
              <a:buNone/>
              <a:defRPr sz="2000" b="1">
                <a:solidFill>
                  <a:schemeClr val="tx1">
                    <a:lumMod val="65000"/>
                    <a:lumOff val="35000"/>
                  </a:schemeClr>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4645025" y="2662970"/>
            <a:ext cx="4041775" cy="3463193"/>
          </a:xfrm>
        </p:spPr>
        <p:txBody>
          <a:bodyPr/>
          <a:lstStyle>
            <a:lvl1pPr marL="0" indent="0">
              <a:buNone/>
              <a:defRPr sz="2400">
                <a:solidFill>
                  <a:srgbClr val="595959"/>
                </a:solidFill>
                <a:latin typeface="Arial"/>
                <a:cs typeface="Arial"/>
              </a:defRPr>
            </a:lvl1pPr>
            <a:lvl2pPr marL="457200" indent="0">
              <a:buNone/>
              <a:defRPr sz="2000">
                <a:solidFill>
                  <a:srgbClr val="595959"/>
                </a:solidFill>
                <a:latin typeface="Arial"/>
                <a:cs typeface="Arial"/>
              </a:defRPr>
            </a:lvl2pPr>
            <a:lvl3pPr marL="914400" indent="0">
              <a:buNone/>
              <a:defRPr sz="1800">
                <a:solidFill>
                  <a:srgbClr val="595959"/>
                </a:solidFill>
                <a:latin typeface="Arial"/>
                <a:cs typeface="Arial"/>
              </a:defRPr>
            </a:lvl3pPr>
            <a:lvl4pPr marL="1371600" indent="0">
              <a:buNone/>
              <a:defRPr sz="1600">
                <a:solidFill>
                  <a:srgbClr val="595959"/>
                </a:solidFill>
                <a:latin typeface="Arial"/>
                <a:cs typeface="Arial"/>
              </a:defRPr>
            </a:lvl4pPr>
            <a:lvl5pPr marL="1828800" indent="0">
              <a:buNone/>
              <a:defRPr sz="1600">
                <a:solidFill>
                  <a:srgbClr val="595959"/>
                </a:solidFill>
                <a:latin typeface="Arial"/>
                <a:cs typeface="Arial"/>
              </a:defRPr>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0" name="Marcador de fecha 3"/>
          <p:cNvSpPr>
            <a:spLocks noGrp="1"/>
          </p:cNvSpPr>
          <p:nvPr>
            <p:ph type="dt" sz="half" idx="10"/>
          </p:nvPr>
        </p:nvSpPr>
        <p:spPr>
          <a:xfrm>
            <a:off x="457200" y="6584800"/>
            <a:ext cx="2133600" cy="187367"/>
          </a:xfrm>
        </p:spPr>
        <p:txBody>
          <a:bodyPr anchor="ctr"/>
          <a:lstStyle>
            <a:lvl1pPr>
              <a:defRPr sz="900" b="1">
                <a:solidFill>
                  <a:schemeClr val="bg1">
                    <a:lumMod val="75000"/>
                  </a:schemeClr>
                </a:solidFill>
                <a:latin typeface="Arial"/>
                <a:cs typeface="Arial"/>
              </a:defRPr>
            </a:lvl1pPr>
          </a:lstStyle>
          <a:p>
            <a:fld id="{357272FC-7409-9241-96D9-C1880B2CBB52}" type="datetimeFigureOut">
              <a:rPr lang="es-ES" smtClean="0"/>
              <a:pPr/>
              <a:t>14/04/2021</a:t>
            </a:fld>
            <a:endParaRPr lang="es-ES"/>
          </a:p>
        </p:txBody>
      </p:sp>
      <p:sp>
        <p:nvSpPr>
          <p:cNvPr id="11" name="Marcador de pie de página 4"/>
          <p:cNvSpPr>
            <a:spLocks noGrp="1"/>
          </p:cNvSpPr>
          <p:nvPr>
            <p:ph type="ftr" sz="quarter" idx="11"/>
          </p:nvPr>
        </p:nvSpPr>
        <p:spPr>
          <a:xfrm>
            <a:off x="3083231" y="6584800"/>
            <a:ext cx="2986593" cy="187367"/>
          </a:xfrm>
        </p:spPr>
        <p:txBody>
          <a:bodyPr anchor="ctr"/>
          <a:lstStyle>
            <a:lvl1pPr>
              <a:defRPr sz="900" b="1">
                <a:solidFill>
                  <a:schemeClr val="bg1">
                    <a:lumMod val="75000"/>
                  </a:schemeClr>
                </a:solidFill>
                <a:latin typeface="Arial"/>
                <a:cs typeface="Arial"/>
              </a:defRPr>
            </a:lvl1pPr>
          </a:lstStyle>
          <a:p>
            <a:endParaRPr lang="es-ES"/>
          </a:p>
        </p:txBody>
      </p:sp>
      <p:sp>
        <p:nvSpPr>
          <p:cNvPr id="12" name="Marcador de número de diapositiva 5"/>
          <p:cNvSpPr>
            <a:spLocks noGrp="1"/>
          </p:cNvSpPr>
          <p:nvPr>
            <p:ph type="sldNum" sz="quarter" idx="12"/>
          </p:nvPr>
        </p:nvSpPr>
        <p:spPr>
          <a:xfrm>
            <a:off x="7189570" y="6584800"/>
            <a:ext cx="1497230" cy="187367"/>
          </a:xfrm>
        </p:spPr>
        <p:txBody>
          <a:bodyPr anchor="ctr"/>
          <a:lstStyle>
            <a:lvl1pPr>
              <a:defRPr sz="900" b="1">
                <a:solidFill>
                  <a:schemeClr val="bg1">
                    <a:lumMod val="75000"/>
                  </a:schemeClr>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4021975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184359"/>
            <a:ext cx="8229600" cy="996907"/>
          </a:xfrm>
        </p:spPr>
        <p:txBody>
          <a:bodyPr anchor="ctr">
            <a:normAutofit/>
          </a:bodyPr>
          <a:lstStyle>
            <a:lvl1pPr>
              <a:defRPr sz="3600" b="1" spc="-150">
                <a:solidFill>
                  <a:schemeClr val="bg1"/>
                </a:solidFill>
                <a:effectLst>
                  <a:outerShdw blurRad="50800" dist="38100" dir="5400000" algn="t" rotWithShape="0">
                    <a:prstClr val="black">
                      <a:alpha val="40000"/>
                    </a:prstClr>
                  </a:outerShdw>
                </a:effectLst>
                <a:latin typeface="Arial"/>
                <a:cs typeface="Arial"/>
              </a:defRPr>
            </a:lvl1pPr>
          </a:lstStyle>
          <a:p>
            <a:r>
              <a:rPr lang="es-ES"/>
              <a:t>Haga clic para modificar el estilo de título del patrón</a:t>
            </a:r>
          </a:p>
        </p:txBody>
      </p:sp>
      <p:sp>
        <p:nvSpPr>
          <p:cNvPr id="9" name="Marcador de fecha 3"/>
          <p:cNvSpPr>
            <a:spLocks noGrp="1"/>
          </p:cNvSpPr>
          <p:nvPr>
            <p:ph type="dt" sz="half" idx="10"/>
          </p:nvPr>
        </p:nvSpPr>
        <p:spPr>
          <a:xfrm>
            <a:off x="457200" y="6584800"/>
            <a:ext cx="2133600" cy="187367"/>
          </a:xfrm>
        </p:spPr>
        <p:txBody>
          <a:bodyPr anchor="ctr"/>
          <a:lstStyle>
            <a:lvl1pPr>
              <a:defRPr sz="900" b="1">
                <a:solidFill>
                  <a:srgbClr val="BFBFBF"/>
                </a:solidFill>
                <a:latin typeface="Arial"/>
                <a:cs typeface="Arial"/>
              </a:defRPr>
            </a:lvl1pPr>
          </a:lstStyle>
          <a:p>
            <a:fld id="{357272FC-7409-9241-96D9-C1880B2CBB52}" type="datetimeFigureOut">
              <a:rPr lang="es-ES" smtClean="0"/>
              <a:pPr/>
              <a:t>14/04/2021</a:t>
            </a:fld>
            <a:endParaRPr lang="es-ES"/>
          </a:p>
        </p:txBody>
      </p:sp>
      <p:sp>
        <p:nvSpPr>
          <p:cNvPr id="10" name="Marcador de pie de página 4"/>
          <p:cNvSpPr>
            <a:spLocks noGrp="1"/>
          </p:cNvSpPr>
          <p:nvPr>
            <p:ph type="ftr" sz="quarter" idx="11"/>
          </p:nvPr>
        </p:nvSpPr>
        <p:spPr>
          <a:xfrm>
            <a:off x="3083231" y="6584800"/>
            <a:ext cx="2986593" cy="187367"/>
          </a:xfrm>
        </p:spPr>
        <p:txBody>
          <a:bodyPr anchor="ctr"/>
          <a:lstStyle>
            <a:lvl1pPr>
              <a:defRPr sz="900" b="1">
                <a:solidFill>
                  <a:srgbClr val="BFBFBF"/>
                </a:solidFill>
                <a:latin typeface="Arial"/>
                <a:cs typeface="Arial"/>
              </a:defRPr>
            </a:lvl1pPr>
          </a:lstStyle>
          <a:p>
            <a:endParaRPr lang="es-ES"/>
          </a:p>
        </p:txBody>
      </p:sp>
      <p:sp>
        <p:nvSpPr>
          <p:cNvPr id="11" name="Marcador de número de diapositiva 5"/>
          <p:cNvSpPr>
            <a:spLocks noGrp="1"/>
          </p:cNvSpPr>
          <p:nvPr>
            <p:ph type="sldNum" sz="quarter" idx="12"/>
          </p:nvPr>
        </p:nvSpPr>
        <p:spPr>
          <a:xfrm>
            <a:off x="6499972" y="6584800"/>
            <a:ext cx="1497230" cy="187367"/>
          </a:xfrm>
        </p:spPr>
        <p:txBody>
          <a:bodyPr anchor="ctr"/>
          <a:lstStyle>
            <a:lvl1pPr>
              <a:defRPr sz="900" b="1">
                <a:solidFill>
                  <a:srgbClr val="BFBFBF"/>
                </a:solidFill>
                <a:latin typeface="Arial"/>
                <a:cs typeface="Arial"/>
              </a:defRPr>
            </a:lvl1pPr>
          </a:lstStyle>
          <a:p>
            <a:fld id="{1FFC44E8-1E1C-934E-880E-E8BCEBE213D5}" type="slidenum">
              <a:rPr lang="es-ES" smtClean="0"/>
              <a:pPr/>
              <a:t>‹Nº›</a:t>
            </a:fld>
            <a:endParaRPr lang="es-ES"/>
          </a:p>
        </p:txBody>
      </p:sp>
      <p:sp>
        <p:nvSpPr>
          <p:cNvPr id="6" name="Marcador de contenido 2"/>
          <p:cNvSpPr>
            <a:spLocks noGrp="1"/>
          </p:cNvSpPr>
          <p:nvPr>
            <p:ph idx="1"/>
          </p:nvPr>
        </p:nvSpPr>
        <p:spPr>
          <a:xfrm>
            <a:off x="457200" y="1600200"/>
            <a:ext cx="8229600" cy="4525963"/>
          </a:xfrm>
        </p:spPr>
        <p:txBody>
          <a:bodyPr/>
          <a:lstStyle>
            <a:lvl1pPr marL="0" indent="0">
              <a:buNone/>
              <a:defRPr>
                <a:solidFill>
                  <a:schemeClr val="tx1">
                    <a:lumMod val="65000"/>
                    <a:lumOff val="35000"/>
                  </a:schemeClr>
                </a:solidFill>
                <a:latin typeface="Arial"/>
                <a:cs typeface="Arial"/>
              </a:defRPr>
            </a:lvl1pPr>
            <a:lvl2pPr marL="457200" indent="0">
              <a:buNone/>
              <a:defRPr>
                <a:solidFill>
                  <a:schemeClr val="tx1">
                    <a:lumMod val="65000"/>
                    <a:lumOff val="35000"/>
                  </a:schemeClr>
                </a:solidFill>
                <a:latin typeface="Arial"/>
                <a:cs typeface="Arial"/>
              </a:defRPr>
            </a:lvl2pPr>
            <a:lvl3pPr marL="914400" indent="0">
              <a:buNone/>
              <a:defRPr>
                <a:solidFill>
                  <a:schemeClr val="tx1">
                    <a:lumMod val="65000"/>
                    <a:lumOff val="35000"/>
                  </a:schemeClr>
                </a:solidFill>
                <a:latin typeface="Arial"/>
                <a:cs typeface="Arial"/>
              </a:defRPr>
            </a:lvl3pPr>
            <a:lvl4pPr marL="1371600" indent="0">
              <a:buNone/>
              <a:defRPr>
                <a:solidFill>
                  <a:schemeClr val="tx1">
                    <a:lumMod val="65000"/>
                    <a:lumOff val="35000"/>
                  </a:schemeClr>
                </a:solidFill>
                <a:latin typeface="Arial"/>
                <a:cs typeface="Arial"/>
              </a:defRPr>
            </a:lvl4pPr>
            <a:lvl5pPr marL="1828800" indent="0">
              <a:buNone/>
              <a:defRPr>
                <a:solidFill>
                  <a:schemeClr val="tx1">
                    <a:lumMod val="65000"/>
                    <a:lumOff val="35000"/>
                  </a:schemeClr>
                </a:solidFill>
                <a:latin typeface="Arial"/>
                <a:cs typeface="Arial"/>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1380309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Marcador de fecha 3"/>
          <p:cNvSpPr>
            <a:spLocks noGrp="1"/>
          </p:cNvSpPr>
          <p:nvPr>
            <p:ph type="dt" sz="half" idx="10"/>
          </p:nvPr>
        </p:nvSpPr>
        <p:spPr>
          <a:xfrm>
            <a:off x="1139970" y="6584800"/>
            <a:ext cx="1659388" cy="187367"/>
          </a:xfrm>
        </p:spPr>
        <p:txBody>
          <a:bodyPr anchor="ctr"/>
          <a:lstStyle>
            <a:lvl1pPr>
              <a:defRPr sz="900" b="1">
                <a:solidFill>
                  <a:schemeClr val="bg1">
                    <a:lumMod val="75000"/>
                  </a:schemeClr>
                </a:solidFill>
                <a:latin typeface="Arial"/>
                <a:cs typeface="Arial"/>
              </a:defRPr>
            </a:lvl1pPr>
          </a:lstStyle>
          <a:p>
            <a:fld id="{357272FC-7409-9241-96D9-C1880B2CBB52}" type="datetimeFigureOut">
              <a:rPr lang="es-ES" smtClean="0"/>
              <a:pPr/>
              <a:t>14/04/2021</a:t>
            </a:fld>
            <a:endParaRPr lang="es-ES"/>
          </a:p>
        </p:txBody>
      </p:sp>
      <p:sp>
        <p:nvSpPr>
          <p:cNvPr id="6" name="Marcador de pie de página 4"/>
          <p:cNvSpPr>
            <a:spLocks noGrp="1"/>
          </p:cNvSpPr>
          <p:nvPr>
            <p:ph type="ftr" sz="quarter" idx="11"/>
          </p:nvPr>
        </p:nvSpPr>
        <p:spPr>
          <a:xfrm>
            <a:off x="3451927" y="6584800"/>
            <a:ext cx="2986593" cy="187367"/>
          </a:xfrm>
        </p:spPr>
        <p:txBody>
          <a:bodyPr anchor="ctr"/>
          <a:lstStyle>
            <a:lvl1pPr>
              <a:defRPr sz="900" b="1">
                <a:solidFill>
                  <a:schemeClr val="bg1">
                    <a:lumMod val="75000"/>
                  </a:schemeClr>
                </a:solidFill>
                <a:latin typeface="Arial"/>
                <a:cs typeface="Arial"/>
              </a:defRPr>
            </a:lvl1pPr>
          </a:lstStyle>
          <a:p>
            <a:endParaRPr lang="es-ES"/>
          </a:p>
        </p:txBody>
      </p:sp>
      <p:sp>
        <p:nvSpPr>
          <p:cNvPr id="7" name="Marcador de número de diapositiva 5"/>
          <p:cNvSpPr>
            <a:spLocks noGrp="1"/>
          </p:cNvSpPr>
          <p:nvPr>
            <p:ph type="sldNum" sz="quarter" idx="12"/>
          </p:nvPr>
        </p:nvSpPr>
        <p:spPr>
          <a:xfrm>
            <a:off x="7189570" y="6584800"/>
            <a:ext cx="1497230" cy="187367"/>
          </a:xfrm>
        </p:spPr>
        <p:txBody>
          <a:bodyPr anchor="ctr"/>
          <a:lstStyle>
            <a:lvl1pPr>
              <a:defRPr sz="900" b="1">
                <a:solidFill>
                  <a:schemeClr val="bg1">
                    <a:lumMod val="75000"/>
                  </a:schemeClr>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4052891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795872"/>
          </a:xfrm>
        </p:spPr>
        <p:txBody>
          <a:bodyPr anchor="b">
            <a:normAutofit/>
          </a:bodyPr>
          <a:lstStyle>
            <a:lvl1pPr algn="l">
              <a:defRPr sz="2400" b="1" spc="-150">
                <a:solidFill>
                  <a:srgbClr val="FFFFFF"/>
                </a:solidFill>
                <a:effectLst>
                  <a:outerShdw blurRad="50800" dist="38100" dir="5400000" algn="t" rotWithShape="0">
                    <a:prstClr val="black">
                      <a:alpha val="40000"/>
                    </a:prstClr>
                  </a:outerShdw>
                </a:effectLst>
                <a:latin typeface="Arial"/>
                <a:cs typeface="Arial"/>
              </a:defRPr>
            </a:lvl1pPr>
          </a:lstStyle>
          <a:p>
            <a:r>
              <a:rPr lang="es-ES"/>
              <a:t>Haga clic para modificar el estilo de título del patrón</a:t>
            </a:r>
          </a:p>
        </p:txBody>
      </p:sp>
      <p:sp>
        <p:nvSpPr>
          <p:cNvPr id="3" name="Marcador de contenido 2"/>
          <p:cNvSpPr>
            <a:spLocks noGrp="1"/>
          </p:cNvSpPr>
          <p:nvPr>
            <p:ph idx="1"/>
          </p:nvPr>
        </p:nvSpPr>
        <p:spPr>
          <a:xfrm>
            <a:off x="3987378" y="273050"/>
            <a:ext cx="4820358" cy="5974686"/>
          </a:xfrm>
        </p:spPr>
        <p:txBody>
          <a:bodyPr/>
          <a:lstStyle>
            <a:lvl1pPr marL="0" indent="0">
              <a:buNone/>
              <a:defRPr sz="3200">
                <a:solidFill>
                  <a:srgbClr val="595959"/>
                </a:solidFill>
                <a:latin typeface="Arial"/>
                <a:cs typeface="Arial"/>
              </a:defRPr>
            </a:lvl1pPr>
            <a:lvl2pPr marL="457200" indent="0">
              <a:buNone/>
              <a:defRPr sz="2800">
                <a:solidFill>
                  <a:srgbClr val="595959"/>
                </a:solidFill>
                <a:latin typeface="Arial"/>
                <a:cs typeface="Arial"/>
              </a:defRPr>
            </a:lvl2pPr>
            <a:lvl3pPr marL="914400" indent="0">
              <a:buNone/>
              <a:defRPr sz="2400">
                <a:solidFill>
                  <a:srgbClr val="595959"/>
                </a:solidFill>
                <a:latin typeface="Arial"/>
                <a:cs typeface="Arial"/>
              </a:defRPr>
            </a:lvl3pPr>
            <a:lvl4pPr marL="1371600" indent="0">
              <a:buNone/>
              <a:defRPr sz="2000">
                <a:solidFill>
                  <a:srgbClr val="595959"/>
                </a:solidFill>
                <a:latin typeface="Arial"/>
                <a:cs typeface="Arial"/>
              </a:defRPr>
            </a:lvl4pPr>
            <a:lvl5pPr marL="1828800" indent="0">
              <a:buNone/>
              <a:defRPr sz="2000">
                <a:solidFill>
                  <a:srgbClr val="595959"/>
                </a:solidFill>
                <a:latin typeface="Arial"/>
                <a:cs typeface="Arial"/>
              </a:defRPr>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457200" y="2164516"/>
            <a:ext cx="3008313" cy="4043933"/>
          </a:xfrm>
        </p:spPr>
        <p:txBody>
          <a:bodyPr/>
          <a:lstStyle>
            <a:lvl1pPr marL="0" indent="0">
              <a:buNone/>
              <a:defRPr sz="1400">
                <a:solidFill>
                  <a:schemeClr val="bg1">
                    <a:lumMod val="85000"/>
                  </a:schemeClr>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8" name="Marcador de fecha 3"/>
          <p:cNvSpPr>
            <a:spLocks noGrp="1"/>
          </p:cNvSpPr>
          <p:nvPr>
            <p:ph type="dt" sz="half" idx="10"/>
          </p:nvPr>
        </p:nvSpPr>
        <p:spPr>
          <a:xfrm>
            <a:off x="457200" y="6584800"/>
            <a:ext cx="2133600" cy="187367"/>
          </a:xfrm>
        </p:spPr>
        <p:txBody>
          <a:bodyPr anchor="ctr"/>
          <a:lstStyle>
            <a:lvl1pPr>
              <a:defRPr sz="900" b="1">
                <a:solidFill>
                  <a:schemeClr val="bg1">
                    <a:lumMod val="75000"/>
                  </a:schemeClr>
                </a:solidFill>
                <a:latin typeface="Arial"/>
                <a:cs typeface="Arial"/>
              </a:defRPr>
            </a:lvl1pPr>
          </a:lstStyle>
          <a:p>
            <a:fld id="{357272FC-7409-9241-96D9-C1880B2CBB52}" type="datetimeFigureOut">
              <a:rPr lang="es-ES" smtClean="0"/>
              <a:pPr/>
              <a:t>14/04/2021</a:t>
            </a:fld>
            <a:endParaRPr lang="es-ES"/>
          </a:p>
        </p:txBody>
      </p:sp>
      <p:sp>
        <p:nvSpPr>
          <p:cNvPr id="9" name="Marcador de pie de página 4"/>
          <p:cNvSpPr>
            <a:spLocks noGrp="1"/>
          </p:cNvSpPr>
          <p:nvPr>
            <p:ph type="ftr" sz="quarter" idx="11"/>
          </p:nvPr>
        </p:nvSpPr>
        <p:spPr>
          <a:xfrm>
            <a:off x="3083231" y="6584800"/>
            <a:ext cx="2986593" cy="187367"/>
          </a:xfrm>
        </p:spPr>
        <p:txBody>
          <a:bodyPr anchor="ctr"/>
          <a:lstStyle>
            <a:lvl1pPr>
              <a:defRPr sz="900" b="1">
                <a:solidFill>
                  <a:schemeClr val="bg1">
                    <a:lumMod val="75000"/>
                  </a:schemeClr>
                </a:solidFill>
                <a:latin typeface="Arial"/>
                <a:cs typeface="Arial"/>
              </a:defRPr>
            </a:lvl1pPr>
          </a:lstStyle>
          <a:p>
            <a:endParaRPr lang="es-ES"/>
          </a:p>
        </p:txBody>
      </p:sp>
      <p:sp>
        <p:nvSpPr>
          <p:cNvPr id="10" name="Marcador de número de diapositiva 5"/>
          <p:cNvSpPr>
            <a:spLocks noGrp="1"/>
          </p:cNvSpPr>
          <p:nvPr>
            <p:ph type="sldNum" sz="quarter" idx="12"/>
          </p:nvPr>
        </p:nvSpPr>
        <p:spPr>
          <a:xfrm>
            <a:off x="7189570" y="6584800"/>
            <a:ext cx="1497230" cy="187367"/>
          </a:xfrm>
        </p:spPr>
        <p:txBody>
          <a:bodyPr anchor="ctr"/>
          <a:lstStyle>
            <a:lvl1pPr>
              <a:defRPr sz="900" b="1">
                <a:solidFill>
                  <a:schemeClr val="bg1">
                    <a:lumMod val="75000"/>
                  </a:schemeClr>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3090373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ctr">
              <a:defRPr sz="2000" b="1" spc="-150">
                <a:solidFill>
                  <a:srgbClr val="00529C"/>
                </a:solidFill>
                <a:latin typeface="Arial"/>
                <a:cs typeface="Arial"/>
              </a:defRPr>
            </a:lvl1pPr>
          </a:lstStyle>
          <a:p>
            <a:r>
              <a:rPr lang="es-ES"/>
              <a:t>Haga clic para modificar el estilo de título del patrón</a:t>
            </a:r>
          </a:p>
        </p:txBody>
      </p:sp>
      <p:sp>
        <p:nvSpPr>
          <p:cNvPr id="3" name="Marcador de posición de imagen 2"/>
          <p:cNvSpPr>
            <a:spLocks noGrp="1"/>
          </p:cNvSpPr>
          <p:nvPr>
            <p:ph type="pic" idx="1"/>
          </p:nvPr>
        </p:nvSpPr>
        <p:spPr>
          <a:xfrm>
            <a:off x="1792288" y="612775"/>
            <a:ext cx="5486400" cy="4114800"/>
          </a:xfrm>
        </p:spPr>
        <p:txBody>
          <a:bodyPr anchor="ctr"/>
          <a:lstStyle>
            <a:lvl1pPr marL="0" indent="0" algn="ctr">
              <a:buNone/>
              <a:defRPr sz="32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p>
        </p:txBody>
      </p:sp>
      <p:sp>
        <p:nvSpPr>
          <p:cNvPr id="4" name="Marcador de texto 3"/>
          <p:cNvSpPr>
            <a:spLocks noGrp="1"/>
          </p:cNvSpPr>
          <p:nvPr>
            <p:ph type="body" sz="half" idx="2"/>
          </p:nvPr>
        </p:nvSpPr>
        <p:spPr>
          <a:xfrm>
            <a:off x="1792288" y="5442446"/>
            <a:ext cx="5486400" cy="804862"/>
          </a:xfrm>
        </p:spPr>
        <p:txBody>
          <a:bodyPr/>
          <a:lstStyle>
            <a:lvl1pPr marL="0" indent="0" algn="ctr">
              <a:buNone/>
              <a:defRPr sz="1400">
                <a:solidFill>
                  <a:schemeClr val="tx1">
                    <a:lumMod val="65000"/>
                    <a:lumOff val="35000"/>
                  </a:schemeClr>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8" name="Marcador de fecha 3"/>
          <p:cNvSpPr>
            <a:spLocks noGrp="1"/>
          </p:cNvSpPr>
          <p:nvPr>
            <p:ph type="dt" sz="half" idx="10"/>
          </p:nvPr>
        </p:nvSpPr>
        <p:spPr>
          <a:xfrm>
            <a:off x="457200" y="6584800"/>
            <a:ext cx="2133600" cy="187367"/>
          </a:xfrm>
        </p:spPr>
        <p:txBody>
          <a:bodyPr anchor="ctr"/>
          <a:lstStyle>
            <a:lvl1pPr>
              <a:defRPr sz="900" b="1">
                <a:solidFill>
                  <a:srgbClr val="BFBFBF"/>
                </a:solidFill>
                <a:latin typeface="Arial"/>
                <a:cs typeface="Arial"/>
              </a:defRPr>
            </a:lvl1pPr>
          </a:lstStyle>
          <a:p>
            <a:fld id="{357272FC-7409-9241-96D9-C1880B2CBB52}" type="datetimeFigureOut">
              <a:rPr lang="es-ES" smtClean="0"/>
              <a:pPr/>
              <a:t>14/04/2021</a:t>
            </a:fld>
            <a:endParaRPr lang="es-ES"/>
          </a:p>
        </p:txBody>
      </p:sp>
      <p:sp>
        <p:nvSpPr>
          <p:cNvPr id="9" name="Marcador de pie de página 4"/>
          <p:cNvSpPr>
            <a:spLocks noGrp="1"/>
          </p:cNvSpPr>
          <p:nvPr>
            <p:ph type="ftr" sz="quarter" idx="11"/>
          </p:nvPr>
        </p:nvSpPr>
        <p:spPr>
          <a:xfrm>
            <a:off x="3083231" y="6584800"/>
            <a:ext cx="2986593" cy="187367"/>
          </a:xfrm>
        </p:spPr>
        <p:txBody>
          <a:bodyPr anchor="ctr"/>
          <a:lstStyle>
            <a:lvl1pPr>
              <a:defRPr sz="900" b="1">
                <a:solidFill>
                  <a:srgbClr val="BFBFBF"/>
                </a:solidFill>
                <a:latin typeface="Arial"/>
                <a:cs typeface="Arial"/>
              </a:defRPr>
            </a:lvl1pPr>
          </a:lstStyle>
          <a:p>
            <a:endParaRPr lang="es-ES"/>
          </a:p>
        </p:txBody>
      </p:sp>
      <p:sp>
        <p:nvSpPr>
          <p:cNvPr id="10" name="Marcador de número de diapositiva 5"/>
          <p:cNvSpPr>
            <a:spLocks noGrp="1"/>
          </p:cNvSpPr>
          <p:nvPr>
            <p:ph type="sldNum" sz="quarter" idx="12"/>
          </p:nvPr>
        </p:nvSpPr>
        <p:spPr>
          <a:xfrm>
            <a:off x="6499972" y="6584800"/>
            <a:ext cx="1497230" cy="187367"/>
          </a:xfrm>
        </p:spPr>
        <p:txBody>
          <a:bodyPr anchor="ctr"/>
          <a:lstStyle>
            <a:lvl1pPr>
              <a:defRPr sz="900" b="1">
                <a:solidFill>
                  <a:srgbClr val="BFBFBF"/>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4001794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7272FC-7409-9241-96D9-C1880B2CBB52}" type="datetimeFigureOut">
              <a:rPr lang="es-ES" smtClean="0"/>
              <a:t>14/04/2021</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FC44E8-1E1C-934E-880E-E8BCEBE213D5}" type="slidenum">
              <a:rPr lang="es-ES" smtClean="0"/>
              <a:t>‹Nº›</a:t>
            </a:fld>
            <a:endParaRPr lang="es-ES"/>
          </a:p>
        </p:txBody>
      </p:sp>
    </p:spTree>
    <p:extLst>
      <p:ext uri="{BB962C8B-B14F-4D97-AF65-F5344CB8AC3E}">
        <p14:creationId xmlns:p14="http://schemas.microsoft.com/office/powerpoint/2010/main" val="602646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9.jpg"/><Relationship Id="rId1" Type="http://schemas.openxmlformats.org/officeDocument/2006/relationships/slideLayout" Target="../slideLayouts/slideLayout6.xml"/><Relationship Id="rId6" Type="http://schemas.openxmlformats.org/officeDocument/2006/relationships/diagramColors" Target="../diagrams/colors7.xml"/><Relationship Id="rId11" Type="http://schemas.openxmlformats.org/officeDocument/2006/relationships/image" Target="../media/image33.png"/><Relationship Id="rId5" Type="http://schemas.openxmlformats.org/officeDocument/2006/relationships/diagramQuickStyle" Target="../diagrams/quickStyle7.xml"/><Relationship Id="rId10" Type="http://schemas.openxmlformats.org/officeDocument/2006/relationships/image" Target="../media/image32.png"/><Relationship Id="rId4" Type="http://schemas.openxmlformats.org/officeDocument/2006/relationships/diagramLayout" Target="../diagrams/layout7.xml"/><Relationship Id="rId9" Type="http://schemas.openxmlformats.org/officeDocument/2006/relationships/image" Target="../media/image3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22898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39EF29-3849-48E5-B0E9-4967F611C818}"/>
              </a:ext>
            </a:extLst>
          </p:cNvPr>
          <p:cNvSpPr>
            <a:spLocks noGrp="1"/>
          </p:cNvSpPr>
          <p:nvPr>
            <p:ph type="title"/>
          </p:nvPr>
        </p:nvSpPr>
        <p:spPr/>
        <p:txBody>
          <a:bodyPr/>
          <a:lstStyle/>
          <a:p>
            <a:r>
              <a:rPr lang="es-CO" dirty="0"/>
              <a:t>MARCO TEÓRICO</a:t>
            </a:r>
          </a:p>
        </p:txBody>
      </p:sp>
      <p:pic>
        <p:nvPicPr>
          <p:cNvPr id="5" name="Marcador de contenido 4">
            <a:extLst>
              <a:ext uri="{FF2B5EF4-FFF2-40B4-BE49-F238E27FC236}">
                <a16:creationId xmlns:a16="http://schemas.microsoft.com/office/drawing/2014/main" id="{A3AAB9FD-1501-41FF-8F15-9082C9E16B15}"/>
              </a:ext>
            </a:extLst>
          </p:cNvPr>
          <p:cNvPicPr>
            <a:picLocks noGrp="1" noChangeAspect="1"/>
          </p:cNvPicPr>
          <p:nvPr>
            <p:ph idx="1"/>
          </p:nvPr>
        </p:nvPicPr>
        <p:blipFill>
          <a:blip r:embed="rId2"/>
          <a:stretch>
            <a:fillRect/>
          </a:stretch>
        </p:blipFill>
        <p:spPr>
          <a:xfrm>
            <a:off x="5996271" y="1600200"/>
            <a:ext cx="1967877" cy="13128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aphicFrame>
        <p:nvGraphicFramePr>
          <p:cNvPr id="7" name="Diagrama 6">
            <a:extLst>
              <a:ext uri="{FF2B5EF4-FFF2-40B4-BE49-F238E27FC236}">
                <a16:creationId xmlns:a16="http://schemas.microsoft.com/office/drawing/2014/main" id="{53A7133C-525D-474A-93C7-CDD9087139A1}"/>
              </a:ext>
            </a:extLst>
          </p:cNvPr>
          <p:cNvGraphicFramePr/>
          <p:nvPr>
            <p:extLst>
              <p:ext uri="{D42A27DB-BD31-4B8C-83A1-F6EECF244321}">
                <p14:modId xmlns:p14="http://schemas.microsoft.com/office/powerpoint/2010/main" val="3215757926"/>
              </p:ext>
            </p:extLst>
          </p:nvPr>
        </p:nvGraphicFramePr>
        <p:xfrm>
          <a:off x="1359657" y="1889617"/>
          <a:ext cx="6212995" cy="4074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descr="Estudios termograficos | Enel X">
            <a:extLst>
              <a:ext uri="{FF2B5EF4-FFF2-40B4-BE49-F238E27FC236}">
                <a16:creationId xmlns:a16="http://schemas.microsoft.com/office/drawing/2014/main" id="{9BA64383-304C-421D-8CCC-D14808B1D5BD}"/>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10298"/>
          <a:stretch/>
        </p:blipFill>
        <p:spPr bwMode="auto">
          <a:xfrm>
            <a:off x="187804" y="4810209"/>
            <a:ext cx="2343705" cy="90721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8" name="Picture 4" descr="Una empresa cacereña ofrece servicios de termografía infrarroja para  prevenir averías en plantas fotovoltaicas « Energía de Extremadura">
            <a:extLst>
              <a:ext uri="{FF2B5EF4-FFF2-40B4-BE49-F238E27FC236}">
                <a16:creationId xmlns:a16="http://schemas.microsoft.com/office/drawing/2014/main" id="{78F0A57C-A3AE-4181-BC23-ED43E423997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94707" y="4250508"/>
            <a:ext cx="1955890" cy="14669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30" name="Picture 6" descr="Logo MATLAB: la historia y el significado del logotipo, la marca y el  símbolo. | png, vector">
            <a:extLst>
              <a:ext uri="{FF2B5EF4-FFF2-40B4-BE49-F238E27FC236}">
                <a16:creationId xmlns:a16="http://schemas.microsoft.com/office/drawing/2014/main" id="{80D437D7-F913-4683-85F6-EDAA4B7D825F}"/>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27347" b="23147"/>
          <a:stretch/>
        </p:blipFill>
        <p:spPr bwMode="auto">
          <a:xfrm>
            <a:off x="187804" y="3296727"/>
            <a:ext cx="1882065" cy="524114"/>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a:extLst>
              <a:ext uri="{FF2B5EF4-FFF2-40B4-BE49-F238E27FC236}">
                <a16:creationId xmlns:a16="http://schemas.microsoft.com/office/drawing/2014/main" id="{7DBB4216-2F48-4E9F-9741-7418AC608A07}"/>
              </a:ext>
            </a:extLst>
          </p:cNvPr>
          <p:cNvPicPr>
            <a:picLocks noChangeAspect="1"/>
          </p:cNvPicPr>
          <p:nvPr/>
        </p:nvPicPr>
        <p:blipFill>
          <a:blip r:embed="rId11"/>
          <a:stretch>
            <a:fillRect/>
          </a:stretch>
        </p:blipFill>
        <p:spPr>
          <a:xfrm>
            <a:off x="708324" y="1688450"/>
            <a:ext cx="2519688" cy="1015938"/>
          </a:xfrm>
          <a:prstGeom prst="rect">
            <a:avLst/>
          </a:prstGeom>
        </p:spPr>
      </p:pic>
    </p:spTree>
    <p:extLst>
      <p:ext uri="{BB962C8B-B14F-4D97-AF65-F5344CB8AC3E}">
        <p14:creationId xmlns:p14="http://schemas.microsoft.com/office/powerpoint/2010/main" val="7122950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52688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algn="ctr"/>
            <a:r>
              <a:rPr lang="es-CO" sz="2500" dirty="0">
                <a:effectLst/>
              </a:rPr>
              <a:t>DESARROLLO DEL PROCESO DE ANÁLISIS TERMOGRÁFICO A PANELES FOTOVOLTAICOS MEDIANTE DIGITALIZACIÓN DE </a:t>
            </a:r>
            <a:r>
              <a:rPr lang="es-CO" sz="2500" dirty="0" smtClean="0">
                <a:effectLst/>
              </a:rPr>
              <a:t>IMÁGENES</a:t>
            </a:r>
            <a:br>
              <a:rPr lang="es-CO" sz="2500" dirty="0" smtClean="0">
                <a:effectLst/>
              </a:rPr>
            </a:br>
            <a:r>
              <a:rPr lang="es-CO" sz="2500" dirty="0" smtClean="0">
                <a:effectLst/>
              </a:rPr>
              <a:t/>
            </a:r>
            <a:br>
              <a:rPr lang="es-CO" sz="2500" dirty="0" smtClean="0">
                <a:effectLst/>
              </a:rPr>
            </a:br>
            <a:r>
              <a:rPr lang="es-CO" sz="2500" dirty="0">
                <a:effectLst/>
              </a:rPr>
              <a:t/>
            </a:r>
            <a:br>
              <a:rPr lang="es-CO" sz="2500" dirty="0">
                <a:effectLst/>
              </a:rPr>
            </a:br>
            <a:r>
              <a:rPr lang="es-CO" sz="2000" dirty="0" smtClean="0">
                <a:effectLst/>
              </a:rPr>
              <a:t>Temática de grado 10-02</a:t>
            </a:r>
            <a:r>
              <a:rPr lang="es-ES" sz="2000" dirty="0">
                <a:effectLst/>
              </a:rPr>
              <a:t/>
            </a:r>
            <a:br>
              <a:rPr lang="es-ES" sz="2000" dirty="0">
                <a:effectLst/>
              </a:rPr>
            </a:br>
            <a:r>
              <a:rPr lang="es-ES" sz="2000" dirty="0" smtClean="0">
                <a:effectLst/>
              </a:rPr>
              <a:t>Cristhian Alexander Torres</a:t>
            </a:r>
            <a:br>
              <a:rPr lang="es-ES" sz="2000" dirty="0" smtClean="0">
                <a:effectLst/>
              </a:rPr>
            </a:br>
            <a:r>
              <a:rPr lang="es-ES" sz="2000" dirty="0" smtClean="0">
                <a:effectLst/>
              </a:rPr>
              <a:t>Fabio Alberto Yepes</a:t>
            </a:r>
            <a:endParaRPr lang="es-ES" sz="2000" dirty="0"/>
          </a:p>
        </p:txBody>
      </p:sp>
    </p:spTree>
    <p:extLst>
      <p:ext uri="{BB962C8B-B14F-4D97-AF65-F5344CB8AC3E}">
        <p14:creationId xmlns:p14="http://schemas.microsoft.com/office/powerpoint/2010/main" val="41542466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1600201"/>
            <a:ext cx="8229600" cy="2383970"/>
          </a:xfrm>
        </p:spPr>
        <p:txBody>
          <a:bodyPr>
            <a:normAutofit fontScale="55000" lnSpcReduction="20000"/>
          </a:bodyPr>
          <a:lstStyle/>
          <a:p>
            <a:pPr algn="just"/>
            <a:r>
              <a:rPr lang="es-CO" dirty="0"/>
              <a:t>Los paneles fotovoltaicos son el principal elemento para </a:t>
            </a:r>
            <a:r>
              <a:rPr lang="es-CO" dirty="0" smtClean="0"/>
              <a:t>los sistemas de generación por módulos fotovoltaicos. </a:t>
            </a:r>
            <a:r>
              <a:rPr lang="es-CO" dirty="0"/>
              <a:t>Se componen de células solares de accionamiento foto-eléctrico capaz de generar diferencial de potencial según la incidencia de luz solar. Por concepción, los paneles están en exteriores afectados por altas temperaturas, para Bayod Rújula, las células tienen una corriente de cortocircuito que aumenta ligeramente con la temperatura, pero aparece una disminución fuerte en la tensión de circuito abierto lo que afecta el potencial eléctrico, es decir, el rendimiento de la célula decrece con la temperatura. (Bayod Rújula, Á. A. 2009). Por lo cual, el seguimiento constante a los cambios de temperatura es fundamental </a:t>
            </a:r>
            <a:r>
              <a:rPr lang="es-CO" dirty="0" smtClean="0"/>
              <a:t>para </a:t>
            </a:r>
            <a:r>
              <a:rPr lang="es-CO" dirty="0"/>
              <a:t>este tipo e instalaciones.</a:t>
            </a:r>
            <a:endParaRPr lang="es-ES" dirty="0"/>
          </a:p>
        </p:txBody>
      </p:sp>
      <p:sp>
        <p:nvSpPr>
          <p:cNvPr id="7" name="Título 1"/>
          <p:cNvSpPr>
            <a:spLocks noGrp="1"/>
          </p:cNvSpPr>
          <p:nvPr>
            <p:ph type="title"/>
          </p:nvPr>
        </p:nvSpPr>
        <p:spPr>
          <a:xfrm>
            <a:off x="457200" y="184359"/>
            <a:ext cx="8229600" cy="996907"/>
          </a:xfrm>
        </p:spPr>
        <p:txBody>
          <a:bodyPr/>
          <a:lstStyle/>
          <a:p>
            <a:r>
              <a:rPr lang="es-CO" dirty="0" smtClean="0"/>
              <a:t>PLANTEAMIENTO DEL PROBLEMA</a:t>
            </a:r>
            <a:endParaRPr lang="es-ES" dirty="0"/>
          </a:p>
        </p:txBody>
      </p:sp>
      <p:pic>
        <p:nvPicPr>
          <p:cNvPr id="2" name="Imagen 1"/>
          <p:cNvPicPr>
            <a:picLocks noChangeAspect="1"/>
          </p:cNvPicPr>
          <p:nvPr/>
        </p:nvPicPr>
        <p:blipFill>
          <a:blip r:embed="rId2"/>
          <a:stretch>
            <a:fillRect/>
          </a:stretch>
        </p:blipFill>
        <p:spPr>
          <a:xfrm>
            <a:off x="644978" y="3984171"/>
            <a:ext cx="3636918" cy="2509013"/>
          </a:xfrm>
          <a:prstGeom prst="rect">
            <a:avLst/>
          </a:prstGeom>
        </p:spPr>
      </p:pic>
      <p:pic>
        <p:nvPicPr>
          <p:cNvPr id="4" name="Imagen 3"/>
          <p:cNvPicPr>
            <a:picLocks noChangeAspect="1"/>
          </p:cNvPicPr>
          <p:nvPr/>
        </p:nvPicPr>
        <p:blipFill>
          <a:blip r:embed="rId3"/>
          <a:stretch>
            <a:fillRect/>
          </a:stretch>
        </p:blipFill>
        <p:spPr>
          <a:xfrm>
            <a:off x="4902906" y="3984171"/>
            <a:ext cx="3783894" cy="2509013"/>
          </a:xfrm>
          <a:prstGeom prst="rect">
            <a:avLst/>
          </a:prstGeom>
        </p:spPr>
      </p:pic>
    </p:spTree>
    <p:extLst>
      <p:ext uri="{BB962C8B-B14F-4D97-AF65-F5344CB8AC3E}">
        <p14:creationId xmlns:p14="http://schemas.microsoft.com/office/powerpoint/2010/main" val="32996717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JUSTIFICACIÓN</a:t>
            </a:r>
            <a:endParaRPr lang="es-ES" dirty="0"/>
          </a:p>
        </p:txBody>
      </p:sp>
      <p:sp>
        <p:nvSpPr>
          <p:cNvPr id="3" name="Marcador de contenido 2"/>
          <p:cNvSpPr>
            <a:spLocks noGrp="1"/>
          </p:cNvSpPr>
          <p:nvPr>
            <p:ph idx="1"/>
          </p:nvPr>
        </p:nvSpPr>
        <p:spPr>
          <a:xfrm>
            <a:off x="457200" y="1600201"/>
            <a:ext cx="8229600" cy="2083525"/>
          </a:xfrm>
        </p:spPr>
        <p:txBody>
          <a:bodyPr>
            <a:normAutofit fontScale="62500" lnSpcReduction="20000"/>
          </a:bodyPr>
          <a:lstStyle/>
          <a:p>
            <a:pPr algn="just"/>
            <a:r>
              <a:rPr lang="es-CO" dirty="0"/>
              <a:t>Un panel fotovoltaico puede presentar pérdidas de eficiencia por diferentes casos, sea una micro fractura, por sombras parciales, entre otros. Estos factores de eficiencia pueden verse reflejados en altas temperaturas que son captadas por cámaras termográficas. Este proyecto busca darle un procesamiento a esa imagen haciendo uso de las herramientas tecnológicas y presentar un análisis detallado de acuerdos a los datos obtenidos de la imagen termográfica dando un aporte significante al programa de mantenimientos. </a:t>
            </a:r>
            <a:endParaRPr lang="es-CO" dirty="0" smtClean="0"/>
          </a:p>
          <a:p>
            <a:pPr algn="just"/>
            <a:endParaRPr lang="es-ES" dirty="0"/>
          </a:p>
        </p:txBody>
      </p:sp>
      <p:graphicFrame>
        <p:nvGraphicFramePr>
          <p:cNvPr id="5" name="Diagrama 4"/>
          <p:cNvGraphicFramePr/>
          <p:nvPr>
            <p:extLst>
              <p:ext uri="{D42A27DB-BD31-4B8C-83A1-F6EECF244321}">
                <p14:modId xmlns:p14="http://schemas.microsoft.com/office/powerpoint/2010/main" val="2806641108"/>
              </p:ext>
            </p:extLst>
          </p:nvPr>
        </p:nvGraphicFramePr>
        <p:xfrm>
          <a:off x="783772" y="2794000"/>
          <a:ext cx="7942216"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24355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OBJETIVOS</a:t>
            </a:r>
            <a:endParaRPr lang="es-ES" dirty="0"/>
          </a:p>
        </p:txBody>
      </p:sp>
      <p:graphicFrame>
        <p:nvGraphicFramePr>
          <p:cNvPr id="6" name="Diagrama 5"/>
          <p:cNvGraphicFramePr/>
          <p:nvPr>
            <p:extLst>
              <p:ext uri="{D42A27DB-BD31-4B8C-83A1-F6EECF244321}">
                <p14:modId xmlns:p14="http://schemas.microsoft.com/office/powerpoint/2010/main" val="207319960"/>
              </p:ext>
            </p:extLst>
          </p:nvPr>
        </p:nvGraphicFramePr>
        <p:xfrm>
          <a:off x="0" y="1417637"/>
          <a:ext cx="9144000" cy="48133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11150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317C1D-4414-4E13-A022-59886589E71D}"/>
              </a:ext>
            </a:extLst>
          </p:cNvPr>
          <p:cNvSpPr>
            <a:spLocks noGrp="1"/>
          </p:cNvSpPr>
          <p:nvPr>
            <p:ph type="title"/>
          </p:nvPr>
        </p:nvSpPr>
        <p:spPr/>
        <p:txBody>
          <a:bodyPr/>
          <a:lstStyle/>
          <a:p>
            <a:r>
              <a:rPr lang="es-CO" dirty="0" smtClean="0"/>
              <a:t>ANTECEDENTES</a:t>
            </a:r>
            <a:endParaRPr lang="es-CO" dirty="0"/>
          </a:p>
        </p:txBody>
      </p:sp>
      <p:graphicFrame>
        <p:nvGraphicFramePr>
          <p:cNvPr id="6" name="Diagrama 5"/>
          <p:cNvGraphicFramePr/>
          <p:nvPr>
            <p:extLst>
              <p:ext uri="{D42A27DB-BD31-4B8C-83A1-F6EECF244321}">
                <p14:modId xmlns:p14="http://schemas.microsoft.com/office/powerpoint/2010/main" val="2895740315"/>
              </p:ext>
            </p:extLst>
          </p:nvPr>
        </p:nvGraphicFramePr>
        <p:xfrm>
          <a:off x="228600" y="1181266"/>
          <a:ext cx="8686800" cy="52904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40990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317C1D-4414-4E13-A022-59886589E71D}"/>
              </a:ext>
            </a:extLst>
          </p:cNvPr>
          <p:cNvSpPr>
            <a:spLocks noGrp="1"/>
          </p:cNvSpPr>
          <p:nvPr>
            <p:ph type="title"/>
          </p:nvPr>
        </p:nvSpPr>
        <p:spPr/>
        <p:txBody>
          <a:bodyPr/>
          <a:lstStyle/>
          <a:p>
            <a:r>
              <a:rPr lang="es-CO" dirty="0" smtClean="0"/>
              <a:t>ANTECEDENTES.</a:t>
            </a:r>
            <a:endParaRPr lang="es-CO" dirty="0"/>
          </a:p>
        </p:txBody>
      </p:sp>
      <p:graphicFrame>
        <p:nvGraphicFramePr>
          <p:cNvPr id="6" name="Diagrama 5"/>
          <p:cNvGraphicFramePr/>
          <p:nvPr>
            <p:extLst>
              <p:ext uri="{D42A27DB-BD31-4B8C-83A1-F6EECF244321}">
                <p14:modId xmlns:p14="http://schemas.microsoft.com/office/powerpoint/2010/main" val="560112154"/>
              </p:ext>
            </p:extLst>
          </p:nvPr>
        </p:nvGraphicFramePr>
        <p:xfrm>
          <a:off x="45720" y="1155139"/>
          <a:ext cx="9052560" cy="55386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46921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317C1D-4414-4E13-A022-59886589E71D}"/>
              </a:ext>
            </a:extLst>
          </p:cNvPr>
          <p:cNvSpPr>
            <a:spLocks noGrp="1"/>
          </p:cNvSpPr>
          <p:nvPr>
            <p:ph type="title"/>
          </p:nvPr>
        </p:nvSpPr>
        <p:spPr/>
        <p:txBody>
          <a:bodyPr/>
          <a:lstStyle/>
          <a:p>
            <a:r>
              <a:rPr lang="es-CO" dirty="0"/>
              <a:t>MARCO </a:t>
            </a:r>
            <a:r>
              <a:rPr lang="es-CO" dirty="0" smtClean="0"/>
              <a:t>CONTEXTUAL </a:t>
            </a:r>
            <a:endParaRPr lang="es-CO" dirty="0"/>
          </a:p>
        </p:txBody>
      </p:sp>
      <p:graphicFrame>
        <p:nvGraphicFramePr>
          <p:cNvPr id="5" name="Diagrama 4"/>
          <p:cNvGraphicFramePr/>
          <p:nvPr>
            <p:extLst>
              <p:ext uri="{D42A27DB-BD31-4B8C-83A1-F6EECF244321}">
                <p14:modId xmlns:p14="http://schemas.microsoft.com/office/powerpoint/2010/main" val="3751386059"/>
              </p:ext>
            </p:extLst>
          </p:nvPr>
        </p:nvGraphicFramePr>
        <p:xfrm>
          <a:off x="542108" y="1384662"/>
          <a:ext cx="8059783" cy="50683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9516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317C1D-4414-4E13-A022-59886589E71D}"/>
              </a:ext>
            </a:extLst>
          </p:cNvPr>
          <p:cNvSpPr>
            <a:spLocks noGrp="1"/>
          </p:cNvSpPr>
          <p:nvPr>
            <p:ph type="title"/>
          </p:nvPr>
        </p:nvSpPr>
        <p:spPr/>
        <p:txBody>
          <a:bodyPr/>
          <a:lstStyle/>
          <a:p>
            <a:r>
              <a:rPr lang="es-CO" dirty="0"/>
              <a:t>MARCO LEGAL </a:t>
            </a:r>
          </a:p>
        </p:txBody>
      </p:sp>
      <p:graphicFrame>
        <p:nvGraphicFramePr>
          <p:cNvPr id="4" name="Diagrama 3">
            <a:extLst>
              <a:ext uri="{FF2B5EF4-FFF2-40B4-BE49-F238E27FC236}">
                <a16:creationId xmlns:a16="http://schemas.microsoft.com/office/drawing/2014/main" id="{6EC97237-CF1E-44D7-B897-CA9EC5E2C2FA}"/>
              </a:ext>
            </a:extLst>
          </p:cNvPr>
          <p:cNvGraphicFramePr/>
          <p:nvPr>
            <p:extLst>
              <p:ext uri="{D42A27DB-BD31-4B8C-83A1-F6EECF244321}">
                <p14:modId xmlns:p14="http://schemas.microsoft.com/office/powerpoint/2010/main" val="2804159547"/>
              </p:ext>
            </p:extLst>
          </p:nvPr>
        </p:nvGraphicFramePr>
        <p:xfrm>
          <a:off x="1189608" y="1417638"/>
          <a:ext cx="6986726" cy="47168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777276"/>
      </p:ext>
    </p:extLst>
  </p:cSld>
  <p:clrMapOvr>
    <a:masterClrMapping/>
  </p:clrMapOvr>
  <p:timing>
    <p:tnLst>
      <p:par>
        <p:cTn id="1" dur="indefinite" restart="never" nodeType="tmRoot"/>
      </p:par>
    </p:tnLst>
  </p:timing>
</p:sld>
</file>

<file path=ppt/theme/theme1.xml><?xml version="1.0" encoding="utf-8"?>
<a:theme xmlns:a="http://schemas.openxmlformats.org/drawingml/2006/main" name="Planitlla PowerPoint 2018 UNIAJ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3368A09EF4795B4D8D42C88900235298" ma:contentTypeVersion="0" ma:contentTypeDescription="Crear nuevo documento." ma:contentTypeScope="" ma:versionID="9884ae04ee6740a09aac08c2ec6aecf2">
  <xsd:schema xmlns:xsd="http://www.w3.org/2001/XMLSchema" xmlns:xs="http://www.w3.org/2001/XMLSchema" xmlns:p="http://schemas.microsoft.com/office/2006/metadata/properties" targetNamespace="http://schemas.microsoft.com/office/2006/metadata/properties" ma:root="true" ma:fieldsID="986dcc55fc7de7b749655be5365d3ef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6BD7D53-8870-4901-9C75-3567A7CBAE5E}">
  <ds:schemaRefs>
    <ds:schemaRef ds:uri="http://schemas.microsoft.com/office/2006/metadata/properties"/>
    <ds:schemaRef ds:uri="http://schemas.openxmlformats.org/package/2006/metadata/core-properties"/>
    <ds:schemaRef ds:uri="http://www.w3.org/XML/1998/namespace"/>
    <ds:schemaRef ds:uri="http://purl.org/dc/dcmitype/"/>
    <ds:schemaRef ds:uri="http://schemas.microsoft.com/office/2006/documentManagement/types"/>
    <ds:schemaRef ds:uri="http://schemas.microsoft.com/office/infopath/2007/PartnerControls"/>
    <ds:schemaRef ds:uri="http://purl.org/dc/terms/"/>
    <ds:schemaRef ds:uri="http://purl.org/dc/elements/1.1/"/>
  </ds:schemaRefs>
</ds:datastoreItem>
</file>

<file path=customXml/itemProps2.xml><?xml version="1.0" encoding="utf-8"?>
<ds:datastoreItem xmlns:ds="http://schemas.openxmlformats.org/officeDocument/2006/customXml" ds:itemID="{31763BEB-9615-4A27-A42C-260763FAF1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B04D8436-9529-41CE-BBCE-4D60402735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Plantilla UNIAJC 2018</Template>
  <TotalTime>1173</TotalTime>
  <Words>771</Words>
  <Application>Microsoft Office PowerPoint</Application>
  <PresentationFormat>Presentación en pantalla (4:3)</PresentationFormat>
  <Paragraphs>53</Paragraphs>
  <Slides>11</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Calibri</vt:lpstr>
      <vt:lpstr>Times New Roman</vt:lpstr>
      <vt:lpstr>Planitlla PowerPoint 2018 UNIAJC</vt:lpstr>
      <vt:lpstr>Presentación de PowerPoint</vt:lpstr>
      <vt:lpstr>DESARROLLO DEL PROCESO DE ANÁLISIS TERMOGRÁFICO A PANELES FOTOVOLTAICOS MEDIANTE DIGITALIZACIÓN DE IMÁGENES   Temática de grado 10-02 Cristhian Alexander Torres Fabio Alberto Yepes</vt:lpstr>
      <vt:lpstr>PLANTEAMIENTO DEL PROBLEMA</vt:lpstr>
      <vt:lpstr>JUSTIFICACIÓN</vt:lpstr>
      <vt:lpstr>OBJETIVOS</vt:lpstr>
      <vt:lpstr>ANTECEDENTES</vt:lpstr>
      <vt:lpstr>ANTECEDENTES.</vt:lpstr>
      <vt:lpstr>MARCO CONTEXTUAL </vt:lpstr>
      <vt:lpstr>MARCO LEGAL </vt:lpstr>
      <vt:lpstr>MARCO TEÓRICO</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 Andres Bolaños Ceballos</dc:creator>
  <cp:lastModifiedBy>Cristhian A. Torres</cp:lastModifiedBy>
  <cp:revision>109</cp:revision>
  <dcterms:created xsi:type="dcterms:W3CDTF">2018-09-19T14:14:54Z</dcterms:created>
  <dcterms:modified xsi:type="dcterms:W3CDTF">2021-04-15T02:34:58Z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0x0101003368A09EF4795B4D8D42C88900235298</vt:lpwstr>
  </property>
</Properties>
</file>