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napToObjects="1">
      <p:cViewPr varScale="1">
        <p:scale>
          <a:sx n="73" d="100"/>
          <a:sy n="73" d="100"/>
        </p:scale>
        <p:origin x="130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Definir e implementar la técnica de procesamiento de imágenes adecuada para la digitalización de imágenes termográficas.</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Identificar los patrones y formas de las imágenes termográficas digitalizadas que se relacionen con fallos, daños, deterioro o condiciones de operación regular de los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E6BAA887-36D6-42F2-B860-D5E087399CBC}">
      <dgm:prSet phldrT="[Texto]"/>
      <dgm:spPr>
        <a:solidFill>
          <a:srgbClr val="00529C"/>
        </a:solidFill>
      </dgm:spPr>
      <dgm:t>
        <a:bodyPr/>
        <a:lstStyle/>
        <a:p>
          <a:r>
            <a:rPr lang="es-CO" dirty="0"/>
            <a:t>Crear una base de datos sencilla con patrones destacados y frecuentes de fallos, daños o deterioro de las imágenes termográficas tomadas a paneles fotovoltaicos.</a:t>
          </a:r>
          <a:endParaRPr lang="es-ES" dirty="0"/>
        </a:p>
      </dgm:t>
    </dgm:pt>
    <dgm:pt modelId="{08418AF3-79E0-43E8-BF82-FED5657A88D7}" type="parTrans" cxnId="{D71030E4-6FD5-445A-8D32-AD751809B4D4}">
      <dgm:prSet/>
      <dgm:spPr/>
      <dgm:t>
        <a:bodyPr/>
        <a:lstStyle/>
        <a:p>
          <a:endParaRPr lang="es-CO"/>
        </a:p>
      </dgm:t>
    </dgm:pt>
    <dgm:pt modelId="{DD031BBB-149A-4EA5-A3C0-400ED8C7D07C}" type="sibTrans" cxnId="{D71030E4-6FD5-445A-8D32-AD751809B4D4}">
      <dgm:prSet/>
      <dgm:spPr/>
      <dgm:t>
        <a:bodyPr/>
        <a:lstStyle/>
        <a:p>
          <a:endParaRPr lang="es-CO"/>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t>
        <a:bodyPr/>
        <a:lstStyle/>
        <a:p>
          <a:endParaRPr lang="es-ES"/>
        </a:p>
      </dgm:t>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t>
        <a:bodyPr/>
        <a:lstStyle/>
        <a:p>
          <a:endParaRPr lang="es-ES"/>
        </a:p>
      </dgm:t>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4" custScaleY="97586">
        <dgm:presLayoutVars>
          <dgm:chPref val="3"/>
        </dgm:presLayoutVars>
      </dgm:prSet>
      <dgm:spPr/>
      <dgm:t>
        <a:bodyPr/>
        <a:lstStyle/>
        <a:p>
          <a:endParaRPr lang="es-ES"/>
        </a:p>
      </dgm:t>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4" custScaleY="97586">
        <dgm:presLayoutVars>
          <dgm:chPref val="3"/>
        </dgm:presLayoutVars>
      </dgm:prSet>
      <dgm:spPr/>
      <dgm:t>
        <a:bodyPr/>
        <a:lstStyle/>
        <a:p>
          <a:endParaRPr lang="es-ES"/>
        </a:p>
      </dgm:t>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F38165EF-422B-4C9A-9C69-1960F6F75E2F}" type="pres">
      <dgm:prSet presAssocID="{E6BAA887-36D6-42F2-B860-D5E087399CBC}" presName="vertTwo" presStyleCnt="0"/>
      <dgm:spPr/>
    </dgm:pt>
    <dgm:pt modelId="{1CE6D6A1-0948-46C5-8B40-954DA47A680D}" type="pres">
      <dgm:prSet presAssocID="{E6BAA887-36D6-42F2-B860-D5E087399CBC}" presName="txTwo" presStyleLbl="node2" presStyleIdx="2" presStyleCnt="4" custScaleY="97586">
        <dgm:presLayoutVars>
          <dgm:chPref val="3"/>
        </dgm:presLayoutVars>
      </dgm:prSet>
      <dgm:spPr/>
      <dgm:t>
        <a:bodyPr/>
        <a:lstStyle/>
        <a:p>
          <a:endParaRPr lang="es-ES"/>
        </a:p>
      </dgm:t>
    </dgm:pt>
    <dgm:pt modelId="{D506ED62-E1CB-410E-969C-8FA39237A167}" type="pres">
      <dgm:prSet presAssocID="{E6BAA887-36D6-42F2-B860-D5E087399CBC}" presName="horzTwo" presStyleCnt="0"/>
      <dgm:spPr/>
    </dgm:pt>
    <dgm:pt modelId="{47CBEB8D-BB86-442D-B2F4-F0921BC54A58}" type="pres">
      <dgm:prSet presAssocID="{DD031BBB-149A-4EA5-A3C0-400ED8C7D07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3" presStyleCnt="4" custScaleY="97586">
        <dgm:presLayoutVars>
          <dgm:chPref val="3"/>
        </dgm:presLayoutVars>
      </dgm:prSet>
      <dgm:spPr/>
      <dgm:t>
        <a:bodyPr/>
        <a:lstStyle/>
        <a:p>
          <a:endParaRPr lang="es-ES"/>
        </a:p>
      </dgm:t>
    </dgm:pt>
    <dgm:pt modelId="{0C5E0F75-3E2E-43E5-8CBF-C87C72CEB624}" type="pres">
      <dgm:prSet presAssocID="{5189D1E7-C05C-4684-9F2D-EA50EBE60C83}" presName="horzTwo" presStyleCnt="0"/>
      <dgm:spPr/>
    </dgm:pt>
  </dgm:ptLst>
  <dgm:cxnLst>
    <dgm:cxn modelId="{34AE006C-EF97-4F50-8A9B-9F6A491E1484}" type="presOf" srcId="{28DC5D9E-4298-4B8F-AA3B-D4553E8BC09F}" destId="{8FD4714E-EFFB-4313-BA76-2F107787BEA8}" srcOrd="0" destOrd="0" presId="urn:microsoft.com/office/officeart/2005/8/layout/hierarchy4"/>
    <dgm:cxn modelId="{B646C579-E0B8-4D6A-8ECF-E37EA284D264}" type="presOf" srcId="{E6BAA887-36D6-42F2-B860-D5E087399CBC}" destId="{1CE6D6A1-0948-46C5-8B40-954DA47A680D}"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3" destOrd="0" parTransId="{714295C5-082D-4494-B6BB-9AF59E7995A6}" sibTransId="{0F5A650C-DCD9-477C-9F4C-C02F9FA90885}"/>
    <dgm:cxn modelId="{AF497953-3977-4583-8798-8A15EF44B963}" type="presOf" srcId="{329090C8-1781-4201-A6B7-FC4EA80B6333}" destId="{33CE6FA8-1ED1-494A-8C9D-51143519985E}" srcOrd="0" destOrd="0" presId="urn:microsoft.com/office/officeart/2005/8/layout/hierarchy4"/>
    <dgm:cxn modelId="{2C633DBC-3B39-4A01-9D39-02014CDDEB3A}" srcId="{AE1CFE53-6567-447A-BEF3-4980F09F2476}" destId="{329090C8-1781-4201-A6B7-FC4EA80B6333}" srcOrd="0" destOrd="0" parTransId="{15A13E90-ABC0-4588-A1D0-075FD62B5930}" sibTransId="{BB9390EE-C7C8-4526-8270-4F896B9A27CF}"/>
    <dgm:cxn modelId="{D71030E4-6FD5-445A-8D32-AD751809B4D4}" srcId="{AE1CFE53-6567-447A-BEF3-4980F09F2476}" destId="{E6BAA887-36D6-42F2-B860-D5E087399CBC}" srcOrd="2" destOrd="0" parTransId="{08418AF3-79E0-43E8-BF82-FED5657A88D7}" sibTransId="{DD031BBB-149A-4EA5-A3C0-400ED8C7D07C}"/>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7B696621-40BF-4ED8-858D-AEEC58108A19}" type="presOf" srcId="{5189D1E7-C05C-4684-9F2D-EA50EBE60C83}" destId="{919EFA03-7FD3-475D-8634-9E6E6041890B}" srcOrd="0" destOrd="0" presId="urn:microsoft.com/office/officeart/2005/8/layout/hierarchy4"/>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8F080852-BBE5-44D8-8D02-AB061ADBF297}" type="presParOf" srcId="{0EC3EDAE-6343-4447-A1A4-61C3A2DF2944}" destId="{F38165EF-422B-4C9A-9C69-1960F6F75E2F}" srcOrd="4" destOrd="0" presId="urn:microsoft.com/office/officeart/2005/8/layout/hierarchy4"/>
    <dgm:cxn modelId="{28C92796-EC55-4C57-AA1D-90768AE2F785}" type="presParOf" srcId="{F38165EF-422B-4C9A-9C69-1960F6F75E2F}" destId="{1CE6D6A1-0948-46C5-8B40-954DA47A680D}" srcOrd="0" destOrd="0" presId="urn:microsoft.com/office/officeart/2005/8/layout/hierarchy4"/>
    <dgm:cxn modelId="{8120AEB2-7DB9-4BA4-BF9B-915B2111141E}" type="presParOf" srcId="{F38165EF-422B-4C9A-9C69-1960F6F75E2F}" destId="{D506ED62-E1CB-410E-969C-8FA39237A167}" srcOrd="1" destOrd="0" presId="urn:microsoft.com/office/officeart/2005/8/layout/hierarchy4"/>
    <dgm:cxn modelId="{21CFDA84-4030-4768-BFCF-A715A6014E5A}" type="presParOf" srcId="{0EC3EDAE-6343-4447-A1A4-61C3A2DF2944}" destId="{47CBEB8D-BB86-442D-B2F4-F0921BC54A58}" srcOrd="5" destOrd="0" presId="urn:microsoft.com/office/officeart/2005/8/layout/hierarchy4"/>
    <dgm:cxn modelId="{DFDEF911-8D33-4A65-AC95-7C63DCD6CD6B}" type="presParOf" srcId="{0EC3EDAE-6343-4447-A1A4-61C3A2DF2944}" destId="{35F9BF6A-BBAC-4CD0-870A-270EE2A2AF2F}" srcOrd="6"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t>
        <a:bodyPr/>
        <a:lstStyle/>
        <a:p>
          <a:endParaRPr lang="es-ES"/>
        </a:p>
      </dgm:t>
    </dgm:pt>
    <dgm:pt modelId="{DAF1A5F7-106B-443A-A175-96689E893204}" type="pres">
      <dgm:prSet presAssocID="{FA68B465-9817-4EA0-B96A-EEAA6B61FC2D}" presName="centerShape" presStyleLbl="node0" presStyleIdx="0" presStyleCnt="1"/>
      <dgm:spPr/>
      <dgm:t>
        <a:bodyPr/>
        <a:lstStyle/>
        <a:p>
          <a:endParaRPr lang="es-ES"/>
        </a:p>
      </dgm:t>
    </dgm:pt>
    <dgm:pt modelId="{69D0BAAA-FD8B-4174-8AA2-3752C2CACAD2}" type="pres">
      <dgm:prSet presAssocID="{6A686F7D-50BF-432A-97D7-D964191DA177}" presName="node" presStyleLbl="node1" presStyleIdx="0" presStyleCnt="4">
        <dgm:presLayoutVars>
          <dgm:bulletEnabled val="1"/>
        </dgm:presLayoutVars>
      </dgm:prSet>
      <dgm:spPr/>
      <dgm:t>
        <a:bodyPr/>
        <a:lstStyle/>
        <a:p>
          <a:endParaRPr lang="es-ES"/>
        </a:p>
      </dgm:t>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t>
        <a:bodyPr/>
        <a:lstStyle/>
        <a:p>
          <a:endParaRPr lang="es-ES"/>
        </a:p>
      </dgm:t>
    </dgm:pt>
    <dgm:pt modelId="{6B6EEFDC-5340-4498-9732-AA21D1E9B68E}" type="pres">
      <dgm:prSet presAssocID="{99A42614-5309-4644-8B18-3DFDFFBD1A9E}" presName="node" presStyleLbl="node1" presStyleIdx="1" presStyleCnt="4">
        <dgm:presLayoutVars>
          <dgm:bulletEnabled val="1"/>
        </dgm:presLayoutVars>
      </dgm:prSet>
      <dgm:spPr/>
      <dgm:t>
        <a:bodyPr/>
        <a:lstStyle/>
        <a:p>
          <a:endParaRPr lang="es-ES"/>
        </a:p>
      </dgm:t>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t>
        <a:bodyPr/>
        <a:lstStyle/>
        <a:p>
          <a:endParaRPr lang="es-ES"/>
        </a:p>
      </dgm:t>
    </dgm:pt>
    <dgm:pt modelId="{D72178A1-EA49-4555-A511-5A3F510D00BA}" type="pres">
      <dgm:prSet presAssocID="{132199A2-ECA5-4C03-931B-3442EA39F935}" presName="node" presStyleLbl="node1" presStyleIdx="2" presStyleCnt="4">
        <dgm:presLayoutVars>
          <dgm:bulletEnabled val="1"/>
        </dgm:presLayoutVars>
      </dgm:prSet>
      <dgm:spPr/>
      <dgm:t>
        <a:bodyPr/>
        <a:lstStyle/>
        <a:p>
          <a:endParaRPr lang="es-ES"/>
        </a:p>
      </dgm:t>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t>
        <a:bodyPr/>
        <a:lstStyle/>
        <a:p>
          <a:endParaRPr lang="es-ES"/>
        </a:p>
      </dgm:t>
    </dgm:pt>
    <dgm:pt modelId="{D6D1EDE7-5B66-4E11-99ED-C7A1E5C52F5B}" type="pres">
      <dgm:prSet presAssocID="{55D2D142-B354-4DC2-B543-AAAD8052D00B}" presName="node" presStyleLbl="node1" presStyleIdx="3" presStyleCnt="4">
        <dgm:presLayoutVars>
          <dgm:bulletEnabled val="1"/>
        </dgm:presLayoutVars>
      </dgm:prSet>
      <dgm:spPr/>
      <dgm:t>
        <a:bodyPr/>
        <a:lstStyle/>
        <a:p>
          <a:endParaRPr lang="es-ES"/>
        </a:p>
      </dgm:t>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t>
        <a:bodyPr/>
        <a:lstStyle/>
        <a:p>
          <a:endParaRPr lang="es-ES"/>
        </a:p>
      </dgm:t>
    </dgm:pt>
  </dgm:ptLst>
  <dgm:cxnLst>
    <dgm:cxn modelId="{18F7DE29-F7A5-426B-864C-06A162F31300}" srcId="{350ABC13-312C-4DC7-BD80-6E9617CE4622}" destId="{FA68B465-9817-4EA0-B96A-EEAA6B61FC2D}" srcOrd="0" destOrd="0" parTransId="{60159C63-B3D8-4179-8ACC-81E44243BB71}" sibTransId="{36C9354D-F64E-4142-8C78-1A1188A2A7A3}"/>
    <dgm:cxn modelId="{B17A6C20-2569-4CC2-8A0E-11CC36CE26BC}" srcId="{FA68B465-9817-4EA0-B96A-EEAA6B61FC2D}" destId="{6A686F7D-50BF-432A-97D7-D964191DA177}" srcOrd="0" destOrd="0" parTransId="{8C3D646E-1DF5-4E19-A2A0-498DCFC222F7}" sibTransId="{69BED27B-3888-4DFC-ADFC-AF2F7EE2DE44}"/>
    <dgm:cxn modelId="{9C8BF31F-72AD-4989-B600-C5F580E1042B}" type="presOf" srcId="{69BED27B-3888-4DFC-ADFC-AF2F7EE2DE44}" destId="{036DE3FC-BED1-4995-BB57-86AFAADE8362}"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8DE80766-7AFE-408C-A1EA-1933066BB349}" srcId="{FA68B465-9817-4EA0-B96A-EEAA6B61FC2D}" destId="{55D2D142-B354-4DC2-B543-AAAD8052D00B}" srcOrd="3" destOrd="0" parTransId="{EA41A59F-A174-4B7B-BFA6-49096F5A2CAF}" sibTransId="{721D7238-6175-43BD-8E60-ADB83ECC8304}"/>
    <dgm:cxn modelId="{A53D32A5-BD00-441F-90E2-877C6D2D88E7}" type="presOf" srcId="{350ABC13-312C-4DC7-BD80-6E9617CE4622}" destId="{C9104E24-7C10-4E27-8BB1-D43141B29F2C}"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D7E3A74-5C00-4BA7-A6D3-0FE9194AB02E}" type="presOf" srcId="{55D2D142-B354-4DC2-B543-AAAD8052D00B}" destId="{D6D1EDE7-5B66-4E11-99ED-C7A1E5C52F5B}"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8D52DD76-449C-4CAC-9C61-326AB187027C}" type="presOf" srcId="{132199A2-ECA5-4C03-931B-3442EA39F935}" destId="{D72178A1-EA49-4555-A511-5A3F510D00BA}"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F0F755EE-3E6B-4273-BEA0-760E51A9984A}" srcId="{FA68B465-9817-4EA0-B96A-EEAA6B61FC2D}" destId="{132199A2-ECA5-4C03-931B-3442EA39F935}" srcOrd="2" destOrd="0" parTransId="{BDF1ADB1-0DBF-45A4-95B2-6C1C291215AC}" sibTransId="{FCF91A65-DD3F-4BCA-9C02-9A3DA9A7C91D}"/>
    <dgm:cxn modelId="{107A4D88-3B81-4C8B-AEA2-6A1B50928E3D}" type="presOf" srcId="{430828C2-C8DB-4701-AAC4-54067C30B918}" destId="{0A4F33ED-CE9B-4E0F-A262-78A982AC1297}"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t>
        <a:bodyPr/>
        <a:lstStyle/>
        <a:p>
          <a:endParaRPr lang="es-ES"/>
        </a:p>
      </dgm:t>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t>
        <a:bodyPr/>
        <a:lstStyle/>
        <a:p>
          <a:endParaRPr lang="es-ES"/>
        </a:p>
      </dgm:t>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t>
        <a:bodyPr/>
        <a:lstStyle/>
        <a:p>
          <a:endParaRPr lang="es-ES"/>
        </a:p>
      </dgm:t>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t>
        <a:bodyPr/>
        <a:lstStyle/>
        <a:p>
          <a:endParaRPr lang="es-ES"/>
        </a:p>
      </dgm:t>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t>
        <a:bodyPr/>
        <a:lstStyle/>
        <a:p>
          <a:endParaRPr lang="es-ES"/>
        </a:p>
      </dgm:t>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C27BEA6E-1BEF-4795-B0E2-0CD2AED86846}" srcId="{A5E0C8ED-9BD9-4604-81BC-C2DF4B75C9B9}" destId="{3FAE1285-EC7D-46BF-9F73-A7AE0CDDDE34}" srcOrd="1" destOrd="0" parTransId="{D65E7C53-B4B0-44E0-9779-D3A1C1E064B2}" sibTransId="{B6C21873-26E0-41EF-BD50-06C3E3F3A2D2}"/>
    <dgm:cxn modelId="{D40C5FA3-B1E4-4550-8AB3-AD0A32048F3F}" type="presOf" srcId="{A5E0C8ED-9BD9-4604-81BC-C2DF4B75C9B9}" destId="{A9B15E4E-F7E3-4A5B-B45C-35FDB100D939}" srcOrd="0" destOrd="0" presId="urn:microsoft.com/office/officeart/2008/layout/PictureStrips"/>
    <dgm:cxn modelId="{BEE50E7F-B8F3-4D47-8037-6B182BA35728}" type="presOf" srcId="{E4105B64-E845-4B03-A228-509966182EC7}" destId="{863EBD93-9A8F-4525-99FD-5C59A26A1833}" srcOrd="0" destOrd="0" presId="urn:microsoft.com/office/officeart/2008/layout/PictureStrips"/>
    <dgm:cxn modelId="{E30554D6-7306-4C8E-9B58-CCD879DAD96D}" type="presOf" srcId="{99A1CC7E-C0CC-455B-9366-703E81BEF337}" destId="{5D555DC9-032D-4486-B491-E1D11B022524}"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BC09F72B-3998-4454-B4F9-CF0A142444AB}" type="presOf" srcId="{CF78DF7B-4574-48F1-9273-9B09ADDCB154}" destId="{4179658F-6546-4129-A631-78D6602F6890}"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2AA96720-C9C8-437A-88E2-8BE06DD0273E}" srcId="{A5E0C8ED-9BD9-4604-81BC-C2DF4B75C9B9}" destId="{CF78DF7B-4574-48F1-9273-9B09ADDCB154}" srcOrd="0" destOrd="0" parTransId="{C550AC3D-6C24-45A2-82AF-358DC8616581}" sibTransId="{55DAF659-9AA0-4542-996F-B3B0EFB7A01C}"/>
    <dgm:cxn modelId="{69A2298C-6013-499D-9CF5-F5C5B6BE57FF}" srcId="{A5E0C8ED-9BD9-4604-81BC-C2DF4B75C9B9}" destId="{E4105B64-E845-4B03-A228-509966182EC7}" srcOrd="4" destOrd="0" parTransId="{7C3BFCCE-4808-42F3-8565-044C21B96D2B}" sibTransId="{68E54788-E340-48CE-8BCC-B55A30E86F03}"/>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t>
        <a:bodyPr/>
        <a:lstStyle/>
        <a:p>
          <a:endParaRPr lang="es-ES"/>
        </a:p>
      </dgm:t>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t>
        <a:bodyPr/>
        <a:lstStyle/>
        <a:p>
          <a:endParaRPr lang="es-ES"/>
        </a:p>
      </dgm:t>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t>
        <a:bodyPr/>
        <a:lstStyle/>
        <a:p>
          <a:endParaRPr lang="es-ES"/>
        </a:p>
      </dgm:t>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t>
        <a:bodyPr/>
        <a:lstStyle/>
        <a:p>
          <a:endParaRPr lang="es-ES"/>
        </a:p>
      </dgm:t>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t>
        <a:bodyPr/>
        <a:lstStyle/>
        <a:p>
          <a:endParaRPr lang="es-ES"/>
        </a:p>
      </dgm:t>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0B18B36C-1FFE-414D-B249-8805D11204E4}" srcId="{A5E0C8ED-9BD9-4604-81BC-C2DF4B75C9B9}" destId="{1AE3B827-6424-46A4-AE87-19B6AE1D9BF5}" srcOrd="2" destOrd="0" parTransId="{12AADE30-1B58-41BD-9778-5B8F75D5892A}" sibTransId="{1CD89D87-FE76-4CED-A172-DFC4375F3B62}"/>
    <dgm:cxn modelId="{A095AF95-6479-49A5-9505-E11E868BBD28}" type="presOf" srcId="{C81CA61B-526B-4B23-945F-081E470D38BA}" destId="{EF344B42-E158-4BCF-8E5E-C45034407137}" srcOrd="0" destOrd="0" presId="urn:microsoft.com/office/officeart/2008/layout/PictureStrips"/>
    <dgm:cxn modelId="{B48DF14D-C299-4127-B6DE-DB0B8772B9F1}" type="presOf" srcId="{1AE3B827-6424-46A4-AE87-19B6AE1D9BF5}" destId="{EEE7DC80-7DA0-4F06-AEB8-AC0E3172CD87}"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9EA8238F-0DE6-492C-AF9A-EC3F427A267F}" srcId="{A5E0C8ED-9BD9-4604-81BC-C2DF4B75C9B9}" destId="{468C9839-62CE-418B-81FA-EECB773C0BAA}" srcOrd="4" destOrd="0" parTransId="{6B4C1A39-8765-472C-9B3F-75795F577CAA}" sibTransId="{FC2F638F-50E8-4C6C-A0FA-049B48BC81CF}"/>
    <dgm:cxn modelId="{D40C5FA3-B1E4-4550-8AB3-AD0A32048F3F}" type="presOf" srcId="{A5E0C8ED-9BD9-4604-81BC-C2DF4B75C9B9}" destId="{A9B15E4E-F7E3-4A5B-B45C-35FDB100D939}"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536D6E14-7222-40F9-9556-F04156EF4FF1}" type="presOf" srcId="{A5DA3780-2A89-4CCD-8E1B-6825A8249A95}" destId="{078C7D32-9C34-43D3-8D22-91CCA55CDE3C}"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endParaRPr lang="es-ES" sz="1200" dirty="0"/>
        </a:p>
        <a:p>
          <a:r>
            <a:rPr lang="es-ES" sz="1200" dirty="0"/>
            <a:t>Década de los 50, se destaca en programas espaciales.</a:t>
          </a:r>
        </a:p>
        <a:p>
          <a:endParaRPr lang="es-ES" sz="1200" dirty="0"/>
        </a:p>
        <a:p>
          <a:r>
            <a:rPr lang="es-ES" sz="1200" dirty="0"/>
            <a:t>Llega a Colombia en los 80’s en el programa Telecomunicaciones rurales.</a:t>
          </a:r>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a:t>
          </a:r>
          <a:r>
            <a:rPr lang="es-ES" sz="1200"/>
            <a:t>regulación e </a:t>
          </a:r>
          <a:r>
            <a:rPr lang="es-ES" sz="1200" dirty="0"/>
            <a:t>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t>
        <a:bodyPr/>
        <a:lstStyle/>
        <a:p>
          <a:endParaRPr lang="es-ES"/>
        </a:p>
      </dgm:t>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t>
        <a:bodyPr/>
        <a:lstStyle/>
        <a:p>
          <a:endParaRPr lang="es-ES"/>
        </a:p>
      </dgm:t>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t>
        <a:bodyPr/>
        <a:lstStyle/>
        <a:p>
          <a:endParaRPr lang="es-ES"/>
        </a:p>
      </dgm:t>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t>
        <a:bodyPr/>
        <a:lstStyle/>
        <a:p>
          <a:endParaRPr lang="es-ES"/>
        </a:p>
      </dgm:t>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t>
        <a:bodyPr/>
        <a:lstStyle/>
        <a:p>
          <a:endParaRPr lang="es-ES"/>
        </a:p>
      </dgm:t>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480C8C0E-CB89-4DCA-9951-159DCDF5E23A}" type="presOf" srcId="{3AE0657F-41E8-4C39-A2D6-D8028529778F}" destId="{2A3EC1A0-8509-436B-BB7D-96AFE37519CD}"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 (RETIE)</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t>
        <a:bodyPr/>
        <a:lstStyle/>
        <a:p>
          <a:endParaRPr lang="es-ES"/>
        </a:p>
      </dgm:t>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t>
        <a:bodyPr/>
        <a:lstStyle/>
        <a:p>
          <a:endParaRPr lang="es-ES"/>
        </a:p>
      </dgm:t>
    </dgm:pt>
    <dgm:pt modelId="{E8BAC236-111D-43EF-A507-01206ABCBEEF}" type="pres">
      <dgm:prSet presAssocID="{7F267C77-911D-471C-B0C4-DB6253B64262}" presName="parentText" presStyleLbl="node1" presStyleIdx="0" presStyleCnt="3">
        <dgm:presLayoutVars>
          <dgm:chMax val="0"/>
          <dgm:bulletEnabled val="1"/>
        </dgm:presLayoutVars>
      </dgm:prSet>
      <dgm:spPr/>
      <dgm:t>
        <a:bodyPr/>
        <a:lstStyle/>
        <a:p>
          <a:endParaRPr lang="es-ES"/>
        </a:p>
      </dgm:t>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t>
        <a:bodyPr/>
        <a:lstStyle/>
        <a:p>
          <a:endParaRPr lang="es-ES"/>
        </a:p>
      </dgm:t>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t>
        <a:bodyPr/>
        <a:lstStyle/>
        <a:p>
          <a:endParaRPr lang="es-ES"/>
        </a:p>
      </dgm:t>
    </dgm:pt>
    <dgm:pt modelId="{F2F5452C-A7D5-4A87-A528-3899C791E020}" type="pres">
      <dgm:prSet presAssocID="{0378178F-AA49-401C-BF8C-3AEEC589E43F}" presName="parentText" presStyleLbl="node1" presStyleIdx="1" presStyleCnt="3">
        <dgm:presLayoutVars>
          <dgm:chMax val="0"/>
          <dgm:bulletEnabled val="1"/>
        </dgm:presLayoutVars>
      </dgm:prSet>
      <dgm:spPr/>
      <dgm:t>
        <a:bodyPr/>
        <a:lstStyle/>
        <a:p>
          <a:endParaRPr lang="es-ES"/>
        </a:p>
      </dgm:t>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t>
        <a:bodyPr/>
        <a:lstStyle/>
        <a:p>
          <a:endParaRPr lang="es-ES"/>
        </a:p>
      </dgm:t>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t>
        <a:bodyPr/>
        <a:lstStyle/>
        <a:p>
          <a:endParaRPr lang="es-ES"/>
        </a:p>
      </dgm:t>
    </dgm:pt>
    <dgm:pt modelId="{49C9D279-0318-4DBC-8963-D46E63A10C3C}" type="pres">
      <dgm:prSet presAssocID="{86F07DE0-CEB8-4AD8-89BF-4FBBAF728FE8}" presName="parentText" presStyleLbl="node1" presStyleIdx="2" presStyleCnt="3">
        <dgm:presLayoutVars>
          <dgm:chMax val="0"/>
          <dgm:bulletEnabled val="1"/>
        </dgm:presLayoutVars>
      </dgm:prSet>
      <dgm:spPr/>
      <dgm:t>
        <a:bodyPr/>
        <a:lstStyle/>
        <a:p>
          <a:endParaRPr lang="es-ES"/>
        </a:p>
      </dgm:t>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t>
        <a:bodyPr/>
        <a:lstStyle/>
        <a:p>
          <a:endParaRPr lang="es-ES"/>
        </a:p>
      </dgm:t>
    </dgm:pt>
  </dgm:ptLst>
  <dgm:cxnLst>
    <dgm:cxn modelId="{2BF73DD1-8983-491C-9716-34C6256DDFB0}" type="presOf" srcId="{EB5F0952-4CC5-4A06-AA76-1B27D8744880}" destId="{D51C4E21-6DDE-4B0B-AEFF-23862BEC3F3E}" srcOrd="0" destOrd="0" presId="urn:microsoft.com/office/officeart/2005/8/layout/list1"/>
    <dgm:cxn modelId="{CA1056B4-6430-43AF-8906-B8B39914AC76}" type="presOf" srcId="{E3922DF5-D9CB-44F0-A6E3-5624004CF79A}" destId="{8DCA84FF-573A-4371-994C-AEF758F8812F}" srcOrd="0"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9B99B48-AD6A-42E7-B763-09C091715C4F}" type="presOf" srcId="{BB981A7B-8DD1-40C8-8762-94E7EFEFBEB4}" destId="{C9AB1105-109C-4226-A5E8-57EC61E9815C}"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577DE0BE-A53D-44C5-9117-3A2456DAE56B}" type="presOf" srcId="{0378178F-AA49-401C-BF8C-3AEEC589E43F}" destId="{F2F5452C-A7D5-4A87-A528-3899C791E020}" srcOrd="1"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AB96ACBD-D70F-46D3-8A3B-5CEBCB988E48}" srcId="{0378178F-AA49-401C-BF8C-3AEEC589E43F}" destId="{EB5F0952-4CC5-4A06-AA76-1B27D8744880}" srcOrd="0" destOrd="0" parTransId="{8F823C03-472A-4A9A-B40C-3F4471FADA14}" sibTransId="{7075CF7C-FAC8-4BCF-97AB-A647EE59D66C}"/>
    <dgm:cxn modelId="{871C27FD-E35F-4954-9525-EB45F2E80872}" srcId="{E3922DF5-D9CB-44F0-A6E3-5624004CF79A}" destId="{0378178F-AA49-401C-BF8C-3AEEC589E43F}" srcOrd="1" destOrd="0" parTransId="{96648946-5FB8-493A-8712-9756CDC9E19F}" sibTransId="{9EEEA165-A303-42FE-B952-3931BA4B6CFE}"/>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59D7BD60-38D5-459C-9F56-02900DAC0425}" type="presOf" srcId="{7F267C77-911D-471C-B0C4-DB6253B64262}" destId="{E8BAC236-111D-43EF-A507-01206ABCBEEF}" srcOrd="1" destOrd="0" presId="urn:microsoft.com/office/officeart/2005/8/layout/list1"/>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t>
        <a:bodyPr/>
        <a:lstStyle/>
        <a:p>
          <a:endParaRPr lang="es-ES"/>
        </a:p>
      </dgm:t>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t>
        <a:bodyPr/>
        <a:lstStyle/>
        <a:p>
          <a:endParaRPr lang="es-ES"/>
        </a:p>
      </dgm:t>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t>
        <a:bodyPr/>
        <a:lstStyle/>
        <a:p>
          <a:endParaRPr lang="es-ES"/>
        </a:p>
      </dgm:t>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t>
        <a:bodyPr/>
        <a:lstStyle/>
        <a:p>
          <a:endParaRPr lang="es-ES"/>
        </a:p>
      </dgm:t>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t>
        <a:bodyPr/>
        <a:lstStyle/>
        <a:p>
          <a:endParaRPr lang="es-ES"/>
        </a:p>
      </dgm:t>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0C426856-514D-4A8D-8440-0586146F3196}" srcId="{63807632-4D5B-49E4-8F33-BD54B79CF95F}" destId="{031445E1-D3DA-4C40-AB9C-B0DD8734D5D5}" srcOrd="3" destOrd="0" parTransId="{AAB50ED3-AD63-4D76-BCF9-5A1C46C11313}" sibTransId="{BB977883-6C96-4166-A4FD-022F00EAA658}"/>
    <dgm:cxn modelId="{CA252D0D-F344-4181-9E80-E89C80CC1BEF}" srcId="{63807632-4D5B-49E4-8F33-BD54B79CF95F}" destId="{A4DAB675-8A45-4B43-B375-1B20D2608292}" srcOrd="0" destOrd="0" parTransId="{697062B6-1EAB-4D46-8350-1DEF771702C2}" sibTransId="{E3728A81-5C8A-41BF-8B51-9ADD4E2C4688}"/>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83F5DD1B-8689-47F8-9DD6-FE89874EC7F3}" type="presOf" srcId="{DE9E172F-7683-443E-9B00-94ADE08BC648}" destId="{58FF5308-E694-43EE-8970-D362BD8AE134}"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C16B2B26-A447-429B-ABB7-63F6BA29706C}" type="presOf" srcId="{63807632-4D5B-49E4-8F33-BD54B79CF95F}" destId="{FFCECD11-5AC6-429C-B19F-0290333A0AC9}" srcOrd="0" destOrd="0" presId="urn:microsoft.com/office/officeart/2005/8/layout/hProcess11"/>
    <dgm:cxn modelId="{A2DBCD8D-B19C-4871-8526-60BEDA235AAC}" srcId="{63807632-4D5B-49E4-8F33-BD54B79CF95F}" destId="{9E8212A1-9FC0-4E4B-9257-DA454AB13A1F}" srcOrd="1" destOrd="0" parTransId="{8CE85B86-F3F2-4FDB-9D4C-FA0493227502}" sibTransId="{66CAAAF3-B191-46F4-BA99-9682591EA1E5}"/>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1373" y="3246"/>
          <a:ext cx="8497440"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7368" y="49241"/>
        <a:ext cx="8405450" cy="1478403"/>
      </dsp:txXfrm>
    </dsp:sp>
    <dsp:sp modelId="{33CE6FA8-1ED1-494A-8C9D-51143519985E}">
      <dsp:nvSpPr>
        <dsp:cNvPr id="0" name=""/>
        <dsp:cNvSpPr/>
      </dsp:nvSpPr>
      <dsp:spPr>
        <a:xfrm>
          <a:off x="1373"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CO" sz="1400" kern="1200" dirty="0"/>
            <a:t>Definir e implementar la técnica de procesamiento de imágenes adecuada para la digitalización de imágenes termográficas.</a:t>
          </a:r>
          <a:endParaRPr lang="es-ES" sz="1400" kern="1200" dirty="0"/>
        </a:p>
      </dsp:txBody>
      <dsp:txXfrm>
        <a:off x="59906" y="1918988"/>
        <a:ext cx="1881391" cy="2542712"/>
      </dsp:txXfrm>
    </dsp:sp>
    <dsp:sp modelId="{C69521CD-65ED-4332-A11E-790E5D66E600}">
      <dsp:nvSpPr>
        <dsp:cNvPr id="0" name=""/>
        <dsp:cNvSpPr/>
      </dsp:nvSpPr>
      <dsp:spPr>
        <a:xfrm>
          <a:off x="2167701"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CO" sz="1400" kern="1200" dirty="0"/>
            <a:t>Identificar los patrones y formas de las imágenes termográficas digitalizadas que se relacionen con fallos, daños, deterioro o condiciones de operación regular de los paneles fotovoltaicos.</a:t>
          </a:r>
          <a:endParaRPr lang="es-ES" sz="1400" kern="1200" dirty="0"/>
        </a:p>
      </dsp:txBody>
      <dsp:txXfrm>
        <a:off x="2226234" y="1918988"/>
        <a:ext cx="1881391" cy="2542712"/>
      </dsp:txXfrm>
    </dsp:sp>
    <dsp:sp modelId="{1CE6D6A1-0948-46C5-8B40-954DA47A680D}">
      <dsp:nvSpPr>
        <dsp:cNvPr id="0" name=""/>
        <dsp:cNvSpPr/>
      </dsp:nvSpPr>
      <dsp:spPr>
        <a:xfrm>
          <a:off x="4334029"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O" sz="1400" kern="1200" dirty="0"/>
            <a:t>Crear una base de datos sencilla con patrones destacados y frecuentes de fallos, daños o deterioro de las imágenes termográficas tomadas a paneles fotovoltaicos.</a:t>
          </a:r>
          <a:endParaRPr lang="es-ES" sz="1400" kern="1200" dirty="0"/>
        </a:p>
      </dsp:txBody>
      <dsp:txXfrm>
        <a:off x="4392562" y="1918988"/>
        <a:ext cx="1881391" cy="2542712"/>
      </dsp:txXfrm>
    </dsp:sp>
    <dsp:sp modelId="{919EFA03-7FD3-475D-8634-9E6E6041890B}">
      <dsp:nvSpPr>
        <dsp:cNvPr id="0" name=""/>
        <dsp:cNvSpPr/>
      </dsp:nvSpPr>
      <dsp:spPr>
        <a:xfrm>
          <a:off x="6500356"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s-CO" sz="1400" kern="1200"/>
            <a:t>Diseñar e implementar un algoritmo de procesamiento de imágenes para identificar y caracterizar patrones de fallos, daños o deterioro en las termografías tomadas a paneles fotovoltaicos.</a:t>
          </a:r>
          <a:endParaRPr lang="es-ES" sz="1400" kern="1200" dirty="0"/>
        </a:p>
      </dsp:txBody>
      <dsp:txXfrm>
        <a:off x="6558889" y="1918988"/>
        <a:ext cx="1881391" cy="2542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a:t>Histórico.</a:t>
          </a:r>
        </a:p>
        <a:p>
          <a:pPr lvl="0" algn="ctr" defTabSz="800100">
            <a:lnSpc>
              <a:spcPct val="90000"/>
            </a:lnSpc>
            <a:spcBef>
              <a:spcPct val="0"/>
            </a:spcBef>
            <a:spcAft>
              <a:spcPct val="35000"/>
            </a:spcAft>
          </a:pPr>
          <a:r>
            <a:rPr lang="es-ES" sz="1200" kern="1200" dirty="0"/>
            <a:t>En 1839, se descubre el fenómeno fotoeléctrico.</a:t>
          </a:r>
        </a:p>
        <a:p>
          <a:pPr lvl="0" algn="ctr" defTabSz="800100">
            <a:lnSpc>
              <a:spcPct val="90000"/>
            </a:lnSpc>
            <a:spcBef>
              <a:spcPct val="0"/>
            </a:spcBef>
            <a:spcAft>
              <a:spcPct val="35000"/>
            </a:spcAft>
          </a:pPr>
          <a:endParaRPr lang="es-ES" sz="1200" kern="1200" dirty="0"/>
        </a:p>
        <a:p>
          <a:pPr lvl="0" algn="ctr" defTabSz="800100">
            <a:lnSpc>
              <a:spcPct val="90000"/>
            </a:lnSpc>
            <a:spcBef>
              <a:spcPct val="0"/>
            </a:spcBef>
            <a:spcAft>
              <a:spcPct val="35000"/>
            </a:spcAft>
          </a:pPr>
          <a:r>
            <a:rPr lang="es-ES" sz="1200" kern="1200" dirty="0"/>
            <a:t>Década de los 50, se destaca en programas espaciales.</a:t>
          </a:r>
        </a:p>
        <a:p>
          <a:pPr lvl="0" algn="ctr" defTabSz="800100">
            <a:lnSpc>
              <a:spcPct val="90000"/>
            </a:lnSpc>
            <a:spcBef>
              <a:spcPct val="0"/>
            </a:spcBef>
            <a:spcAft>
              <a:spcPct val="35000"/>
            </a:spcAft>
          </a:pPr>
          <a:endParaRPr lang="es-ES" sz="1200" kern="1200" dirty="0"/>
        </a:p>
        <a:p>
          <a:pPr lvl="0" algn="ctr" defTabSz="800100">
            <a:lnSpc>
              <a:spcPct val="90000"/>
            </a:lnSpc>
            <a:spcBef>
              <a:spcPct val="0"/>
            </a:spcBef>
            <a:spcAft>
              <a:spcPct val="35000"/>
            </a:spcAft>
          </a:pPr>
          <a:r>
            <a:rPr lang="es-ES" sz="1200" kern="1200" dirty="0"/>
            <a:t>Llega a Colombia en los 80’s en el programa Telecomunicaciones rurales.</a:t>
          </a:r>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a:t>Político.</a:t>
          </a:r>
        </a:p>
        <a:p>
          <a:pPr lvl="0" algn="ctr" defTabSz="800100">
            <a:lnSpc>
              <a:spcPct val="90000"/>
            </a:lnSpc>
            <a:spcBef>
              <a:spcPct val="0"/>
            </a:spcBef>
            <a:spcAft>
              <a:spcPct val="35000"/>
            </a:spcAft>
          </a:pPr>
          <a:r>
            <a:rPr lang="es-ES" sz="1200" kern="1200" dirty="0"/>
            <a:t>Energías renovables en objetivos de desarrollos sostenibles.</a:t>
          </a:r>
        </a:p>
        <a:p>
          <a:pPr lvl="0" algn="ctr" defTabSz="800100">
            <a:lnSpc>
              <a:spcPct val="90000"/>
            </a:lnSpc>
            <a:spcBef>
              <a:spcPct val="0"/>
            </a:spcBef>
            <a:spcAft>
              <a:spcPct val="35000"/>
            </a:spcAft>
          </a:pPr>
          <a:r>
            <a:rPr lang="es-ES" sz="1200" kern="1200" dirty="0"/>
            <a:t>“Es deber del estado asegurar su prestación eficiente a todos los habitantes del territorio nacional”. Artículo 345, Constitución de Colombia.</a:t>
          </a:r>
        </a:p>
        <a:p>
          <a:pPr lvl="0" algn="ctr" defTabSz="800100">
            <a:lnSpc>
              <a:spcPct val="90000"/>
            </a:lnSpc>
            <a:spcBef>
              <a:spcPct val="0"/>
            </a:spcBef>
            <a:spcAft>
              <a:spcPct val="35000"/>
            </a:spcAft>
          </a:pPr>
          <a:r>
            <a:rPr lang="es-ES" sz="1200" kern="1200" dirty="0"/>
            <a:t>Ley 1715 del 2014 y 1955 del 2019, leyes de </a:t>
          </a:r>
          <a:r>
            <a:rPr lang="es-ES" sz="1200" kern="1200"/>
            <a:t>regulación e </a:t>
          </a:r>
          <a:r>
            <a:rPr lang="es-ES" sz="1200" kern="1200" dirty="0"/>
            <a:t>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a:t>Geográfico.</a:t>
          </a:r>
        </a:p>
        <a:p>
          <a:pPr lvl="0" algn="ctr" defTabSz="800100">
            <a:lnSpc>
              <a:spcPct val="90000"/>
            </a:lnSpc>
            <a:spcBef>
              <a:spcPct val="0"/>
            </a:spcBef>
            <a:spcAft>
              <a:spcPct val="35000"/>
            </a:spcAft>
          </a:pPr>
          <a:r>
            <a:rPr lang="es-ES" sz="1200" kern="1200" dirty="0"/>
            <a:t>Promedio diario de 4.5 kWh/𝑚2/d de irradiación solar.</a:t>
          </a:r>
        </a:p>
        <a:p>
          <a:pPr lvl="0" algn="ctr" defTabSz="800100">
            <a:lnSpc>
              <a:spcPct val="90000"/>
            </a:lnSpc>
            <a:spcBef>
              <a:spcPct val="0"/>
            </a:spcBef>
            <a:spcAft>
              <a:spcPct val="35000"/>
            </a:spcAft>
          </a:pPr>
          <a:endParaRPr lang="es-ES" sz="1200" kern="1200" dirty="0"/>
        </a:p>
        <a:p>
          <a:pPr lvl="0" algn="ctr" defTabSz="800100">
            <a:lnSpc>
              <a:spcPct val="90000"/>
            </a:lnSpc>
            <a:spcBef>
              <a:spcPct val="0"/>
            </a:spcBef>
            <a:spcAft>
              <a:spcPct val="35000"/>
            </a:spcAft>
          </a:pPr>
          <a:r>
            <a:rPr lang="es-ES" sz="1200" kern="1200" dirty="0"/>
            <a:t>Colombia sin comportamientos de clima estacionario.</a:t>
          </a:r>
        </a:p>
        <a:p>
          <a:pPr lvl="0" algn="ctr" defTabSz="800100">
            <a:lnSpc>
              <a:spcPct val="90000"/>
            </a:lnSpc>
            <a:spcBef>
              <a:spcPct val="0"/>
            </a:spcBef>
            <a:spcAft>
              <a:spcPct val="35000"/>
            </a:spcAft>
          </a:pPr>
          <a:endParaRPr lang="es-ES" sz="1200" kern="1200" dirty="0"/>
        </a:p>
        <a:p>
          <a:pPr lvl="0" algn="ctr" defTabSz="800100">
            <a:lnSpc>
              <a:spcPct val="90000"/>
            </a:lnSpc>
            <a:spcBef>
              <a:spcPct val="0"/>
            </a:spcBef>
            <a:spcAft>
              <a:spcPct val="35000"/>
            </a:spcAft>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lvl="0" algn="l" defTabSz="622300">
            <a:lnSpc>
              <a:spcPct val="90000"/>
            </a:lnSpc>
            <a:spcBef>
              <a:spcPct val="0"/>
            </a:spcBef>
            <a:spcAft>
              <a:spcPct val="35000"/>
            </a:spcAft>
          </a:pPr>
          <a:r>
            <a:rPr lang="es-CO" sz="1400" b="1" kern="1200" dirty="0"/>
            <a:t>LEY 1955 DEL 2019 -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lvl="0" algn="l" defTabSz="622300">
            <a:lnSpc>
              <a:spcPct val="90000"/>
            </a:lnSpc>
            <a:spcBef>
              <a:spcPct val="0"/>
            </a:spcBef>
            <a:spcAft>
              <a:spcPct val="35000"/>
            </a:spcAft>
          </a:pPr>
          <a:r>
            <a:rPr lang="es-CO" sz="1400" b="1" kern="1200" dirty="0"/>
            <a:t>LEY 1715 DEL 2014 -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lvl="0" algn="l" defTabSz="622300">
            <a:lnSpc>
              <a:spcPct val="90000"/>
            </a:lnSpc>
            <a:spcBef>
              <a:spcPct val="0"/>
            </a:spcBef>
            <a:spcAft>
              <a:spcPct val="35000"/>
            </a:spcAft>
          </a:pPr>
          <a:r>
            <a:rPr lang="es-CO" sz="1400" b="1" kern="1200" dirty="0"/>
            <a:t>REGLAMENTO TÉCNICO DE INSTALACIONES ELÉCTRICAS (RETIE)</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18/05/2021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18/05/2021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18/05/2021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18/05/2021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18/05/2021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18/05/2021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18/05/2021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18/05/2021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18/05/2021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18/05/2021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Se construye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r>
              <a:rPr lang="es-CO" sz="2500" dirty="0">
                <a:effectLst/>
              </a:rPr>
              <a:t/>
            </a:r>
            <a:br>
              <a:rPr lang="es-CO" sz="2500" dirty="0">
                <a:effectLst/>
              </a:rPr>
            </a:br>
            <a:r>
              <a:rPr lang="es-CO" sz="2500" dirty="0">
                <a:effectLst/>
              </a:rPr>
              <a:t/>
            </a:r>
            <a:br>
              <a:rPr lang="es-CO" sz="2500" dirty="0">
                <a:effectLst/>
              </a:rPr>
            </a:br>
            <a:r>
              <a:rPr lang="es-CO" sz="2000" dirty="0">
                <a:effectLst/>
              </a:rPr>
              <a:t>Temática de grado 10-02</a:t>
            </a:r>
            <a:r>
              <a:rPr lang="es-ES" sz="2000" dirty="0">
                <a:effectLst/>
              </a:rPr>
              <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1861674363"/>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t>
            </a:r>
            <a:r>
              <a:rPr lang="es-CO"/>
              <a:t>altas temperaturas. </a:t>
            </a:r>
            <a:r>
              <a:rPr lang="es-CO" dirty="0"/>
              <a:t>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just"/>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3245933162"/>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2571573208"/>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4D8436-9529-41CE-BBCE-4D604027359A}">
  <ds:schemaRefs>
    <ds:schemaRef ds:uri="http://schemas.microsoft.com/sharepoint/v3/contenttype/forms"/>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1477</TotalTime>
  <Words>947</Words>
  <Application>Microsoft Office PowerPoint</Application>
  <PresentationFormat>Presentación en pantalla (4:3)</PresentationFormat>
  <Paragraphs>82</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Arial MT</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Cristhian A. Torres</cp:lastModifiedBy>
  <cp:revision>148</cp:revision>
  <dcterms:created xsi:type="dcterms:W3CDTF">2018-09-19T14:14:54Z</dcterms:created>
  <dcterms:modified xsi:type="dcterms:W3CDTF">2021-05-18T14:06:23Z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