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20"/>
  </p:notesMasterIdLst>
  <p:sldIdLst>
    <p:sldId id="257" r:id="rId2"/>
    <p:sldId id="256" r:id="rId3"/>
    <p:sldId id="336" r:id="rId4"/>
    <p:sldId id="355" r:id="rId5"/>
    <p:sldId id="356" r:id="rId6"/>
    <p:sldId id="357" r:id="rId7"/>
    <p:sldId id="358" r:id="rId8"/>
    <p:sldId id="359" r:id="rId9"/>
    <p:sldId id="360" r:id="rId10"/>
    <p:sldId id="361" r:id="rId11"/>
    <p:sldId id="362" r:id="rId12"/>
    <p:sldId id="363" r:id="rId13"/>
    <p:sldId id="368" r:id="rId14"/>
    <p:sldId id="364" r:id="rId15"/>
    <p:sldId id="365" r:id="rId16"/>
    <p:sldId id="366" r:id="rId17"/>
    <p:sldId id="367" r:id="rId18"/>
    <p:sldId id="335" r:id="rId1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1239" autoAdjust="0"/>
  </p:normalViewPr>
  <p:slideViewPr>
    <p:cSldViewPr snapToGrid="0" snapToObjects="1">
      <p:cViewPr varScale="1">
        <p:scale>
          <a:sx n="97" d="100"/>
          <a:sy n="97" d="100"/>
        </p:scale>
        <p:origin x="2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rre\Desktop\PruebaFiltro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Hoja1!$B$1</c:f>
              <c:strCache>
                <c:ptCount val="1"/>
                <c:pt idx="0">
                  <c:v>PSNR_Mediana</c:v>
                </c:pt>
              </c:strCache>
            </c:strRef>
          </c:tx>
          <c:spPr>
            <a:ln w="19050" cap="rnd">
              <a:solidFill>
                <a:schemeClr val="accent1"/>
              </a:solidFill>
              <a:round/>
            </a:ln>
            <a:effectLst/>
          </c:spPr>
          <c:marker>
            <c:symbol val="none"/>
          </c:marker>
          <c:xVal>
            <c:numRef>
              <c:f>Hoja1!$A$2:$A$278</c:f>
              <c:numCache>
                <c:formatCode>General</c:formatCode>
                <c:ptCount val="2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numCache>
            </c:numRef>
          </c:xVal>
          <c:yVal>
            <c:numRef>
              <c:f>Hoja1!$B$2:$B$278</c:f>
              <c:numCache>
                <c:formatCode>General</c:formatCode>
                <c:ptCount val="277"/>
                <c:pt idx="0">
                  <c:v>41.7436900486843</c:v>
                </c:pt>
                <c:pt idx="1">
                  <c:v>41.666138173626997</c:v>
                </c:pt>
                <c:pt idx="2">
                  <c:v>41.564892197441601</c:v>
                </c:pt>
                <c:pt idx="3">
                  <c:v>41.675926651082101</c:v>
                </c:pt>
                <c:pt idx="4">
                  <c:v>41.710706493884501</c:v>
                </c:pt>
                <c:pt idx="5">
                  <c:v>41.8535008156205</c:v>
                </c:pt>
                <c:pt idx="6">
                  <c:v>41.807156317130499</c:v>
                </c:pt>
                <c:pt idx="7">
                  <c:v>41.221897236668298</c:v>
                </c:pt>
                <c:pt idx="8">
                  <c:v>41.416944575574099</c:v>
                </c:pt>
                <c:pt idx="9">
                  <c:v>41.3131854747893</c:v>
                </c:pt>
                <c:pt idx="10">
                  <c:v>41.686733259121802</c:v>
                </c:pt>
                <c:pt idx="11">
                  <c:v>40.916093395756803</c:v>
                </c:pt>
                <c:pt idx="12">
                  <c:v>41.447037188284298</c:v>
                </c:pt>
                <c:pt idx="13">
                  <c:v>41.579299962906298</c:v>
                </c:pt>
                <c:pt idx="14">
                  <c:v>41.301769809089699</c:v>
                </c:pt>
                <c:pt idx="15">
                  <c:v>41.647001543705997</c:v>
                </c:pt>
                <c:pt idx="16">
                  <c:v>41.5246661190018</c:v>
                </c:pt>
                <c:pt idx="17">
                  <c:v>41.4636246865986</c:v>
                </c:pt>
                <c:pt idx="18">
                  <c:v>41.349477821523998</c:v>
                </c:pt>
                <c:pt idx="19">
                  <c:v>41.798007553273997</c:v>
                </c:pt>
                <c:pt idx="20">
                  <c:v>41.862993907381401</c:v>
                </c:pt>
                <c:pt idx="21">
                  <c:v>41.915272347940899</c:v>
                </c:pt>
                <c:pt idx="22">
                  <c:v>41.683402643756899</c:v>
                </c:pt>
                <c:pt idx="23">
                  <c:v>41.351152044452498</c:v>
                </c:pt>
                <c:pt idx="24">
                  <c:v>41.547404044029399</c:v>
                </c:pt>
                <c:pt idx="25">
                  <c:v>41.891514305860497</c:v>
                </c:pt>
                <c:pt idx="26">
                  <c:v>42.003428096088697</c:v>
                </c:pt>
                <c:pt idx="27">
                  <c:v>41.557217182829802</c:v>
                </c:pt>
                <c:pt idx="28">
                  <c:v>41.699966473104503</c:v>
                </c:pt>
                <c:pt idx="29">
                  <c:v>42.065511003423701</c:v>
                </c:pt>
                <c:pt idx="30">
                  <c:v>41.839222888362798</c:v>
                </c:pt>
                <c:pt idx="31">
                  <c:v>41.5604857481949</c:v>
                </c:pt>
                <c:pt idx="32">
                  <c:v>41.922797515823298</c:v>
                </c:pt>
                <c:pt idx="33">
                  <c:v>42.099286351579799</c:v>
                </c:pt>
                <c:pt idx="34">
                  <c:v>41.379606347964398</c:v>
                </c:pt>
                <c:pt idx="35">
                  <c:v>41.863673631906501</c:v>
                </c:pt>
                <c:pt idx="36">
                  <c:v>42.004376526919401</c:v>
                </c:pt>
                <c:pt idx="37">
                  <c:v>41.548457560651599</c:v>
                </c:pt>
                <c:pt idx="38">
                  <c:v>41.527877152604702</c:v>
                </c:pt>
                <c:pt idx="39">
                  <c:v>41.9942132409819</c:v>
                </c:pt>
                <c:pt idx="40">
                  <c:v>41.916177576957502</c:v>
                </c:pt>
                <c:pt idx="41">
                  <c:v>41.5540177062895</c:v>
                </c:pt>
                <c:pt idx="42">
                  <c:v>42.796920775582201</c:v>
                </c:pt>
                <c:pt idx="43">
                  <c:v>43.097315551891498</c:v>
                </c:pt>
                <c:pt idx="44">
                  <c:v>43.0001791350739</c:v>
                </c:pt>
                <c:pt idx="45">
                  <c:v>43.063746103946798</c:v>
                </c:pt>
                <c:pt idx="46">
                  <c:v>43.086981927765102</c:v>
                </c:pt>
                <c:pt idx="47">
                  <c:v>42.814446562396199</c:v>
                </c:pt>
                <c:pt idx="48">
                  <c:v>42.355304346754203</c:v>
                </c:pt>
                <c:pt idx="49">
                  <c:v>42.508447682573397</c:v>
                </c:pt>
                <c:pt idx="50">
                  <c:v>41.596782706070698</c:v>
                </c:pt>
                <c:pt idx="51">
                  <c:v>42.603444340814697</c:v>
                </c:pt>
                <c:pt idx="52">
                  <c:v>43.112599886705901</c:v>
                </c:pt>
                <c:pt idx="53">
                  <c:v>42.326379715271997</c:v>
                </c:pt>
                <c:pt idx="54">
                  <c:v>42.752410702782598</c:v>
                </c:pt>
                <c:pt idx="55">
                  <c:v>40.271935071172202</c:v>
                </c:pt>
                <c:pt idx="56">
                  <c:v>39.559689545494898</c:v>
                </c:pt>
                <c:pt idx="57">
                  <c:v>39.8200222291185</c:v>
                </c:pt>
                <c:pt idx="58">
                  <c:v>39.614499680650098</c:v>
                </c:pt>
                <c:pt idx="59">
                  <c:v>40.191589168622102</c:v>
                </c:pt>
                <c:pt idx="60">
                  <c:v>39.757687369368</c:v>
                </c:pt>
                <c:pt idx="61">
                  <c:v>39.696987606678803</c:v>
                </c:pt>
                <c:pt idx="62">
                  <c:v>39.386793346265698</c:v>
                </c:pt>
                <c:pt idx="63">
                  <c:v>39.065217173659597</c:v>
                </c:pt>
                <c:pt idx="64">
                  <c:v>39.244117099215899</c:v>
                </c:pt>
                <c:pt idx="65">
                  <c:v>38.629865614191402</c:v>
                </c:pt>
                <c:pt idx="66">
                  <c:v>38.611914397354397</c:v>
                </c:pt>
                <c:pt idx="67">
                  <c:v>38.234237491275302</c:v>
                </c:pt>
                <c:pt idx="68">
                  <c:v>38.7122178386211</c:v>
                </c:pt>
                <c:pt idx="69">
                  <c:v>39.433572561415701</c:v>
                </c:pt>
                <c:pt idx="70">
                  <c:v>38.887700606493198</c:v>
                </c:pt>
                <c:pt idx="71">
                  <c:v>39.469280948558897</c:v>
                </c:pt>
                <c:pt idx="72">
                  <c:v>38.581192447792198</c:v>
                </c:pt>
                <c:pt idx="73">
                  <c:v>39.213100506905199</c:v>
                </c:pt>
                <c:pt idx="74">
                  <c:v>39.459027012560497</c:v>
                </c:pt>
                <c:pt idx="75">
                  <c:v>39.598705215270897</c:v>
                </c:pt>
                <c:pt idx="76">
                  <c:v>39.153761993307199</c:v>
                </c:pt>
                <c:pt idx="77">
                  <c:v>39.468552628533203</c:v>
                </c:pt>
                <c:pt idx="78">
                  <c:v>39.216515706753</c:v>
                </c:pt>
                <c:pt idx="79">
                  <c:v>38.989213435828901</c:v>
                </c:pt>
                <c:pt idx="80">
                  <c:v>39.978483361683601</c:v>
                </c:pt>
                <c:pt idx="81">
                  <c:v>38.911844781077498</c:v>
                </c:pt>
                <c:pt idx="82">
                  <c:v>39.726903313064497</c:v>
                </c:pt>
                <c:pt idx="83">
                  <c:v>39.527667294467498</c:v>
                </c:pt>
                <c:pt idx="84">
                  <c:v>38.3045878467017</c:v>
                </c:pt>
                <c:pt idx="85">
                  <c:v>39.017780589851697</c:v>
                </c:pt>
                <c:pt idx="86">
                  <c:v>40.469870321655797</c:v>
                </c:pt>
                <c:pt idx="87">
                  <c:v>38.9646976867989</c:v>
                </c:pt>
                <c:pt idx="88">
                  <c:v>39.525404413815203</c:v>
                </c:pt>
                <c:pt idx="89">
                  <c:v>39.304665515374801</c:v>
                </c:pt>
                <c:pt idx="90">
                  <c:v>39.442666808432698</c:v>
                </c:pt>
                <c:pt idx="91">
                  <c:v>40.177492131922001</c:v>
                </c:pt>
                <c:pt idx="92">
                  <c:v>39.124739947365697</c:v>
                </c:pt>
                <c:pt idx="93">
                  <c:v>39.444798147497899</c:v>
                </c:pt>
                <c:pt idx="94">
                  <c:v>39.411140261334701</c:v>
                </c:pt>
                <c:pt idx="95">
                  <c:v>38.574197183051197</c:v>
                </c:pt>
                <c:pt idx="96">
                  <c:v>39.3203670159156</c:v>
                </c:pt>
                <c:pt idx="97">
                  <c:v>39.2797092732255</c:v>
                </c:pt>
                <c:pt idx="98">
                  <c:v>38.9931835615265</c:v>
                </c:pt>
                <c:pt idx="99">
                  <c:v>39.688573995563701</c:v>
                </c:pt>
                <c:pt idx="100">
                  <c:v>38.5240948345714</c:v>
                </c:pt>
                <c:pt idx="101">
                  <c:v>38.647988025925699</c:v>
                </c:pt>
                <c:pt idx="102">
                  <c:v>38.445913318446401</c:v>
                </c:pt>
                <c:pt idx="103">
                  <c:v>38.598212743441103</c:v>
                </c:pt>
                <c:pt idx="104">
                  <c:v>39.296707225189103</c:v>
                </c:pt>
                <c:pt idx="105">
                  <c:v>38.6921651671354</c:v>
                </c:pt>
                <c:pt idx="106">
                  <c:v>39.263367349495397</c:v>
                </c:pt>
                <c:pt idx="107">
                  <c:v>38.958969098568303</c:v>
                </c:pt>
                <c:pt idx="108">
                  <c:v>38.928454612332203</c:v>
                </c:pt>
                <c:pt idx="109">
                  <c:v>38.965896938957897</c:v>
                </c:pt>
                <c:pt idx="110">
                  <c:v>39.939884691894903</c:v>
                </c:pt>
                <c:pt idx="111">
                  <c:v>39.564125964352201</c:v>
                </c:pt>
                <c:pt idx="112">
                  <c:v>39.474327575123198</c:v>
                </c:pt>
                <c:pt idx="113">
                  <c:v>39.195477534413001</c:v>
                </c:pt>
                <c:pt idx="114">
                  <c:v>39.750276925131701</c:v>
                </c:pt>
                <c:pt idx="115">
                  <c:v>40.1400580667068</c:v>
                </c:pt>
                <c:pt idx="116">
                  <c:v>40.695894072485899</c:v>
                </c:pt>
                <c:pt idx="117">
                  <c:v>40.271306867607301</c:v>
                </c:pt>
                <c:pt idx="118">
                  <c:v>40.235001077034099</c:v>
                </c:pt>
                <c:pt idx="119">
                  <c:v>40.202484917268897</c:v>
                </c:pt>
                <c:pt idx="120">
                  <c:v>40.633987791509497</c:v>
                </c:pt>
                <c:pt idx="121">
                  <c:v>39.937496064911102</c:v>
                </c:pt>
                <c:pt idx="122">
                  <c:v>40.449637460027802</c:v>
                </c:pt>
                <c:pt idx="123">
                  <c:v>40.901438717159898</c:v>
                </c:pt>
                <c:pt idx="124">
                  <c:v>40.63876150854</c:v>
                </c:pt>
                <c:pt idx="125">
                  <c:v>40.6531232486928</c:v>
                </c:pt>
                <c:pt idx="126">
                  <c:v>40.184923831309398</c:v>
                </c:pt>
                <c:pt idx="127">
                  <c:v>40.259371747473701</c:v>
                </c:pt>
                <c:pt idx="128">
                  <c:v>39.445713851485202</c:v>
                </c:pt>
                <c:pt idx="129">
                  <c:v>39.775302995090399</c:v>
                </c:pt>
                <c:pt idx="130">
                  <c:v>39.5529943658901</c:v>
                </c:pt>
                <c:pt idx="131">
                  <c:v>39.930498523387897</c:v>
                </c:pt>
                <c:pt idx="132">
                  <c:v>39.676895777436101</c:v>
                </c:pt>
                <c:pt idx="133">
                  <c:v>40.069803892903899</c:v>
                </c:pt>
                <c:pt idx="134">
                  <c:v>40.125935203237198</c:v>
                </c:pt>
                <c:pt idx="135">
                  <c:v>40.527535734830899</c:v>
                </c:pt>
                <c:pt idx="136">
                  <c:v>39.872310883204797</c:v>
                </c:pt>
                <c:pt idx="137">
                  <c:v>39.7423448979252</c:v>
                </c:pt>
                <c:pt idx="138">
                  <c:v>40.285388844154198</c:v>
                </c:pt>
                <c:pt idx="139">
                  <c:v>40.378132279256903</c:v>
                </c:pt>
                <c:pt idx="140">
                  <c:v>40.529421167419599</c:v>
                </c:pt>
                <c:pt idx="141">
                  <c:v>39.921910413233199</c:v>
                </c:pt>
                <c:pt idx="142">
                  <c:v>38.847700641858602</c:v>
                </c:pt>
                <c:pt idx="143">
                  <c:v>39.6549525153792</c:v>
                </c:pt>
                <c:pt idx="144">
                  <c:v>39.3513528171828</c:v>
                </c:pt>
                <c:pt idx="145">
                  <c:v>39.467529064399002</c:v>
                </c:pt>
                <c:pt idx="146">
                  <c:v>40.064559870785097</c:v>
                </c:pt>
                <c:pt idx="147">
                  <c:v>39.288110956893902</c:v>
                </c:pt>
                <c:pt idx="148">
                  <c:v>39.559198448646299</c:v>
                </c:pt>
                <c:pt idx="149">
                  <c:v>39.228564861130202</c:v>
                </c:pt>
                <c:pt idx="150">
                  <c:v>39.994731276178896</c:v>
                </c:pt>
                <c:pt idx="151">
                  <c:v>39.708545789681402</c:v>
                </c:pt>
                <c:pt idx="152">
                  <c:v>39.554248488160198</c:v>
                </c:pt>
                <c:pt idx="153">
                  <c:v>39.907186074701997</c:v>
                </c:pt>
                <c:pt idx="154">
                  <c:v>40.0658131287706</c:v>
                </c:pt>
                <c:pt idx="155">
                  <c:v>39.727486669768901</c:v>
                </c:pt>
                <c:pt idx="156">
                  <c:v>39.9711418341357</c:v>
                </c:pt>
                <c:pt idx="157">
                  <c:v>39.604592168256303</c:v>
                </c:pt>
                <c:pt idx="158">
                  <c:v>39.587145826015103</c:v>
                </c:pt>
                <c:pt idx="159">
                  <c:v>39.749998363005503</c:v>
                </c:pt>
                <c:pt idx="160">
                  <c:v>40.208989885600197</c:v>
                </c:pt>
                <c:pt idx="161">
                  <c:v>39.529659605234599</c:v>
                </c:pt>
                <c:pt idx="162">
                  <c:v>40.176141544002199</c:v>
                </c:pt>
                <c:pt idx="163">
                  <c:v>39.796263843379599</c:v>
                </c:pt>
                <c:pt idx="164">
                  <c:v>40.0864611015949</c:v>
                </c:pt>
                <c:pt idx="165">
                  <c:v>40.364929039506102</c:v>
                </c:pt>
                <c:pt idx="166">
                  <c:v>40.489406940175101</c:v>
                </c:pt>
                <c:pt idx="167">
                  <c:v>40.469186874943901</c:v>
                </c:pt>
                <c:pt idx="168">
                  <c:v>40.527737393176601</c:v>
                </c:pt>
                <c:pt idx="169">
                  <c:v>40.553115725056699</c:v>
                </c:pt>
                <c:pt idx="170">
                  <c:v>40.310420008105602</c:v>
                </c:pt>
                <c:pt idx="171">
                  <c:v>40.469256079843497</c:v>
                </c:pt>
                <c:pt idx="172">
                  <c:v>40.389710701396197</c:v>
                </c:pt>
                <c:pt idx="173">
                  <c:v>40.112391958326299</c:v>
                </c:pt>
                <c:pt idx="174">
                  <c:v>40.003270480609103</c:v>
                </c:pt>
                <c:pt idx="175">
                  <c:v>39.991831767226302</c:v>
                </c:pt>
                <c:pt idx="176">
                  <c:v>39.830561144844701</c:v>
                </c:pt>
                <c:pt idx="177">
                  <c:v>39.957057115672796</c:v>
                </c:pt>
                <c:pt idx="178">
                  <c:v>39.774057105905499</c:v>
                </c:pt>
                <c:pt idx="179">
                  <c:v>39.681006277411399</c:v>
                </c:pt>
                <c:pt idx="180">
                  <c:v>40.041451353162998</c:v>
                </c:pt>
                <c:pt idx="181">
                  <c:v>38.985234642536398</c:v>
                </c:pt>
                <c:pt idx="182">
                  <c:v>38.945475372816801</c:v>
                </c:pt>
                <c:pt idx="183">
                  <c:v>39.7066221267605</c:v>
                </c:pt>
                <c:pt idx="184">
                  <c:v>39.313360937779599</c:v>
                </c:pt>
                <c:pt idx="185">
                  <c:v>38.747502354794698</c:v>
                </c:pt>
                <c:pt idx="186">
                  <c:v>39.345779069267998</c:v>
                </c:pt>
                <c:pt idx="187">
                  <c:v>38.767912165490003</c:v>
                </c:pt>
                <c:pt idx="188">
                  <c:v>39.574828507166202</c:v>
                </c:pt>
                <c:pt idx="189">
                  <c:v>38.700233842953402</c:v>
                </c:pt>
                <c:pt idx="190">
                  <c:v>39.208574808285299</c:v>
                </c:pt>
                <c:pt idx="191">
                  <c:v>39.2981404912776</c:v>
                </c:pt>
                <c:pt idx="192">
                  <c:v>39.674914031901601</c:v>
                </c:pt>
                <c:pt idx="193">
                  <c:v>39.3260943829045</c:v>
                </c:pt>
                <c:pt idx="194">
                  <c:v>39.0234199014767</c:v>
                </c:pt>
                <c:pt idx="195">
                  <c:v>39.504204625091603</c:v>
                </c:pt>
                <c:pt idx="196">
                  <c:v>39.647722327779299</c:v>
                </c:pt>
                <c:pt idx="197">
                  <c:v>38.659914068443697</c:v>
                </c:pt>
                <c:pt idx="198">
                  <c:v>41.803002882720698</c:v>
                </c:pt>
                <c:pt idx="199">
                  <c:v>40.308235474306002</c:v>
                </c:pt>
                <c:pt idx="200">
                  <c:v>39.814185747305601</c:v>
                </c:pt>
                <c:pt idx="201">
                  <c:v>40.667188571424397</c:v>
                </c:pt>
                <c:pt idx="202">
                  <c:v>39.576419966582399</c:v>
                </c:pt>
                <c:pt idx="203">
                  <c:v>40.777507378203502</c:v>
                </c:pt>
                <c:pt idx="204">
                  <c:v>40.146952019898002</c:v>
                </c:pt>
                <c:pt idx="205">
                  <c:v>40.791805006370197</c:v>
                </c:pt>
                <c:pt idx="206">
                  <c:v>40.0141940589589</c:v>
                </c:pt>
                <c:pt idx="207">
                  <c:v>40.317021973575102</c:v>
                </c:pt>
                <c:pt idx="208">
                  <c:v>40.259206899491502</c:v>
                </c:pt>
                <c:pt idx="209">
                  <c:v>40.387664207320697</c:v>
                </c:pt>
                <c:pt idx="210">
                  <c:v>39.735493862839903</c:v>
                </c:pt>
                <c:pt idx="211">
                  <c:v>39.669535450374802</c:v>
                </c:pt>
                <c:pt idx="212">
                  <c:v>41.769707559148202</c:v>
                </c:pt>
                <c:pt idx="213">
                  <c:v>41.777989950596499</c:v>
                </c:pt>
                <c:pt idx="214">
                  <c:v>42.167226152718001</c:v>
                </c:pt>
                <c:pt idx="215">
                  <c:v>41.7201921940094</c:v>
                </c:pt>
                <c:pt idx="216">
                  <c:v>41.480046505593499</c:v>
                </c:pt>
                <c:pt idx="217">
                  <c:v>41.118442306720802</c:v>
                </c:pt>
                <c:pt idx="218">
                  <c:v>40.9882749303396</c:v>
                </c:pt>
                <c:pt idx="219">
                  <c:v>41.105132424965902</c:v>
                </c:pt>
                <c:pt idx="220">
                  <c:v>41.388576774063097</c:v>
                </c:pt>
                <c:pt idx="221">
                  <c:v>41.602000859118498</c:v>
                </c:pt>
                <c:pt idx="222">
                  <c:v>41.957804029832097</c:v>
                </c:pt>
                <c:pt idx="223">
                  <c:v>42.014600695438702</c:v>
                </c:pt>
                <c:pt idx="224">
                  <c:v>41.9154413097015</c:v>
                </c:pt>
                <c:pt idx="225">
                  <c:v>41.695168501027801</c:v>
                </c:pt>
                <c:pt idx="226">
                  <c:v>41.819498841722201</c:v>
                </c:pt>
                <c:pt idx="227">
                  <c:v>42.071336768670697</c:v>
                </c:pt>
                <c:pt idx="228">
                  <c:v>41.571443365955403</c:v>
                </c:pt>
                <c:pt idx="229">
                  <c:v>41.738067227404002</c:v>
                </c:pt>
                <c:pt idx="230">
                  <c:v>41.1550206787837</c:v>
                </c:pt>
                <c:pt idx="231">
                  <c:v>42.713135320866797</c:v>
                </c:pt>
                <c:pt idx="232">
                  <c:v>42.447779414643797</c:v>
                </c:pt>
                <c:pt idx="233">
                  <c:v>41.901066888612199</c:v>
                </c:pt>
                <c:pt idx="234">
                  <c:v>42.211988441205101</c:v>
                </c:pt>
                <c:pt idx="235">
                  <c:v>42.268709273318898</c:v>
                </c:pt>
                <c:pt idx="236">
                  <c:v>42.505170097806797</c:v>
                </c:pt>
                <c:pt idx="237">
                  <c:v>42.041304185387503</c:v>
                </c:pt>
                <c:pt idx="238">
                  <c:v>42.674844400359198</c:v>
                </c:pt>
                <c:pt idx="239">
                  <c:v>42.685322060438097</c:v>
                </c:pt>
                <c:pt idx="240">
                  <c:v>41.389677995532402</c:v>
                </c:pt>
                <c:pt idx="241">
                  <c:v>42.212634580067501</c:v>
                </c:pt>
                <c:pt idx="242">
                  <c:v>41.9867229050408</c:v>
                </c:pt>
                <c:pt idx="243">
                  <c:v>41.587014137187701</c:v>
                </c:pt>
                <c:pt idx="244">
                  <c:v>42.333868583222397</c:v>
                </c:pt>
                <c:pt idx="245">
                  <c:v>41.809181527036102</c:v>
                </c:pt>
                <c:pt idx="246">
                  <c:v>42.295656847337803</c:v>
                </c:pt>
                <c:pt idx="247">
                  <c:v>42.186349855282799</c:v>
                </c:pt>
                <c:pt idx="248">
                  <c:v>42.384369132323997</c:v>
                </c:pt>
                <c:pt idx="249">
                  <c:v>42.422735418045399</c:v>
                </c:pt>
                <c:pt idx="250">
                  <c:v>42.224618480986202</c:v>
                </c:pt>
                <c:pt idx="251">
                  <c:v>39.848018084699802</c:v>
                </c:pt>
                <c:pt idx="252">
                  <c:v>39.8520687167237</c:v>
                </c:pt>
                <c:pt idx="253">
                  <c:v>39.213314283122003</c:v>
                </c:pt>
                <c:pt idx="254">
                  <c:v>39.939716220010197</c:v>
                </c:pt>
                <c:pt idx="255">
                  <c:v>39.353352822610198</c:v>
                </c:pt>
                <c:pt idx="256">
                  <c:v>39.496114502316701</c:v>
                </c:pt>
                <c:pt idx="257">
                  <c:v>38.860499294873598</c:v>
                </c:pt>
                <c:pt idx="258">
                  <c:v>38.414032376179499</c:v>
                </c:pt>
                <c:pt idx="259">
                  <c:v>38.932254182479603</c:v>
                </c:pt>
                <c:pt idx="260">
                  <c:v>38.341276044120299</c:v>
                </c:pt>
                <c:pt idx="261">
                  <c:v>38.998846498020399</c:v>
                </c:pt>
                <c:pt idx="262">
                  <c:v>38.981308620668798</c:v>
                </c:pt>
                <c:pt idx="263">
                  <c:v>38.918510147142101</c:v>
                </c:pt>
                <c:pt idx="264">
                  <c:v>39.331989094615203</c:v>
                </c:pt>
                <c:pt idx="265">
                  <c:v>39.710143440431402</c:v>
                </c:pt>
                <c:pt idx="266">
                  <c:v>39.028911319572998</c:v>
                </c:pt>
                <c:pt idx="267">
                  <c:v>39.121738644869403</c:v>
                </c:pt>
                <c:pt idx="268">
                  <c:v>39.257205048398397</c:v>
                </c:pt>
                <c:pt idx="269">
                  <c:v>39.273983587924597</c:v>
                </c:pt>
                <c:pt idx="270">
                  <c:v>39.695329639039102</c:v>
                </c:pt>
                <c:pt idx="271">
                  <c:v>39.881768455283101</c:v>
                </c:pt>
                <c:pt idx="272">
                  <c:v>40.878907274886998</c:v>
                </c:pt>
                <c:pt idx="273">
                  <c:v>40.094317748682201</c:v>
                </c:pt>
                <c:pt idx="274">
                  <c:v>39.674690691836801</c:v>
                </c:pt>
                <c:pt idx="275">
                  <c:v>39.846623741312399</c:v>
                </c:pt>
                <c:pt idx="276">
                  <c:v>39.445003139079802</c:v>
                </c:pt>
              </c:numCache>
            </c:numRef>
          </c:yVal>
          <c:smooth val="0"/>
          <c:extLst>
            <c:ext xmlns:c16="http://schemas.microsoft.com/office/drawing/2014/chart" uri="{C3380CC4-5D6E-409C-BE32-E72D297353CC}">
              <c16:uniqueId val="{00000000-1113-43A7-B815-65E04569A0E4}"/>
            </c:ext>
          </c:extLst>
        </c:ser>
        <c:ser>
          <c:idx val="1"/>
          <c:order val="1"/>
          <c:tx>
            <c:strRef>
              <c:f>Hoja1!$C$1</c:f>
              <c:strCache>
                <c:ptCount val="1"/>
                <c:pt idx="0">
                  <c:v>PSNR_Promedio</c:v>
                </c:pt>
              </c:strCache>
            </c:strRef>
          </c:tx>
          <c:spPr>
            <a:ln w="19050" cap="rnd">
              <a:solidFill>
                <a:schemeClr val="accent2"/>
              </a:solidFill>
              <a:round/>
            </a:ln>
            <a:effectLst/>
          </c:spPr>
          <c:marker>
            <c:symbol val="none"/>
          </c:marker>
          <c:xVal>
            <c:numRef>
              <c:f>Hoja1!$A$2:$A$278</c:f>
              <c:numCache>
                <c:formatCode>General</c:formatCode>
                <c:ptCount val="2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numCache>
            </c:numRef>
          </c:xVal>
          <c:yVal>
            <c:numRef>
              <c:f>Hoja1!$C$2:$C$278</c:f>
              <c:numCache>
                <c:formatCode>General</c:formatCode>
                <c:ptCount val="277"/>
                <c:pt idx="0">
                  <c:v>40.866528606003797</c:v>
                </c:pt>
                <c:pt idx="1">
                  <c:v>41.033500413780303</c:v>
                </c:pt>
                <c:pt idx="2">
                  <c:v>40.7967181726071</c:v>
                </c:pt>
                <c:pt idx="3">
                  <c:v>40.716522640089003</c:v>
                </c:pt>
                <c:pt idx="4">
                  <c:v>41.012647005746203</c:v>
                </c:pt>
                <c:pt idx="5">
                  <c:v>41.012813671612101</c:v>
                </c:pt>
                <c:pt idx="6">
                  <c:v>41.223996416057297</c:v>
                </c:pt>
                <c:pt idx="7">
                  <c:v>40.2719516040721</c:v>
                </c:pt>
                <c:pt idx="8">
                  <c:v>40.1550718550439</c:v>
                </c:pt>
                <c:pt idx="9">
                  <c:v>40.053674117842299</c:v>
                </c:pt>
                <c:pt idx="10">
                  <c:v>40.469282031965101</c:v>
                </c:pt>
                <c:pt idx="11">
                  <c:v>40.178171628355202</c:v>
                </c:pt>
                <c:pt idx="12">
                  <c:v>40.7529940013697</c:v>
                </c:pt>
                <c:pt idx="13">
                  <c:v>40.571569666785599</c:v>
                </c:pt>
                <c:pt idx="14">
                  <c:v>40.327550775825799</c:v>
                </c:pt>
                <c:pt idx="15">
                  <c:v>40.589044008116801</c:v>
                </c:pt>
                <c:pt idx="16">
                  <c:v>40.567736321944203</c:v>
                </c:pt>
                <c:pt idx="17">
                  <c:v>40.4870957723925</c:v>
                </c:pt>
                <c:pt idx="18">
                  <c:v>40.426071034965901</c:v>
                </c:pt>
                <c:pt idx="19">
                  <c:v>40.731355620719</c:v>
                </c:pt>
                <c:pt idx="20">
                  <c:v>40.713373601715602</c:v>
                </c:pt>
                <c:pt idx="21">
                  <c:v>40.865419666175001</c:v>
                </c:pt>
                <c:pt idx="22">
                  <c:v>40.6246802114362</c:v>
                </c:pt>
                <c:pt idx="23">
                  <c:v>40.556283024206003</c:v>
                </c:pt>
                <c:pt idx="24">
                  <c:v>40.392676007022999</c:v>
                </c:pt>
                <c:pt idx="25">
                  <c:v>40.499134266395401</c:v>
                </c:pt>
                <c:pt idx="26">
                  <c:v>40.705109089855299</c:v>
                </c:pt>
                <c:pt idx="27">
                  <c:v>40.62185687841</c:v>
                </c:pt>
                <c:pt idx="28">
                  <c:v>40.539572712251697</c:v>
                </c:pt>
                <c:pt idx="29">
                  <c:v>41.5853807193131</c:v>
                </c:pt>
                <c:pt idx="30">
                  <c:v>41.389442759727203</c:v>
                </c:pt>
                <c:pt idx="31">
                  <c:v>41.281363672203199</c:v>
                </c:pt>
                <c:pt idx="32">
                  <c:v>41.265103361671002</c:v>
                </c:pt>
                <c:pt idx="33">
                  <c:v>41.711155531182399</c:v>
                </c:pt>
                <c:pt idx="34">
                  <c:v>41.175980328947801</c:v>
                </c:pt>
                <c:pt idx="35">
                  <c:v>41.333647034347798</c:v>
                </c:pt>
                <c:pt idx="36">
                  <c:v>41.586779155690301</c:v>
                </c:pt>
                <c:pt idx="37">
                  <c:v>41.286090781142001</c:v>
                </c:pt>
                <c:pt idx="38">
                  <c:v>41.174372279413497</c:v>
                </c:pt>
                <c:pt idx="39">
                  <c:v>41.284357954048801</c:v>
                </c:pt>
                <c:pt idx="40">
                  <c:v>41.250228934090003</c:v>
                </c:pt>
                <c:pt idx="41">
                  <c:v>41.134575073271201</c:v>
                </c:pt>
                <c:pt idx="42">
                  <c:v>41.811855779615698</c:v>
                </c:pt>
                <c:pt idx="43">
                  <c:v>42.539604222709499</c:v>
                </c:pt>
                <c:pt idx="44">
                  <c:v>42.160938363157001</c:v>
                </c:pt>
                <c:pt idx="45">
                  <c:v>41.981131998074702</c:v>
                </c:pt>
                <c:pt idx="46">
                  <c:v>42.071311748680799</c:v>
                </c:pt>
                <c:pt idx="47">
                  <c:v>41.834375275809997</c:v>
                </c:pt>
                <c:pt idx="48">
                  <c:v>41.600990404578901</c:v>
                </c:pt>
                <c:pt idx="49">
                  <c:v>41.6973716960498</c:v>
                </c:pt>
                <c:pt idx="50">
                  <c:v>41.201585631326701</c:v>
                </c:pt>
                <c:pt idx="51">
                  <c:v>41.656326228713603</c:v>
                </c:pt>
                <c:pt idx="52">
                  <c:v>42.134417899289403</c:v>
                </c:pt>
                <c:pt idx="53">
                  <c:v>41.626017703160102</c:v>
                </c:pt>
                <c:pt idx="54">
                  <c:v>41.905953431720697</c:v>
                </c:pt>
                <c:pt idx="55">
                  <c:v>39.634182916874401</c:v>
                </c:pt>
                <c:pt idx="56">
                  <c:v>38.882294719591599</c:v>
                </c:pt>
                <c:pt idx="57">
                  <c:v>38.805741328285499</c:v>
                </c:pt>
                <c:pt idx="58">
                  <c:v>38.725016480379303</c:v>
                </c:pt>
                <c:pt idx="59">
                  <c:v>39.300915899114401</c:v>
                </c:pt>
                <c:pt idx="60">
                  <c:v>38.911047074393402</c:v>
                </c:pt>
                <c:pt idx="61">
                  <c:v>39.008389739688603</c:v>
                </c:pt>
                <c:pt idx="62">
                  <c:v>38.396541818344097</c:v>
                </c:pt>
                <c:pt idx="63">
                  <c:v>37.680993929088402</c:v>
                </c:pt>
                <c:pt idx="64">
                  <c:v>37.799043573627799</c:v>
                </c:pt>
                <c:pt idx="65">
                  <c:v>37.135820838065001</c:v>
                </c:pt>
                <c:pt idx="66">
                  <c:v>36.799851740386302</c:v>
                </c:pt>
                <c:pt idx="67">
                  <c:v>37.254647335840403</c:v>
                </c:pt>
                <c:pt idx="68">
                  <c:v>37.7041718875222</c:v>
                </c:pt>
                <c:pt idx="69">
                  <c:v>38.254325469874097</c:v>
                </c:pt>
                <c:pt idx="70">
                  <c:v>37.727156736988299</c:v>
                </c:pt>
                <c:pt idx="71">
                  <c:v>38.537203883269399</c:v>
                </c:pt>
                <c:pt idx="72">
                  <c:v>37.551180146408797</c:v>
                </c:pt>
                <c:pt idx="73">
                  <c:v>37.979505808733599</c:v>
                </c:pt>
                <c:pt idx="74">
                  <c:v>38.146706735404003</c:v>
                </c:pt>
                <c:pt idx="75">
                  <c:v>38.5424408391101</c:v>
                </c:pt>
                <c:pt idx="76">
                  <c:v>38.377576671317897</c:v>
                </c:pt>
                <c:pt idx="77">
                  <c:v>38.749801609037</c:v>
                </c:pt>
                <c:pt idx="78">
                  <c:v>38.315642934140499</c:v>
                </c:pt>
                <c:pt idx="79">
                  <c:v>38.148288089182401</c:v>
                </c:pt>
                <c:pt idx="80">
                  <c:v>39.165247217964499</c:v>
                </c:pt>
                <c:pt idx="81">
                  <c:v>38.199567167713298</c:v>
                </c:pt>
                <c:pt idx="82">
                  <c:v>39.590479690721999</c:v>
                </c:pt>
                <c:pt idx="83">
                  <c:v>39.157226755407699</c:v>
                </c:pt>
                <c:pt idx="84">
                  <c:v>37.746851661790402</c:v>
                </c:pt>
                <c:pt idx="85">
                  <c:v>38.099421624800001</c:v>
                </c:pt>
                <c:pt idx="86">
                  <c:v>39.871285600953598</c:v>
                </c:pt>
                <c:pt idx="87">
                  <c:v>38.238650330565598</c:v>
                </c:pt>
                <c:pt idx="88">
                  <c:v>38.984767511839301</c:v>
                </c:pt>
                <c:pt idx="89">
                  <c:v>38.689069350784997</c:v>
                </c:pt>
                <c:pt idx="90">
                  <c:v>38.673686218643297</c:v>
                </c:pt>
                <c:pt idx="91">
                  <c:v>39.637795968410401</c:v>
                </c:pt>
                <c:pt idx="92">
                  <c:v>38.695602441988797</c:v>
                </c:pt>
                <c:pt idx="93">
                  <c:v>38.646862041456899</c:v>
                </c:pt>
                <c:pt idx="94">
                  <c:v>39.083607160497898</c:v>
                </c:pt>
                <c:pt idx="95">
                  <c:v>38.039074563209702</c:v>
                </c:pt>
                <c:pt idx="96">
                  <c:v>38.772521864895602</c:v>
                </c:pt>
                <c:pt idx="97">
                  <c:v>38.402111573496903</c:v>
                </c:pt>
                <c:pt idx="98">
                  <c:v>38.320149860299502</c:v>
                </c:pt>
                <c:pt idx="99">
                  <c:v>38.9831268061562</c:v>
                </c:pt>
                <c:pt idx="100">
                  <c:v>37.544041830275198</c:v>
                </c:pt>
                <c:pt idx="101">
                  <c:v>38.195916444820398</c:v>
                </c:pt>
                <c:pt idx="102">
                  <c:v>37.431589590705499</c:v>
                </c:pt>
                <c:pt idx="103">
                  <c:v>37.745848849919703</c:v>
                </c:pt>
                <c:pt idx="104">
                  <c:v>38.313172698825198</c:v>
                </c:pt>
                <c:pt idx="105">
                  <c:v>37.753178872438603</c:v>
                </c:pt>
                <c:pt idx="106">
                  <c:v>38.449753284963798</c:v>
                </c:pt>
                <c:pt idx="107">
                  <c:v>38.220649515439497</c:v>
                </c:pt>
                <c:pt idx="108">
                  <c:v>38.025658945847503</c:v>
                </c:pt>
                <c:pt idx="109">
                  <c:v>38.044164378296799</c:v>
                </c:pt>
                <c:pt idx="110">
                  <c:v>39.036219150680601</c:v>
                </c:pt>
                <c:pt idx="111">
                  <c:v>38.778074035603197</c:v>
                </c:pt>
                <c:pt idx="112">
                  <c:v>38.820481624019699</c:v>
                </c:pt>
                <c:pt idx="113">
                  <c:v>38.413741366687603</c:v>
                </c:pt>
                <c:pt idx="114">
                  <c:v>38.643633563587898</c:v>
                </c:pt>
                <c:pt idx="115">
                  <c:v>39.839748531483401</c:v>
                </c:pt>
                <c:pt idx="116">
                  <c:v>40.193285515740101</c:v>
                </c:pt>
                <c:pt idx="117">
                  <c:v>39.760802060788102</c:v>
                </c:pt>
                <c:pt idx="118">
                  <c:v>39.864461582071101</c:v>
                </c:pt>
                <c:pt idx="119">
                  <c:v>39.8507405932951</c:v>
                </c:pt>
                <c:pt idx="120">
                  <c:v>40.143676228237702</c:v>
                </c:pt>
                <c:pt idx="121">
                  <c:v>38.9463159805115</c:v>
                </c:pt>
                <c:pt idx="122">
                  <c:v>39.9891975287861</c:v>
                </c:pt>
                <c:pt idx="123">
                  <c:v>40.430990180117199</c:v>
                </c:pt>
                <c:pt idx="124">
                  <c:v>40.159016656941397</c:v>
                </c:pt>
                <c:pt idx="125">
                  <c:v>39.998991016741599</c:v>
                </c:pt>
                <c:pt idx="126">
                  <c:v>39.405265853724103</c:v>
                </c:pt>
                <c:pt idx="127">
                  <c:v>39.751809336286499</c:v>
                </c:pt>
                <c:pt idx="128">
                  <c:v>39.080288571979203</c:v>
                </c:pt>
                <c:pt idx="129">
                  <c:v>39.0906235075295</c:v>
                </c:pt>
                <c:pt idx="130">
                  <c:v>38.832315922414502</c:v>
                </c:pt>
                <c:pt idx="131">
                  <c:v>39.4207583638225</c:v>
                </c:pt>
                <c:pt idx="132">
                  <c:v>39.178947583262598</c:v>
                </c:pt>
                <c:pt idx="133">
                  <c:v>39.567034558104098</c:v>
                </c:pt>
                <c:pt idx="134">
                  <c:v>39.658575716857499</c:v>
                </c:pt>
                <c:pt idx="135">
                  <c:v>39.971257534822101</c:v>
                </c:pt>
                <c:pt idx="136">
                  <c:v>39.602409310211897</c:v>
                </c:pt>
                <c:pt idx="137">
                  <c:v>39.586969315544302</c:v>
                </c:pt>
                <c:pt idx="138">
                  <c:v>40.038136651358002</c:v>
                </c:pt>
                <c:pt idx="139">
                  <c:v>39.980871452961502</c:v>
                </c:pt>
                <c:pt idx="140">
                  <c:v>40.191532364634398</c:v>
                </c:pt>
                <c:pt idx="141">
                  <c:v>39.267091231909802</c:v>
                </c:pt>
                <c:pt idx="142">
                  <c:v>37.724691368180999</c:v>
                </c:pt>
                <c:pt idx="143">
                  <c:v>38.868252874201801</c:v>
                </c:pt>
                <c:pt idx="144">
                  <c:v>38.542435288144802</c:v>
                </c:pt>
                <c:pt idx="145">
                  <c:v>38.993737821205599</c:v>
                </c:pt>
                <c:pt idx="146">
                  <c:v>39.490324341362303</c:v>
                </c:pt>
                <c:pt idx="147">
                  <c:v>38.689143992004603</c:v>
                </c:pt>
                <c:pt idx="148">
                  <c:v>38.936111778249298</c:v>
                </c:pt>
                <c:pt idx="149">
                  <c:v>38.4701723583646</c:v>
                </c:pt>
                <c:pt idx="150">
                  <c:v>39.453813248771098</c:v>
                </c:pt>
                <c:pt idx="151">
                  <c:v>39.186345120002201</c:v>
                </c:pt>
                <c:pt idx="152">
                  <c:v>39.146387806592202</c:v>
                </c:pt>
                <c:pt idx="153">
                  <c:v>39.4371042979541</c:v>
                </c:pt>
                <c:pt idx="154">
                  <c:v>39.530481873990198</c:v>
                </c:pt>
                <c:pt idx="155">
                  <c:v>39.307670189223899</c:v>
                </c:pt>
                <c:pt idx="156">
                  <c:v>39.631378804999002</c:v>
                </c:pt>
                <c:pt idx="157">
                  <c:v>39.044529960854099</c:v>
                </c:pt>
                <c:pt idx="158">
                  <c:v>39.082343535239303</c:v>
                </c:pt>
                <c:pt idx="159">
                  <c:v>39.318143219520898</c:v>
                </c:pt>
                <c:pt idx="160">
                  <c:v>40.1438929322387</c:v>
                </c:pt>
                <c:pt idx="161">
                  <c:v>39.428974700568197</c:v>
                </c:pt>
                <c:pt idx="162">
                  <c:v>39.527298190382702</c:v>
                </c:pt>
                <c:pt idx="163">
                  <c:v>39.383410061257997</c:v>
                </c:pt>
                <c:pt idx="164">
                  <c:v>39.6805589817765</c:v>
                </c:pt>
                <c:pt idx="165">
                  <c:v>39.956949480782299</c:v>
                </c:pt>
                <c:pt idx="166">
                  <c:v>40.177459777600703</c:v>
                </c:pt>
                <c:pt idx="167">
                  <c:v>40.174096243550402</c:v>
                </c:pt>
                <c:pt idx="168">
                  <c:v>40.182169867032997</c:v>
                </c:pt>
                <c:pt idx="169">
                  <c:v>40.162449133540001</c:v>
                </c:pt>
                <c:pt idx="170">
                  <c:v>40.055050056153803</c:v>
                </c:pt>
                <c:pt idx="171">
                  <c:v>40.418523190375801</c:v>
                </c:pt>
                <c:pt idx="172">
                  <c:v>40.297520504700699</c:v>
                </c:pt>
                <c:pt idx="173">
                  <c:v>40.065143103096098</c:v>
                </c:pt>
                <c:pt idx="174">
                  <c:v>40.145659071665698</c:v>
                </c:pt>
                <c:pt idx="175">
                  <c:v>39.908706444826798</c:v>
                </c:pt>
                <c:pt idx="176">
                  <c:v>39.858722949213202</c:v>
                </c:pt>
                <c:pt idx="177">
                  <c:v>39.895686524760698</c:v>
                </c:pt>
                <c:pt idx="178">
                  <c:v>39.741547370147401</c:v>
                </c:pt>
                <c:pt idx="179">
                  <c:v>39.606910884518101</c:v>
                </c:pt>
                <c:pt idx="180">
                  <c:v>40.140547264860302</c:v>
                </c:pt>
                <c:pt idx="181">
                  <c:v>38.860326088457803</c:v>
                </c:pt>
                <c:pt idx="182">
                  <c:v>38.869365934241202</c:v>
                </c:pt>
                <c:pt idx="183">
                  <c:v>39.282992949644203</c:v>
                </c:pt>
                <c:pt idx="184">
                  <c:v>38.989207283412199</c:v>
                </c:pt>
                <c:pt idx="185">
                  <c:v>38.532294427835303</c:v>
                </c:pt>
                <c:pt idx="186">
                  <c:v>39.071570512357702</c:v>
                </c:pt>
                <c:pt idx="187">
                  <c:v>38.224542935546197</c:v>
                </c:pt>
                <c:pt idx="188">
                  <c:v>38.938950969957403</c:v>
                </c:pt>
                <c:pt idx="189">
                  <c:v>38.791215480289999</c:v>
                </c:pt>
                <c:pt idx="190">
                  <c:v>38.767111232017299</c:v>
                </c:pt>
                <c:pt idx="191">
                  <c:v>38.993509950330399</c:v>
                </c:pt>
                <c:pt idx="192">
                  <c:v>39.265137106711002</c:v>
                </c:pt>
                <c:pt idx="193">
                  <c:v>38.978773031804103</c:v>
                </c:pt>
                <c:pt idx="194">
                  <c:v>38.694291588197203</c:v>
                </c:pt>
                <c:pt idx="195">
                  <c:v>39.566352901236499</c:v>
                </c:pt>
                <c:pt idx="196">
                  <c:v>39.244665178146803</c:v>
                </c:pt>
                <c:pt idx="197">
                  <c:v>38.538950682479602</c:v>
                </c:pt>
                <c:pt idx="198">
                  <c:v>41.646956161815403</c:v>
                </c:pt>
                <c:pt idx="199">
                  <c:v>39.6371673956629</c:v>
                </c:pt>
                <c:pt idx="200">
                  <c:v>39.304295038791899</c:v>
                </c:pt>
                <c:pt idx="201">
                  <c:v>40.279182511406198</c:v>
                </c:pt>
                <c:pt idx="202">
                  <c:v>38.997058702015003</c:v>
                </c:pt>
                <c:pt idx="203">
                  <c:v>40.4151642552224</c:v>
                </c:pt>
                <c:pt idx="204">
                  <c:v>40.124608542179097</c:v>
                </c:pt>
                <c:pt idx="205">
                  <c:v>40.292276731467098</c:v>
                </c:pt>
                <c:pt idx="206">
                  <c:v>39.520757022722101</c:v>
                </c:pt>
                <c:pt idx="207">
                  <c:v>39.821065283899401</c:v>
                </c:pt>
                <c:pt idx="208">
                  <c:v>39.779419181166503</c:v>
                </c:pt>
                <c:pt idx="209">
                  <c:v>39.930788907382897</c:v>
                </c:pt>
                <c:pt idx="210">
                  <c:v>38.919236576336203</c:v>
                </c:pt>
                <c:pt idx="211">
                  <c:v>38.892312940276703</c:v>
                </c:pt>
                <c:pt idx="212">
                  <c:v>41.418300568763598</c:v>
                </c:pt>
                <c:pt idx="213">
                  <c:v>41.582126902734103</c:v>
                </c:pt>
                <c:pt idx="214">
                  <c:v>42.539966529599603</c:v>
                </c:pt>
                <c:pt idx="215">
                  <c:v>41.7330534088658</c:v>
                </c:pt>
                <c:pt idx="216">
                  <c:v>41.374478041406803</c:v>
                </c:pt>
                <c:pt idx="217">
                  <c:v>40.997575510654102</c:v>
                </c:pt>
                <c:pt idx="218">
                  <c:v>41.2314649563682</c:v>
                </c:pt>
                <c:pt idx="219">
                  <c:v>40.991610308379599</c:v>
                </c:pt>
                <c:pt idx="220">
                  <c:v>40.937816816046798</c:v>
                </c:pt>
                <c:pt idx="221">
                  <c:v>41.231310304657001</c:v>
                </c:pt>
                <c:pt idx="222">
                  <c:v>41.323483186535</c:v>
                </c:pt>
                <c:pt idx="223">
                  <c:v>41.972746880517299</c:v>
                </c:pt>
                <c:pt idx="224">
                  <c:v>41.718773208085501</c:v>
                </c:pt>
                <c:pt idx="225">
                  <c:v>41.560786045933298</c:v>
                </c:pt>
                <c:pt idx="226">
                  <c:v>41.250612083783501</c:v>
                </c:pt>
                <c:pt idx="227">
                  <c:v>41.531256266219799</c:v>
                </c:pt>
                <c:pt idx="228">
                  <c:v>41.230310356523503</c:v>
                </c:pt>
                <c:pt idx="229">
                  <c:v>41.611409363509402</c:v>
                </c:pt>
                <c:pt idx="230">
                  <c:v>40.924731299902</c:v>
                </c:pt>
                <c:pt idx="231">
                  <c:v>41.960315325744901</c:v>
                </c:pt>
                <c:pt idx="232">
                  <c:v>42.154697921263399</c:v>
                </c:pt>
                <c:pt idx="233">
                  <c:v>41.512450599352299</c:v>
                </c:pt>
                <c:pt idx="234">
                  <c:v>41.7580059936788</c:v>
                </c:pt>
                <c:pt idx="235">
                  <c:v>41.863673631906501</c:v>
                </c:pt>
                <c:pt idx="236">
                  <c:v>42.063537516664297</c:v>
                </c:pt>
                <c:pt idx="237">
                  <c:v>41.7870380116251</c:v>
                </c:pt>
                <c:pt idx="238">
                  <c:v>42.227314883379499</c:v>
                </c:pt>
                <c:pt idx="239">
                  <c:v>42.358724661811102</c:v>
                </c:pt>
                <c:pt idx="240">
                  <c:v>40.908889098511999</c:v>
                </c:pt>
                <c:pt idx="241">
                  <c:v>41.682670479813801</c:v>
                </c:pt>
                <c:pt idx="242">
                  <c:v>41.430750274469403</c:v>
                </c:pt>
                <c:pt idx="243">
                  <c:v>41.007297489045101</c:v>
                </c:pt>
                <c:pt idx="244">
                  <c:v>41.572391206672798</c:v>
                </c:pt>
                <c:pt idx="245">
                  <c:v>41.068066410365802</c:v>
                </c:pt>
                <c:pt idx="246">
                  <c:v>41.611960792119703</c:v>
                </c:pt>
                <c:pt idx="247">
                  <c:v>41.348672728938702</c:v>
                </c:pt>
                <c:pt idx="248">
                  <c:v>41.507097182884202</c:v>
                </c:pt>
                <c:pt idx="249">
                  <c:v>41.552418851488802</c:v>
                </c:pt>
                <c:pt idx="250">
                  <c:v>41.218092488609102</c:v>
                </c:pt>
                <c:pt idx="251">
                  <c:v>39.986572627914001</c:v>
                </c:pt>
                <c:pt idx="252">
                  <c:v>39.561563239231198</c:v>
                </c:pt>
                <c:pt idx="253">
                  <c:v>38.915896007664202</c:v>
                </c:pt>
                <c:pt idx="254">
                  <c:v>39.708778138721399</c:v>
                </c:pt>
                <c:pt idx="255">
                  <c:v>39.026546366310797</c:v>
                </c:pt>
                <c:pt idx="256">
                  <c:v>39.199582739145498</c:v>
                </c:pt>
                <c:pt idx="257">
                  <c:v>38.320909381955701</c:v>
                </c:pt>
                <c:pt idx="258">
                  <c:v>37.520603823280602</c:v>
                </c:pt>
                <c:pt idx="259">
                  <c:v>38.430571085536698</c:v>
                </c:pt>
                <c:pt idx="260">
                  <c:v>37.3476799004874</c:v>
                </c:pt>
                <c:pt idx="261">
                  <c:v>38.2661229715169</c:v>
                </c:pt>
                <c:pt idx="262">
                  <c:v>38.199721057704103</c:v>
                </c:pt>
                <c:pt idx="263">
                  <c:v>38.167609799623797</c:v>
                </c:pt>
                <c:pt idx="264">
                  <c:v>38.412793026632301</c:v>
                </c:pt>
                <c:pt idx="265">
                  <c:v>38.747752594321803</c:v>
                </c:pt>
                <c:pt idx="266">
                  <c:v>38.181757939974503</c:v>
                </c:pt>
                <c:pt idx="267">
                  <c:v>38.586953808990302</c:v>
                </c:pt>
                <c:pt idx="268">
                  <c:v>38.460427418622999</c:v>
                </c:pt>
                <c:pt idx="269">
                  <c:v>38.674418604447901</c:v>
                </c:pt>
                <c:pt idx="270">
                  <c:v>38.913174617908098</c:v>
                </c:pt>
                <c:pt idx="271">
                  <c:v>39.752689433997702</c:v>
                </c:pt>
                <c:pt idx="272">
                  <c:v>40.666292311566004</c:v>
                </c:pt>
                <c:pt idx="273">
                  <c:v>39.602983267209602</c:v>
                </c:pt>
                <c:pt idx="274">
                  <c:v>38.525941435224198</c:v>
                </c:pt>
                <c:pt idx="275">
                  <c:v>39.292377276457103</c:v>
                </c:pt>
                <c:pt idx="276">
                  <c:v>38.8034358538061</c:v>
                </c:pt>
              </c:numCache>
            </c:numRef>
          </c:yVal>
          <c:smooth val="0"/>
          <c:extLst>
            <c:ext xmlns:c16="http://schemas.microsoft.com/office/drawing/2014/chart" uri="{C3380CC4-5D6E-409C-BE32-E72D297353CC}">
              <c16:uniqueId val="{00000001-1113-43A7-B815-65E04569A0E4}"/>
            </c:ext>
          </c:extLst>
        </c:ser>
        <c:ser>
          <c:idx val="2"/>
          <c:order val="2"/>
          <c:tx>
            <c:strRef>
              <c:f>Hoja1!$D$1</c:f>
              <c:strCache>
                <c:ptCount val="1"/>
                <c:pt idx="0">
                  <c:v>PSNR_Gaussiano</c:v>
                </c:pt>
              </c:strCache>
            </c:strRef>
          </c:tx>
          <c:spPr>
            <a:ln w="19050" cap="rnd">
              <a:solidFill>
                <a:schemeClr val="accent3"/>
              </a:solidFill>
              <a:round/>
            </a:ln>
            <a:effectLst/>
          </c:spPr>
          <c:marker>
            <c:symbol val="none"/>
          </c:marker>
          <c:xVal>
            <c:numRef>
              <c:f>Hoja1!$A$2:$A$278</c:f>
              <c:numCache>
                <c:formatCode>General</c:formatCode>
                <c:ptCount val="2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numCache>
            </c:numRef>
          </c:xVal>
          <c:yVal>
            <c:numRef>
              <c:f>Hoja1!$D$2:$D$278</c:f>
              <c:numCache>
                <c:formatCode>General</c:formatCode>
                <c:ptCount val="277"/>
                <c:pt idx="0">
                  <c:v>49.794138022377297</c:v>
                </c:pt>
                <c:pt idx="1">
                  <c:v>49.931048741100597</c:v>
                </c:pt>
                <c:pt idx="2">
                  <c:v>49.700877988781897</c:v>
                </c:pt>
                <c:pt idx="3">
                  <c:v>49.577899279203798</c:v>
                </c:pt>
                <c:pt idx="4">
                  <c:v>49.923107912551998</c:v>
                </c:pt>
                <c:pt idx="5">
                  <c:v>49.841043354478501</c:v>
                </c:pt>
                <c:pt idx="6">
                  <c:v>50.089741564807099</c:v>
                </c:pt>
                <c:pt idx="7">
                  <c:v>49.342787968357499</c:v>
                </c:pt>
                <c:pt idx="8">
                  <c:v>49.177578812786201</c:v>
                </c:pt>
                <c:pt idx="9">
                  <c:v>49.158857812315901</c:v>
                </c:pt>
                <c:pt idx="10">
                  <c:v>49.609791503729603</c:v>
                </c:pt>
                <c:pt idx="11">
                  <c:v>49.313188582126799</c:v>
                </c:pt>
                <c:pt idx="12">
                  <c:v>49.8455370636269</c:v>
                </c:pt>
                <c:pt idx="13">
                  <c:v>49.7256639401798</c:v>
                </c:pt>
                <c:pt idx="14">
                  <c:v>49.4567996065107</c:v>
                </c:pt>
                <c:pt idx="15">
                  <c:v>49.764838320059297</c:v>
                </c:pt>
                <c:pt idx="16">
                  <c:v>49.7005880822487</c:v>
                </c:pt>
                <c:pt idx="17">
                  <c:v>49.629638740252197</c:v>
                </c:pt>
                <c:pt idx="18">
                  <c:v>49.616894784375901</c:v>
                </c:pt>
                <c:pt idx="19">
                  <c:v>49.887779766500103</c:v>
                </c:pt>
                <c:pt idx="20">
                  <c:v>49.917999865673302</c:v>
                </c:pt>
                <c:pt idx="21">
                  <c:v>50.037188939408203</c:v>
                </c:pt>
                <c:pt idx="22">
                  <c:v>49.742535155544601</c:v>
                </c:pt>
                <c:pt idx="23">
                  <c:v>49.687273258324602</c:v>
                </c:pt>
                <c:pt idx="24">
                  <c:v>49.454676067806602</c:v>
                </c:pt>
                <c:pt idx="25">
                  <c:v>49.6057478262045</c:v>
                </c:pt>
                <c:pt idx="26">
                  <c:v>49.8153687876558</c:v>
                </c:pt>
                <c:pt idx="27">
                  <c:v>49.635632060705902</c:v>
                </c:pt>
                <c:pt idx="28">
                  <c:v>49.567835817392897</c:v>
                </c:pt>
                <c:pt idx="29">
                  <c:v>50.627245209287103</c:v>
                </c:pt>
                <c:pt idx="30">
                  <c:v>50.467915431179499</c:v>
                </c:pt>
                <c:pt idx="31">
                  <c:v>50.284609458377602</c:v>
                </c:pt>
                <c:pt idx="32">
                  <c:v>50.256677267847003</c:v>
                </c:pt>
                <c:pt idx="33">
                  <c:v>50.594712296329099</c:v>
                </c:pt>
                <c:pt idx="34">
                  <c:v>50.130037628692598</c:v>
                </c:pt>
                <c:pt idx="35">
                  <c:v>50.239987368781598</c:v>
                </c:pt>
                <c:pt idx="36">
                  <c:v>50.546893727384898</c:v>
                </c:pt>
                <c:pt idx="37">
                  <c:v>50.273018109088703</c:v>
                </c:pt>
                <c:pt idx="38">
                  <c:v>50.101568612573303</c:v>
                </c:pt>
                <c:pt idx="39">
                  <c:v>50.202240865336101</c:v>
                </c:pt>
                <c:pt idx="40">
                  <c:v>50.259066783626103</c:v>
                </c:pt>
                <c:pt idx="41">
                  <c:v>50.174589291116497</c:v>
                </c:pt>
                <c:pt idx="42">
                  <c:v>50.930499462103299</c:v>
                </c:pt>
                <c:pt idx="43">
                  <c:v>51.6986918534785</c:v>
                </c:pt>
                <c:pt idx="44">
                  <c:v>51.134141533450702</c:v>
                </c:pt>
                <c:pt idx="45">
                  <c:v>50.973812286964701</c:v>
                </c:pt>
                <c:pt idx="46">
                  <c:v>51.004918777451799</c:v>
                </c:pt>
                <c:pt idx="47">
                  <c:v>50.760517583002397</c:v>
                </c:pt>
                <c:pt idx="48">
                  <c:v>50.657403106590898</c:v>
                </c:pt>
                <c:pt idx="49">
                  <c:v>50.602555088201399</c:v>
                </c:pt>
                <c:pt idx="50">
                  <c:v>50.139969856510398</c:v>
                </c:pt>
                <c:pt idx="51">
                  <c:v>50.643873672536799</c:v>
                </c:pt>
                <c:pt idx="52">
                  <c:v>51.123166231473903</c:v>
                </c:pt>
                <c:pt idx="53">
                  <c:v>50.5582692784456</c:v>
                </c:pt>
                <c:pt idx="54">
                  <c:v>50.859510097933097</c:v>
                </c:pt>
                <c:pt idx="55">
                  <c:v>48.429332416265702</c:v>
                </c:pt>
                <c:pt idx="56">
                  <c:v>47.532588561580098</c:v>
                </c:pt>
                <c:pt idx="57">
                  <c:v>47.605387831481799</c:v>
                </c:pt>
                <c:pt idx="58">
                  <c:v>47.409240828507599</c:v>
                </c:pt>
                <c:pt idx="59">
                  <c:v>48.018759983990201</c:v>
                </c:pt>
                <c:pt idx="60">
                  <c:v>47.637357710875399</c:v>
                </c:pt>
                <c:pt idx="61">
                  <c:v>47.758273236446797</c:v>
                </c:pt>
                <c:pt idx="62">
                  <c:v>47.135447440853703</c:v>
                </c:pt>
                <c:pt idx="63">
                  <c:v>46.466140141564097</c:v>
                </c:pt>
                <c:pt idx="64">
                  <c:v>46.550161424690799</c:v>
                </c:pt>
                <c:pt idx="65">
                  <c:v>45.910196051541497</c:v>
                </c:pt>
                <c:pt idx="66">
                  <c:v>45.516576135638203</c:v>
                </c:pt>
                <c:pt idx="67">
                  <c:v>45.781556297518001</c:v>
                </c:pt>
                <c:pt idx="68">
                  <c:v>46.312378358710703</c:v>
                </c:pt>
                <c:pt idx="69">
                  <c:v>46.9992536711935</c:v>
                </c:pt>
                <c:pt idx="70">
                  <c:v>46.385875225907299</c:v>
                </c:pt>
                <c:pt idx="71">
                  <c:v>47.214205986628599</c:v>
                </c:pt>
                <c:pt idx="72">
                  <c:v>46.330519549453399</c:v>
                </c:pt>
                <c:pt idx="73">
                  <c:v>46.669681937542499</c:v>
                </c:pt>
                <c:pt idx="74">
                  <c:v>46.935677085848297</c:v>
                </c:pt>
                <c:pt idx="75">
                  <c:v>47.312740129024903</c:v>
                </c:pt>
                <c:pt idx="76">
                  <c:v>47.207343027777</c:v>
                </c:pt>
                <c:pt idx="77">
                  <c:v>47.444188593930598</c:v>
                </c:pt>
                <c:pt idx="78">
                  <c:v>47.075757201294699</c:v>
                </c:pt>
                <c:pt idx="79">
                  <c:v>46.853935847841903</c:v>
                </c:pt>
                <c:pt idx="80">
                  <c:v>47.653612279731099</c:v>
                </c:pt>
                <c:pt idx="81">
                  <c:v>46.596157014404596</c:v>
                </c:pt>
                <c:pt idx="82">
                  <c:v>48.119055351518199</c:v>
                </c:pt>
                <c:pt idx="83">
                  <c:v>47.702058018013901</c:v>
                </c:pt>
                <c:pt idx="84">
                  <c:v>46.4216645028974</c:v>
                </c:pt>
                <c:pt idx="85">
                  <c:v>46.688693985505601</c:v>
                </c:pt>
                <c:pt idx="86">
                  <c:v>48.362888964534697</c:v>
                </c:pt>
                <c:pt idx="87">
                  <c:v>46.852807135924799</c:v>
                </c:pt>
                <c:pt idx="88">
                  <c:v>47.601318702924402</c:v>
                </c:pt>
                <c:pt idx="89">
                  <c:v>47.438803611344902</c:v>
                </c:pt>
                <c:pt idx="90">
                  <c:v>47.352400082787803</c:v>
                </c:pt>
                <c:pt idx="91">
                  <c:v>48.252871208159299</c:v>
                </c:pt>
                <c:pt idx="92">
                  <c:v>47.393234949906898</c:v>
                </c:pt>
                <c:pt idx="93">
                  <c:v>47.349868516043799</c:v>
                </c:pt>
                <c:pt idx="94">
                  <c:v>47.650492104332201</c:v>
                </c:pt>
                <c:pt idx="95">
                  <c:v>46.552267128978897</c:v>
                </c:pt>
                <c:pt idx="96">
                  <c:v>47.438545300045803</c:v>
                </c:pt>
                <c:pt idx="97">
                  <c:v>47.119657665700501</c:v>
                </c:pt>
                <c:pt idx="98">
                  <c:v>46.946849419633701</c:v>
                </c:pt>
                <c:pt idx="99">
                  <c:v>47.826084966180701</c:v>
                </c:pt>
                <c:pt idx="100">
                  <c:v>46.298052199096198</c:v>
                </c:pt>
                <c:pt idx="101">
                  <c:v>46.771599671342898</c:v>
                </c:pt>
                <c:pt idx="102">
                  <c:v>46.003945855368599</c:v>
                </c:pt>
                <c:pt idx="103">
                  <c:v>46.396157752439898</c:v>
                </c:pt>
                <c:pt idx="104">
                  <c:v>47.0898381734373</c:v>
                </c:pt>
                <c:pt idx="105">
                  <c:v>46.531814871405402</c:v>
                </c:pt>
                <c:pt idx="106">
                  <c:v>47.191696870477102</c:v>
                </c:pt>
                <c:pt idx="107">
                  <c:v>47.042030093872697</c:v>
                </c:pt>
                <c:pt idx="108">
                  <c:v>46.798488075176003</c:v>
                </c:pt>
                <c:pt idx="109">
                  <c:v>46.8565706503367</c:v>
                </c:pt>
                <c:pt idx="110">
                  <c:v>47.788545560026698</c:v>
                </c:pt>
                <c:pt idx="111">
                  <c:v>47.505485635045098</c:v>
                </c:pt>
                <c:pt idx="112">
                  <c:v>47.630692883424501</c:v>
                </c:pt>
                <c:pt idx="113">
                  <c:v>47.149925009402402</c:v>
                </c:pt>
                <c:pt idx="114">
                  <c:v>47.382427047556902</c:v>
                </c:pt>
                <c:pt idx="115">
                  <c:v>48.727836786985499</c:v>
                </c:pt>
                <c:pt idx="116">
                  <c:v>49.141236501663599</c:v>
                </c:pt>
                <c:pt idx="117">
                  <c:v>48.677097441863999</c:v>
                </c:pt>
                <c:pt idx="118">
                  <c:v>48.700867088930003</c:v>
                </c:pt>
                <c:pt idx="119">
                  <c:v>48.717248396501098</c:v>
                </c:pt>
                <c:pt idx="120">
                  <c:v>49.0618125032194</c:v>
                </c:pt>
                <c:pt idx="121">
                  <c:v>47.764904856064803</c:v>
                </c:pt>
                <c:pt idx="122">
                  <c:v>48.907978478576801</c:v>
                </c:pt>
                <c:pt idx="123">
                  <c:v>49.249032706182099</c:v>
                </c:pt>
                <c:pt idx="124">
                  <c:v>49.098818340158701</c:v>
                </c:pt>
                <c:pt idx="125">
                  <c:v>48.849618632746797</c:v>
                </c:pt>
                <c:pt idx="126">
                  <c:v>48.246281199164201</c:v>
                </c:pt>
                <c:pt idx="127">
                  <c:v>48.603855990278703</c:v>
                </c:pt>
                <c:pt idx="128">
                  <c:v>47.614030599707696</c:v>
                </c:pt>
                <c:pt idx="129">
                  <c:v>47.936970630182898</c:v>
                </c:pt>
                <c:pt idx="130">
                  <c:v>47.690089696502802</c:v>
                </c:pt>
                <c:pt idx="131">
                  <c:v>48.294719422106802</c:v>
                </c:pt>
                <c:pt idx="132">
                  <c:v>48.055969569582302</c:v>
                </c:pt>
                <c:pt idx="133">
                  <c:v>48.501644698884903</c:v>
                </c:pt>
                <c:pt idx="134">
                  <c:v>48.597948483930097</c:v>
                </c:pt>
                <c:pt idx="135">
                  <c:v>48.846819364885299</c:v>
                </c:pt>
                <c:pt idx="136">
                  <c:v>48.465119928608097</c:v>
                </c:pt>
                <c:pt idx="137">
                  <c:v>48.517235014085202</c:v>
                </c:pt>
                <c:pt idx="138">
                  <c:v>48.928921792343601</c:v>
                </c:pt>
                <c:pt idx="139">
                  <c:v>48.818393082351399</c:v>
                </c:pt>
                <c:pt idx="140">
                  <c:v>48.901823664331502</c:v>
                </c:pt>
                <c:pt idx="141">
                  <c:v>48.122027228579903</c:v>
                </c:pt>
                <c:pt idx="142">
                  <c:v>46.276025270213097</c:v>
                </c:pt>
                <c:pt idx="143">
                  <c:v>47.519410675231903</c:v>
                </c:pt>
                <c:pt idx="144">
                  <c:v>47.304676087319699</c:v>
                </c:pt>
                <c:pt idx="145">
                  <c:v>47.707871346509798</c:v>
                </c:pt>
                <c:pt idx="146">
                  <c:v>48.288903363242902</c:v>
                </c:pt>
                <c:pt idx="147">
                  <c:v>47.378009514008603</c:v>
                </c:pt>
                <c:pt idx="148">
                  <c:v>47.750633929606302</c:v>
                </c:pt>
                <c:pt idx="149">
                  <c:v>47.072867328102497</c:v>
                </c:pt>
                <c:pt idx="150">
                  <c:v>48.114978626584502</c:v>
                </c:pt>
                <c:pt idx="151">
                  <c:v>48.022599595414903</c:v>
                </c:pt>
                <c:pt idx="152">
                  <c:v>47.929396327558202</c:v>
                </c:pt>
                <c:pt idx="153">
                  <c:v>48.118551845034602</c:v>
                </c:pt>
                <c:pt idx="154">
                  <c:v>48.257651326405004</c:v>
                </c:pt>
                <c:pt idx="155">
                  <c:v>47.939917079125699</c:v>
                </c:pt>
                <c:pt idx="156">
                  <c:v>48.359109041621302</c:v>
                </c:pt>
                <c:pt idx="157">
                  <c:v>47.715114555888199</c:v>
                </c:pt>
                <c:pt idx="158">
                  <c:v>47.836735565942199</c:v>
                </c:pt>
                <c:pt idx="159">
                  <c:v>48.016693906107903</c:v>
                </c:pt>
                <c:pt idx="160">
                  <c:v>48.885213062750701</c:v>
                </c:pt>
                <c:pt idx="161">
                  <c:v>47.9486716052551</c:v>
                </c:pt>
                <c:pt idx="162">
                  <c:v>48.179086972279201</c:v>
                </c:pt>
                <c:pt idx="163">
                  <c:v>48.1416219242439</c:v>
                </c:pt>
                <c:pt idx="164">
                  <c:v>48.437018950464299</c:v>
                </c:pt>
                <c:pt idx="165">
                  <c:v>48.587783895407803</c:v>
                </c:pt>
                <c:pt idx="166">
                  <c:v>49.036300003285703</c:v>
                </c:pt>
                <c:pt idx="167">
                  <c:v>48.981112105661197</c:v>
                </c:pt>
                <c:pt idx="168">
                  <c:v>48.953504334886397</c:v>
                </c:pt>
                <c:pt idx="169">
                  <c:v>49.1311174588866</c:v>
                </c:pt>
                <c:pt idx="170">
                  <c:v>48.861849347124398</c:v>
                </c:pt>
                <c:pt idx="171">
                  <c:v>49.2733989542308</c:v>
                </c:pt>
                <c:pt idx="172">
                  <c:v>49.219609201073297</c:v>
                </c:pt>
                <c:pt idx="173">
                  <c:v>48.9719717080809</c:v>
                </c:pt>
                <c:pt idx="174">
                  <c:v>49.060811637311097</c:v>
                </c:pt>
                <c:pt idx="175">
                  <c:v>48.818748004426702</c:v>
                </c:pt>
                <c:pt idx="176">
                  <c:v>48.806401945510999</c:v>
                </c:pt>
                <c:pt idx="177">
                  <c:v>48.827749052283899</c:v>
                </c:pt>
                <c:pt idx="178">
                  <c:v>48.468174691151503</c:v>
                </c:pt>
                <c:pt idx="179">
                  <c:v>48.5637309453085</c:v>
                </c:pt>
                <c:pt idx="180">
                  <c:v>49.0966735825535</c:v>
                </c:pt>
                <c:pt idx="181">
                  <c:v>47.818466505330001</c:v>
                </c:pt>
                <c:pt idx="182">
                  <c:v>47.733091317061501</c:v>
                </c:pt>
                <c:pt idx="183">
                  <c:v>48.073423819953902</c:v>
                </c:pt>
                <c:pt idx="184">
                  <c:v>47.999269782075402</c:v>
                </c:pt>
                <c:pt idx="185">
                  <c:v>47.450573058285897</c:v>
                </c:pt>
                <c:pt idx="186">
                  <c:v>47.891435001465602</c:v>
                </c:pt>
                <c:pt idx="187">
                  <c:v>47.027006456491797</c:v>
                </c:pt>
                <c:pt idx="188">
                  <c:v>47.933254194160902</c:v>
                </c:pt>
                <c:pt idx="189">
                  <c:v>47.740099861113997</c:v>
                </c:pt>
                <c:pt idx="190">
                  <c:v>47.426464897741099</c:v>
                </c:pt>
                <c:pt idx="191">
                  <c:v>47.767969022338903</c:v>
                </c:pt>
                <c:pt idx="192">
                  <c:v>48.178525409891897</c:v>
                </c:pt>
                <c:pt idx="193">
                  <c:v>47.798449550868803</c:v>
                </c:pt>
                <c:pt idx="194">
                  <c:v>47.2758435325443</c:v>
                </c:pt>
                <c:pt idx="195">
                  <c:v>48.381517130841601</c:v>
                </c:pt>
                <c:pt idx="196">
                  <c:v>47.987236475297401</c:v>
                </c:pt>
                <c:pt idx="197">
                  <c:v>47.386381151223503</c:v>
                </c:pt>
                <c:pt idx="198">
                  <c:v>50.504651453017999</c:v>
                </c:pt>
                <c:pt idx="199">
                  <c:v>48.462339780954501</c:v>
                </c:pt>
                <c:pt idx="200">
                  <c:v>48.1971979502027</c:v>
                </c:pt>
                <c:pt idx="201">
                  <c:v>49.168464684288899</c:v>
                </c:pt>
                <c:pt idx="202">
                  <c:v>47.787285822579399</c:v>
                </c:pt>
                <c:pt idx="203">
                  <c:v>49.281025077882902</c:v>
                </c:pt>
                <c:pt idx="204">
                  <c:v>48.875492868854799</c:v>
                </c:pt>
                <c:pt idx="205">
                  <c:v>49.103742672297798</c:v>
                </c:pt>
                <c:pt idx="206">
                  <c:v>48.222082713174402</c:v>
                </c:pt>
                <c:pt idx="207">
                  <c:v>48.724941220079302</c:v>
                </c:pt>
                <c:pt idx="208">
                  <c:v>48.674178276741202</c:v>
                </c:pt>
                <c:pt idx="209">
                  <c:v>48.754392115373697</c:v>
                </c:pt>
                <c:pt idx="210">
                  <c:v>47.827497260043501</c:v>
                </c:pt>
                <c:pt idx="211">
                  <c:v>47.833103887459202</c:v>
                </c:pt>
                <c:pt idx="212">
                  <c:v>49.9552661107193</c:v>
                </c:pt>
                <c:pt idx="213">
                  <c:v>50.577206310595002</c:v>
                </c:pt>
                <c:pt idx="214">
                  <c:v>51.081233127434999</c:v>
                </c:pt>
                <c:pt idx="215">
                  <c:v>50.747493588140699</c:v>
                </c:pt>
                <c:pt idx="216">
                  <c:v>50.138206028724497</c:v>
                </c:pt>
                <c:pt idx="217">
                  <c:v>49.9561115575017</c:v>
                </c:pt>
                <c:pt idx="218">
                  <c:v>49.910767395922697</c:v>
                </c:pt>
                <c:pt idx="219">
                  <c:v>49.891791934843603</c:v>
                </c:pt>
                <c:pt idx="220">
                  <c:v>49.784743549376898</c:v>
                </c:pt>
                <c:pt idx="221">
                  <c:v>50.2207463129891</c:v>
                </c:pt>
                <c:pt idx="222">
                  <c:v>50.113268556210102</c:v>
                </c:pt>
                <c:pt idx="223">
                  <c:v>50.8454315498523</c:v>
                </c:pt>
                <c:pt idx="224">
                  <c:v>50.6602948488107</c:v>
                </c:pt>
                <c:pt idx="225">
                  <c:v>50.1507286685748</c:v>
                </c:pt>
                <c:pt idx="226">
                  <c:v>50.158372362854898</c:v>
                </c:pt>
                <c:pt idx="227">
                  <c:v>50.505000325960303</c:v>
                </c:pt>
                <c:pt idx="228">
                  <c:v>50.006597550067703</c:v>
                </c:pt>
                <c:pt idx="229">
                  <c:v>50.672243680078601</c:v>
                </c:pt>
                <c:pt idx="230">
                  <c:v>49.794952674000299</c:v>
                </c:pt>
                <c:pt idx="231">
                  <c:v>50.830270284286797</c:v>
                </c:pt>
                <c:pt idx="232">
                  <c:v>50.952681995525502</c:v>
                </c:pt>
                <c:pt idx="233">
                  <c:v>50.330700156003701</c:v>
                </c:pt>
                <c:pt idx="234">
                  <c:v>50.734508534000497</c:v>
                </c:pt>
                <c:pt idx="235">
                  <c:v>50.8074868943974</c:v>
                </c:pt>
                <c:pt idx="236">
                  <c:v>51.012166651681</c:v>
                </c:pt>
                <c:pt idx="237">
                  <c:v>50.6534301023419</c:v>
                </c:pt>
                <c:pt idx="238">
                  <c:v>51.081133531172597</c:v>
                </c:pt>
                <c:pt idx="239">
                  <c:v>51.282427605601796</c:v>
                </c:pt>
                <c:pt idx="240">
                  <c:v>49.7497124888746</c:v>
                </c:pt>
                <c:pt idx="241">
                  <c:v>50.529491338848501</c:v>
                </c:pt>
                <c:pt idx="242">
                  <c:v>50.311053895323901</c:v>
                </c:pt>
                <c:pt idx="243">
                  <c:v>49.822220386836499</c:v>
                </c:pt>
                <c:pt idx="244">
                  <c:v>50.469731893382701</c:v>
                </c:pt>
                <c:pt idx="245">
                  <c:v>49.874558304161901</c:v>
                </c:pt>
                <c:pt idx="246">
                  <c:v>50.499857289836001</c:v>
                </c:pt>
                <c:pt idx="247">
                  <c:v>50.283863368997899</c:v>
                </c:pt>
                <c:pt idx="248">
                  <c:v>50.438868983951302</c:v>
                </c:pt>
                <c:pt idx="249">
                  <c:v>50.478218777023599</c:v>
                </c:pt>
                <c:pt idx="250">
                  <c:v>50.012978970331403</c:v>
                </c:pt>
                <c:pt idx="251">
                  <c:v>49.044517498299399</c:v>
                </c:pt>
                <c:pt idx="252">
                  <c:v>48.631417784738098</c:v>
                </c:pt>
                <c:pt idx="253">
                  <c:v>47.974457073652999</c:v>
                </c:pt>
                <c:pt idx="254">
                  <c:v>48.721237709283002</c:v>
                </c:pt>
                <c:pt idx="255">
                  <c:v>48.060984833335297</c:v>
                </c:pt>
                <c:pt idx="256">
                  <c:v>48.162424181100903</c:v>
                </c:pt>
                <c:pt idx="257">
                  <c:v>47.090990469655402</c:v>
                </c:pt>
                <c:pt idx="258">
                  <c:v>46.348770333445103</c:v>
                </c:pt>
                <c:pt idx="259">
                  <c:v>47.285100669706402</c:v>
                </c:pt>
                <c:pt idx="260">
                  <c:v>45.9205942532855</c:v>
                </c:pt>
                <c:pt idx="261">
                  <c:v>46.9809660893809</c:v>
                </c:pt>
                <c:pt idx="262">
                  <c:v>47.014025275165899</c:v>
                </c:pt>
                <c:pt idx="263">
                  <c:v>46.961482126623899</c:v>
                </c:pt>
                <c:pt idx="264">
                  <c:v>47.1455364269829</c:v>
                </c:pt>
                <c:pt idx="265">
                  <c:v>47.480419509712199</c:v>
                </c:pt>
                <c:pt idx="266">
                  <c:v>47.129589710337697</c:v>
                </c:pt>
                <c:pt idx="267">
                  <c:v>47.4088559957274</c:v>
                </c:pt>
                <c:pt idx="268">
                  <c:v>47.272403083582702</c:v>
                </c:pt>
                <c:pt idx="269">
                  <c:v>47.555260035919297</c:v>
                </c:pt>
                <c:pt idx="270">
                  <c:v>47.823496952982701</c:v>
                </c:pt>
                <c:pt idx="271">
                  <c:v>48.387619329560103</c:v>
                </c:pt>
                <c:pt idx="272">
                  <c:v>49.163722638185199</c:v>
                </c:pt>
                <c:pt idx="273">
                  <c:v>48.502909668986</c:v>
                </c:pt>
                <c:pt idx="274">
                  <c:v>47.304968303976203</c:v>
                </c:pt>
                <c:pt idx="275">
                  <c:v>48.096354969587097</c:v>
                </c:pt>
                <c:pt idx="276">
                  <c:v>47.473296651240901</c:v>
                </c:pt>
              </c:numCache>
            </c:numRef>
          </c:yVal>
          <c:smooth val="0"/>
          <c:extLst>
            <c:ext xmlns:c16="http://schemas.microsoft.com/office/drawing/2014/chart" uri="{C3380CC4-5D6E-409C-BE32-E72D297353CC}">
              <c16:uniqueId val="{00000002-1113-43A7-B815-65E04569A0E4}"/>
            </c:ext>
          </c:extLst>
        </c:ser>
        <c:ser>
          <c:idx val="3"/>
          <c:order val="3"/>
          <c:tx>
            <c:strRef>
              <c:f>Hoja1!$E$1</c:f>
              <c:strCache>
                <c:ptCount val="1"/>
                <c:pt idx="0">
                  <c:v>PSNR_Bilateral</c:v>
                </c:pt>
              </c:strCache>
            </c:strRef>
          </c:tx>
          <c:spPr>
            <a:ln w="19050" cap="rnd">
              <a:solidFill>
                <a:schemeClr val="accent4"/>
              </a:solidFill>
              <a:round/>
            </a:ln>
            <a:effectLst/>
          </c:spPr>
          <c:marker>
            <c:symbol val="none"/>
          </c:marker>
          <c:xVal>
            <c:numRef>
              <c:f>Hoja1!$A$2:$A$278</c:f>
              <c:numCache>
                <c:formatCode>General</c:formatCode>
                <c:ptCount val="2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numCache>
            </c:numRef>
          </c:xVal>
          <c:yVal>
            <c:numRef>
              <c:f>Hoja1!$E$2:$E$278</c:f>
              <c:numCache>
                <c:formatCode>General</c:formatCode>
                <c:ptCount val="277"/>
                <c:pt idx="0">
                  <c:v>43.101262422950803</c:v>
                </c:pt>
                <c:pt idx="1">
                  <c:v>43.242220268380997</c:v>
                </c:pt>
                <c:pt idx="2">
                  <c:v>43.019464511896501</c:v>
                </c:pt>
                <c:pt idx="3">
                  <c:v>42.9345217636629</c:v>
                </c:pt>
                <c:pt idx="4">
                  <c:v>43.180397309147502</c:v>
                </c:pt>
                <c:pt idx="5">
                  <c:v>43.202286773980099</c:v>
                </c:pt>
                <c:pt idx="6">
                  <c:v>43.471492441289598</c:v>
                </c:pt>
                <c:pt idx="7">
                  <c:v>43.350142892864397</c:v>
                </c:pt>
                <c:pt idx="8">
                  <c:v>43.0257250289119</c:v>
                </c:pt>
                <c:pt idx="9">
                  <c:v>43.037819963376201</c:v>
                </c:pt>
                <c:pt idx="10">
                  <c:v>43.549872668891503</c:v>
                </c:pt>
                <c:pt idx="11">
                  <c:v>43.281102673956603</c:v>
                </c:pt>
                <c:pt idx="12">
                  <c:v>43.740837848378597</c:v>
                </c:pt>
                <c:pt idx="13">
                  <c:v>43.639860345534501</c:v>
                </c:pt>
                <c:pt idx="14">
                  <c:v>43.426874135435298</c:v>
                </c:pt>
                <c:pt idx="15">
                  <c:v>44.015062156813499</c:v>
                </c:pt>
                <c:pt idx="16">
                  <c:v>43.739221219506597</c:v>
                </c:pt>
                <c:pt idx="17">
                  <c:v>43.535653119894</c:v>
                </c:pt>
                <c:pt idx="18">
                  <c:v>43.525954392383603</c:v>
                </c:pt>
                <c:pt idx="19">
                  <c:v>43.920031494049098</c:v>
                </c:pt>
                <c:pt idx="20">
                  <c:v>43.944572093281501</c:v>
                </c:pt>
                <c:pt idx="21">
                  <c:v>43.965651486181798</c:v>
                </c:pt>
                <c:pt idx="22">
                  <c:v>43.709129763548198</c:v>
                </c:pt>
                <c:pt idx="23">
                  <c:v>43.469230756077899</c:v>
                </c:pt>
                <c:pt idx="24">
                  <c:v>43.345896236027201</c:v>
                </c:pt>
                <c:pt idx="25">
                  <c:v>43.529173228768698</c:v>
                </c:pt>
                <c:pt idx="26">
                  <c:v>43.782173781272299</c:v>
                </c:pt>
                <c:pt idx="27">
                  <c:v>43.389550560248502</c:v>
                </c:pt>
                <c:pt idx="28">
                  <c:v>43.350394801381498</c:v>
                </c:pt>
                <c:pt idx="29">
                  <c:v>44.2311994099054</c:v>
                </c:pt>
                <c:pt idx="30">
                  <c:v>43.7921465308468</c:v>
                </c:pt>
                <c:pt idx="31">
                  <c:v>43.6499610577035</c:v>
                </c:pt>
                <c:pt idx="32">
                  <c:v>43.628422100834101</c:v>
                </c:pt>
                <c:pt idx="33">
                  <c:v>43.9995108748749</c:v>
                </c:pt>
                <c:pt idx="34">
                  <c:v>43.624788967919301</c:v>
                </c:pt>
                <c:pt idx="35">
                  <c:v>43.576576425036997</c:v>
                </c:pt>
                <c:pt idx="36">
                  <c:v>43.974619973421397</c:v>
                </c:pt>
                <c:pt idx="37">
                  <c:v>43.736815761127403</c:v>
                </c:pt>
                <c:pt idx="38">
                  <c:v>43.372198173592601</c:v>
                </c:pt>
                <c:pt idx="39">
                  <c:v>43.538703765730801</c:v>
                </c:pt>
                <c:pt idx="40">
                  <c:v>43.508711319945299</c:v>
                </c:pt>
                <c:pt idx="41">
                  <c:v>43.516050454339997</c:v>
                </c:pt>
                <c:pt idx="42">
                  <c:v>44.460068420517999</c:v>
                </c:pt>
                <c:pt idx="43">
                  <c:v>45.075498639772498</c:v>
                </c:pt>
                <c:pt idx="44">
                  <c:v>44.412410100589</c:v>
                </c:pt>
                <c:pt idx="45">
                  <c:v>44.230150441577798</c:v>
                </c:pt>
                <c:pt idx="46">
                  <c:v>44.397636854344597</c:v>
                </c:pt>
                <c:pt idx="47">
                  <c:v>44.193717621797099</c:v>
                </c:pt>
                <c:pt idx="48">
                  <c:v>44.063754757843199</c:v>
                </c:pt>
                <c:pt idx="49">
                  <c:v>43.863946321565898</c:v>
                </c:pt>
                <c:pt idx="50">
                  <c:v>43.470249231886299</c:v>
                </c:pt>
                <c:pt idx="51">
                  <c:v>43.968438837486197</c:v>
                </c:pt>
                <c:pt idx="52">
                  <c:v>44.496781726358797</c:v>
                </c:pt>
                <c:pt idx="53">
                  <c:v>44.113900402719601</c:v>
                </c:pt>
                <c:pt idx="54">
                  <c:v>44.299848018405598</c:v>
                </c:pt>
                <c:pt idx="55">
                  <c:v>41.319893571196801</c:v>
                </c:pt>
                <c:pt idx="56">
                  <c:v>40.751276681545697</c:v>
                </c:pt>
                <c:pt idx="57">
                  <c:v>40.793007146304198</c:v>
                </c:pt>
                <c:pt idx="58">
                  <c:v>40.695356373470197</c:v>
                </c:pt>
                <c:pt idx="59">
                  <c:v>41.174616501753697</c:v>
                </c:pt>
                <c:pt idx="60">
                  <c:v>40.7331294273175</c:v>
                </c:pt>
                <c:pt idx="61">
                  <c:v>40.769305420070097</c:v>
                </c:pt>
                <c:pt idx="62">
                  <c:v>40.456808303998997</c:v>
                </c:pt>
                <c:pt idx="63">
                  <c:v>40.139681181120999</c:v>
                </c:pt>
                <c:pt idx="64">
                  <c:v>40.341043831350603</c:v>
                </c:pt>
                <c:pt idx="65">
                  <c:v>39.785741209728798</c:v>
                </c:pt>
                <c:pt idx="66">
                  <c:v>39.546715190835002</c:v>
                </c:pt>
                <c:pt idx="67">
                  <c:v>39.6347682271075</c:v>
                </c:pt>
                <c:pt idx="68">
                  <c:v>39.9872848335526</c:v>
                </c:pt>
                <c:pt idx="69">
                  <c:v>40.608366099545897</c:v>
                </c:pt>
                <c:pt idx="70">
                  <c:v>39.991824017122902</c:v>
                </c:pt>
                <c:pt idx="71">
                  <c:v>40.763293692032597</c:v>
                </c:pt>
                <c:pt idx="72">
                  <c:v>39.923329142826603</c:v>
                </c:pt>
                <c:pt idx="73">
                  <c:v>40.199711667990798</c:v>
                </c:pt>
                <c:pt idx="74">
                  <c:v>40.525835163004601</c:v>
                </c:pt>
                <c:pt idx="75">
                  <c:v>40.625711409593102</c:v>
                </c:pt>
                <c:pt idx="76">
                  <c:v>40.534335907619003</c:v>
                </c:pt>
                <c:pt idx="77">
                  <c:v>40.748000884938101</c:v>
                </c:pt>
                <c:pt idx="78">
                  <c:v>40.429035566867398</c:v>
                </c:pt>
                <c:pt idx="79">
                  <c:v>40.096603680443799</c:v>
                </c:pt>
                <c:pt idx="80">
                  <c:v>40.8156208127008</c:v>
                </c:pt>
                <c:pt idx="81">
                  <c:v>39.998106136666898</c:v>
                </c:pt>
                <c:pt idx="82">
                  <c:v>40.980210396873503</c:v>
                </c:pt>
                <c:pt idx="83">
                  <c:v>40.670603295684998</c:v>
                </c:pt>
                <c:pt idx="84">
                  <c:v>39.5344351178151</c:v>
                </c:pt>
                <c:pt idx="85">
                  <c:v>39.902969833293803</c:v>
                </c:pt>
                <c:pt idx="86">
                  <c:v>41.297978225227098</c:v>
                </c:pt>
                <c:pt idx="87">
                  <c:v>40.0982156680952</c:v>
                </c:pt>
                <c:pt idx="88">
                  <c:v>40.549677542229603</c:v>
                </c:pt>
                <c:pt idx="89">
                  <c:v>40.599095384187301</c:v>
                </c:pt>
                <c:pt idx="90">
                  <c:v>40.282976518367597</c:v>
                </c:pt>
                <c:pt idx="91">
                  <c:v>41.241580820184602</c:v>
                </c:pt>
                <c:pt idx="92">
                  <c:v>40.427270312807103</c:v>
                </c:pt>
                <c:pt idx="93">
                  <c:v>40.351875276719902</c:v>
                </c:pt>
                <c:pt idx="94">
                  <c:v>40.9065349654174</c:v>
                </c:pt>
                <c:pt idx="95">
                  <c:v>39.921475734021698</c:v>
                </c:pt>
                <c:pt idx="96">
                  <c:v>40.730932955055501</c:v>
                </c:pt>
                <c:pt idx="97">
                  <c:v>40.264906026954897</c:v>
                </c:pt>
                <c:pt idx="98">
                  <c:v>40.157631542801496</c:v>
                </c:pt>
                <c:pt idx="99">
                  <c:v>40.925865100113803</c:v>
                </c:pt>
                <c:pt idx="100">
                  <c:v>39.581240152539301</c:v>
                </c:pt>
                <c:pt idx="101">
                  <c:v>40.1032381045477</c:v>
                </c:pt>
                <c:pt idx="102">
                  <c:v>39.741415682400998</c:v>
                </c:pt>
                <c:pt idx="103">
                  <c:v>39.665773683829997</c:v>
                </c:pt>
                <c:pt idx="104">
                  <c:v>40.343303758098102</c:v>
                </c:pt>
                <c:pt idx="105">
                  <c:v>39.793708540315599</c:v>
                </c:pt>
                <c:pt idx="106">
                  <c:v>40.548426366688098</c:v>
                </c:pt>
                <c:pt idx="107">
                  <c:v>40.101918357749</c:v>
                </c:pt>
                <c:pt idx="108">
                  <c:v>40.186901282561003</c:v>
                </c:pt>
                <c:pt idx="109">
                  <c:v>40.039499839434498</c:v>
                </c:pt>
                <c:pt idx="110">
                  <c:v>40.889548440158002</c:v>
                </c:pt>
                <c:pt idx="111">
                  <c:v>40.577933580395602</c:v>
                </c:pt>
                <c:pt idx="112">
                  <c:v>40.701110473103903</c:v>
                </c:pt>
                <c:pt idx="113">
                  <c:v>40.478080082397703</c:v>
                </c:pt>
                <c:pt idx="114">
                  <c:v>40.5811634198202</c:v>
                </c:pt>
                <c:pt idx="115">
                  <c:v>41.669045033122202</c:v>
                </c:pt>
                <c:pt idx="116">
                  <c:v>42.104867661062002</c:v>
                </c:pt>
                <c:pt idx="117">
                  <c:v>41.614741508970297</c:v>
                </c:pt>
                <c:pt idx="118">
                  <c:v>41.820951128273499</c:v>
                </c:pt>
                <c:pt idx="119">
                  <c:v>41.830467939495001</c:v>
                </c:pt>
                <c:pt idx="120">
                  <c:v>42.043951265449998</c:v>
                </c:pt>
                <c:pt idx="121">
                  <c:v>41.276287501679498</c:v>
                </c:pt>
                <c:pt idx="122">
                  <c:v>41.912147740469699</c:v>
                </c:pt>
                <c:pt idx="123">
                  <c:v>42.3863190986782</c:v>
                </c:pt>
                <c:pt idx="124">
                  <c:v>42.096454345033102</c:v>
                </c:pt>
                <c:pt idx="125">
                  <c:v>41.975952123362198</c:v>
                </c:pt>
                <c:pt idx="126">
                  <c:v>41.619338660923297</c:v>
                </c:pt>
                <c:pt idx="127">
                  <c:v>41.797279302861099</c:v>
                </c:pt>
                <c:pt idx="128">
                  <c:v>40.991259095302098</c:v>
                </c:pt>
                <c:pt idx="129">
                  <c:v>41.3016755030553</c:v>
                </c:pt>
                <c:pt idx="130">
                  <c:v>41.133456023919003</c:v>
                </c:pt>
                <c:pt idx="131">
                  <c:v>41.441168591785001</c:v>
                </c:pt>
                <c:pt idx="132">
                  <c:v>41.307809658763098</c:v>
                </c:pt>
                <c:pt idx="133">
                  <c:v>41.743028844630302</c:v>
                </c:pt>
                <c:pt idx="134">
                  <c:v>41.805708635496401</c:v>
                </c:pt>
                <c:pt idx="135">
                  <c:v>41.9689819076562</c:v>
                </c:pt>
                <c:pt idx="136">
                  <c:v>41.463733452462797</c:v>
                </c:pt>
                <c:pt idx="137">
                  <c:v>41.539084701310799</c:v>
                </c:pt>
                <c:pt idx="138">
                  <c:v>41.890602202355502</c:v>
                </c:pt>
                <c:pt idx="139">
                  <c:v>41.764750358359997</c:v>
                </c:pt>
                <c:pt idx="140">
                  <c:v>41.890458203522002</c:v>
                </c:pt>
                <c:pt idx="141">
                  <c:v>41.063461522441898</c:v>
                </c:pt>
                <c:pt idx="142">
                  <c:v>39.944573894937598</c:v>
                </c:pt>
                <c:pt idx="143">
                  <c:v>40.727901993790397</c:v>
                </c:pt>
                <c:pt idx="144">
                  <c:v>40.481904475366399</c:v>
                </c:pt>
                <c:pt idx="145">
                  <c:v>40.914434965447597</c:v>
                </c:pt>
                <c:pt idx="146">
                  <c:v>41.332802655824501</c:v>
                </c:pt>
                <c:pt idx="147">
                  <c:v>40.643855661398099</c:v>
                </c:pt>
                <c:pt idx="148">
                  <c:v>40.870872309910403</c:v>
                </c:pt>
                <c:pt idx="149">
                  <c:v>40.412439700209198</c:v>
                </c:pt>
                <c:pt idx="150">
                  <c:v>41.270249690517701</c:v>
                </c:pt>
                <c:pt idx="151">
                  <c:v>40.974541079035497</c:v>
                </c:pt>
                <c:pt idx="152">
                  <c:v>41.031983644133</c:v>
                </c:pt>
                <c:pt idx="153">
                  <c:v>41.3208512135351</c:v>
                </c:pt>
                <c:pt idx="154">
                  <c:v>41.4072175221526</c:v>
                </c:pt>
                <c:pt idx="155">
                  <c:v>41.1497864153149</c:v>
                </c:pt>
                <c:pt idx="156">
                  <c:v>41.437945321996899</c:v>
                </c:pt>
                <c:pt idx="157">
                  <c:v>40.974852067545299</c:v>
                </c:pt>
                <c:pt idx="158">
                  <c:v>40.996432603440297</c:v>
                </c:pt>
                <c:pt idx="159">
                  <c:v>41.144103705254103</c:v>
                </c:pt>
                <c:pt idx="160">
                  <c:v>41.856488246555003</c:v>
                </c:pt>
                <c:pt idx="161">
                  <c:v>41.245044205047797</c:v>
                </c:pt>
                <c:pt idx="162">
                  <c:v>41.317600297500597</c:v>
                </c:pt>
                <c:pt idx="163">
                  <c:v>41.253771768359101</c:v>
                </c:pt>
                <c:pt idx="164">
                  <c:v>41.7570284060143</c:v>
                </c:pt>
                <c:pt idx="165">
                  <c:v>41.8377526248943</c:v>
                </c:pt>
                <c:pt idx="166">
                  <c:v>42.129407030558198</c:v>
                </c:pt>
                <c:pt idx="167">
                  <c:v>42.134405206243102</c:v>
                </c:pt>
                <c:pt idx="168">
                  <c:v>42.114409020351601</c:v>
                </c:pt>
                <c:pt idx="169">
                  <c:v>42.1102794310072</c:v>
                </c:pt>
                <c:pt idx="170">
                  <c:v>42.101288750412003</c:v>
                </c:pt>
                <c:pt idx="171">
                  <c:v>42.535008336627598</c:v>
                </c:pt>
                <c:pt idx="172">
                  <c:v>42.795560782775802</c:v>
                </c:pt>
                <c:pt idx="173">
                  <c:v>42.3601817858601</c:v>
                </c:pt>
                <c:pt idx="174">
                  <c:v>42.360556171891702</c:v>
                </c:pt>
                <c:pt idx="175">
                  <c:v>42.141824267821299</c:v>
                </c:pt>
                <c:pt idx="176">
                  <c:v>42.126137227344501</c:v>
                </c:pt>
                <c:pt idx="177">
                  <c:v>42.182485002712099</c:v>
                </c:pt>
                <c:pt idx="178">
                  <c:v>41.832409327828799</c:v>
                </c:pt>
                <c:pt idx="179">
                  <c:v>42.045057800478503</c:v>
                </c:pt>
                <c:pt idx="180">
                  <c:v>42.492401451370903</c:v>
                </c:pt>
                <c:pt idx="181">
                  <c:v>41.543126066487098</c:v>
                </c:pt>
                <c:pt idx="182">
                  <c:v>41.313153956478502</c:v>
                </c:pt>
                <c:pt idx="183">
                  <c:v>41.513506672021201</c:v>
                </c:pt>
                <c:pt idx="184">
                  <c:v>41.545242362882099</c:v>
                </c:pt>
                <c:pt idx="185">
                  <c:v>41.3087646399457</c:v>
                </c:pt>
                <c:pt idx="186">
                  <c:v>41.566117004982601</c:v>
                </c:pt>
                <c:pt idx="187">
                  <c:v>40.783231941403898</c:v>
                </c:pt>
                <c:pt idx="188">
                  <c:v>41.3047781981181</c:v>
                </c:pt>
                <c:pt idx="189">
                  <c:v>41.191388723724202</c:v>
                </c:pt>
                <c:pt idx="190">
                  <c:v>41.040115385256897</c:v>
                </c:pt>
                <c:pt idx="191">
                  <c:v>41.5274687450881</c:v>
                </c:pt>
                <c:pt idx="192">
                  <c:v>41.606786869885603</c:v>
                </c:pt>
                <c:pt idx="193">
                  <c:v>41.674613394613303</c:v>
                </c:pt>
                <c:pt idx="194">
                  <c:v>41.083524472088499</c:v>
                </c:pt>
                <c:pt idx="195">
                  <c:v>41.887483296101003</c:v>
                </c:pt>
                <c:pt idx="196">
                  <c:v>41.920452806833701</c:v>
                </c:pt>
                <c:pt idx="197">
                  <c:v>40.973530520147797</c:v>
                </c:pt>
                <c:pt idx="198">
                  <c:v>43.653129106586398</c:v>
                </c:pt>
                <c:pt idx="199">
                  <c:v>41.635037157494502</c:v>
                </c:pt>
                <c:pt idx="200">
                  <c:v>41.502727006448502</c:v>
                </c:pt>
                <c:pt idx="201">
                  <c:v>42.176034127967</c:v>
                </c:pt>
                <c:pt idx="202">
                  <c:v>41.230073289183899</c:v>
                </c:pt>
                <c:pt idx="203">
                  <c:v>42.412371084882999</c:v>
                </c:pt>
                <c:pt idx="204">
                  <c:v>42.138303715005499</c:v>
                </c:pt>
                <c:pt idx="205">
                  <c:v>42.199549640852297</c:v>
                </c:pt>
                <c:pt idx="206">
                  <c:v>41.613210205736799</c:v>
                </c:pt>
                <c:pt idx="207">
                  <c:v>42.097184196739697</c:v>
                </c:pt>
                <c:pt idx="208">
                  <c:v>41.782576003415002</c:v>
                </c:pt>
                <c:pt idx="209">
                  <c:v>42.063974604135502</c:v>
                </c:pt>
                <c:pt idx="210">
                  <c:v>41.246368257831897</c:v>
                </c:pt>
                <c:pt idx="211">
                  <c:v>40.941239019627297</c:v>
                </c:pt>
                <c:pt idx="212">
                  <c:v>42.8010625065642</c:v>
                </c:pt>
                <c:pt idx="213">
                  <c:v>43.554605280489596</c:v>
                </c:pt>
                <c:pt idx="214">
                  <c:v>44.022250956429701</c:v>
                </c:pt>
                <c:pt idx="215">
                  <c:v>43.816646138562497</c:v>
                </c:pt>
                <c:pt idx="216">
                  <c:v>43.277418368664698</c:v>
                </c:pt>
                <c:pt idx="217">
                  <c:v>42.864688235611503</c:v>
                </c:pt>
                <c:pt idx="218">
                  <c:v>42.755250644957499</c:v>
                </c:pt>
                <c:pt idx="219">
                  <c:v>42.923669654361603</c:v>
                </c:pt>
                <c:pt idx="220">
                  <c:v>42.878104420115498</c:v>
                </c:pt>
                <c:pt idx="221">
                  <c:v>43.008569083984398</c:v>
                </c:pt>
                <c:pt idx="222">
                  <c:v>43.044169619145599</c:v>
                </c:pt>
                <c:pt idx="223">
                  <c:v>43.871362431510398</c:v>
                </c:pt>
                <c:pt idx="224">
                  <c:v>43.482714683553503</c:v>
                </c:pt>
                <c:pt idx="225">
                  <c:v>43.244252017140298</c:v>
                </c:pt>
                <c:pt idx="226">
                  <c:v>43.264325577432501</c:v>
                </c:pt>
                <c:pt idx="227">
                  <c:v>43.700674389447499</c:v>
                </c:pt>
                <c:pt idx="228">
                  <c:v>43.259092914910099</c:v>
                </c:pt>
                <c:pt idx="229">
                  <c:v>43.6822535789168</c:v>
                </c:pt>
                <c:pt idx="230">
                  <c:v>42.936918368112003</c:v>
                </c:pt>
                <c:pt idx="231">
                  <c:v>43.966832020772301</c:v>
                </c:pt>
                <c:pt idx="232">
                  <c:v>44.034638876981703</c:v>
                </c:pt>
                <c:pt idx="233">
                  <c:v>43.566715369537</c:v>
                </c:pt>
                <c:pt idx="234">
                  <c:v>43.831967892652003</c:v>
                </c:pt>
                <c:pt idx="235">
                  <c:v>43.839235572626997</c:v>
                </c:pt>
                <c:pt idx="236">
                  <c:v>44.021898094613398</c:v>
                </c:pt>
                <c:pt idx="237">
                  <c:v>43.976132687822002</c:v>
                </c:pt>
                <c:pt idx="238">
                  <c:v>44.097413309969298</c:v>
                </c:pt>
                <c:pt idx="239">
                  <c:v>44.470054352012198</c:v>
                </c:pt>
                <c:pt idx="240">
                  <c:v>42.738763924469602</c:v>
                </c:pt>
                <c:pt idx="241">
                  <c:v>43.328600081443703</c:v>
                </c:pt>
                <c:pt idx="242">
                  <c:v>43.088467949128699</c:v>
                </c:pt>
                <c:pt idx="243">
                  <c:v>42.561634393610802</c:v>
                </c:pt>
                <c:pt idx="244">
                  <c:v>43.395672556079298</c:v>
                </c:pt>
                <c:pt idx="245">
                  <c:v>42.684616039318897</c:v>
                </c:pt>
                <c:pt idx="246">
                  <c:v>43.391567660930797</c:v>
                </c:pt>
                <c:pt idx="247">
                  <c:v>43.088009441490399</c:v>
                </c:pt>
                <c:pt idx="248">
                  <c:v>43.342340967431099</c:v>
                </c:pt>
                <c:pt idx="249">
                  <c:v>43.420264271019398</c:v>
                </c:pt>
                <c:pt idx="250">
                  <c:v>42.907639327790299</c:v>
                </c:pt>
                <c:pt idx="251">
                  <c:v>43.131689434568997</c:v>
                </c:pt>
                <c:pt idx="252">
                  <c:v>42.878465966871097</c:v>
                </c:pt>
                <c:pt idx="253">
                  <c:v>41.999464173379003</c:v>
                </c:pt>
                <c:pt idx="254">
                  <c:v>42.837158752371899</c:v>
                </c:pt>
                <c:pt idx="255">
                  <c:v>42.142930590211897</c:v>
                </c:pt>
                <c:pt idx="256">
                  <c:v>42.590031464164703</c:v>
                </c:pt>
                <c:pt idx="257">
                  <c:v>41.1024893485679</c:v>
                </c:pt>
                <c:pt idx="258">
                  <c:v>40.353753343359898</c:v>
                </c:pt>
                <c:pt idx="259">
                  <c:v>41.0539991284747</c:v>
                </c:pt>
                <c:pt idx="260">
                  <c:v>39.731813246187997</c:v>
                </c:pt>
                <c:pt idx="261">
                  <c:v>40.836017801631897</c:v>
                </c:pt>
                <c:pt idx="262">
                  <c:v>40.653827239250703</c:v>
                </c:pt>
                <c:pt idx="263">
                  <c:v>40.6338620017656</c:v>
                </c:pt>
                <c:pt idx="264">
                  <c:v>40.9417019471407</c:v>
                </c:pt>
                <c:pt idx="265">
                  <c:v>40.883234835824098</c:v>
                </c:pt>
                <c:pt idx="266">
                  <c:v>40.8118561627875</c:v>
                </c:pt>
                <c:pt idx="267">
                  <c:v>41.083494577201598</c:v>
                </c:pt>
                <c:pt idx="268">
                  <c:v>40.922685443514702</c:v>
                </c:pt>
                <c:pt idx="269">
                  <c:v>41.263721649454602</c:v>
                </c:pt>
                <c:pt idx="270">
                  <c:v>41.558284199018999</c:v>
                </c:pt>
                <c:pt idx="271">
                  <c:v>41.796950455601703</c:v>
                </c:pt>
                <c:pt idx="272">
                  <c:v>42.483657629256101</c:v>
                </c:pt>
                <c:pt idx="273">
                  <c:v>41.8948643291941</c:v>
                </c:pt>
                <c:pt idx="274">
                  <c:v>40.940756855933401</c:v>
                </c:pt>
                <c:pt idx="275">
                  <c:v>41.468380298138598</c:v>
                </c:pt>
                <c:pt idx="276">
                  <c:v>41.123689194304198</c:v>
                </c:pt>
              </c:numCache>
            </c:numRef>
          </c:yVal>
          <c:smooth val="0"/>
          <c:extLst>
            <c:ext xmlns:c16="http://schemas.microsoft.com/office/drawing/2014/chart" uri="{C3380CC4-5D6E-409C-BE32-E72D297353CC}">
              <c16:uniqueId val="{00000003-1113-43A7-B815-65E04569A0E4}"/>
            </c:ext>
          </c:extLst>
        </c:ser>
        <c:dLbls>
          <c:showLegendKey val="0"/>
          <c:showVal val="0"/>
          <c:showCatName val="0"/>
          <c:showSerName val="0"/>
          <c:showPercent val="0"/>
          <c:showBubbleSize val="0"/>
        </c:dLbls>
        <c:axId val="76916944"/>
        <c:axId val="76917360"/>
      </c:scatterChart>
      <c:valAx>
        <c:axId val="76916944"/>
        <c:scaling>
          <c:orientation val="minMax"/>
          <c:max val="277"/>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Termografías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76917360"/>
        <c:crosses val="autoZero"/>
        <c:crossBetween val="midCat"/>
        <c:majorUnit val="30"/>
      </c:valAx>
      <c:valAx>
        <c:axId val="76917360"/>
        <c:scaling>
          <c:orientation val="minMax"/>
          <c:min val="3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PSNR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76916944"/>
        <c:crosses val="autoZero"/>
        <c:crossBetween val="midCat"/>
        <c:majorUnit val="5"/>
      </c:valAx>
      <c:spPr>
        <a:noFill/>
        <a:ln>
          <a:noFill/>
        </a:ln>
        <a:effectLst/>
      </c:spPr>
    </c:plotArea>
    <c:legend>
      <c:legendPos val="b"/>
      <c:layout>
        <c:manualLayout>
          <c:xMode val="edge"/>
          <c:yMode val="edge"/>
          <c:x val="5.0000046730063787E-2"/>
          <c:y val="0.8844961114973563"/>
          <c:w val="0.89999990653987239"/>
          <c:h val="0.1155038885026435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ata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emf"/></Relationships>
</file>

<file path=ppt/diagrams/_rels/data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image" Target="../media/image23.emf"/></Relationships>
</file>

<file path=ppt/diagrams/_rels/data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emf"/></Relationships>
</file>

<file path=ppt/diagrams/_rels/drawing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image" Target="../media/image23.emf"/></Relationships>
</file>

<file path=ppt/diagrams/_rels/drawing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FED92-71AC-4FFB-AD0E-16AD7F7133FE}" type="doc">
      <dgm:prSet loTypeId="urn:microsoft.com/office/officeart/2005/8/layout/hProcess11" loCatId="process" qsTypeId="urn:microsoft.com/office/officeart/2005/8/quickstyle/simple1" qsCatId="simple" csTypeId="urn:microsoft.com/office/officeart/2005/8/colors/accent5_4" csCatId="accent5" phldr="1"/>
      <dgm:spPr/>
    </dgm:pt>
    <dgm:pt modelId="{0A462B49-9601-4EDB-B95E-61A6317D9409}">
      <dgm:prSet phldrT="[Texto]"/>
      <dgm:spPr/>
      <dgm:t>
        <a:bodyPr/>
        <a:lstStyle/>
        <a:p>
          <a:endParaRPr lang="es-ES" dirty="0"/>
        </a:p>
      </dgm:t>
    </dgm:pt>
    <dgm:pt modelId="{B85C9BED-D094-4ED3-A9A9-6C00406FC603}" type="parTrans" cxnId="{64E8043C-95AA-402E-9F79-E5150077128F}">
      <dgm:prSet/>
      <dgm:spPr/>
      <dgm:t>
        <a:bodyPr/>
        <a:lstStyle/>
        <a:p>
          <a:endParaRPr lang="es-ES"/>
        </a:p>
      </dgm:t>
    </dgm:pt>
    <dgm:pt modelId="{90450E47-3555-4D3E-AD06-3550CE8D8FD6}" type="sibTrans" cxnId="{64E8043C-95AA-402E-9F79-E5150077128F}">
      <dgm:prSet/>
      <dgm:spPr/>
      <dgm:t>
        <a:bodyPr/>
        <a:lstStyle/>
        <a:p>
          <a:endParaRPr lang="es-ES"/>
        </a:p>
      </dgm:t>
    </dgm:pt>
    <dgm:pt modelId="{B1C2AF7E-8AD0-42EB-B38B-20E703A4DE77}">
      <dgm:prSet phldrT="[Texto]"/>
      <dgm:spPr/>
      <dgm:t>
        <a:bodyPr/>
        <a:lstStyle/>
        <a:p>
          <a:endParaRPr lang="es-ES" dirty="0"/>
        </a:p>
      </dgm:t>
    </dgm:pt>
    <dgm:pt modelId="{A962135D-D79E-4DE5-AA34-3E2E9A661BBB}" type="parTrans" cxnId="{66F38D6D-E5B2-4CF4-B82B-272DE0A72043}">
      <dgm:prSet/>
      <dgm:spPr/>
      <dgm:t>
        <a:bodyPr/>
        <a:lstStyle/>
        <a:p>
          <a:endParaRPr lang="es-ES"/>
        </a:p>
      </dgm:t>
    </dgm:pt>
    <dgm:pt modelId="{05EB924C-C8FD-4AD0-AE69-C6A34D9DA2E3}" type="sibTrans" cxnId="{66F38D6D-E5B2-4CF4-B82B-272DE0A72043}">
      <dgm:prSet/>
      <dgm:spPr/>
      <dgm:t>
        <a:bodyPr/>
        <a:lstStyle/>
        <a:p>
          <a:endParaRPr lang="es-ES"/>
        </a:p>
      </dgm:t>
    </dgm:pt>
    <dgm:pt modelId="{F1D8A05C-C2E8-477B-869F-5C746E55B4DB}">
      <dgm:prSet phldrT="[Texto]"/>
      <dgm:spPr/>
      <dgm:t>
        <a:bodyPr/>
        <a:lstStyle/>
        <a:p>
          <a:endParaRPr lang="es-ES" dirty="0"/>
        </a:p>
      </dgm:t>
    </dgm:pt>
    <dgm:pt modelId="{1534B932-0012-4D89-A2B5-08565AAC4025}" type="sibTrans" cxnId="{325A0CE8-C70F-4E0B-86CE-4CDBABF1E71D}">
      <dgm:prSet/>
      <dgm:spPr/>
      <dgm:t>
        <a:bodyPr/>
        <a:lstStyle/>
        <a:p>
          <a:endParaRPr lang="es-ES"/>
        </a:p>
      </dgm:t>
    </dgm:pt>
    <dgm:pt modelId="{97F970D2-DE45-4083-BD40-197AC9AD4F2A}" type="parTrans" cxnId="{325A0CE8-C70F-4E0B-86CE-4CDBABF1E71D}">
      <dgm:prSet/>
      <dgm:spPr/>
      <dgm:t>
        <a:bodyPr/>
        <a:lstStyle/>
        <a:p>
          <a:endParaRPr lang="es-ES"/>
        </a:p>
      </dgm:t>
    </dgm:pt>
    <dgm:pt modelId="{353CCF56-52E7-4DBD-9191-3A87FBE991E0}" type="pres">
      <dgm:prSet presAssocID="{C02FED92-71AC-4FFB-AD0E-16AD7F7133FE}" presName="Name0" presStyleCnt="0">
        <dgm:presLayoutVars>
          <dgm:dir/>
          <dgm:resizeHandles val="exact"/>
        </dgm:presLayoutVars>
      </dgm:prSet>
      <dgm:spPr/>
    </dgm:pt>
    <dgm:pt modelId="{05D5206F-6D00-45E3-9284-0A3ECA78B817}" type="pres">
      <dgm:prSet presAssocID="{C02FED92-71AC-4FFB-AD0E-16AD7F7133FE}" presName="arrow" presStyleLbl="bgShp" presStyleIdx="0" presStyleCnt="1"/>
      <dgm:spPr/>
    </dgm:pt>
    <dgm:pt modelId="{8A0B8693-9A13-4469-A0C0-C618E34970B7}" type="pres">
      <dgm:prSet presAssocID="{C02FED92-71AC-4FFB-AD0E-16AD7F7133FE}" presName="points" presStyleCnt="0"/>
      <dgm:spPr/>
    </dgm:pt>
    <dgm:pt modelId="{9A489931-4BA0-4683-925A-41C2D0814B45}" type="pres">
      <dgm:prSet presAssocID="{F1D8A05C-C2E8-477B-869F-5C746E55B4DB}" presName="compositeA" presStyleCnt="0"/>
      <dgm:spPr/>
    </dgm:pt>
    <dgm:pt modelId="{F5523041-098F-4D96-ABD7-59BE4A8B61A1}" type="pres">
      <dgm:prSet presAssocID="{F1D8A05C-C2E8-477B-869F-5C746E55B4DB}" presName="textA" presStyleLbl="revTx" presStyleIdx="0" presStyleCnt="3">
        <dgm:presLayoutVars>
          <dgm:bulletEnabled val="1"/>
        </dgm:presLayoutVars>
      </dgm:prSet>
      <dgm:spPr/>
    </dgm:pt>
    <dgm:pt modelId="{D80207F0-69F8-416D-BAAD-739BE36EF71D}" type="pres">
      <dgm:prSet presAssocID="{F1D8A05C-C2E8-477B-869F-5C746E55B4DB}" presName="circleA" presStyleLbl="node1" presStyleIdx="0" presStyleCnt="3" custScaleX="466463" custScaleY="434643"/>
      <dgm:spPr>
        <a:blipFill rotWithShape="0">
          <a:blip xmlns:r="http://schemas.openxmlformats.org/officeDocument/2006/relationships" r:embed="rId1"/>
          <a:stretch>
            <a:fillRect/>
          </a:stretch>
        </a:blipFill>
      </dgm:spPr>
    </dgm:pt>
    <dgm:pt modelId="{58910F45-9979-4494-9CDF-237A70CD8454}" type="pres">
      <dgm:prSet presAssocID="{F1D8A05C-C2E8-477B-869F-5C746E55B4DB}" presName="spaceA" presStyleCnt="0"/>
      <dgm:spPr/>
    </dgm:pt>
    <dgm:pt modelId="{F00A5A9F-4F72-4F88-8F66-DB8BBF5BD18A}" type="pres">
      <dgm:prSet presAssocID="{1534B932-0012-4D89-A2B5-08565AAC4025}" presName="space" presStyleCnt="0"/>
      <dgm:spPr/>
    </dgm:pt>
    <dgm:pt modelId="{E650B31A-AE55-4E9F-9676-060D0EB01636}" type="pres">
      <dgm:prSet presAssocID="{0A462B49-9601-4EDB-B95E-61A6317D9409}" presName="compositeB" presStyleCnt="0"/>
      <dgm:spPr/>
    </dgm:pt>
    <dgm:pt modelId="{D8103AFD-786D-428C-A87C-D76FAC743E7D}" type="pres">
      <dgm:prSet presAssocID="{0A462B49-9601-4EDB-B95E-61A6317D9409}" presName="textB" presStyleLbl="revTx" presStyleIdx="1" presStyleCnt="3">
        <dgm:presLayoutVars>
          <dgm:bulletEnabled val="1"/>
        </dgm:presLayoutVars>
      </dgm:prSet>
      <dgm:spPr/>
    </dgm:pt>
    <dgm:pt modelId="{F9E88A4F-19FA-40FF-94FE-B77754C8E6F6}" type="pres">
      <dgm:prSet presAssocID="{0A462B49-9601-4EDB-B95E-61A6317D9409}" presName="circleB" presStyleLbl="node1" presStyleIdx="1" presStyleCnt="3" custScaleX="433286" custScaleY="415357"/>
      <dgm:spPr>
        <a:blipFill rotWithShape="0">
          <a:blip xmlns:r="http://schemas.openxmlformats.org/officeDocument/2006/relationships" r:embed="rId2"/>
          <a:stretch>
            <a:fillRect/>
          </a:stretch>
        </a:blipFill>
      </dgm:spPr>
    </dgm:pt>
    <dgm:pt modelId="{87DAEC85-C140-496A-9193-AAE9BE66A275}" type="pres">
      <dgm:prSet presAssocID="{0A462B49-9601-4EDB-B95E-61A6317D9409}" presName="spaceB" presStyleCnt="0"/>
      <dgm:spPr/>
    </dgm:pt>
    <dgm:pt modelId="{235B7B52-DFD4-4E04-8892-050DC5609FDA}" type="pres">
      <dgm:prSet presAssocID="{90450E47-3555-4D3E-AD06-3550CE8D8FD6}" presName="space" presStyleCnt="0"/>
      <dgm:spPr/>
    </dgm:pt>
    <dgm:pt modelId="{B6FFC8EE-2FB4-48F5-847C-60B0CC49A4A2}" type="pres">
      <dgm:prSet presAssocID="{B1C2AF7E-8AD0-42EB-B38B-20E703A4DE77}" presName="compositeA" presStyleCnt="0"/>
      <dgm:spPr/>
    </dgm:pt>
    <dgm:pt modelId="{ED5474E8-56E9-4D89-AE7C-6AD133F07A73}" type="pres">
      <dgm:prSet presAssocID="{B1C2AF7E-8AD0-42EB-B38B-20E703A4DE77}" presName="textA" presStyleLbl="revTx" presStyleIdx="2" presStyleCnt="3">
        <dgm:presLayoutVars>
          <dgm:bulletEnabled val="1"/>
        </dgm:presLayoutVars>
      </dgm:prSet>
      <dgm:spPr/>
    </dgm:pt>
    <dgm:pt modelId="{B85705D7-DC70-4154-92B4-7BC900B57BA1}" type="pres">
      <dgm:prSet presAssocID="{B1C2AF7E-8AD0-42EB-B38B-20E703A4DE77}" presName="circleA" presStyleLbl="node1" presStyleIdx="2" presStyleCnt="3" custScaleX="445109" custScaleY="460357"/>
      <dgm:spPr>
        <a:blipFill rotWithShape="0">
          <a:blip xmlns:r="http://schemas.openxmlformats.org/officeDocument/2006/relationships" r:embed="rId3"/>
          <a:stretch>
            <a:fillRect/>
          </a:stretch>
        </a:blipFill>
      </dgm:spPr>
    </dgm:pt>
    <dgm:pt modelId="{59F7B668-E939-47A5-A831-C887EE93F79F}" type="pres">
      <dgm:prSet presAssocID="{B1C2AF7E-8AD0-42EB-B38B-20E703A4DE77}" presName="spaceA" presStyleCnt="0"/>
      <dgm:spPr/>
    </dgm:pt>
  </dgm:ptLst>
  <dgm:cxnLst>
    <dgm:cxn modelId="{E38B7731-DBBF-4C41-BCD8-F373F5C6DA39}" type="presOf" srcId="{C02FED92-71AC-4FFB-AD0E-16AD7F7133FE}" destId="{353CCF56-52E7-4DBD-9191-3A87FBE991E0}" srcOrd="0" destOrd="0" presId="urn:microsoft.com/office/officeart/2005/8/layout/hProcess11"/>
    <dgm:cxn modelId="{64E8043C-95AA-402E-9F79-E5150077128F}" srcId="{C02FED92-71AC-4FFB-AD0E-16AD7F7133FE}" destId="{0A462B49-9601-4EDB-B95E-61A6317D9409}" srcOrd="1" destOrd="0" parTransId="{B85C9BED-D094-4ED3-A9A9-6C00406FC603}" sibTransId="{90450E47-3555-4D3E-AD06-3550CE8D8FD6}"/>
    <dgm:cxn modelId="{CCB7655C-DDC5-4264-9BC5-303B1BBE601B}" type="presOf" srcId="{B1C2AF7E-8AD0-42EB-B38B-20E703A4DE77}" destId="{ED5474E8-56E9-4D89-AE7C-6AD133F07A73}" srcOrd="0" destOrd="0" presId="urn:microsoft.com/office/officeart/2005/8/layout/hProcess11"/>
    <dgm:cxn modelId="{66F38D6D-E5B2-4CF4-B82B-272DE0A72043}" srcId="{C02FED92-71AC-4FFB-AD0E-16AD7F7133FE}" destId="{B1C2AF7E-8AD0-42EB-B38B-20E703A4DE77}" srcOrd="2" destOrd="0" parTransId="{A962135D-D79E-4DE5-AA34-3E2E9A661BBB}" sibTransId="{05EB924C-C8FD-4AD0-AE69-C6A34D9DA2E3}"/>
    <dgm:cxn modelId="{BCBB2D95-C011-4C0D-B3CC-A794AAFD0897}" type="presOf" srcId="{F1D8A05C-C2E8-477B-869F-5C746E55B4DB}" destId="{F5523041-098F-4D96-ABD7-59BE4A8B61A1}" srcOrd="0" destOrd="0" presId="urn:microsoft.com/office/officeart/2005/8/layout/hProcess11"/>
    <dgm:cxn modelId="{38E2F9D5-B8B3-46EE-936F-FE3C5ECACDFC}" type="presOf" srcId="{0A462B49-9601-4EDB-B95E-61A6317D9409}" destId="{D8103AFD-786D-428C-A87C-D76FAC743E7D}" srcOrd="0" destOrd="0" presId="urn:microsoft.com/office/officeart/2005/8/layout/hProcess11"/>
    <dgm:cxn modelId="{325A0CE8-C70F-4E0B-86CE-4CDBABF1E71D}" srcId="{C02FED92-71AC-4FFB-AD0E-16AD7F7133FE}" destId="{F1D8A05C-C2E8-477B-869F-5C746E55B4DB}" srcOrd="0" destOrd="0" parTransId="{97F970D2-DE45-4083-BD40-197AC9AD4F2A}" sibTransId="{1534B932-0012-4D89-A2B5-08565AAC4025}"/>
    <dgm:cxn modelId="{4F3B6F93-19A9-473A-A2D6-45D5A1C619B9}" type="presParOf" srcId="{353CCF56-52E7-4DBD-9191-3A87FBE991E0}" destId="{05D5206F-6D00-45E3-9284-0A3ECA78B817}" srcOrd="0" destOrd="0" presId="urn:microsoft.com/office/officeart/2005/8/layout/hProcess11"/>
    <dgm:cxn modelId="{0AA124F3-D2EB-4875-BAA0-878EF512CFCF}" type="presParOf" srcId="{353CCF56-52E7-4DBD-9191-3A87FBE991E0}" destId="{8A0B8693-9A13-4469-A0C0-C618E34970B7}" srcOrd="1" destOrd="0" presId="urn:microsoft.com/office/officeart/2005/8/layout/hProcess11"/>
    <dgm:cxn modelId="{D2C352F8-43BD-4B27-808B-789A6AC8C706}" type="presParOf" srcId="{8A0B8693-9A13-4469-A0C0-C618E34970B7}" destId="{9A489931-4BA0-4683-925A-41C2D0814B45}" srcOrd="0" destOrd="0" presId="urn:microsoft.com/office/officeart/2005/8/layout/hProcess11"/>
    <dgm:cxn modelId="{A152F123-1647-4C83-A495-7A1403ED7F4E}" type="presParOf" srcId="{9A489931-4BA0-4683-925A-41C2D0814B45}" destId="{F5523041-098F-4D96-ABD7-59BE4A8B61A1}" srcOrd="0" destOrd="0" presId="urn:microsoft.com/office/officeart/2005/8/layout/hProcess11"/>
    <dgm:cxn modelId="{9FD11DD2-3557-4852-BB1C-291742E9314A}" type="presParOf" srcId="{9A489931-4BA0-4683-925A-41C2D0814B45}" destId="{D80207F0-69F8-416D-BAAD-739BE36EF71D}" srcOrd="1" destOrd="0" presId="urn:microsoft.com/office/officeart/2005/8/layout/hProcess11"/>
    <dgm:cxn modelId="{8E99D9C4-3A9E-4156-8999-AB7E827A8A56}" type="presParOf" srcId="{9A489931-4BA0-4683-925A-41C2D0814B45}" destId="{58910F45-9979-4494-9CDF-237A70CD8454}" srcOrd="2" destOrd="0" presId="urn:microsoft.com/office/officeart/2005/8/layout/hProcess11"/>
    <dgm:cxn modelId="{56FAE170-B4F4-4328-A95D-E513E11CA40F}" type="presParOf" srcId="{8A0B8693-9A13-4469-A0C0-C618E34970B7}" destId="{F00A5A9F-4F72-4F88-8F66-DB8BBF5BD18A}" srcOrd="1" destOrd="0" presId="urn:microsoft.com/office/officeart/2005/8/layout/hProcess11"/>
    <dgm:cxn modelId="{5C212DF0-2F4B-4B56-8B84-64E1652F2601}" type="presParOf" srcId="{8A0B8693-9A13-4469-A0C0-C618E34970B7}" destId="{E650B31A-AE55-4E9F-9676-060D0EB01636}" srcOrd="2" destOrd="0" presId="urn:microsoft.com/office/officeart/2005/8/layout/hProcess11"/>
    <dgm:cxn modelId="{B350F81F-846D-468F-BDD0-2D8D1DC277F4}" type="presParOf" srcId="{E650B31A-AE55-4E9F-9676-060D0EB01636}" destId="{D8103AFD-786D-428C-A87C-D76FAC743E7D}" srcOrd="0" destOrd="0" presId="urn:microsoft.com/office/officeart/2005/8/layout/hProcess11"/>
    <dgm:cxn modelId="{B462CCC3-8483-44E5-93DD-3AF95244456B}" type="presParOf" srcId="{E650B31A-AE55-4E9F-9676-060D0EB01636}" destId="{F9E88A4F-19FA-40FF-94FE-B77754C8E6F6}" srcOrd="1" destOrd="0" presId="urn:microsoft.com/office/officeart/2005/8/layout/hProcess11"/>
    <dgm:cxn modelId="{E07B99B3-6515-4710-B803-02279FFD7CE7}" type="presParOf" srcId="{E650B31A-AE55-4E9F-9676-060D0EB01636}" destId="{87DAEC85-C140-496A-9193-AAE9BE66A275}" srcOrd="2" destOrd="0" presId="urn:microsoft.com/office/officeart/2005/8/layout/hProcess11"/>
    <dgm:cxn modelId="{DF360509-65E8-424C-8BC8-E45E88A6B8F9}" type="presParOf" srcId="{8A0B8693-9A13-4469-A0C0-C618E34970B7}" destId="{235B7B52-DFD4-4E04-8892-050DC5609FDA}" srcOrd="3" destOrd="0" presId="urn:microsoft.com/office/officeart/2005/8/layout/hProcess11"/>
    <dgm:cxn modelId="{794F1DCB-B07A-448D-9ABE-C57E64382FDF}" type="presParOf" srcId="{8A0B8693-9A13-4469-A0C0-C618E34970B7}" destId="{B6FFC8EE-2FB4-48F5-847C-60B0CC49A4A2}" srcOrd="4" destOrd="0" presId="urn:microsoft.com/office/officeart/2005/8/layout/hProcess11"/>
    <dgm:cxn modelId="{BB6B2828-92CB-426D-A938-5B27DA732EAF}" type="presParOf" srcId="{B6FFC8EE-2FB4-48F5-847C-60B0CC49A4A2}" destId="{ED5474E8-56E9-4D89-AE7C-6AD133F07A73}" srcOrd="0" destOrd="0" presId="urn:microsoft.com/office/officeart/2005/8/layout/hProcess11"/>
    <dgm:cxn modelId="{4652B6A2-EBDA-4A8C-8E49-E7280D0029EB}" type="presParOf" srcId="{B6FFC8EE-2FB4-48F5-847C-60B0CC49A4A2}" destId="{B85705D7-DC70-4154-92B4-7BC900B57BA1}" srcOrd="1" destOrd="0" presId="urn:microsoft.com/office/officeart/2005/8/layout/hProcess11"/>
    <dgm:cxn modelId="{5E343BCF-3D9B-4A5D-9752-D9E8437A7617}" type="presParOf" srcId="{B6FFC8EE-2FB4-48F5-847C-60B0CC49A4A2}" destId="{59F7B668-E939-47A5-A831-C887EE93F79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C55E72-88C2-4C44-AAC1-B6B19748132B}" type="doc">
      <dgm:prSet loTypeId="urn:microsoft.com/office/officeart/2008/layout/CaptionedPictures" loCatId="picture" qsTypeId="urn:microsoft.com/office/officeart/2005/8/quickstyle/simple1" qsCatId="simple" csTypeId="urn:microsoft.com/office/officeart/2005/8/colors/accent0_3" csCatId="mainScheme" phldr="1"/>
      <dgm:spPr/>
      <dgm:t>
        <a:bodyPr/>
        <a:lstStyle/>
        <a:p>
          <a:endParaRPr lang="es-CO"/>
        </a:p>
      </dgm:t>
    </dgm:pt>
    <dgm:pt modelId="{ECB441E4-8C28-41CD-AADC-2895780E6706}">
      <dgm:prSet phldrT="[Texto]" custT="1"/>
      <dgm:spPr/>
      <dgm:t>
        <a:bodyPr/>
        <a:lstStyle/>
        <a:p>
          <a:r>
            <a:rPr lang="es-CO" sz="900" dirty="0"/>
            <a:t>Snails trails</a:t>
          </a:r>
        </a:p>
      </dgm:t>
    </dgm:pt>
    <dgm:pt modelId="{055EDB32-417B-415F-ACAD-8B4A123DA050}" type="parTrans" cxnId="{669FD192-7390-4808-BBFD-1CEB4E556DA5}">
      <dgm:prSet/>
      <dgm:spPr/>
      <dgm:t>
        <a:bodyPr/>
        <a:lstStyle/>
        <a:p>
          <a:endParaRPr lang="es-CO"/>
        </a:p>
      </dgm:t>
    </dgm:pt>
    <dgm:pt modelId="{EF26D847-05E1-401E-B071-53A04CBB68C2}" type="sibTrans" cxnId="{669FD192-7390-4808-BBFD-1CEB4E556DA5}">
      <dgm:prSet/>
      <dgm:spPr/>
      <dgm:t>
        <a:bodyPr/>
        <a:lstStyle/>
        <a:p>
          <a:endParaRPr lang="es-CO"/>
        </a:p>
      </dgm:t>
    </dgm:pt>
    <dgm:pt modelId="{4AA57DCD-B2DD-451B-ADA8-D1507182DBB4}">
      <dgm:prSet phldrT="[Texto]" custT="1"/>
      <dgm:spPr/>
      <dgm:t>
        <a:bodyPr/>
        <a:lstStyle/>
        <a:p>
          <a:r>
            <a:rPr lang="es-MX" sz="1400" dirty="0"/>
            <a:t>Fotografía</a:t>
          </a:r>
          <a:endParaRPr lang="es-CO" sz="1400" dirty="0"/>
        </a:p>
      </dgm:t>
    </dgm:pt>
    <dgm:pt modelId="{6EEFB6C4-9318-4421-A1B6-E9AEFE0001DA}" type="parTrans" cxnId="{124F7B37-07C4-47BB-AF56-C7583AF5AF5F}">
      <dgm:prSet/>
      <dgm:spPr/>
      <dgm:t>
        <a:bodyPr/>
        <a:lstStyle/>
        <a:p>
          <a:endParaRPr lang="es-CO"/>
        </a:p>
      </dgm:t>
    </dgm:pt>
    <dgm:pt modelId="{97506E2D-C1AA-4B82-BF6D-151D038E1DAB}" type="sibTrans" cxnId="{124F7B37-07C4-47BB-AF56-C7583AF5AF5F}">
      <dgm:prSet/>
      <dgm:spPr/>
      <dgm:t>
        <a:bodyPr/>
        <a:lstStyle/>
        <a:p>
          <a:endParaRPr lang="es-CO"/>
        </a:p>
      </dgm:t>
    </dgm:pt>
    <dgm:pt modelId="{9A4A4AA7-CB30-4C91-9209-2AC4927C5404}">
      <dgm:prSet phldrT="[Texto]" custT="1"/>
      <dgm:spPr/>
      <dgm:t>
        <a:bodyPr/>
        <a:lstStyle/>
        <a:p>
          <a:r>
            <a:rPr lang="es-CO" sz="900" dirty="0"/>
            <a:t>Rotura del módulo</a:t>
          </a:r>
        </a:p>
      </dgm:t>
    </dgm:pt>
    <dgm:pt modelId="{2155D336-B340-4016-893F-A7AC3F954305}" type="parTrans" cxnId="{EB565A76-3DB8-4582-BF8B-2C913A27D911}">
      <dgm:prSet/>
      <dgm:spPr/>
      <dgm:t>
        <a:bodyPr/>
        <a:lstStyle/>
        <a:p>
          <a:endParaRPr lang="es-CO"/>
        </a:p>
      </dgm:t>
    </dgm:pt>
    <dgm:pt modelId="{5E0FE4AA-42DE-4DA0-8374-3DC0563CD0BE}" type="sibTrans" cxnId="{EB565A76-3DB8-4582-BF8B-2C913A27D911}">
      <dgm:prSet/>
      <dgm:spPr/>
      <dgm:t>
        <a:bodyPr/>
        <a:lstStyle/>
        <a:p>
          <a:endParaRPr lang="es-CO"/>
        </a:p>
      </dgm:t>
    </dgm:pt>
    <dgm:pt modelId="{CF5B8A13-D169-4087-94D5-EB3B868983C5}">
      <dgm:prSet phldrT="[Texto]"/>
      <dgm:spPr/>
      <dgm:t>
        <a:bodyPr/>
        <a:lstStyle/>
        <a:p>
          <a:r>
            <a:rPr lang="es-MX" dirty="0"/>
            <a:t>Fotografía</a:t>
          </a:r>
          <a:endParaRPr lang="es-CO" dirty="0"/>
        </a:p>
      </dgm:t>
    </dgm:pt>
    <dgm:pt modelId="{745BD917-8D8C-45AD-AE9D-75D599E011E1}" type="parTrans" cxnId="{662DC814-4588-455A-86C2-C79E73D58DA6}">
      <dgm:prSet/>
      <dgm:spPr/>
      <dgm:t>
        <a:bodyPr/>
        <a:lstStyle/>
        <a:p>
          <a:endParaRPr lang="es-CO"/>
        </a:p>
      </dgm:t>
    </dgm:pt>
    <dgm:pt modelId="{6FB0D081-13FE-47AC-8612-D8475C036E6A}" type="sibTrans" cxnId="{662DC814-4588-455A-86C2-C79E73D58DA6}">
      <dgm:prSet/>
      <dgm:spPr/>
      <dgm:t>
        <a:bodyPr/>
        <a:lstStyle/>
        <a:p>
          <a:endParaRPr lang="es-CO"/>
        </a:p>
      </dgm:t>
    </dgm:pt>
    <dgm:pt modelId="{CE3EB05C-53EE-493A-861B-6D18E2C7708E}" type="pres">
      <dgm:prSet presAssocID="{54C55E72-88C2-4C44-AAC1-B6B19748132B}" presName="Name0" presStyleCnt="0">
        <dgm:presLayoutVars>
          <dgm:chMax/>
          <dgm:chPref/>
          <dgm:dir/>
        </dgm:presLayoutVars>
      </dgm:prSet>
      <dgm:spPr/>
    </dgm:pt>
    <dgm:pt modelId="{172B9109-9C62-41A4-9CBB-37A73A07B879}" type="pres">
      <dgm:prSet presAssocID="{ECB441E4-8C28-41CD-AADC-2895780E6706}" presName="composite" presStyleCnt="0">
        <dgm:presLayoutVars>
          <dgm:chMax val="1"/>
          <dgm:chPref val="1"/>
        </dgm:presLayoutVars>
      </dgm:prSet>
      <dgm:spPr/>
    </dgm:pt>
    <dgm:pt modelId="{F48A49F6-09B3-48BD-8ED8-7815A72001D4}" type="pres">
      <dgm:prSet presAssocID="{ECB441E4-8C28-41CD-AADC-2895780E6706}" presName="Accent" presStyleLbl="trAlignAcc1" presStyleIdx="0" presStyleCnt="2">
        <dgm:presLayoutVars>
          <dgm:chMax val="0"/>
          <dgm:chPref val="0"/>
        </dgm:presLayoutVars>
      </dgm:prSet>
      <dgm:spPr/>
    </dgm:pt>
    <dgm:pt modelId="{A407CE1A-A70C-4C10-87F1-E6178FD15685}" type="pres">
      <dgm:prSet presAssocID="{ECB441E4-8C28-41CD-AADC-2895780E6706}" presName="Image" presStyleLbl="alignImgPlace1" presStyleIdx="0" presStyleCnt="2">
        <dgm:presLayoutVars>
          <dgm:chMax val="0"/>
          <dgm:chPref val="0"/>
        </dgm:presLayoutVars>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B7AF98F6-AAE7-43A0-A0D2-1EAC6F812D16}" type="pres">
      <dgm:prSet presAssocID="{ECB441E4-8C28-41CD-AADC-2895780E6706}" presName="ChildComposite" presStyleCnt="0"/>
      <dgm:spPr/>
    </dgm:pt>
    <dgm:pt modelId="{41233439-7D00-48DF-9249-D5CF37255B9F}" type="pres">
      <dgm:prSet presAssocID="{ECB441E4-8C28-41CD-AADC-2895780E6706}" presName="Child" presStyleLbl="node1" presStyleIdx="0" presStyleCnt="2">
        <dgm:presLayoutVars>
          <dgm:chMax val="0"/>
          <dgm:chPref val="0"/>
          <dgm:bulletEnabled val="1"/>
        </dgm:presLayoutVars>
      </dgm:prSet>
      <dgm:spPr/>
    </dgm:pt>
    <dgm:pt modelId="{01595155-6220-406D-959C-3597925B5FD9}" type="pres">
      <dgm:prSet presAssocID="{ECB441E4-8C28-41CD-AADC-2895780E6706}" presName="Parent" presStyleLbl="revTx" presStyleIdx="0" presStyleCnt="2">
        <dgm:presLayoutVars>
          <dgm:chMax val="1"/>
          <dgm:chPref val="0"/>
          <dgm:bulletEnabled val="1"/>
        </dgm:presLayoutVars>
      </dgm:prSet>
      <dgm:spPr/>
    </dgm:pt>
    <dgm:pt modelId="{8942588B-A88E-48B3-B2C2-DE27B4A92C91}" type="pres">
      <dgm:prSet presAssocID="{EF26D847-05E1-401E-B071-53A04CBB68C2}" presName="sibTrans" presStyleCnt="0"/>
      <dgm:spPr/>
    </dgm:pt>
    <dgm:pt modelId="{FE346381-B121-4C94-9DAF-20F6EC1232BD}" type="pres">
      <dgm:prSet presAssocID="{9A4A4AA7-CB30-4C91-9209-2AC4927C5404}" presName="composite" presStyleCnt="0">
        <dgm:presLayoutVars>
          <dgm:chMax val="1"/>
          <dgm:chPref val="1"/>
        </dgm:presLayoutVars>
      </dgm:prSet>
      <dgm:spPr/>
    </dgm:pt>
    <dgm:pt modelId="{01C6CE56-A150-4BD2-A284-53EEDB8ACEB1}" type="pres">
      <dgm:prSet presAssocID="{9A4A4AA7-CB30-4C91-9209-2AC4927C5404}" presName="Accent" presStyleLbl="trAlignAcc1" presStyleIdx="1" presStyleCnt="2">
        <dgm:presLayoutVars>
          <dgm:chMax val="0"/>
          <dgm:chPref val="0"/>
        </dgm:presLayoutVars>
      </dgm:prSet>
      <dgm:spPr/>
    </dgm:pt>
    <dgm:pt modelId="{A832C03D-824F-439D-B90C-C3780F6E0DFB}" type="pres">
      <dgm:prSet presAssocID="{9A4A4AA7-CB30-4C91-9209-2AC4927C5404}" presName="Image" presStyleLbl="alignImgPlace1" presStyleIdx="1" presStyleCnt="2">
        <dgm:presLayoutVars>
          <dgm:chMax val="0"/>
          <dgm:chPref val="0"/>
        </dgm:presLayoutVars>
      </dgm:prSet>
      <dgm:spPr>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dgm:spPr>
    </dgm:pt>
    <dgm:pt modelId="{E389A5EE-B476-46A2-8E86-26511F4DB92B}" type="pres">
      <dgm:prSet presAssocID="{9A4A4AA7-CB30-4C91-9209-2AC4927C5404}" presName="ChildComposite" presStyleCnt="0"/>
      <dgm:spPr/>
    </dgm:pt>
    <dgm:pt modelId="{2B5CEDDB-ABB7-45A7-87FE-D3E7D94A3082}" type="pres">
      <dgm:prSet presAssocID="{9A4A4AA7-CB30-4C91-9209-2AC4927C5404}" presName="Child" presStyleLbl="node1" presStyleIdx="1" presStyleCnt="2">
        <dgm:presLayoutVars>
          <dgm:chMax val="0"/>
          <dgm:chPref val="0"/>
          <dgm:bulletEnabled val="1"/>
        </dgm:presLayoutVars>
      </dgm:prSet>
      <dgm:spPr/>
    </dgm:pt>
    <dgm:pt modelId="{9F7C94A9-BCF9-4B8C-8764-C64F46B9A0C0}" type="pres">
      <dgm:prSet presAssocID="{9A4A4AA7-CB30-4C91-9209-2AC4927C5404}" presName="Parent" presStyleLbl="revTx" presStyleIdx="1" presStyleCnt="2">
        <dgm:presLayoutVars>
          <dgm:chMax val="1"/>
          <dgm:chPref val="0"/>
          <dgm:bulletEnabled val="1"/>
        </dgm:presLayoutVars>
      </dgm:prSet>
      <dgm:spPr/>
    </dgm:pt>
  </dgm:ptLst>
  <dgm:cxnLst>
    <dgm:cxn modelId="{662DC814-4588-455A-86C2-C79E73D58DA6}" srcId="{9A4A4AA7-CB30-4C91-9209-2AC4927C5404}" destId="{CF5B8A13-D169-4087-94D5-EB3B868983C5}" srcOrd="0" destOrd="0" parTransId="{745BD917-8D8C-45AD-AE9D-75D599E011E1}" sibTransId="{6FB0D081-13FE-47AC-8612-D8475C036E6A}"/>
    <dgm:cxn modelId="{D4B2F026-B4D1-489F-B9D7-E04DAFDBD673}" type="presOf" srcId="{ECB441E4-8C28-41CD-AADC-2895780E6706}" destId="{01595155-6220-406D-959C-3597925B5FD9}" srcOrd="0" destOrd="0" presId="urn:microsoft.com/office/officeart/2008/layout/CaptionedPictures"/>
    <dgm:cxn modelId="{124F7B37-07C4-47BB-AF56-C7583AF5AF5F}" srcId="{ECB441E4-8C28-41CD-AADC-2895780E6706}" destId="{4AA57DCD-B2DD-451B-ADA8-D1507182DBB4}" srcOrd="0" destOrd="0" parTransId="{6EEFB6C4-9318-4421-A1B6-E9AEFE0001DA}" sibTransId="{97506E2D-C1AA-4B82-BF6D-151D038E1DAB}"/>
    <dgm:cxn modelId="{4295EA40-9F01-498D-A4EE-81E19B437550}" type="presOf" srcId="{54C55E72-88C2-4C44-AAC1-B6B19748132B}" destId="{CE3EB05C-53EE-493A-861B-6D18E2C7708E}" srcOrd="0" destOrd="0" presId="urn:microsoft.com/office/officeart/2008/layout/CaptionedPictures"/>
    <dgm:cxn modelId="{5F6A3469-BBD3-42A5-BD43-BC3CB5CE0D1C}" type="presOf" srcId="{4AA57DCD-B2DD-451B-ADA8-D1507182DBB4}" destId="{41233439-7D00-48DF-9249-D5CF37255B9F}" srcOrd="0" destOrd="0" presId="urn:microsoft.com/office/officeart/2008/layout/CaptionedPictures"/>
    <dgm:cxn modelId="{F3F26C4E-43BC-41D4-894F-5DA9FB8843EB}" type="presOf" srcId="{CF5B8A13-D169-4087-94D5-EB3B868983C5}" destId="{2B5CEDDB-ABB7-45A7-87FE-D3E7D94A3082}" srcOrd="0" destOrd="0" presId="urn:microsoft.com/office/officeart/2008/layout/CaptionedPictures"/>
    <dgm:cxn modelId="{EB565A76-3DB8-4582-BF8B-2C913A27D911}" srcId="{54C55E72-88C2-4C44-AAC1-B6B19748132B}" destId="{9A4A4AA7-CB30-4C91-9209-2AC4927C5404}" srcOrd="1" destOrd="0" parTransId="{2155D336-B340-4016-893F-A7AC3F954305}" sibTransId="{5E0FE4AA-42DE-4DA0-8374-3DC0563CD0BE}"/>
    <dgm:cxn modelId="{669FD192-7390-4808-BBFD-1CEB4E556DA5}" srcId="{54C55E72-88C2-4C44-AAC1-B6B19748132B}" destId="{ECB441E4-8C28-41CD-AADC-2895780E6706}" srcOrd="0" destOrd="0" parTransId="{055EDB32-417B-415F-ACAD-8B4A123DA050}" sibTransId="{EF26D847-05E1-401E-B071-53A04CBB68C2}"/>
    <dgm:cxn modelId="{3BDFC6D6-557D-483C-B6CF-564E80937741}" type="presOf" srcId="{9A4A4AA7-CB30-4C91-9209-2AC4927C5404}" destId="{9F7C94A9-BCF9-4B8C-8764-C64F46B9A0C0}" srcOrd="0" destOrd="0" presId="urn:microsoft.com/office/officeart/2008/layout/CaptionedPictures"/>
    <dgm:cxn modelId="{43582B26-D424-4C9B-BC87-0C1C9B25A28A}" type="presParOf" srcId="{CE3EB05C-53EE-493A-861B-6D18E2C7708E}" destId="{172B9109-9C62-41A4-9CBB-37A73A07B879}" srcOrd="0" destOrd="0" presId="urn:microsoft.com/office/officeart/2008/layout/CaptionedPictures"/>
    <dgm:cxn modelId="{4A03B344-9CB3-49D2-AFAD-1E80072D1144}" type="presParOf" srcId="{172B9109-9C62-41A4-9CBB-37A73A07B879}" destId="{F48A49F6-09B3-48BD-8ED8-7815A72001D4}" srcOrd="0" destOrd="0" presId="urn:microsoft.com/office/officeart/2008/layout/CaptionedPictures"/>
    <dgm:cxn modelId="{37E67E4E-2CCC-42C4-8B61-97A743B0F856}" type="presParOf" srcId="{172B9109-9C62-41A4-9CBB-37A73A07B879}" destId="{A407CE1A-A70C-4C10-87F1-E6178FD15685}" srcOrd="1" destOrd="0" presId="urn:microsoft.com/office/officeart/2008/layout/CaptionedPictures"/>
    <dgm:cxn modelId="{76E245CD-C328-4A63-BFDC-1D4D425BBB1C}" type="presParOf" srcId="{172B9109-9C62-41A4-9CBB-37A73A07B879}" destId="{B7AF98F6-AAE7-43A0-A0D2-1EAC6F812D16}" srcOrd="2" destOrd="0" presId="urn:microsoft.com/office/officeart/2008/layout/CaptionedPictures"/>
    <dgm:cxn modelId="{96BDC874-36B0-49C4-AB8B-097535A8FCEE}" type="presParOf" srcId="{B7AF98F6-AAE7-43A0-A0D2-1EAC6F812D16}" destId="{41233439-7D00-48DF-9249-D5CF37255B9F}" srcOrd="0" destOrd="0" presId="urn:microsoft.com/office/officeart/2008/layout/CaptionedPictures"/>
    <dgm:cxn modelId="{CCB613A8-0A63-4705-ABB4-AA5BFEC39001}" type="presParOf" srcId="{B7AF98F6-AAE7-43A0-A0D2-1EAC6F812D16}" destId="{01595155-6220-406D-959C-3597925B5FD9}" srcOrd="1" destOrd="0" presId="urn:microsoft.com/office/officeart/2008/layout/CaptionedPictures"/>
    <dgm:cxn modelId="{0359799C-990A-48E8-9BA9-AC9C99DAC63C}" type="presParOf" srcId="{CE3EB05C-53EE-493A-861B-6D18E2C7708E}" destId="{8942588B-A88E-48B3-B2C2-DE27B4A92C91}" srcOrd="1" destOrd="0" presId="urn:microsoft.com/office/officeart/2008/layout/CaptionedPictures"/>
    <dgm:cxn modelId="{A69438F5-5CA2-494D-8D3E-55F1AECEF668}" type="presParOf" srcId="{CE3EB05C-53EE-493A-861B-6D18E2C7708E}" destId="{FE346381-B121-4C94-9DAF-20F6EC1232BD}" srcOrd="2" destOrd="0" presId="urn:microsoft.com/office/officeart/2008/layout/CaptionedPictures"/>
    <dgm:cxn modelId="{FC5B740D-3219-455B-AE81-19C43587B700}" type="presParOf" srcId="{FE346381-B121-4C94-9DAF-20F6EC1232BD}" destId="{01C6CE56-A150-4BD2-A284-53EEDB8ACEB1}" srcOrd="0" destOrd="0" presId="urn:microsoft.com/office/officeart/2008/layout/CaptionedPictures"/>
    <dgm:cxn modelId="{622D9B53-9020-4A06-893C-75FE3D6CD93D}" type="presParOf" srcId="{FE346381-B121-4C94-9DAF-20F6EC1232BD}" destId="{A832C03D-824F-439D-B90C-C3780F6E0DFB}" srcOrd="1" destOrd="0" presId="urn:microsoft.com/office/officeart/2008/layout/CaptionedPictures"/>
    <dgm:cxn modelId="{0FDE35A6-A20F-4E91-B825-2DB9AB09F8E7}" type="presParOf" srcId="{FE346381-B121-4C94-9DAF-20F6EC1232BD}" destId="{E389A5EE-B476-46A2-8E86-26511F4DB92B}" srcOrd="2" destOrd="0" presId="urn:microsoft.com/office/officeart/2008/layout/CaptionedPictures"/>
    <dgm:cxn modelId="{45CB4A3A-FDF7-485E-89C0-8D8D7D32EBDA}" type="presParOf" srcId="{E389A5EE-B476-46A2-8E86-26511F4DB92B}" destId="{2B5CEDDB-ABB7-45A7-87FE-D3E7D94A3082}" srcOrd="0" destOrd="0" presId="urn:microsoft.com/office/officeart/2008/layout/CaptionedPictures"/>
    <dgm:cxn modelId="{583D7746-734C-4B22-A67A-0D9171858F94}" type="presParOf" srcId="{E389A5EE-B476-46A2-8E86-26511F4DB92B}" destId="{9F7C94A9-BCF9-4B8C-8764-C64F46B9A0C0}"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C55E72-88C2-4C44-AAC1-B6B19748132B}" type="doc">
      <dgm:prSet loTypeId="urn:microsoft.com/office/officeart/2008/layout/CaptionedPictures" loCatId="picture" qsTypeId="urn:microsoft.com/office/officeart/2005/8/quickstyle/simple1" qsCatId="simple" csTypeId="urn:microsoft.com/office/officeart/2005/8/colors/accent0_3" csCatId="mainScheme" phldr="1"/>
      <dgm:spPr/>
      <dgm:t>
        <a:bodyPr/>
        <a:lstStyle/>
        <a:p>
          <a:endParaRPr lang="es-CO"/>
        </a:p>
      </dgm:t>
    </dgm:pt>
    <dgm:pt modelId="{ECB441E4-8C28-41CD-AADC-2895780E6706}">
      <dgm:prSet phldrT="[Texto]" custT="1"/>
      <dgm:spPr/>
      <dgm:t>
        <a:bodyPr/>
        <a:lstStyle/>
        <a:p>
          <a:r>
            <a:rPr lang="es-CO" sz="900" dirty="0"/>
            <a:t>Snails trails</a:t>
          </a:r>
        </a:p>
      </dgm:t>
    </dgm:pt>
    <dgm:pt modelId="{055EDB32-417B-415F-ACAD-8B4A123DA050}" type="parTrans" cxnId="{669FD192-7390-4808-BBFD-1CEB4E556DA5}">
      <dgm:prSet/>
      <dgm:spPr/>
      <dgm:t>
        <a:bodyPr/>
        <a:lstStyle/>
        <a:p>
          <a:endParaRPr lang="es-CO"/>
        </a:p>
      </dgm:t>
    </dgm:pt>
    <dgm:pt modelId="{EF26D847-05E1-401E-B071-53A04CBB68C2}" type="sibTrans" cxnId="{669FD192-7390-4808-BBFD-1CEB4E556DA5}">
      <dgm:prSet/>
      <dgm:spPr/>
      <dgm:t>
        <a:bodyPr/>
        <a:lstStyle/>
        <a:p>
          <a:endParaRPr lang="es-CO"/>
        </a:p>
      </dgm:t>
    </dgm:pt>
    <dgm:pt modelId="{4AA57DCD-B2DD-451B-ADA8-D1507182DBB4}">
      <dgm:prSet phldrT="[Texto]" custT="1"/>
      <dgm:spPr/>
      <dgm:t>
        <a:bodyPr/>
        <a:lstStyle/>
        <a:p>
          <a:r>
            <a:rPr lang="es-MX" sz="1400" dirty="0"/>
            <a:t>Termografía</a:t>
          </a:r>
          <a:endParaRPr lang="es-CO" sz="1400" dirty="0"/>
        </a:p>
      </dgm:t>
    </dgm:pt>
    <dgm:pt modelId="{6EEFB6C4-9318-4421-A1B6-E9AEFE0001DA}" type="parTrans" cxnId="{124F7B37-07C4-47BB-AF56-C7583AF5AF5F}">
      <dgm:prSet/>
      <dgm:spPr/>
      <dgm:t>
        <a:bodyPr/>
        <a:lstStyle/>
        <a:p>
          <a:endParaRPr lang="es-CO"/>
        </a:p>
      </dgm:t>
    </dgm:pt>
    <dgm:pt modelId="{97506E2D-C1AA-4B82-BF6D-151D038E1DAB}" type="sibTrans" cxnId="{124F7B37-07C4-47BB-AF56-C7583AF5AF5F}">
      <dgm:prSet/>
      <dgm:spPr/>
      <dgm:t>
        <a:bodyPr/>
        <a:lstStyle/>
        <a:p>
          <a:endParaRPr lang="es-CO"/>
        </a:p>
      </dgm:t>
    </dgm:pt>
    <dgm:pt modelId="{9A4A4AA7-CB30-4C91-9209-2AC4927C5404}">
      <dgm:prSet phldrT="[Texto]" custT="1"/>
      <dgm:spPr/>
      <dgm:t>
        <a:bodyPr/>
        <a:lstStyle/>
        <a:p>
          <a:r>
            <a:rPr lang="es-CO" sz="900" dirty="0"/>
            <a:t>Rotura del módulo</a:t>
          </a:r>
        </a:p>
      </dgm:t>
    </dgm:pt>
    <dgm:pt modelId="{2155D336-B340-4016-893F-A7AC3F954305}" type="parTrans" cxnId="{EB565A76-3DB8-4582-BF8B-2C913A27D911}">
      <dgm:prSet/>
      <dgm:spPr/>
      <dgm:t>
        <a:bodyPr/>
        <a:lstStyle/>
        <a:p>
          <a:endParaRPr lang="es-CO"/>
        </a:p>
      </dgm:t>
    </dgm:pt>
    <dgm:pt modelId="{5E0FE4AA-42DE-4DA0-8374-3DC0563CD0BE}" type="sibTrans" cxnId="{EB565A76-3DB8-4582-BF8B-2C913A27D911}">
      <dgm:prSet/>
      <dgm:spPr/>
      <dgm:t>
        <a:bodyPr/>
        <a:lstStyle/>
        <a:p>
          <a:endParaRPr lang="es-CO"/>
        </a:p>
      </dgm:t>
    </dgm:pt>
    <dgm:pt modelId="{CF5B8A13-D169-4087-94D5-EB3B868983C5}">
      <dgm:prSet phldrT="[Texto]"/>
      <dgm:spPr/>
      <dgm:t>
        <a:bodyPr/>
        <a:lstStyle/>
        <a:p>
          <a:r>
            <a:rPr lang="es-MX" dirty="0"/>
            <a:t>Termografía</a:t>
          </a:r>
          <a:endParaRPr lang="es-CO" dirty="0"/>
        </a:p>
      </dgm:t>
    </dgm:pt>
    <dgm:pt modelId="{745BD917-8D8C-45AD-AE9D-75D599E011E1}" type="parTrans" cxnId="{662DC814-4588-455A-86C2-C79E73D58DA6}">
      <dgm:prSet/>
      <dgm:spPr/>
      <dgm:t>
        <a:bodyPr/>
        <a:lstStyle/>
        <a:p>
          <a:endParaRPr lang="es-CO"/>
        </a:p>
      </dgm:t>
    </dgm:pt>
    <dgm:pt modelId="{6FB0D081-13FE-47AC-8612-D8475C036E6A}" type="sibTrans" cxnId="{662DC814-4588-455A-86C2-C79E73D58DA6}">
      <dgm:prSet/>
      <dgm:spPr/>
      <dgm:t>
        <a:bodyPr/>
        <a:lstStyle/>
        <a:p>
          <a:endParaRPr lang="es-CO"/>
        </a:p>
      </dgm:t>
    </dgm:pt>
    <dgm:pt modelId="{CE3EB05C-53EE-493A-861B-6D18E2C7708E}" type="pres">
      <dgm:prSet presAssocID="{54C55E72-88C2-4C44-AAC1-B6B19748132B}" presName="Name0" presStyleCnt="0">
        <dgm:presLayoutVars>
          <dgm:chMax/>
          <dgm:chPref/>
          <dgm:dir/>
        </dgm:presLayoutVars>
      </dgm:prSet>
      <dgm:spPr/>
    </dgm:pt>
    <dgm:pt modelId="{172B9109-9C62-41A4-9CBB-37A73A07B879}" type="pres">
      <dgm:prSet presAssocID="{ECB441E4-8C28-41CD-AADC-2895780E6706}" presName="composite" presStyleCnt="0">
        <dgm:presLayoutVars>
          <dgm:chMax val="1"/>
          <dgm:chPref val="1"/>
        </dgm:presLayoutVars>
      </dgm:prSet>
      <dgm:spPr/>
    </dgm:pt>
    <dgm:pt modelId="{F48A49F6-09B3-48BD-8ED8-7815A72001D4}" type="pres">
      <dgm:prSet presAssocID="{ECB441E4-8C28-41CD-AADC-2895780E6706}" presName="Accent" presStyleLbl="trAlignAcc1" presStyleIdx="0" presStyleCnt="2">
        <dgm:presLayoutVars>
          <dgm:chMax val="0"/>
          <dgm:chPref val="0"/>
        </dgm:presLayoutVars>
      </dgm:prSet>
      <dgm:spPr/>
    </dgm:pt>
    <dgm:pt modelId="{A407CE1A-A70C-4C10-87F1-E6178FD15685}" type="pres">
      <dgm:prSet presAssocID="{ECB441E4-8C28-41CD-AADC-2895780E6706}" presName="Image" presStyleLbl="alignImgPlace1" presStyleIdx="0" presStyleCnt="2">
        <dgm:presLayoutVars>
          <dgm:chMax val="0"/>
          <dgm:chPref val="0"/>
        </dgm:presLayoutVars>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B7AF98F6-AAE7-43A0-A0D2-1EAC6F812D16}" type="pres">
      <dgm:prSet presAssocID="{ECB441E4-8C28-41CD-AADC-2895780E6706}" presName="ChildComposite" presStyleCnt="0"/>
      <dgm:spPr/>
    </dgm:pt>
    <dgm:pt modelId="{41233439-7D00-48DF-9249-D5CF37255B9F}" type="pres">
      <dgm:prSet presAssocID="{ECB441E4-8C28-41CD-AADC-2895780E6706}" presName="Child" presStyleLbl="node1" presStyleIdx="0" presStyleCnt="2">
        <dgm:presLayoutVars>
          <dgm:chMax val="0"/>
          <dgm:chPref val="0"/>
          <dgm:bulletEnabled val="1"/>
        </dgm:presLayoutVars>
      </dgm:prSet>
      <dgm:spPr/>
    </dgm:pt>
    <dgm:pt modelId="{01595155-6220-406D-959C-3597925B5FD9}" type="pres">
      <dgm:prSet presAssocID="{ECB441E4-8C28-41CD-AADC-2895780E6706}" presName="Parent" presStyleLbl="revTx" presStyleIdx="0" presStyleCnt="2">
        <dgm:presLayoutVars>
          <dgm:chMax val="1"/>
          <dgm:chPref val="0"/>
          <dgm:bulletEnabled val="1"/>
        </dgm:presLayoutVars>
      </dgm:prSet>
      <dgm:spPr/>
    </dgm:pt>
    <dgm:pt modelId="{8942588B-A88E-48B3-B2C2-DE27B4A92C91}" type="pres">
      <dgm:prSet presAssocID="{EF26D847-05E1-401E-B071-53A04CBB68C2}" presName="sibTrans" presStyleCnt="0"/>
      <dgm:spPr/>
    </dgm:pt>
    <dgm:pt modelId="{FE346381-B121-4C94-9DAF-20F6EC1232BD}" type="pres">
      <dgm:prSet presAssocID="{9A4A4AA7-CB30-4C91-9209-2AC4927C5404}" presName="composite" presStyleCnt="0">
        <dgm:presLayoutVars>
          <dgm:chMax val="1"/>
          <dgm:chPref val="1"/>
        </dgm:presLayoutVars>
      </dgm:prSet>
      <dgm:spPr/>
    </dgm:pt>
    <dgm:pt modelId="{01C6CE56-A150-4BD2-A284-53EEDB8ACEB1}" type="pres">
      <dgm:prSet presAssocID="{9A4A4AA7-CB30-4C91-9209-2AC4927C5404}" presName="Accent" presStyleLbl="trAlignAcc1" presStyleIdx="1" presStyleCnt="2">
        <dgm:presLayoutVars>
          <dgm:chMax val="0"/>
          <dgm:chPref val="0"/>
        </dgm:presLayoutVars>
      </dgm:prSet>
      <dgm:spPr/>
    </dgm:pt>
    <dgm:pt modelId="{A832C03D-824F-439D-B90C-C3780F6E0DFB}" type="pres">
      <dgm:prSet presAssocID="{9A4A4AA7-CB30-4C91-9209-2AC4927C5404}" presName="Image" presStyleLbl="alignImgPlace1" presStyleIdx="1" presStyleCnt="2">
        <dgm:presLayoutVars>
          <dgm:chMax val="0"/>
          <dgm:chPref val="0"/>
        </dgm:presLayoutVars>
      </dgm:prSet>
      <dgm:spPr>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7000" r="-7000"/>
          </a:stretch>
        </a:blipFill>
      </dgm:spPr>
    </dgm:pt>
    <dgm:pt modelId="{E389A5EE-B476-46A2-8E86-26511F4DB92B}" type="pres">
      <dgm:prSet presAssocID="{9A4A4AA7-CB30-4C91-9209-2AC4927C5404}" presName="ChildComposite" presStyleCnt="0"/>
      <dgm:spPr/>
    </dgm:pt>
    <dgm:pt modelId="{2B5CEDDB-ABB7-45A7-87FE-D3E7D94A3082}" type="pres">
      <dgm:prSet presAssocID="{9A4A4AA7-CB30-4C91-9209-2AC4927C5404}" presName="Child" presStyleLbl="node1" presStyleIdx="1" presStyleCnt="2">
        <dgm:presLayoutVars>
          <dgm:chMax val="0"/>
          <dgm:chPref val="0"/>
          <dgm:bulletEnabled val="1"/>
        </dgm:presLayoutVars>
      </dgm:prSet>
      <dgm:spPr/>
    </dgm:pt>
    <dgm:pt modelId="{9F7C94A9-BCF9-4B8C-8764-C64F46B9A0C0}" type="pres">
      <dgm:prSet presAssocID="{9A4A4AA7-CB30-4C91-9209-2AC4927C5404}" presName="Parent" presStyleLbl="revTx" presStyleIdx="1" presStyleCnt="2">
        <dgm:presLayoutVars>
          <dgm:chMax val="1"/>
          <dgm:chPref val="0"/>
          <dgm:bulletEnabled val="1"/>
        </dgm:presLayoutVars>
      </dgm:prSet>
      <dgm:spPr/>
    </dgm:pt>
  </dgm:ptLst>
  <dgm:cxnLst>
    <dgm:cxn modelId="{662DC814-4588-455A-86C2-C79E73D58DA6}" srcId="{9A4A4AA7-CB30-4C91-9209-2AC4927C5404}" destId="{CF5B8A13-D169-4087-94D5-EB3B868983C5}" srcOrd="0" destOrd="0" parTransId="{745BD917-8D8C-45AD-AE9D-75D599E011E1}" sibTransId="{6FB0D081-13FE-47AC-8612-D8475C036E6A}"/>
    <dgm:cxn modelId="{D4B2F026-B4D1-489F-B9D7-E04DAFDBD673}" type="presOf" srcId="{ECB441E4-8C28-41CD-AADC-2895780E6706}" destId="{01595155-6220-406D-959C-3597925B5FD9}" srcOrd="0" destOrd="0" presId="urn:microsoft.com/office/officeart/2008/layout/CaptionedPictures"/>
    <dgm:cxn modelId="{124F7B37-07C4-47BB-AF56-C7583AF5AF5F}" srcId="{ECB441E4-8C28-41CD-AADC-2895780E6706}" destId="{4AA57DCD-B2DD-451B-ADA8-D1507182DBB4}" srcOrd="0" destOrd="0" parTransId="{6EEFB6C4-9318-4421-A1B6-E9AEFE0001DA}" sibTransId="{97506E2D-C1AA-4B82-BF6D-151D038E1DAB}"/>
    <dgm:cxn modelId="{4295EA40-9F01-498D-A4EE-81E19B437550}" type="presOf" srcId="{54C55E72-88C2-4C44-AAC1-B6B19748132B}" destId="{CE3EB05C-53EE-493A-861B-6D18E2C7708E}" srcOrd="0" destOrd="0" presId="urn:microsoft.com/office/officeart/2008/layout/CaptionedPictures"/>
    <dgm:cxn modelId="{5F6A3469-BBD3-42A5-BD43-BC3CB5CE0D1C}" type="presOf" srcId="{4AA57DCD-B2DD-451B-ADA8-D1507182DBB4}" destId="{41233439-7D00-48DF-9249-D5CF37255B9F}" srcOrd="0" destOrd="0" presId="urn:microsoft.com/office/officeart/2008/layout/CaptionedPictures"/>
    <dgm:cxn modelId="{F3F26C4E-43BC-41D4-894F-5DA9FB8843EB}" type="presOf" srcId="{CF5B8A13-D169-4087-94D5-EB3B868983C5}" destId="{2B5CEDDB-ABB7-45A7-87FE-D3E7D94A3082}" srcOrd="0" destOrd="0" presId="urn:microsoft.com/office/officeart/2008/layout/CaptionedPictures"/>
    <dgm:cxn modelId="{EB565A76-3DB8-4582-BF8B-2C913A27D911}" srcId="{54C55E72-88C2-4C44-AAC1-B6B19748132B}" destId="{9A4A4AA7-CB30-4C91-9209-2AC4927C5404}" srcOrd="1" destOrd="0" parTransId="{2155D336-B340-4016-893F-A7AC3F954305}" sibTransId="{5E0FE4AA-42DE-4DA0-8374-3DC0563CD0BE}"/>
    <dgm:cxn modelId="{669FD192-7390-4808-BBFD-1CEB4E556DA5}" srcId="{54C55E72-88C2-4C44-AAC1-B6B19748132B}" destId="{ECB441E4-8C28-41CD-AADC-2895780E6706}" srcOrd="0" destOrd="0" parTransId="{055EDB32-417B-415F-ACAD-8B4A123DA050}" sibTransId="{EF26D847-05E1-401E-B071-53A04CBB68C2}"/>
    <dgm:cxn modelId="{3BDFC6D6-557D-483C-B6CF-564E80937741}" type="presOf" srcId="{9A4A4AA7-CB30-4C91-9209-2AC4927C5404}" destId="{9F7C94A9-BCF9-4B8C-8764-C64F46B9A0C0}" srcOrd="0" destOrd="0" presId="urn:microsoft.com/office/officeart/2008/layout/CaptionedPictures"/>
    <dgm:cxn modelId="{43582B26-D424-4C9B-BC87-0C1C9B25A28A}" type="presParOf" srcId="{CE3EB05C-53EE-493A-861B-6D18E2C7708E}" destId="{172B9109-9C62-41A4-9CBB-37A73A07B879}" srcOrd="0" destOrd="0" presId="urn:microsoft.com/office/officeart/2008/layout/CaptionedPictures"/>
    <dgm:cxn modelId="{4A03B344-9CB3-49D2-AFAD-1E80072D1144}" type="presParOf" srcId="{172B9109-9C62-41A4-9CBB-37A73A07B879}" destId="{F48A49F6-09B3-48BD-8ED8-7815A72001D4}" srcOrd="0" destOrd="0" presId="urn:microsoft.com/office/officeart/2008/layout/CaptionedPictures"/>
    <dgm:cxn modelId="{37E67E4E-2CCC-42C4-8B61-97A743B0F856}" type="presParOf" srcId="{172B9109-9C62-41A4-9CBB-37A73A07B879}" destId="{A407CE1A-A70C-4C10-87F1-E6178FD15685}" srcOrd="1" destOrd="0" presId="urn:microsoft.com/office/officeart/2008/layout/CaptionedPictures"/>
    <dgm:cxn modelId="{76E245CD-C328-4A63-BFDC-1D4D425BBB1C}" type="presParOf" srcId="{172B9109-9C62-41A4-9CBB-37A73A07B879}" destId="{B7AF98F6-AAE7-43A0-A0D2-1EAC6F812D16}" srcOrd="2" destOrd="0" presId="urn:microsoft.com/office/officeart/2008/layout/CaptionedPictures"/>
    <dgm:cxn modelId="{96BDC874-36B0-49C4-AB8B-097535A8FCEE}" type="presParOf" srcId="{B7AF98F6-AAE7-43A0-A0D2-1EAC6F812D16}" destId="{41233439-7D00-48DF-9249-D5CF37255B9F}" srcOrd="0" destOrd="0" presId="urn:microsoft.com/office/officeart/2008/layout/CaptionedPictures"/>
    <dgm:cxn modelId="{CCB613A8-0A63-4705-ABB4-AA5BFEC39001}" type="presParOf" srcId="{B7AF98F6-AAE7-43A0-A0D2-1EAC6F812D16}" destId="{01595155-6220-406D-959C-3597925B5FD9}" srcOrd="1" destOrd="0" presId="urn:microsoft.com/office/officeart/2008/layout/CaptionedPictures"/>
    <dgm:cxn modelId="{0359799C-990A-48E8-9BA9-AC9C99DAC63C}" type="presParOf" srcId="{CE3EB05C-53EE-493A-861B-6D18E2C7708E}" destId="{8942588B-A88E-48B3-B2C2-DE27B4A92C91}" srcOrd="1" destOrd="0" presId="urn:microsoft.com/office/officeart/2008/layout/CaptionedPictures"/>
    <dgm:cxn modelId="{A69438F5-5CA2-494D-8D3E-55F1AECEF668}" type="presParOf" srcId="{CE3EB05C-53EE-493A-861B-6D18E2C7708E}" destId="{FE346381-B121-4C94-9DAF-20F6EC1232BD}" srcOrd="2" destOrd="0" presId="urn:microsoft.com/office/officeart/2008/layout/CaptionedPictures"/>
    <dgm:cxn modelId="{FC5B740D-3219-455B-AE81-19C43587B700}" type="presParOf" srcId="{FE346381-B121-4C94-9DAF-20F6EC1232BD}" destId="{01C6CE56-A150-4BD2-A284-53EEDB8ACEB1}" srcOrd="0" destOrd="0" presId="urn:microsoft.com/office/officeart/2008/layout/CaptionedPictures"/>
    <dgm:cxn modelId="{622D9B53-9020-4A06-893C-75FE3D6CD93D}" type="presParOf" srcId="{FE346381-B121-4C94-9DAF-20F6EC1232BD}" destId="{A832C03D-824F-439D-B90C-C3780F6E0DFB}" srcOrd="1" destOrd="0" presId="urn:microsoft.com/office/officeart/2008/layout/CaptionedPictures"/>
    <dgm:cxn modelId="{0FDE35A6-A20F-4E91-B825-2DB9AB09F8E7}" type="presParOf" srcId="{FE346381-B121-4C94-9DAF-20F6EC1232BD}" destId="{E389A5EE-B476-46A2-8E86-26511F4DB92B}" srcOrd="2" destOrd="0" presId="urn:microsoft.com/office/officeart/2008/layout/CaptionedPictures"/>
    <dgm:cxn modelId="{45CB4A3A-FDF7-485E-89C0-8D8D7D32EBDA}" type="presParOf" srcId="{E389A5EE-B476-46A2-8E86-26511F4DB92B}" destId="{2B5CEDDB-ABB7-45A7-87FE-D3E7D94A3082}" srcOrd="0" destOrd="0" presId="urn:microsoft.com/office/officeart/2008/layout/CaptionedPictures"/>
    <dgm:cxn modelId="{583D7746-734C-4B22-A67A-0D9171858F94}" type="presParOf" srcId="{E389A5EE-B476-46A2-8E86-26511F4DB92B}" destId="{9F7C94A9-BCF9-4B8C-8764-C64F46B9A0C0}"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55E72-88C2-4C44-AAC1-B6B19748132B}" type="doc">
      <dgm:prSet loTypeId="urn:microsoft.com/office/officeart/2008/layout/CaptionedPictures" loCatId="picture" qsTypeId="urn:microsoft.com/office/officeart/2005/8/quickstyle/simple1" qsCatId="simple" csTypeId="urn:microsoft.com/office/officeart/2005/8/colors/accent0_3" csCatId="mainScheme" phldr="1"/>
      <dgm:spPr/>
      <dgm:t>
        <a:bodyPr/>
        <a:lstStyle/>
        <a:p>
          <a:endParaRPr lang="es-CO"/>
        </a:p>
      </dgm:t>
    </dgm:pt>
    <dgm:pt modelId="{ECB441E4-8C28-41CD-AADC-2895780E6706}">
      <dgm:prSet phldrT="[Texto]" custT="1"/>
      <dgm:spPr/>
      <dgm:t>
        <a:bodyPr/>
        <a:lstStyle/>
        <a:p>
          <a:r>
            <a:rPr lang="es-CO" sz="900" dirty="0"/>
            <a:t>Delaminación</a:t>
          </a:r>
        </a:p>
      </dgm:t>
    </dgm:pt>
    <dgm:pt modelId="{055EDB32-417B-415F-ACAD-8B4A123DA050}" type="parTrans" cxnId="{669FD192-7390-4808-BBFD-1CEB4E556DA5}">
      <dgm:prSet/>
      <dgm:spPr/>
      <dgm:t>
        <a:bodyPr/>
        <a:lstStyle/>
        <a:p>
          <a:endParaRPr lang="es-CO"/>
        </a:p>
      </dgm:t>
    </dgm:pt>
    <dgm:pt modelId="{EF26D847-05E1-401E-B071-53A04CBB68C2}" type="sibTrans" cxnId="{669FD192-7390-4808-BBFD-1CEB4E556DA5}">
      <dgm:prSet/>
      <dgm:spPr/>
      <dgm:t>
        <a:bodyPr/>
        <a:lstStyle/>
        <a:p>
          <a:endParaRPr lang="es-CO"/>
        </a:p>
      </dgm:t>
    </dgm:pt>
    <dgm:pt modelId="{4AA57DCD-B2DD-451B-ADA8-D1507182DBB4}">
      <dgm:prSet phldrT="[Texto]" custT="1"/>
      <dgm:spPr/>
      <dgm:t>
        <a:bodyPr/>
        <a:lstStyle/>
        <a:p>
          <a:r>
            <a:rPr lang="es-MX" sz="1400" dirty="0"/>
            <a:t>Fotografía</a:t>
          </a:r>
          <a:endParaRPr lang="es-CO" sz="1400" dirty="0"/>
        </a:p>
      </dgm:t>
    </dgm:pt>
    <dgm:pt modelId="{6EEFB6C4-9318-4421-A1B6-E9AEFE0001DA}" type="parTrans" cxnId="{124F7B37-07C4-47BB-AF56-C7583AF5AF5F}">
      <dgm:prSet/>
      <dgm:spPr/>
      <dgm:t>
        <a:bodyPr/>
        <a:lstStyle/>
        <a:p>
          <a:endParaRPr lang="es-CO"/>
        </a:p>
      </dgm:t>
    </dgm:pt>
    <dgm:pt modelId="{97506E2D-C1AA-4B82-BF6D-151D038E1DAB}" type="sibTrans" cxnId="{124F7B37-07C4-47BB-AF56-C7583AF5AF5F}">
      <dgm:prSet/>
      <dgm:spPr/>
      <dgm:t>
        <a:bodyPr/>
        <a:lstStyle/>
        <a:p>
          <a:endParaRPr lang="es-CO"/>
        </a:p>
      </dgm:t>
    </dgm:pt>
    <dgm:pt modelId="{9A4A4AA7-CB30-4C91-9209-2AC4927C5404}">
      <dgm:prSet phldrT="[Texto]" custT="1"/>
      <dgm:spPr/>
      <dgm:t>
        <a:bodyPr/>
        <a:lstStyle/>
        <a:p>
          <a:r>
            <a:rPr lang="es-CO" sz="900" dirty="0"/>
            <a:t>Puntos calientes</a:t>
          </a:r>
        </a:p>
      </dgm:t>
    </dgm:pt>
    <dgm:pt modelId="{2155D336-B340-4016-893F-A7AC3F954305}" type="parTrans" cxnId="{EB565A76-3DB8-4582-BF8B-2C913A27D911}">
      <dgm:prSet/>
      <dgm:spPr/>
      <dgm:t>
        <a:bodyPr/>
        <a:lstStyle/>
        <a:p>
          <a:endParaRPr lang="es-CO"/>
        </a:p>
      </dgm:t>
    </dgm:pt>
    <dgm:pt modelId="{5E0FE4AA-42DE-4DA0-8374-3DC0563CD0BE}" type="sibTrans" cxnId="{EB565A76-3DB8-4582-BF8B-2C913A27D911}">
      <dgm:prSet/>
      <dgm:spPr/>
      <dgm:t>
        <a:bodyPr/>
        <a:lstStyle/>
        <a:p>
          <a:endParaRPr lang="es-CO"/>
        </a:p>
      </dgm:t>
    </dgm:pt>
    <dgm:pt modelId="{CF5B8A13-D169-4087-94D5-EB3B868983C5}">
      <dgm:prSet phldrT="[Texto]"/>
      <dgm:spPr/>
      <dgm:t>
        <a:bodyPr/>
        <a:lstStyle/>
        <a:p>
          <a:r>
            <a:rPr lang="es-MX" dirty="0"/>
            <a:t>Fotografía</a:t>
          </a:r>
          <a:endParaRPr lang="es-CO" dirty="0"/>
        </a:p>
      </dgm:t>
    </dgm:pt>
    <dgm:pt modelId="{745BD917-8D8C-45AD-AE9D-75D599E011E1}" type="parTrans" cxnId="{662DC814-4588-455A-86C2-C79E73D58DA6}">
      <dgm:prSet/>
      <dgm:spPr/>
      <dgm:t>
        <a:bodyPr/>
        <a:lstStyle/>
        <a:p>
          <a:endParaRPr lang="es-CO"/>
        </a:p>
      </dgm:t>
    </dgm:pt>
    <dgm:pt modelId="{6FB0D081-13FE-47AC-8612-D8475C036E6A}" type="sibTrans" cxnId="{662DC814-4588-455A-86C2-C79E73D58DA6}">
      <dgm:prSet/>
      <dgm:spPr/>
      <dgm:t>
        <a:bodyPr/>
        <a:lstStyle/>
        <a:p>
          <a:endParaRPr lang="es-CO"/>
        </a:p>
      </dgm:t>
    </dgm:pt>
    <dgm:pt modelId="{CE3EB05C-53EE-493A-861B-6D18E2C7708E}" type="pres">
      <dgm:prSet presAssocID="{54C55E72-88C2-4C44-AAC1-B6B19748132B}" presName="Name0" presStyleCnt="0">
        <dgm:presLayoutVars>
          <dgm:chMax/>
          <dgm:chPref/>
          <dgm:dir/>
        </dgm:presLayoutVars>
      </dgm:prSet>
      <dgm:spPr/>
    </dgm:pt>
    <dgm:pt modelId="{172B9109-9C62-41A4-9CBB-37A73A07B879}" type="pres">
      <dgm:prSet presAssocID="{ECB441E4-8C28-41CD-AADC-2895780E6706}" presName="composite" presStyleCnt="0">
        <dgm:presLayoutVars>
          <dgm:chMax val="1"/>
          <dgm:chPref val="1"/>
        </dgm:presLayoutVars>
      </dgm:prSet>
      <dgm:spPr/>
    </dgm:pt>
    <dgm:pt modelId="{F48A49F6-09B3-48BD-8ED8-7815A72001D4}" type="pres">
      <dgm:prSet presAssocID="{ECB441E4-8C28-41CD-AADC-2895780E6706}" presName="Accent" presStyleLbl="trAlignAcc1" presStyleIdx="0" presStyleCnt="2">
        <dgm:presLayoutVars>
          <dgm:chMax val="0"/>
          <dgm:chPref val="0"/>
        </dgm:presLayoutVars>
      </dgm:prSet>
      <dgm:spPr/>
    </dgm:pt>
    <dgm:pt modelId="{A407CE1A-A70C-4C10-87F1-E6178FD15685}" type="pres">
      <dgm:prSet presAssocID="{ECB441E4-8C28-41CD-AADC-2895780E6706}" presName="Image" presStyleLbl="alignImgPlace1" presStyleIdx="0" presStyleCnt="2">
        <dgm:presLayoutVars>
          <dgm:chMax val="0"/>
          <dgm:chPref val="0"/>
        </dgm:presLayoutVars>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dgm:spPr>
    </dgm:pt>
    <dgm:pt modelId="{B7AF98F6-AAE7-43A0-A0D2-1EAC6F812D16}" type="pres">
      <dgm:prSet presAssocID="{ECB441E4-8C28-41CD-AADC-2895780E6706}" presName="ChildComposite" presStyleCnt="0"/>
      <dgm:spPr/>
    </dgm:pt>
    <dgm:pt modelId="{41233439-7D00-48DF-9249-D5CF37255B9F}" type="pres">
      <dgm:prSet presAssocID="{ECB441E4-8C28-41CD-AADC-2895780E6706}" presName="Child" presStyleLbl="node1" presStyleIdx="0" presStyleCnt="2">
        <dgm:presLayoutVars>
          <dgm:chMax val="0"/>
          <dgm:chPref val="0"/>
          <dgm:bulletEnabled val="1"/>
        </dgm:presLayoutVars>
      </dgm:prSet>
      <dgm:spPr/>
    </dgm:pt>
    <dgm:pt modelId="{01595155-6220-406D-959C-3597925B5FD9}" type="pres">
      <dgm:prSet presAssocID="{ECB441E4-8C28-41CD-AADC-2895780E6706}" presName="Parent" presStyleLbl="revTx" presStyleIdx="0" presStyleCnt="2">
        <dgm:presLayoutVars>
          <dgm:chMax val="1"/>
          <dgm:chPref val="0"/>
          <dgm:bulletEnabled val="1"/>
        </dgm:presLayoutVars>
      </dgm:prSet>
      <dgm:spPr/>
    </dgm:pt>
    <dgm:pt modelId="{8942588B-A88E-48B3-B2C2-DE27B4A92C91}" type="pres">
      <dgm:prSet presAssocID="{EF26D847-05E1-401E-B071-53A04CBB68C2}" presName="sibTrans" presStyleCnt="0"/>
      <dgm:spPr/>
    </dgm:pt>
    <dgm:pt modelId="{FE346381-B121-4C94-9DAF-20F6EC1232BD}" type="pres">
      <dgm:prSet presAssocID="{9A4A4AA7-CB30-4C91-9209-2AC4927C5404}" presName="composite" presStyleCnt="0">
        <dgm:presLayoutVars>
          <dgm:chMax val="1"/>
          <dgm:chPref val="1"/>
        </dgm:presLayoutVars>
      </dgm:prSet>
      <dgm:spPr/>
    </dgm:pt>
    <dgm:pt modelId="{01C6CE56-A150-4BD2-A284-53EEDB8ACEB1}" type="pres">
      <dgm:prSet presAssocID="{9A4A4AA7-CB30-4C91-9209-2AC4927C5404}" presName="Accent" presStyleLbl="trAlignAcc1" presStyleIdx="1" presStyleCnt="2">
        <dgm:presLayoutVars>
          <dgm:chMax val="0"/>
          <dgm:chPref val="0"/>
        </dgm:presLayoutVars>
      </dgm:prSet>
      <dgm:spPr/>
    </dgm:pt>
    <dgm:pt modelId="{A832C03D-824F-439D-B90C-C3780F6E0DFB}" type="pres">
      <dgm:prSet presAssocID="{9A4A4AA7-CB30-4C91-9209-2AC4927C5404}" presName="Image" presStyleLbl="alignImgPlace1" presStyleIdx="1" presStyleCnt="2">
        <dgm:presLayoutVars>
          <dgm:chMax val="0"/>
          <dgm:chPref val="0"/>
        </dgm:presLayoutVars>
      </dgm:prSet>
      <dgm:spPr>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pt>
    <dgm:pt modelId="{E389A5EE-B476-46A2-8E86-26511F4DB92B}" type="pres">
      <dgm:prSet presAssocID="{9A4A4AA7-CB30-4C91-9209-2AC4927C5404}" presName="ChildComposite" presStyleCnt="0"/>
      <dgm:spPr/>
    </dgm:pt>
    <dgm:pt modelId="{2B5CEDDB-ABB7-45A7-87FE-D3E7D94A3082}" type="pres">
      <dgm:prSet presAssocID="{9A4A4AA7-CB30-4C91-9209-2AC4927C5404}" presName="Child" presStyleLbl="node1" presStyleIdx="1" presStyleCnt="2">
        <dgm:presLayoutVars>
          <dgm:chMax val="0"/>
          <dgm:chPref val="0"/>
          <dgm:bulletEnabled val="1"/>
        </dgm:presLayoutVars>
      </dgm:prSet>
      <dgm:spPr/>
    </dgm:pt>
    <dgm:pt modelId="{9F7C94A9-BCF9-4B8C-8764-C64F46B9A0C0}" type="pres">
      <dgm:prSet presAssocID="{9A4A4AA7-CB30-4C91-9209-2AC4927C5404}" presName="Parent" presStyleLbl="revTx" presStyleIdx="1" presStyleCnt="2">
        <dgm:presLayoutVars>
          <dgm:chMax val="1"/>
          <dgm:chPref val="0"/>
          <dgm:bulletEnabled val="1"/>
        </dgm:presLayoutVars>
      </dgm:prSet>
      <dgm:spPr/>
    </dgm:pt>
  </dgm:ptLst>
  <dgm:cxnLst>
    <dgm:cxn modelId="{662DC814-4588-455A-86C2-C79E73D58DA6}" srcId="{9A4A4AA7-CB30-4C91-9209-2AC4927C5404}" destId="{CF5B8A13-D169-4087-94D5-EB3B868983C5}" srcOrd="0" destOrd="0" parTransId="{745BD917-8D8C-45AD-AE9D-75D599E011E1}" sibTransId="{6FB0D081-13FE-47AC-8612-D8475C036E6A}"/>
    <dgm:cxn modelId="{D4B2F026-B4D1-489F-B9D7-E04DAFDBD673}" type="presOf" srcId="{ECB441E4-8C28-41CD-AADC-2895780E6706}" destId="{01595155-6220-406D-959C-3597925B5FD9}" srcOrd="0" destOrd="0" presId="urn:microsoft.com/office/officeart/2008/layout/CaptionedPictures"/>
    <dgm:cxn modelId="{124F7B37-07C4-47BB-AF56-C7583AF5AF5F}" srcId="{ECB441E4-8C28-41CD-AADC-2895780E6706}" destId="{4AA57DCD-B2DD-451B-ADA8-D1507182DBB4}" srcOrd="0" destOrd="0" parTransId="{6EEFB6C4-9318-4421-A1B6-E9AEFE0001DA}" sibTransId="{97506E2D-C1AA-4B82-BF6D-151D038E1DAB}"/>
    <dgm:cxn modelId="{4295EA40-9F01-498D-A4EE-81E19B437550}" type="presOf" srcId="{54C55E72-88C2-4C44-AAC1-B6B19748132B}" destId="{CE3EB05C-53EE-493A-861B-6D18E2C7708E}" srcOrd="0" destOrd="0" presId="urn:microsoft.com/office/officeart/2008/layout/CaptionedPictures"/>
    <dgm:cxn modelId="{5F6A3469-BBD3-42A5-BD43-BC3CB5CE0D1C}" type="presOf" srcId="{4AA57DCD-B2DD-451B-ADA8-D1507182DBB4}" destId="{41233439-7D00-48DF-9249-D5CF37255B9F}" srcOrd="0" destOrd="0" presId="urn:microsoft.com/office/officeart/2008/layout/CaptionedPictures"/>
    <dgm:cxn modelId="{F3F26C4E-43BC-41D4-894F-5DA9FB8843EB}" type="presOf" srcId="{CF5B8A13-D169-4087-94D5-EB3B868983C5}" destId="{2B5CEDDB-ABB7-45A7-87FE-D3E7D94A3082}" srcOrd="0" destOrd="0" presId="urn:microsoft.com/office/officeart/2008/layout/CaptionedPictures"/>
    <dgm:cxn modelId="{EB565A76-3DB8-4582-BF8B-2C913A27D911}" srcId="{54C55E72-88C2-4C44-AAC1-B6B19748132B}" destId="{9A4A4AA7-CB30-4C91-9209-2AC4927C5404}" srcOrd="1" destOrd="0" parTransId="{2155D336-B340-4016-893F-A7AC3F954305}" sibTransId="{5E0FE4AA-42DE-4DA0-8374-3DC0563CD0BE}"/>
    <dgm:cxn modelId="{669FD192-7390-4808-BBFD-1CEB4E556DA5}" srcId="{54C55E72-88C2-4C44-AAC1-B6B19748132B}" destId="{ECB441E4-8C28-41CD-AADC-2895780E6706}" srcOrd="0" destOrd="0" parTransId="{055EDB32-417B-415F-ACAD-8B4A123DA050}" sibTransId="{EF26D847-05E1-401E-B071-53A04CBB68C2}"/>
    <dgm:cxn modelId="{3BDFC6D6-557D-483C-B6CF-564E80937741}" type="presOf" srcId="{9A4A4AA7-CB30-4C91-9209-2AC4927C5404}" destId="{9F7C94A9-BCF9-4B8C-8764-C64F46B9A0C0}" srcOrd="0" destOrd="0" presId="urn:microsoft.com/office/officeart/2008/layout/CaptionedPictures"/>
    <dgm:cxn modelId="{43582B26-D424-4C9B-BC87-0C1C9B25A28A}" type="presParOf" srcId="{CE3EB05C-53EE-493A-861B-6D18E2C7708E}" destId="{172B9109-9C62-41A4-9CBB-37A73A07B879}" srcOrd="0" destOrd="0" presId="urn:microsoft.com/office/officeart/2008/layout/CaptionedPictures"/>
    <dgm:cxn modelId="{4A03B344-9CB3-49D2-AFAD-1E80072D1144}" type="presParOf" srcId="{172B9109-9C62-41A4-9CBB-37A73A07B879}" destId="{F48A49F6-09B3-48BD-8ED8-7815A72001D4}" srcOrd="0" destOrd="0" presId="urn:microsoft.com/office/officeart/2008/layout/CaptionedPictures"/>
    <dgm:cxn modelId="{37E67E4E-2CCC-42C4-8B61-97A743B0F856}" type="presParOf" srcId="{172B9109-9C62-41A4-9CBB-37A73A07B879}" destId="{A407CE1A-A70C-4C10-87F1-E6178FD15685}" srcOrd="1" destOrd="0" presId="urn:microsoft.com/office/officeart/2008/layout/CaptionedPictures"/>
    <dgm:cxn modelId="{76E245CD-C328-4A63-BFDC-1D4D425BBB1C}" type="presParOf" srcId="{172B9109-9C62-41A4-9CBB-37A73A07B879}" destId="{B7AF98F6-AAE7-43A0-A0D2-1EAC6F812D16}" srcOrd="2" destOrd="0" presId="urn:microsoft.com/office/officeart/2008/layout/CaptionedPictures"/>
    <dgm:cxn modelId="{96BDC874-36B0-49C4-AB8B-097535A8FCEE}" type="presParOf" srcId="{B7AF98F6-AAE7-43A0-A0D2-1EAC6F812D16}" destId="{41233439-7D00-48DF-9249-D5CF37255B9F}" srcOrd="0" destOrd="0" presId="urn:microsoft.com/office/officeart/2008/layout/CaptionedPictures"/>
    <dgm:cxn modelId="{CCB613A8-0A63-4705-ABB4-AA5BFEC39001}" type="presParOf" srcId="{B7AF98F6-AAE7-43A0-A0D2-1EAC6F812D16}" destId="{01595155-6220-406D-959C-3597925B5FD9}" srcOrd="1" destOrd="0" presId="urn:microsoft.com/office/officeart/2008/layout/CaptionedPictures"/>
    <dgm:cxn modelId="{0359799C-990A-48E8-9BA9-AC9C99DAC63C}" type="presParOf" srcId="{CE3EB05C-53EE-493A-861B-6D18E2C7708E}" destId="{8942588B-A88E-48B3-B2C2-DE27B4A92C91}" srcOrd="1" destOrd="0" presId="urn:microsoft.com/office/officeart/2008/layout/CaptionedPictures"/>
    <dgm:cxn modelId="{A69438F5-5CA2-494D-8D3E-55F1AECEF668}" type="presParOf" srcId="{CE3EB05C-53EE-493A-861B-6D18E2C7708E}" destId="{FE346381-B121-4C94-9DAF-20F6EC1232BD}" srcOrd="2" destOrd="0" presId="urn:microsoft.com/office/officeart/2008/layout/CaptionedPictures"/>
    <dgm:cxn modelId="{FC5B740D-3219-455B-AE81-19C43587B700}" type="presParOf" srcId="{FE346381-B121-4C94-9DAF-20F6EC1232BD}" destId="{01C6CE56-A150-4BD2-A284-53EEDB8ACEB1}" srcOrd="0" destOrd="0" presId="urn:microsoft.com/office/officeart/2008/layout/CaptionedPictures"/>
    <dgm:cxn modelId="{622D9B53-9020-4A06-893C-75FE3D6CD93D}" type="presParOf" srcId="{FE346381-B121-4C94-9DAF-20F6EC1232BD}" destId="{A832C03D-824F-439D-B90C-C3780F6E0DFB}" srcOrd="1" destOrd="0" presId="urn:microsoft.com/office/officeart/2008/layout/CaptionedPictures"/>
    <dgm:cxn modelId="{0FDE35A6-A20F-4E91-B825-2DB9AB09F8E7}" type="presParOf" srcId="{FE346381-B121-4C94-9DAF-20F6EC1232BD}" destId="{E389A5EE-B476-46A2-8E86-26511F4DB92B}" srcOrd="2" destOrd="0" presId="urn:microsoft.com/office/officeart/2008/layout/CaptionedPictures"/>
    <dgm:cxn modelId="{45CB4A3A-FDF7-485E-89C0-8D8D7D32EBDA}" type="presParOf" srcId="{E389A5EE-B476-46A2-8E86-26511F4DB92B}" destId="{2B5CEDDB-ABB7-45A7-87FE-D3E7D94A3082}" srcOrd="0" destOrd="0" presId="urn:microsoft.com/office/officeart/2008/layout/CaptionedPictures"/>
    <dgm:cxn modelId="{583D7746-734C-4B22-A67A-0D9171858F94}" type="presParOf" srcId="{E389A5EE-B476-46A2-8E86-26511F4DB92B}" destId="{9F7C94A9-BCF9-4B8C-8764-C64F46B9A0C0}" srcOrd="1" destOrd="0" presId="urn:microsoft.com/office/officeart/2008/layout/CaptionedPicture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C55E72-88C2-4C44-AAC1-B6B19748132B}" type="doc">
      <dgm:prSet loTypeId="urn:microsoft.com/office/officeart/2008/layout/CaptionedPictures" loCatId="picture" qsTypeId="urn:microsoft.com/office/officeart/2005/8/quickstyle/simple1" qsCatId="simple" csTypeId="urn:microsoft.com/office/officeart/2005/8/colors/accent0_3" csCatId="mainScheme" phldr="1"/>
      <dgm:spPr/>
      <dgm:t>
        <a:bodyPr/>
        <a:lstStyle/>
        <a:p>
          <a:endParaRPr lang="es-CO"/>
        </a:p>
      </dgm:t>
    </dgm:pt>
    <dgm:pt modelId="{ECB441E4-8C28-41CD-AADC-2895780E6706}">
      <dgm:prSet phldrT="[Texto]" custT="1"/>
      <dgm:spPr/>
      <dgm:t>
        <a:bodyPr/>
        <a:lstStyle/>
        <a:p>
          <a:r>
            <a:rPr lang="es-CO" sz="900" dirty="0"/>
            <a:t>Delaminación</a:t>
          </a:r>
        </a:p>
      </dgm:t>
    </dgm:pt>
    <dgm:pt modelId="{055EDB32-417B-415F-ACAD-8B4A123DA050}" type="parTrans" cxnId="{669FD192-7390-4808-BBFD-1CEB4E556DA5}">
      <dgm:prSet/>
      <dgm:spPr/>
      <dgm:t>
        <a:bodyPr/>
        <a:lstStyle/>
        <a:p>
          <a:endParaRPr lang="es-CO"/>
        </a:p>
      </dgm:t>
    </dgm:pt>
    <dgm:pt modelId="{EF26D847-05E1-401E-B071-53A04CBB68C2}" type="sibTrans" cxnId="{669FD192-7390-4808-BBFD-1CEB4E556DA5}">
      <dgm:prSet/>
      <dgm:spPr/>
      <dgm:t>
        <a:bodyPr/>
        <a:lstStyle/>
        <a:p>
          <a:endParaRPr lang="es-CO"/>
        </a:p>
      </dgm:t>
    </dgm:pt>
    <dgm:pt modelId="{4AA57DCD-B2DD-451B-ADA8-D1507182DBB4}">
      <dgm:prSet phldrT="[Texto]" custT="1"/>
      <dgm:spPr/>
      <dgm:t>
        <a:bodyPr/>
        <a:lstStyle/>
        <a:p>
          <a:r>
            <a:rPr lang="es-MX" sz="1400" dirty="0"/>
            <a:t>Termografía</a:t>
          </a:r>
          <a:endParaRPr lang="es-CO" sz="1400" dirty="0"/>
        </a:p>
      </dgm:t>
    </dgm:pt>
    <dgm:pt modelId="{6EEFB6C4-9318-4421-A1B6-E9AEFE0001DA}" type="parTrans" cxnId="{124F7B37-07C4-47BB-AF56-C7583AF5AF5F}">
      <dgm:prSet/>
      <dgm:spPr/>
      <dgm:t>
        <a:bodyPr/>
        <a:lstStyle/>
        <a:p>
          <a:endParaRPr lang="es-CO"/>
        </a:p>
      </dgm:t>
    </dgm:pt>
    <dgm:pt modelId="{97506E2D-C1AA-4B82-BF6D-151D038E1DAB}" type="sibTrans" cxnId="{124F7B37-07C4-47BB-AF56-C7583AF5AF5F}">
      <dgm:prSet/>
      <dgm:spPr/>
      <dgm:t>
        <a:bodyPr/>
        <a:lstStyle/>
        <a:p>
          <a:endParaRPr lang="es-CO"/>
        </a:p>
      </dgm:t>
    </dgm:pt>
    <dgm:pt modelId="{9A4A4AA7-CB30-4C91-9209-2AC4927C5404}">
      <dgm:prSet phldrT="[Texto]" custT="1"/>
      <dgm:spPr/>
      <dgm:t>
        <a:bodyPr/>
        <a:lstStyle/>
        <a:p>
          <a:r>
            <a:rPr lang="es-CO" sz="900" dirty="0"/>
            <a:t>Puntos calientes</a:t>
          </a:r>
        </a:p>
      </dgm:t>
    </dgm:pt>
    <dgm:pt modelId="{2155D336-B340-4016-893F-A7AC3F954305}" type="parTrans" cxnId="{EB565A76-3DB8-4582-BF8B-2C913A27D911}">
      <dgm:prSet/>
      <dgm:spPr/>
      <dgm:t>
        <a:bodyPr/>
        <a:lstStyle/>
        <a:p>
          <a:endParaRPr lang="es-CO"/>
        </a:p>
      </dgm:t>
    </dgm:pt>
    <dgm:pt modelId="{5E0FE4AA-42DE-4DA0-8374-3DC0563CD0BE}" type="sibTrans" cxnId="{EB565A76-3DB8-4582-BF8B-2C913A27D911}">
      <dgm:prSet/>
      <dgm:spPr/>
      <dgm:t>
        <a:bodyPr/>
        <a:lstStyle/>
        <a:p>
          <a:endParaRPr lang="es-CO"/>
        </a:p>
      </dgm:t>
    </dgm:pt>
    <dgm:pt modelId="{CF5B8A13-D169-4087-94D5-EB3B868983C5}">
      <dgm:prSet phldrT="[Texto]"/>
      <dgm:spPr/>
      <dgm:t>
        <a:bodyPr/>
        <a:lstStyle/>
        <a:p>
          <a:r>
            <a:rPr lang="es-MX" dirty="0"/>
            <a:t>Termografía</a:t>
          </a:r>
          <a:endParaRPr lang="es-CO" dirty="0"/>
        </a:p>
      </dgm:t>
    </dgm:pt>
    <dgm:pt modelId="{745BD917-8D8C-45AD-AE9D-75D599E011E1}" type="parTrans" cxnId="{662DC814-4588-455A-86C2-C79E73D58DA6}">
      <dgm:prSet/>
      <dgm:spPr/>
      <dgm:t>
        <a:bodyPr/>
        <a:lstStyle/>
        <a:p>
          <a:endParaRPr lang="es-CO"/>
        </a:p>
      </dgm:t>
    </dgm:pt>
    <dgm:pt modelId="{6FB0D081-13FE-47AC-8612-D8475C036E6A}" type="sibTrans" cxnId="{662DC814-4588-455A-86C2-C79E73D58DA6}">
      <dgm:prSet/>
      <dgm:spPr/>
      <dgm:t>
        <a:bodyPr/>
        <a:lstStyle/>
        <a:p>
          <a:endParaRPr lang="es-CO"/>
        </a:p>
      </dgm:t>
    </dgm:pt>
    <dgm:pt modelId="{CE3EB05C-53EE-493A-861B-6D18E2C7708E}" type="pres">
      <dgm:prSet presAssocID="{54C55E72-88C2-4C44-AAC1-B6B19748132B}" presName="Name0" presStyleCnt="0">
        <dgm:presLayoutVars>
          <dgm:chMax/>
          <dgm:chPref/>
          <dgm:dir/>
        </dgm:presLayoutVars>
      </dgm:prSet>
      <dgm:spPr/>
    </dgm:pt>
    <dgm:pt modelId="{172B9109-9C62-41A4-9CBB-37A73A07B879}" type="pres">
      <dgm:prSet presAssocID="{ECB441E4-8C28-41CD-AADC-2895780E6706}" presName="composite" presStyleCnt="0">
        <dgm:presLayoutVars>
          <dgm:chMax val="1"/>
          <dgm:chPref val="1"/>
        </dgm:presLayoutVars>
      </dgm:prSet>
      <dgm:spPr/>
    </dgm:pt>
    <dgm:pt modelId="{F48A49F6-09B3-48BD-8ED8-7815A72001D4}" type="pres">
      <dgm:prSet presAssocID="{ECB441E4-8C28-41CD-AADC-2895780E6706}" presName="Accent" presStyleLbl="trAlignAcc1" presStyleIdx="0" presStyleCnt="2">
        <dgm:presLayoutVars>
          <dgm:chMax val="0"/>
          <dgm:chPref val="0"/>
        </dgm:presLayoutVars>
      </dgm:prSet>
      <dgm:spPr/>
    </dgm:pt>
    <dgm:pt modelId="{A407CE1A-A70C-4C10-87F1-E6178FD15685}" type="pres">
      <dgm:prSet presAssocID="{ECB441E4-8C28-41CD-AADC-2895780E6706}" presName="Image" presStyleLbl="alignImgPlace1" presStyleIdx="0" presStyleCnt="2">
        <dgm:presLayoutVars>
          <dgm:chMax val="0"/>
          <dgm:chPref val="0"/>
        </dgm:presLayoutVars>
      </dgm:prSet>
      <dgm:spPr>
        <a:blipFill rotWithShape="1">
          <a:blip xmlns:r="http://schemas.openxmlformats.org/officeDocument/2006/relationships" r:embed="rId1"/>
          <a:srcRect/>
          <a:stretch>
            <a:fillRect t="-8000" b="-8000"/>
          </a:stretch>
        </a:blipFill>
      </dgm:spPr>
    </dgm:pt>
    <dgm:pt modelId="{B7AF98F6-AAE7-43A0-A0D2-1EAC6F812D16}" type="pres">
      <dgm:prSet presAssocID="{ECB441E4-8C28-41CD-AADC-2895780E6706}" presName="ChildComposite" presStyleCnt="0"/>
      <dgm:spPr/>
    </dgm:pt>
    <dgm:pt modelId="{41233439-7D00-48DF-9249-D5CF37255B9F}" type="pres">
      <dgm:prSet presAssocID="{ECB441E4-8C28-41CD-AADC-2895780E6706}" presName="Child" presStyleLbl="node1" presStyleIdx="0" presStyleCnt="2">
        <dgm:presLayoutVars>
          <dgm:chMax val="0"/>
          <dgm:chPref val="0"/>
          <dgm:bulletEnabled val="1"/>
        </dgm:presLayoutVars>
      </dgm:prSet>
      <dgm:spPr/>
    </dgm:pt>
    <dgm:pt modelId="{01595155-6220-406D-959C-3597925B5FD9}" type="pres">
      <dgm:prSet presAssocID="{ECB441E4-8C28-41CD-AADC-2895780E6706}" presName="Parent" presStyleLbl="revTx" presStyleIdx="0" presStyleCnt="2">
        <dgm:presLayoutVars>
          <dgm:chMax val="1"/>
          <dgm:chPref val="0"/>
          <dgm:bulletEnabled val="1"/>
        </dgm:presLayoutVars>
      </dgm:prSet>
      <dgm:spPr/>
    </dgm:pt>
    <dgm:pt modelId="{8942588B-A88E-48B3-B2C2-DE27B4A92C91}" type="pres">
      <dgm:prSet presAssocID="{EF26D847-05E1-401E-B071-53A04CBB68C2}" presName="sibTrans" presStyleCnt="0"/>
      <dgm:spPr/>
    </dgm:pt>
    <dgm:pt modelId="{FE346381-B121-4C94-9DAF-20F6EC1232BD}" type="pres">
      <dgm:prSet presAssocID="{9A4A4AA7-CB30-4C91-9209-2AC4927C5404}" presName="composite" presStyleCnt="0">
        <dgm:presLayoutVars>
          <dgm:chMax val="1"/>
          <dgm:chPref val="1"/>
        </dgm:presLayoutVars>
      </dgm:prSet>
      <dgm:spPr/>
    </dgm:pt>
    <dgm:pt modelId="{01C6CE56-A150-4BD2-A284-53EEDB8ACEB1}" type="pres">
      <dgm:prSet presAssocID="{9A4A4AA7-CB30-4C91-9209-2AC4927C5404}" presName="Accent" presStyleLbl="trAlignAcc1" presStyleIdx="1" presStyleCnt="2">
        <dgm:presLayoutVars>
          <dgm:chMax val="0"/>
          <dgm:chPref val="0"/>
        </dgm:presLayoutVars>
      </dgm:prSet>
      <dgm:spPr/>
    </dgm:pt>
    <dgm:pt modelId="{A832C03D-824F-439D-B90C-C3780F6E0DFB}" type="pres">
      <dgm:prSet presAssocID="{9A4A4AA7-CB30-4C91-9209-2AC4927C5404}" presName="Image" presStyleLbl="alignImgPlace1" presStyleIdx="1" presStyleCnt="2">
        <dgm:presLayoutVars>
          <dgm:chMax val="0"/>
          <dgm:chPref val="0"/>
        </dgm:presLayoutVars>
      </dgm:prSet>
      <dgm:spPr>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7000" r="-7000"/>
          </a:stretch>
        </a:blipFill>
      </dgm:spPr>
    </dgm:pt>
    <dgm:pt modelId="{E389A5EE-B476-46A2-8E86-26511F4DB92B}" type="pres">
      <dgm:prSet presAssocID="{9A4A4AA7-CB30-4C91-9209-2AC4927C5404}" presName="ChildComposite" presStyleCnt="0"/>
      <dgm:spPr/>
    </dgm:pt>
    <dgm:pt modelId="{2B5CEDDB-ABB7-45A7-87FE-D3E7D94A3082}" type="pres">
      <dgm:prSet presAssocID="{9A4A4AA7-CB30-4C91-9209-2AC4927C5404}" presName="Child" presStyleLbl="node1" presStyleIdx="1" presStyleCnt="2">
        <dgm:presLayoutVars>
          <dgm:chMax val="0"/>
          <dgm:chPref val="0"/>
          <dgm:bulletEnabled val="1"/>
        </dgm:presLayoutVars>
      </dgm:prSet>
      <dgm:spPr/>
    </dgm:pt>
    <dgm:pt modelId="{9F7C94A9-BCF9-4B8C-8764-C64F46B9A0C0}" type="pres">
      <dgm:prSet presAssocID="{9A4A4AA7-CB30-4C91-9209-2AC4927C5404}" presName="Parent" presStyleLbl="revTx" presStyleIdx="1" presStyleCnt="2">
        <dgm:presLayoutVars>
          <dgm:chMax val="1"/>
          <dgm:chPref val="0"/>
          <dgm:bulletEnabled val="1"/>
        </dgm:presLayoutVars>
      </dgm:prSet>
      <dgm:spPr/>
    </dgm:pt>
  </dgm:ptLst>
  <dgm:cxnLst>
    <dgm:cxn modelId="{662DC814-4588-455A-86C2-C79E73D58DA6}" srcId="{9A4A4AA7-CB30-4C91-9209-2AC4927C5404}" destId="{CF5B8A13-D169-4087-94D5-EB3B868983C5}" srcOrd="0" destOrd="0" parTransId="{745BD917-8D8C-45AD-AE9D-75D599E011E1}" sibTransId="{6FB0D081-13FE-47AC-8612-D8475C036E6A}"/>
    <dgm:cxn modelId="{D4B2F026-B4D1-489F-B9D7-E04DAFDBD673}" type="presOf" srcId="{ECB441E4-8C28-41CD-AADC-2895780E6706}" destId="{01595155-6220-406D-959C-3597925B5FD9}" srcOrd="0" destOrd="0" presId="urn:microsoft.com/office/officeart/2008/layout/CaptionedPictures"/>
    <dgm:cxn modelId="{124F7B37-07C4-47BB-AF56-C7583AF5AF5F}" srcId="{ECB441E4-8C28-41CD-AADC-2895780E6706}" destId="{4AA57DCD-B2DD-451B-ADA8-D1507182DBB4}" srcOrd="0" destOrd="0" parTransId="{6EEFB6C4-9318-4421-A1B6-E9AEFE0001DA}" sibTransId="{97506E2D-C1AA-4B82-BF6D-151D038E1DAB}"/>
    <dgm:cxn modelId="{4295EA40-9F01-498D-A4EE-81E19B437550}" type="presOf" srcId="{54C55E72-88C2-4C44-AAC1-B6B19748132B}" destId="{CE3EB05C-53EE-493A-861B-6D18E2C7708E}" srcOrd="0" destOrd="0" presId="urn:microsoft.com/office/officeart/2008/layout/CaptionedPictures"/>
    <dgm:cxn modelId="{5F6A3469-BBD3-42A5-BD43-BC3CB5CE0D1C}" type="presOf" srcId="{4AA57DCD-B2DD-451B-ADA8-D1507182DBB4}" destId="{41233439-7D00-48DF-9249-D5CF37255B9F}" srcOrd="0" destOrd="0" presId="urn:microsoft.com/office/officeart/2008/layout/CaptionedPictures"/>
    <dgm:cxn modelId="{F3F26C4E-43BC-41D4-894F-5DA9FB8843EB}" type="presOf" srcId="{CF5B8A13-D169-4087-94D5-EB3B868983C5}" destId="{2B5CEDDB-ABB7-45A7-87FE-D3E7D94A3082}" srcOrd="0" destOrd="0" presId="urn:microsoft.com/office/officeart/2008/layout/CaptionedPictures"/>
    <dgm:cxn modelId="{EB565A76-3DB8-4582-BF8B-2C913A27D911}" srcId="{54C55E72-88C2-4C44-AAC1-B6B19748132B}" destId="{9A4A4AA7-CB30-4C91-9209-2AC4927C5404}" srcOrd="1" destOrd="0" parTransId="{2155D336-B340-4016-893F-A7AC3F954305}" sibTransId="{5E0FE4AA-42DE-4DA0-8374-3DC0563CD0BE}"/>
    <dgm:cxn modelId="{669FD192-7390-4808-BBFD-1CEB4E556DA5}" srcId="{54C55E72-88C2-4C44-AAC1-B6B19748132B}" destId="{ECB441E4-8C28-41CD-AADC-2895780E6706}" srcOrd="0" destOrd="0" parTransId="{055EDB32-417B-415F-ACAD-8B4A123DA050}" sibTransId="{EF26D847-05E1-401E-B071-53A04CBB68C2}"/>
    <dgm:cxn modelId="{3BDFC6D6-557D-483C-B6CF-564E80937741}" type="presOf" srcId="{9A4A4AA7-CB30-4C91-9209-2AC4927C5404}" destId="{9F7C94A9-BCF9-4B8C-8764-C64F46B9A0C0}" srcOrd="0" destOrd="0" presId="urn:microsoft.com/office/officeart/2008/layout/CaptionedPictures"/>
    <dgm:cxn modelId="{43582B26-D424-4C9B-BC87-0C1C9B25A28A}" type="presParOf" srcId="{CE3EB05C-53EE-493A-861B-6D18E2C7708E}" destId="{172B9109-9C62-41A4-9CBB-37A73A07B879}" srcOrd="0" destOrd="0" presId="urn:microsoft.com/office/officeart/2008/layout/CaptionedPictures"/>
    <dgm:cxn modelId="{4A03B344-9CB3-49D2-AFAD-1E80072D1144}" type="presParOf" srcId="{172B9109-9C62-41A4-9CBB-37A73A07B879}" destId="{F48A49F6-09B3-48BD-8ED8-7815A72001D4}" srcOrd="0" destOrd="0" presId="urn:microsoft.com/office/officeart/2008/layout/CaptionedPictures"/>
    <dgm:cxn modelId="{37E67E4E-2CCC-42C4-8B61-97A743B0F856}" type="presParOf" srcId="{172B9109-9C62-41A4-9CBB-37A73A07B879}" destId="{A407CE1A-A70C-4C10-87F1-E6178FD15685}" srcOrd="1" destOrd="0" presId="urn:microsoft.com/office/officeart/2008/layout/CaptionedPictures"/>
    <dgm:cxn modelId="{76E245CD-C328-4A63-BFDC-1D4D425BBB1C}" type="presParOf" srcId="{172B9109-9C62-41A4-9CBB-37A73A07B879}" destId="{B7AF98F6-AAE7-43A0-A0D2-1EAC6F812D16}" srcOrd="2" destOrd="0" presId="urn:microsoft.com/office/officeart/2008/layout/CaptionedPictures"/>
    <dgm:cxn modelId="{96BDC874-36B0-49C4-AB8B-097535A8FCEE}" type="presParOf" srcId="{B7AF98F6-AAE7-43A0-A0D2-1EAC6F812D16}" destId="{41233439-7D00-48DF-9249-D5CF37255B9F}" srcOrd="0" destOrd="0" presId="urn:microsoft.com/office/officeart/2008/layout/CaptionedPictures"/>
    <dgm:cxn modelId="{CCB613A8-0A63-4705-ABB4-AA5BFEC39001}" type="presParOf" srcId="{B7AF98F6-AAE7-43A0-A0D2-1EAC6F812D16}" destId="{01595155-6220-406D-959C-3597925B5FD9}" srcOrd="1" destOrd="0" presId="urn:microsoft.com/office/officeart/2008/layout/CaptionedPictures"/>
    <dgm:cxn modelId="{0359799C-990A-48E8-9BA9-AC9C99DAC63C}" type="presParOf" srcId="{CE3EB05C-53EE-493A-861B-6D18E2C7708E}" destId="{8942588B-A88E-48B3-B2C2-DE27B4A92C91}" srcOrd="1" destOrd="0" presId="urn:microsoft.com/office/officeart/2008/layout/CaptionedPictures"/>
    <dgm:cxn modelId="{A69438F5-5CA2-494D-8D3E-55F1AECEF668}" type="presParOf" srcId="{CE3EB05C-53EE-493A-861B-6D18E2C7708E}" destId="{FE346381-B121-4C94-9DAF-20F6EC1232BD}" srcOrd="2" destOrd="0" presId="urn:microsoft.com/office/officeart/2008/layout/CaptionedPictures"/>
    <dgm:cxn modelId="{FC5B740D-3219-455B-AE81-19C43587B700}" type="presParOf" srcId="{FE346381-B121-4C94-9DAF-20F6EC1232BD}" destId="{01C6CE56-A150-4BD2-A284-53EEDB8ACEB1}" srcOrd="0" destOrd="0" presId="urn:microsoft.com/office/officeart/2008/layout/CaptionedPictures"/>
    <dgm:cxn modelId="{622D9B53-9020-4A06-893C-75FE3D6CD93D}" type="presParOf" srcId="{FE346381-B121-4C94-9DAF-20F6EC1232BD}" destId="{A832C03D-824F-439D-B90C-C3780F6E0DFB}" srcOrd="1" destOrd="0" presId="urn:microsoft.com/office/officeart/2008/layout/CaptionedPictures"/>
    <dgm:cxn modelId="{0FDE35A6-A20F-4E91-B825-2DB9AB09F8E7}" type="presParOf" srcId="{FE346381-B121-4C94-9DAF-20F6EC1232BD}" destId="{E389A5EE-B476-46A2-8E86-26511F4DB92B}" srcOrd="2" destOrd="0" presId="urn:microsoft.com/office/officeart/2008/layout/CaptionedPictures"/>
    <dgm:cxn modelId="{45CB4A3A-FDF7-485E-89C0-8D8D7D32EBDA}" type="presParOf" srcId="{E389A5EE-B476-46A2-8E86-26511F4DB92B}" destId="{2B5CEDDB-ABB7-45A7-87FE-D3E7D94A3082}" srcOrd="0" destOrd="0" presId="urn:microsoft.com/office/officeart/2008/layout/CaptionedPictures"/>
    <dgm:cxn modelId="{583D7746-734C-4B22-A67A-0D9171858F94}" type="presParOf" srcId="{E389A5EE-B476-46A2-8E86-26511F4DB92B}" destId="{9F7C94A9-BCF9-4B8C-8764-C64F46B9A0C0}" srcOrd="1" destOrd="0" presId="urn:microsoft.com/office/officeart/2008/layout/CaptionedPictures"/>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E8E9C3-0628-4149-8B79-E94DA47B0A7E}" type="doc">
      <dgm:prSet loTypeId="urn:microsoft.com/office/officeart/2005/8/layout/hProcess9" loCatId="process" qsTypeId="urn:microsoft.com/office/officeart/2005/8/quickstyle/simple1" qsCatId="simple" csTypeId="urn:microsoft.com/office/officeart/2005/8/colors/accent0_3" csCatId="mainScheme" phldr="1"/>
      <dgm:spPr/>
    </dgm:pt>
    <dgm:pt modelId="{19A08E28-24CD-4C36-B636-ACFE1623EAE5}">
      <dgm:prSet phldrT="[Texto]" custT="1"/>
      <dgm:spPr/>
      <dgm:t>
        <a:bodyPr/>
        <a:lstStyle/>
        <a:p>
          <a:r>
            <a:rPr lang="es-ES" sz="1200" dirty="0"/>
            <a:t>Identificar las técnicas de procesamiento de imágenes </a:t>
          </a:r>
          <a:endParaRPr lang="es-CO" sz="1200" dirty="0"/>
        </a:p>
      </dgm:t>
    </dgm:pt>
    <dgm:pt modelId="{7C4D61A1-13D4-4E0D-9D79-60BFADB2F741}" type="parTrans" cxnId="{6D85B32B-717C-47C5-8015-4FC2A84CAB55}">
      <dgm:prSet/>
      <dgm:spPr/>
      <dgm:t>
        <a:bodyPr/>
        <a:lstStyle/>
        <a:p>
          <a:endParaRPr lang="es-CO" sz="1200"/>
        </a:p>
      </dgm:t>
    </dgm:pt>
    <dgm:pt modelId="{A9BB4AFC-AFDD-4DA9-BF9C-353ACB4CA306}" type="sibTrans" cxnId="{6D85B32B-717C-47C5-8015-4FC2A84CAB55}">
      <dgm:prSet/>
      <dgm:spPr/>
      <dgm:t>
        <a:bodyPr/>
        <a:lstStyle/>
        <a:p>
          <a:endParaRPr lang="es-CO" sz="1200"/>
        </a:p>
      </dgm:t>
    </dgm:pt>
    <dgm:pt modelId="{DA757157-5BB1-435A-A626-6EEC56F6E68F}">
      <dgm:prSet phldrT="[Texto]" custT="1"/>
      <dgm:spPr/>
      <dgm:t>
        <a:bodyPr/>
        <a:lstStyle/>
        <a:p>
          <a:r>
            <a:rPr lang="es-ES" sz="1200" dirty="0"/>
            <a:t>Identificar los tipos de daños o condiciones más frecuentes</a:t>
          </a:r>
          <a:endParaRPr lang="es-CO" sz="1200" dirty="0"/>
        </a:p>
      </dgm:t>
    </dgm:pt>
    <dgm:pt modelId="{1ED37015-E491-42C1-A42F-85A8FE7128D5}" type="parTrans" cxnId="{719758C2-C2D5-4571-A8EE-9C874DF89E85}">
      <dgm:prSet/>
      <dgm:spPr/>
      <dgm:t>
        <a:bodyPr/>
        <a:lstStyle/>
        <a:p>
          <a:endParaRPr lang="es-CO" sz="1200"/>
        </a:p>
      </dgm:t>
    </dgm:pt>
    <dgm:pt modelId="{312A72FA-8F4F-472B-ACC4-1AAA87A27069}" type="sibTrans" cxnId="{719758C2-C2D5-4571-A8EE-9C874DF89E85}">
      <dgm:prSet/>
      <dgm:spPr/>
      <dgm:t>
        <a:bodyPr/>
        <a:lstStyle/>
        <a:p>
          <a:endParaRPr lang="es-CO" sz="1200"/>
        </a:p>
      </dgm:t>
    </dgm:pt>
    <dgm:pt modelId="{C2CE37E7-2316-4825-980E-15829D87FE60}">
      <dgm:prSet phldrT="[Texto]" custT="1"/>
      <dgm:spPr/>
      <dgm:t>
        <a:bodyPr/>
        <a:lstStyle/>
        <a:p>
          <a:r>
            <a:rPr lang="es-ES" sz="1200" dirty="0"/>
            <a:t>Construir un conjunto de imágenes con los tipos de daños o condiciones</a:t>
          </a:r>
          <a:endParaRPr lang="es-CO" sz="1200" dirty="0"/>
        </a:p>
      </dgm:t>
    </dgm:pt>
    <dgm:pt modelId="{579D24B2-D5E7-422C-824D-25E16124F6D1}" type="parTrans" cxnId="{7EF71002-BCE8-46FC-8716-6C1B8B7F9EDC}">
      <dgm:prSet/>
      <dgm:spPr/>
      <dgm:t>
        <a:bodyPr/>
        <a:lstStyle/>
        <a:p>
          <a:endParaRPr lang="es-CO" sz="1200"/>
        </a:p>
      </dgm:t>
    </dgm:pt>
    <dgm:pt modelId="{A75F8E0E-A2A9-47B0-A0AD-594C7E5B0C75}" type="sibTrans" cxnId="{7EF71002-BCE8-46FC-8716-6C1B8B7F9EDC}">
      <dgm:prSet/>
      <dgm:spPr/>
      <dgm:t>
        <a:bodyPr/>
        <a:lstStyle/>
        <a:p>
          <a:endParaRPr lang="es-CO" sz="1200"/>
        </a:p>
      </dgm:t>
    </dgm:pt>
    <dgm:pt modelId="{00D7A7D2-40D0-45AF-ACBD-074F2CDE18C1}">
      <dgm:prSet phldrT="[Texto]" custT="1"/>
      <dgm:spPr/>
      <dgm:t>
        <a:bodyPr/>
        <a:lstStyle/>
        <a:p>
          <a:r>
            <a:rPr lang="es-ES" sz="1200" dirty="0"/>
            <a:t>Implementar un algoritmo basado en técnicas de procesamiento de imágenes que determine la condición de un panel fotovoltaico</a:t>
          </a:r>
          <a:endParaRPr lang="es-CO" sz="1200" dirty="0"/>
        </a:p>
      </dgm:t>
    </dgm:pt>
    <dgm:pt modelId="{5D60258C-FAE5-4614-87C6-5787B42B07B1}" type="parTrans" cxnId="{45E229DF-27D9-45D9-9F2F-527A7260F2B1}">
      <dgm:prSet/>
      <dgm:spPr/>
      <dgm:t>
        <a:bodyPr/>
        <a:lstStyle/>
        <a:p>
          <a:endParaRPr lang="es-CO" sz="1200"/>
        </a:p>
      </dgm:t>
    </dgm:pt>
    <dgm:pt modelId="{539F3AF0-962B-4794-9DA1-0FEFDBE18E86}" type="sibTrans" cxnId="{45E229DF-27D9-45D9-9F2F-527A7260F2B1}">
      <dgm:prSet/>
      <dgm:spPr/>
      <dgm:t>
        <a:bodyPr/>
        <a:lstStyle/>
        <a:p>
          <a:endParaRPr lang="es-CO" sz="1200"/>
        </a:p>
      </dgm:t>
    </dgm:pt>
    <dgm:pt modelId="{DB5A3C79-E3AC-4671-84EF-744ABC0B48A3}">
      <dgm:prSet phldrT="[Texto]" custT="1"/>
      <dgm:spPr/>
      <dgm:t>
        <a:bodyPr/>
        <a:lstStyle/>
        <a:p>
          <a:r>
            <a:rPr lang="es-ES" sz="1200" dirty="0"/>
            <a:t>Evaluar el desempeño del algoritmo implementado bajo condiciones controladas.</a:t>
          </a:r>
          <a:endParaRPr lang="es-CO" sz="1200" dirty="0"/>
        </a:p>
      </dgm:t>
    </dgm:pt>
    <dgm:pt modelId="{CAE75D6F-B52B-42D1-9A8C-D196B52EAAF9}" type="parTrans" cxnId="{6CFDE2E8-FD4A-4F98-87B4-92E711E16453}">
      <dgm:prSet/>
      <dgm:spPr/>
      <dgm:t>
        <a:bodyPr/>
        <a:lstStyle/>
        <a:p>
          <a:endParaRPr lang="es-CO" sz="1200"/>
        </a:p>
      </dgm:t>
    </dgm:pt>
    <dgm:pt modelId="{1C64BE11-5DD9-42FA-8674-36AA44A808EE}" type="sibTrans" cxnId="{6CFDE2E8-FD4A-4F98-87B4-92E711E16453}">
      <dgm:prSet/>
      <dgm:spPr/>
      <dgm:t>
        <a:bodyPr/>
        <a:lstStyle/>
        <a:p>
          <a:endParaRPr lang="es-CO" sz="1200"/>
        </a:p>
      </dgm:t>
    </dgm:pt>
    <dgm:pt modelId="{FEA469DD-BF38-4CAC-B3D0-4E95768695F7}" type="pres">
      <dgm:prSet presAssocID="{6CE8E9C3-0628-4149-8B79-E94DA47B0A7E}" presName="CompostProcess" presStyleCnt="0">
        <dgm:presLayoutVars>
          <dgm:dir/>
          <dgm:resizeHandles val="exact"/>
        </dgm:presLayoutVars>
      </dgm:prSet>
      <dgm:spPr/>
    </dgm:pt>
    <dgm:pt modelId="{3B580C42-759D-4CE3-8A62-730A63E678B9}" type="pres">
      <dgm:prSet presAssocID="{6CE8E9C3-0628-4149-8B79-E94DA47B0A7E}" presName="arrow" presStyleLbl="bgShp" presStyleIdx="0" presStyleCnt="1" custLinFactNeighborX="0" custLinFactNeighborY="5000"/>
      <dgm:spPr/>
    </dgm:pt>
    <dgm:pt modelId="{A37DEA18-0485-41A3-9D0E-ADDB7A303B26}" type="pres">
      <dgm:prSet presAssocID="{6CE8E9C3-0628-4149-8B79-E94DA47B0A7E}" presName="linearProcess" presStyleCnt="0"/>
      <dgm:spPr/>
    </dgm:pt>
    <dgm:pt modelId="{67A406F3-3CA4-4840-8F72-E4F2DB38E6E8}" type="pres">
      <dgm:prSet presAssocID="{19A08E28-24CD-4C36-B636-ACFE1623EAE5}" presName="textNode" presStyleLbl="node1" presStyleIdx="0" presStyleCnt="5">
        <dgm:presLayoutVars>
          <dgm:bulletEnabled val="1"/>
        </dgm:presLayoutVars>
      </dgm:prSet>
      <dgm:spPr/>
    </dgm:pt>
    <dgm:pt modelId="{87C5785E-5C34-4C11-A33B-906B875A5123}" type="pres">
      <dgm:prSet presAssocID="{A9BB4AFC-AFDD-4DA9-BF9C-353ACB4CA306}" presName="sibTrans" presStyleCnt="0"/>
      <dgm:spPr/>
    </dgm:pt>
    <dgm:pt modelId="{B663CE92-D736-4D07-99A5-2CC6DCB3D468}" type="pres">
      <dgm:prSet presAssocID="{DA757157-5BB1-435A-A626-6EEC56F6E68F}" presName="textNode" presStyleLbl="node1" presStyleIdx="1" presStyleCnt="5">
        <dgm:presLayoutVars>
          <dgm:bulletEnabled val="1"/>
        </dgm:presLayoutVars>
      </dgm:prSet>
      <dgm:spPr/>
    </dgm:pt>
    <dgm:pt modelId="{2369C8F6-722C-4C58-8125-5A4DC0B78606}" type="pres">
      <dgm:prSet presAssocID="{312A72FA-8F4F-472B-ACC4-1AAA87A27069}" presName="sibTrans" presStyleCnt="0"/>
      <dgm:spPr/>
    </dgm:pt>
    <dgm:pt modelId="{6B8981C2-51A7-4782-BB49-DA5565181427}" type="pres">
      <dgm:prSet presAssocID="{C2CE37E7-2316-4825-980E-15829D87FE60}" presName="textNode" presStyleLbl="node1" presStyleIdx="2" presStyleCnt="5">
        <dgm:presLayoutVars>
          <dgm:bulletEnabled val="1"/>
        </dgm:presLayoutVars>
      </dgm:prSet>
      <dgm:spPr/>
    </dgm:pt>
    <dgm:pt modelId="{86103C7E-E967-4820-8D1D-D3CFF1C152C5}" type="pres">
      <dgm:prSet presAssocID="{A75F8E0E-A2A9-47B0-A0AD-594C7E5B0C75}" presName="sibTrans" presStyleCnt="0"/>
      <dgm:spPr/>
    </dgm:pt>
    <dgm:pt modelId="{0C0C97CB-0C1F-4DA2-9ED3-946EFFD63349}" type="pres">
      <dgm:prSet presAssocID="{00D7A7D2-40D0-45AF-ACBD-074F2CDE18C1}" presName="textNode" presStyleLbl="node1" presStyleIdx="3" presStyleCnt="5">
        <dgm:presLayoutVars>
          <dgm:bulletEnabled val="1"/>
        </dgm:presLayoutVars>
      </dgm:prSet>
      <dgm:spPr/>
    </dgm:pt>
    <dgm:pt modelId="{AACFD143-B19C-466B-A3B4-B9E3BB5A9AA0}" type="pres">
      <dgm:prSet presAssocID="{539F3AF0-962B-4794-9DA1-0FEFDBE18E86}" presName="sibTrans" presStyleCnt="0"/>
      <dgm:spPr/>
    </dgm:pt>
    <dgm:pt modelId="{17C0D356-8FA7-49DA-86EE-CA1AA7FB9232}" type="pres">
      <dgm:prSet presAssocID="{DB5A3C79-E3AC-4671-84EF-744ABC0B48A3}" presName="textNode" presStyleLbl="node1" presStyleIdx="4" presStyleCnt="5">
        <dgm:presLayoutVars>
          <dgm:bulletEnabled val="1"/>
        </dgm:presLayoutVars>
      </dgm:prSet>
      <dgm:spPr/>
    </dgm:pt>
  </dgm:ptLst>
  <dgm:cxnLst>
    <dgm:cxn modelId="{7EF71002-BCE8-46FC-8716-6C1B8B7F9EDC}" srcId="{6CE8E9C3-0628-4149-8B79-E94DA47B0A7E}" destId="{C2CE37E7-2316-4825-980E-15829D87FE60}" srcOrd="2" destOrd="0" parTransId="{579D24B2-D5E7-422C-824D-25E16124F6D1}" sibTransId="{A75F8E0E-A2A9-47B0-A0AD-594C7E5B0C75}"/>
    <dgm:cxn modelId="{8B08E80D-4E28-408C-84E0-30823C88555D}" type="presOf" srcId="{C2CE37E7-2316-4825-980E-15829D87FE60}" destId="{6B8981C2-51A7-4782-BB49-DA5565181427}" srcOrd="0" destOrd="0" presId="urn:microsoft.com/office/officeart/2005/8/layout/hProcess9"/>
    <dgm:cxn modelId="{6D85B32B-717C-47C5-8015-4FC2A84CAB55}" srcId="{6CE8E9C3-0628-4149-8B79-E94DA47B0A7E}" destId="{19A08E28-24CD-4C36-B636-ACFE1623EAE5}" srcOrd="0" destOrd="0" parTransId="{7C4D61A1-13D4-4E0D-9D79-60BFADB2F741}" sibTransId="{A9BB4AFC-AFDD-4DA9-BF9C-353ACB4CA306}"/>
    <dgm:cxn modelId="{9A701E2D-B56F-4AF8-BFAD-21E9AF693711}" type="presOf" srcId="{DB5A3C79-E3AC-4671-84EF-744ABC0B48A3}" destId="{17C0D356-8FA7-49DA-86EE-CA1AA7FB9232}" srcOrd="0" destOrd="0" presId="urn:microsoft.com/office/officeart/2005/8/layout/hProcess9"/>
    <dgm:cxn modelId="{066A4453-CAFB-49A7-8244-DCFD8FB64599}" type="presOf" srcId="{DA757157-5BB1-435A-A626-6EEC56F6E68F}" destId="{B663CE92-D736-4D07-99A5-2CC6DCB3D468}" srcOrd="0" destOrd="0" presId="urn:microsoft.com/office/officeart/2005/8/layout/hProcess9"/>
    <dgm:cxn modelId="{1FFD1E74-7742-491F-98A5-E89893D61777}" type="presOf" srcId="{19A08E28-24CD-4C36-B636-ACFE1623EAE5}" destId="{67A406F3-3CA4-4840-8F72-E4F2DB38E6E8}" srcOrd="0" destOrd="0" presId="urn:microsoft.com/office/officeart/2005/8/layout/hProcess9"/>
    <dgm:cxn modelId="{8768A785-C381-47A5-A3DA-DFC9B7404E62}" type="presOf" srcId="{00D7A7D2-40D0-45AF-ACBD-074F2CDE18C1}" destId="{0C0C97CB-0C1F-4DA2-9ED3-946EFFD63349}" srcOrd="0" destOrd="0" presId="urn:microsoft.com/office/officeart/2005/8/layout/hProcess9"/>
    <dgm:cxn modelId="{719758C2-C2D5-4571-A8EE-9C874DF89E85}" srcId="{6CE8E9C3-0628-4149-8B79-E94DA47B0A7E}" destId="{DA757157-5BB1-435A-A626-6EEC56F6E68F}" srcOrd="1" destOrd="0" parTransId="{1ED37015-E491-42C1-A42F-85A8FE7128D5}" sibTransId="{312A72FA-8F4F-472B-ACC4-1AAA87A27069}"/>
    <dgm:cxn modelId="{45E229DF-27D9-45D9-9F2F-527A7260F2B1}" srcId="{6CE8E9C3-0628-4149-8B79-E94DA47B0A7E}" destId="{00D7A7D2-40D0-45AF-ACBD-074F2CDE18C1}" srcOrd="3" destOrd="0" parTransId="{5D60258C-FAE5-4614-87C6-5787B42B07B1}" sibTransId="{539F3AF0-962B-4794-9DA1-0FEFDBE18E86}"/>
    <dgm:cxn modelId="{6CFDE2E8-FD4A-4F98-87B4-92E711E16453}" srcId="{6CE8E9C3-0628-4149-8B79-E94DA47B0A7E}" destId="{DB5A3C79-E3AC-4671-84EF-744ABC0B48A3}" srcOrd="4" destOrd="0" parTransId="{CAE75D6F-B52B-42D1-9A8C-D196B52EAAF9}" sibTransId="{1C64BE11-5DD9-42FA-8674-36AA44A808EE}"/>
    <dgm:cxn modelId="{A69CB1F8-1D67-4762-8578-7465D3E9BA29}" type="presOf" srcId="{6CE8E9C3-0628-4149-8B79-E94DA47B0A7E}" destId="{FEA469DD-BF38-4CAC-B3D0-4E95768695F7}" srcOrd="0" destOrd="0" presId="urn:microsoft.com/office/officeart/2005/8/layout/hProcess9"/>
    <dgm:cxn modelId="{1E92A048-CB51-43E2-8BFA-07BA1206BEFA}" type="presParOf" srcId="{FEA469DD-BF38-4CAC-B3D0-4E95768695F7}" destId="{3B580C42-759D-4CE3-8A62-730A63E678B9}" srcOrd="0" destOrd="0" presId="urn:microsoft.com/office/officeart/2005/8/layout/hProcess9"/>
    <dgm:cxn modelId="{A091958F-F761-4EE2-AB8B-064E4674E022}" type="presParOf" srcId="{FEA469DD-BF38-4CAC-B3D0-4E95768695F7}" destId="{A37DEA18-0485-41A3-9D0E-ADDB7A303B26}" srcOrd="1" destOrd="0" presId="urn:microsoft.com/office/officeart/2005/8/layout/hProcess9"/>
    <dgm:cxn modelId="{2B8AE702-A127-4C1F-83A9-2F5AADF4CA5B}" type="presParOf" srcId="{A37DEA18-0485-41A3-9D0E-ADDB7A303B26}" destId="{67A406F3-3CA4-4840-8F72-E4F2DB38E6E8}" srcOrd="0" destOrd="0" presId="urn:microsoft.com/office/officeart/2005/8/layout/hProcess9"/>
    <dgm:cxn modelId="{37D316FB-8F8D-4C93-82B8-2F2BEE4F4944}" type="presParOf" srcId="{A37DEA18-0485-41A3-9D0E-ADDB7A303B26}" destId="{87C5785E-5C34-4C11-A33B-906B875A5123}" srcOrd="1" destOrd="0" presId="urn:microsoft.com/office/officeart/2005/8/layout/hProcess9"/>
    <dgm:cxn modelId="{9E0D5EED-9CF5-4320-B638-2CEBA08138BC}" type="presParOf" srcId="{A37DEA18-0485-41A3-9D0E-ADDB7A303B26}" destId="{B663CE92-D736-4D07-99A5-2CC6DCB3D468}" srcOrd="2" destOrd="0" presId="urn:microsoft.com/office/officeart/2005/8/layout/hProcess9"/>
    <dgm:cxn modelId="{47A44E48-A175-49EC-BAEE-C1E7DC6D4A39}" type="presParOf" srcId="{A37DEA18-0485-41A3-9D0E-ADDB7A303B26}" destId="{2369C8F6-722C-4C58-8125-5A4DC0B78606}" srcOrd="3" destOrd="0" presId="urn:microsoft.com/office/officeart/2005/8/layout/hProcess9"/>
    <dgm:cxn modelId="{DD210CC2-9E62-49A8-B967-3157F121105B}" type="presParOf" srcId="{A37DEA18-0485-41A3-9D0E-ADDB7A303B26}" destId="{6B8981C2-51A7-4782-BB49-DA5565181427}" srcOrd="4" destOrd="0" presId="urn:microsoft.com/office/officeart/2005/8/layout/hProcess9"/>
    <dgm:cxn modelId="{17643A70-D2A4-4A83-9E12-028B70B72E53}" type="presParOf" srcId="{A37DEA18-0485-41A3-9D0E-ADDB7A303B26}" destId="{86103C7E-E967-4820-8D1D-D3CFF1C152C5}" srcOrd="5" destOrd="0" presId="urn:microsoft.com/office/officeart/2005/8/layout/hProcess9"/>
    <dgm:cxn modelId="{77755EF5-CD19-4BBD-AAD2-6EDBA0D79703}" type="presParOf" srcId="{A37DEA18-0485-41A3-9D0E-ADDB7A303B26}" destId="{0C0C97CB-0C1F-4DA2-9ED3-946EFFD63349}" srcOrd="6" destOrd="0" presId="urn:microsoft.com/office/officeart/2005/8/layout/hProcess9"/>
    <dgm:cxn modelId="{815BEAD9-909E-4452-9678-83160E68C50B}" type="presParOf" srcId="{A37DEA18-0485-41A3-9D0E-ADDB7A303B26}" destId="{AACFD143-B19C-466B-A3B4-B9E3BB5A9AA0}" srcOrd="7" destOrd="0" presId="urn:microsoft.com/office/officeart/2005/8/layout/hProcess9"/>
    <dgm:cxn modelId="{B6D3B8FC-B8EE-45E9-BE04-0E7203D49B31}" type="presParOf" srcId="{A37DEA18-0485-41A3-9D0E-ADDB7A303B26}" destId="{17C0D356-8FA7-49DA-86EE-CA1AA7FB923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5206F-6D00-45E3-9284-0A3ECA78B817}">
      <dsp:nvSpPr>
        <dsp:cNvPr id="0" name=""/>
        <dsp:cNvSpPr/>
      </dsp:nvSpPr>
      <dsp:spPr>
        <a:xfrm>
          <a:off x="0" y="842457"/>
          <a:ext cx="4968043" cy="1123276"/>
        </a:xfrm>
        <a:prstGeom prst="notchedRightArrow">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23041-098F-4D96-ABD7-59BE4A8B61A1}">
      <dsp:nvSpPr>
        <dsp:cNvPr id="0" name=""/>
        <dsp:cNvSpPr/>
      </dsp:nvSpPr>
      <dsp:spPr>
        <a:xfrm>
          <a:off x="2183" y="0"/>
          <a:ext cx="1440926" cy="112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b" anchorCtr="0">
          <a:noAutofit/>
        </a:bodyPr>
        <a:lstStyle/>
        <a:p>
          <a:pPr marL="0" lvl="0" indent="0" algn="ctr" defTabSz="1733550">
            <a:lnSpc>
              <a:spcPct val="90000"/>
            </a:lnSpc>
            <a:spcBef>
              <a:spcPct val="0"/>
            </a:spcBef>
            <a:spcAft>
              <a:spcPct val="35000"/>
            </a:spcAft>
            <a:buNone/>
          </a:pPr>
          <a:endParaRPr lang="es-ES" sz="3900" kern="1200" dirty="0"/>
        </a:p>
      </dsp:txBody>
      <dsp:txXfrm>
        <a:off x="2183" y="0"/>
        <a:ext cx="1440926" cy="1123276"/>
      </dsp:txXfrm>
    </dsp:sp>
    <dsp:sp modelId="{D80207F0-69F8-416D-BAAD-739BE36EF71D}">
      <dsp:nvSpPr>
        <dsp:cNvPr id="0" name=""/>
        <dsp:cNvSpPr/>
      </dsp:nvSpPr>
      <dsp:spPr>
        <a:xfrm>
          <a:off x="67688" y="793814"/>
          <a:ext cx="1309916" cy="1220560"/>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03AFD-786D-428C-A87C-D76FAC743E7D}">
      <dsp:nvSpPr>
        <dsp:cNvPr id="0" name=""/>
        <dsp:cNvSpPr/>
      </dsp:nvSpPr>
      <dsp:spPr>
        <a:xfrm>
          <a:off x="1515156" y="1684914"/>
          <a:ext cx="1440926" cy="112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t" anchorCtr="0">
          <a:noAutofit/>
        </a:bodyPr>
        <a:lstStyle/>
        <a:p>
          <a:pPr marL="0" lvl="0" indent="0" algn="ctr" defTabSz="1733550">
            <a:lnSpc>
              <a:spcPct val="90000"/>
            </a:lnSpc>
            <a:spcBef>
              <a:spcPct val="0"/>
            </a:spcBef>
            <a:spcAft>
              <a:spcPct val="35000"/>
            </a:spcAft>
            <a:buNone/>
          </a:pPr>
          <a:endParaRPr lang="es-ES" sz="3900" kern="1200" dirty="0"/>
        </a:p>
      </dsp:txBody>
      <dsp:txXfrm>
        <a:off x="1515156" y="1684914"/>
        <a:ext cx="1440926" cy="1123276"/>
      </dsp:txXfrm>
    </dsp:sp>
    <dsp:sp modelId="{F9E88A4F-19FA-40FF-94FE-B77754C8E6F6}">
      <dsp:nvSpPr>
        <dsp:cNvPr id="0" name=""/>
        <dsp:cNvSpPr/>
      </dsp:nvSpPr>
      <dsp:spPr>
        <a:xfrm>
          <a:off x="1627244" y="820894"/>
          <a:ext cx="1216749" cy="1166401"/>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5474E8-56E9-4D89-AE7C-6AD133F07A73}">
      <dsp:nvSpPr>
        <dsp:cNvPr id="0" name=""/>
        <dsp:cNvSpPr/>
      </dsp:nvSpPr>
      <dsp:spPr>
        <a:xfrm>
          <a:off x="3028128" y="0"/>
          <a:ext cx="1440926" cy="112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b" anchorCtr="0">
          <a:noAutofit/>
        </a:bodyPr>
        <a:lstStyle/>
        <a:p>
          <a:pPr marL="0" lvl="0" indent="0" algn="ctr" defTabSz="1733550">
            <a:lnSpc>
              <a:spcPct val="90000"/>
            </a:lnSpc>
            <a:spcBef>
              <a:spcPct val="0"/>
            </a:spcBef>
            <a:spcAft>
              <a:spcPct val="35000"/>
            </a:spcAft>
            <a:buNone/>
          </a:pPr>
          <a:endParaRPr lang="es-ES" sz="3900" kern="1200" dirty="0"/>
        </a:p>
      </dsp:txBody>
      <dsp:txXfrm>
        <a:off x="3028128" y="0"/>
        <a:ext cx="1440926" cy="1123276"/>
      </dsp:txXfrm>
    </dsp:sp>
    <dsp:sp modelId="{B85705D7-DC70-4154-92B4-7BC900B57BA1}">
      <dsp:nvSpPr>
        <dsp:cNvPr id="0" name=""/>
        <dsp:cNvSpPr/>
      </dsp:nvSpPr>
      <dsp:spPr>
        <a:xfrm>
          <a:off x="3123616" y="757710"/>
          <a:ext cx="1249950" cy="1292769"/>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A49F6-09B3-48BD-8ED8-7815A72001D4}">
      <dsp:nvSpPr>
        <dsp:cNvPr id="0" name=""/>
        <dsp:cNvSpPr/>
      </dsp:nvSpPr>
      <dsp:spPr>
        <a:xfrm>
          <a:off x="1434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407CE1A-A70C-4C10-87F1-E6178FD15685}">
      <dsp:nvSpPr>
        <dsp:cNvPr id="0" name=""/>
        <dsp:cNvSpPr/>
      </dsp:nvSpPr>
      <dsp:spPr>
        <a:xfrm>
          <a:off x="90771" y="72808"/>
          <a:ext cx="1375655" cy="116885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33439-7D00-48DF-9249-D5CF37255B9F}">
      <dsp:nvSpPr>
        <dsp:cNvPr id="0" name=""/>
        <dsp:cNvSpPr/>
      </dsp:nvSpPr>
      <dsp:spPr>
        <a:xfrm>
          <a:off x="9077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Fotografía</a:t>
          </a:r>
          <a:endParaRPr lang="es-CO" sz="1400" kern="1200" dirty="0"/>
        </a:p>
      </dsp:txBody>
      <dsp:txXfrm>
        <a:off x="90771" y="1421504"/>
        <a:ext cx="1375655" cy="305686"/>
      </dsp:txXfrm>
    </dsp:sp>
    <dsp:sp modelId="{01595155-6220-406D-959C-3597925B5FD9}">
      <dsp:nvSpPr>
        <dsp:cNvPr id="0" name=""/>
        <dsp:cNvSpPr/>
      </dsp:nvSpPr>
      <dsp:spPr>
        <a:xfrm>
          <a:off x="9077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Snails trails</a:t>
          </a:r>
        </a:p>
      </dsp:txBody>
      <dsp:txXfrm>
        <a:off x="90771" y="1241666"/>
        <a:ext cx="1375655" cy="179838"/>
      </dsp:txXfrm>
    </dsp:sp>
    <dsp:sp modelId="{01C6CE56-A150-4BD2-A284-53EEDB8ACEB1}">
      <dsp:nvSpPr>
        <dsp:cNvPr id="0" name=""/>
        <dsp:cNvSpPr/>
      </dsp:nvSpPr>
      <dsp:spPr>
        <a:xfrm>
          <a:off x="188533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32C03D-824F-439D-B90C-C3780F6E0DFB}">
      <dsp:nvSpPr>
        <dsp:cNvPr id="0" name=""/>
        <dsp:cNvSpPr/>
      </dsp:nvSpPr>
      <dsp:spPr>
        <a:xfrm>
          <a:off x="1961761" y="72808"/>
          <a:ext cx="1375655" cy="1168857"/>
        </a:xfrm>
        <a:prstGeom prst="rect">
          <a:avLst/>
        </a:prstGeom>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5CEDDB-ABB7-45A7-87FE-D3E7D94A3082}">
      <dsp:nvSpPr>
        <dsp:cNvPr id="0" name=""/>
        <dsp:cNvSpPr/>
      </dsp:nvSpPr>
      <dsp:spPr>
        <a:xfrm>
          <a:off x="196176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Fotografía</a:t>
          </a:r>
          <a:endParaRPr lang="es-CO" sz="1400" kern="1200" dirty="0"/>
        </a:p>
      </dsp:txBody>
      <dsp:txXfrm>
        <a:off x="1961761" y="1421504"/>
        <a:ext cx="1375655" cy="305686"/>
      </dsp:txXfrm>
    </dsp:sp>
    <dsp:sp modelId="{9F7C94A9-BCF9-4B8C-8764-C64F46B9A0C0}">
      <dsp:nvSpPr>
        <dsp:cNvPr id="0" name=""/>
        <dsp:cNvSpPr/>
      </dsp:nvSpPr>
      <dsp:spPr>
        <a:xfrm>
          <a:off x="196176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Rotura del módulo</a:t>
          </a:r>
        </a:p>
      </dsp:txBody>
      <dsp:txXfrm>
        <a:off x="1961761" y="1241666"/>
        <a:ext cx="1375655" cy="1798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A49F6-09B3-48BD-8ED8-7815A72001D4}">
      <dsp:nvSpPr>
        <dsp:cNvPr id="0" name=""/>
        <dsp:cNvSpPr/>
      </dsp:nvSpPr>
      <dsp:spPr>
        <a:xfrm>
          <a:off x="1434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407CE1A-A70C-4C10-87F1-E6178FD15685}">
      <dsp:nvSpPr>
        <dsp:cNvPr id="0" name=""/>
        <dsp:cNvSpPr/>
      </dsp:nvSpPr>
      <dsp:spPr>
        <a:xfrm>
          <a:off x="90771" y="72808"/>
          <a:ext cx="1375655" cy="116885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33439-7D00-48DF-9249-D5CF37255B9F}">
      <dsp:nvSpPr>
        <dsp:cNvPr id="0" name=""/>
        <dsp:cNvSpPr/>
      </dsp:nvSpPr>
      <dsp:spPr>
        <a:xfrm>
          <a:off x="9077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Termografía</a:t>
          </a:r>
          <a:endParaRPr lang="es-CO" sz="1400" kern="1200" dirty="0"/>
        </a:p>
      </dsp:txBody>
      <dsp:txXfrm>
        <a:off x="90771" y="1421504"/>
        <a:ext cx="1375655" cy="305686"/>
      </dsp:txXfrm>
    </dsp:sp>
    <dsp:sp modelId="{01595155-6220-406D-959C-3597925B5FD9}">
      <dsp:nvSpPr>
        <dsp:cNvPr id="0" name=""/>
        <dsp:cNvSpPr/>
      </dsp:nvSpPr>
      <dsp:spPr>
        <a:xfrm>
          <a:off x="9077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Snails trails</a:t>
          </a:r>
        </a:p>
      </dsp:txBody>
      <dsp:txXfrm>
        <a:off x="90771" y="1241666"/>
        <a:ext cx="1375655" cy="179838"/>
      </dsp:txXfrm>
    </dsp:sp>
    <dsp:sp modelId="{01C6CE56-A150-4BD2-A284-53EEDB8ACEB1}">
      <dsp:nvSpPr>
        <dsp:cNvPr id="0" name=""/>
        <dsp:cNvSpPr/>
      </dsp:nvSpPr>
      <dsp:spPr>
        <a:xfrm>
          <a:off x="188533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32C03D-824F-439D-B90C-C3780F6E0DFB}">
      <dsp:nvSpPr>
        <dsp:cNvPr id="0" name=""/>
        <dsp:cNvSpPr/>
      </dsp:nvSpPr>
      <dsp:spPr>
        <a:xfrm>
          <a:off x="1961761" y="72808"/>
          <a:ext cx="1375655" cy="1168857"/>
        </a:xfrm>
        <a:prstGeom prst="rect">
          <a:avLst/>
        </a:prstGeom>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7000" r="-7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5CEDDB-ABB7-45A7-87FE-D3E7D94A3082}">
      <dsp:nvSpPr>
        <dsp:cNvPr id="0" name=""/>
        <dsp:cNvSpPr/>
      </dsp:nvSpPr>
      <dsp:spPr>
        <a:xfrm>
          <a:off x="196176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Termografía</a:t>
          </a:r>
          <a:endParaRPr lang="es-CO" sz="1400" kern="1200" dirty="0"/>
        </a:p>
      </dsp:txBody>
      <dsp:txXfrm>
        <a:off x="1961761" y="1421504"/>
        <a:ext cx="1375655" cy="305686"/>
      </dsp:txXfrm>
    </dsp:sp>
    <dsp:sp modelId="{9F7C94A9-BCF9-4B8C-8764-C64F46B9A0C0}">
      <dsp:nvSpPr>
        <dsp:cNvPr id="0" name=""/>
        <dsp:cNvSpPr/>
      </dsp:nvSpPr>
      <dsp:spPr>
        <a:xfrm>
          <a:off x="196176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Rotura del módulo</a:t>
          </a:r>
        </a:p>
      </dsp:txBody>
      <dsp:txXfrm>
        <a:off x="1961761" y="1241666"/>
        <a:ext cx="1375655" cy="1798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A49F6-09B3-48BD-8ED8-7815A72001D4}">
      <dsp:nvSpPr>
        <dsp:cNvPr id="0" name=""/>
        <dsp:cNvSpPr/>
      </dsp:nvSpPr>
      <dsp:spPr>
        <a:xfrm>
          <a:off x="1434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407CE1A-A70C-4C10-87F1-E6178FD15685}">
      <dsp:nvSpPr>
        <dsp:cNvPr id="0" name=""/>
        <dsp:cNvSpPr/>
      </dsp:nvSpPr>
      <dsp:spPr>
        <a:xfrm>
          <a:off x="90771" y="72808"/>
          <a:ext cx="1375655" cy="116885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33439-7D00-48DF-9249-D5CF37255B9F}">
      <dsp:nvSpPr>
        <dsp:cNvPr id="0" name=""/>
        <dsp:cNvSpPr/>
      </dsp:nvSpPr>
      <dsp:spPr>
        <a:xfrm>
          <a:off x="9077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Fotografía</a:t>
          </a:r>
          <a:endParaRPr lang="es-CO" sz="1400" kern="1200" dirty="0"/>
        </a:p>
      </dsp:txBody>
      <dsp:txXfrm>
        <a:off x="90771" y="1421504"/>
        <a:ext cx="1375655" cy="305686"/>
      </dsp:txXfrm>
    </dsp:sp>
    <dsp:sp modelId="{01595155-6220-406D-959C-3597925B5FD9}">
      <dsp:nvSpPr>
        <dsp:cNvPr id="0" name=""/>
        <dsp:cNvSpPr/>
      </dsp:nvSpPr>
      <dsp:spPr>
        <a:xfrm>
          <a:off x="9077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Delaminación</a:t>
          </a:r>
        </a:p>
      </dsp:txBody>
      <dsp:txXfrm>
        <a:off x="90771" y="1241666"/>
        <a:ext cx="1375655" cy="179838"/>
      </dsp:txXfrm>
    </dsp:sp>
    <dsp:sp modelId="{01C6CE56-A150-4BD2-A284-53EEDB8ACEB1}">
      <dsp:nvSpPr>
        <dsp:cNvPr id="0" name=""/>
        <dsp:cNvSpPr/>
      </dsp:nvSpPr>
      <dsp:spPr>
        <a:xfrm>
          <a:off x="188533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32C03D-824F-439D-B90C-C3780F6E0DFB}">
      <dsp:nvSpPr>
        <dsp:cNvPr id="0" name=""/>
        <dsp:cNvSpPr/>
      </dsp:nvSpPr>
      <dsp:spPr>
        <a:xfrm>
          <a:off x="1961761" y="72808"/>
          <a:ext cx="1375655" cy="1168857"/>
        </a:xfrm>
        <a:prstGeom prst="rect">
          <a:avLst/>
        </a:prstGeom>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5CEDDB-ABB7-45A7-87FE-D3E7D94A3082}">
      <dsp:nvSpPr>
        <dsp:cNvPr id="0" name=""/>
        <dsp:cNvSpPr/>
      </dsp:nvSpPr>
      <dsp:spPr>
        <a:xfrm>
          <a:off x="196176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Fotografía</a:t>
          </a:r>
          <a:endParaRPr lang="es-CO" sz="1400" kern="1200" dirty="0"/>
        </a:p>
      </dsp:txBody>
      <dsp:txXfrm>
        <a:off x="1961761" y="1421504"/>
        <a:ext cx="1375655" cy="305686"/>
      </dsp:txXfrm>
    </dsp:sp>
    <dsp:sp modelId="{9F7C94A9-BCF9-4B8C-8764-C64F46B9A0C0}">
      <dsp:nvSpPr>
        <dsp:cNvPr id="0" name=""/>
        <dsp:cNvSpPr/>
      </dsp:nvSpPr>
      <dsp:spPr>
        <a:xfrm>
          <a:off x="196176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Puntos calientes</a:t>
          </a:r>
        </a:p>
      </dsp:txBody>
      <dsp:txXfrm>
        <a:off x="1961761" y="1241666"/>
        <a:ext cx="1375655" cy="1798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A49F6-09B3-48BD-8ED8-7815A72001D4}">
      <dsp:nvSpPr>
        <dsp:cNvPr id="0" name=""/>
        <dsp:cNvSpPr/>
      </dsp:nvSpPr>
      <dsp:spPr>
        <a:xfrm>
          <a:off x="1434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407CE1A-A70C-4C10-87F1-E6178FD15685}">
      <dsp:nvSpPr>
        <dsp:cNvPr id="0" name=""/>
        <dsp:cNvSpPr/>
      </dsp:nvSpPr>
      <dsp:spPr>
        <a:xfrm>
          <a:off x="90771" y="72808"/>
          <a:ext cx="1375655" cy="1168857"/>
        </a:xfrm>
        <a:prstGeom prst="rect">
          <a:avLst/>
        </a:prstGeom>
        <a:blipFill rotWithShape="1">
          <a:blip xmlns:r="http://schemas.openxmlformats.org/officeDocument/2006/relationships" r:embed="rId1"/>
          <a:srcRect/>
          <a:stretch>
            <a:fillRect t="-8000" b="-8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33439-7D00-48DF-9249-D5CF37255B9F}">
      <dsp:nvSpPr>
        <dsp:cNvPr id="0" name=""/>
        <dsp:cNvSpPr/>
      </dsp:nvSpPr>
      <dsp:spPr>
        <a:xfrm>
          <a:off x="9077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Termografía</a:t>
          </a:r>
          <a:endParaRPr lang="es-CO" sz="1400" kern="1200" dirty="0"/>
        </a:p>
      </dsp:txBody>
      <dsp:txXfrm>
        <a:off x="90771" y="1421504"/>
        <a:ext cx="1375655" cy="305686"/>
      </dsp:txXfrm>
    </dsp:sp>
    <dsp:sp modelId="{01595155-6220-406D-959C-3597925B5FD9}">
      <dsp:nvSpPr>
        <dsp:cNvPr id="0" name=""/>
        <dsp:cNvSpPr/>
      </dsp:nvSpPr>
      <dsp:spPr>
        <a:xfrm>
          <a:off x="9077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Delaminación</a:t>
          </a:r>
        </a:p>
      </dsp:txBody>
      <dsp:txXfrm>
        <a:off x="90771" y="1241666"/>
        <a:ext cx="1375655" cy="179838"/>
      </dsp:txXfrm>
    </dsp:sp>
    <dsp:sp modelId="{01C6CE56-A150-4BD2-A284-53EEDB8ACEB1}">
      <dsp:nvSpPr>
        <dsp:cNvPr id="0" name=""/>
        <dsp:cNvSpPr/>
      </dsp:nvSpPr>
      <dsp:spPr>
        <a:xfrm>
          <a:off x="1885336" y="878"/>
          <a:ext cx="1528505" cy="1798242"/>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32C03D-824F-439D-B90C-C3780F6E0DFB}">
      <dsp:nvSpPr>
        <dsp:cNvPr id="0" name=""/>
        <dsp:cNvSpPr/>
      </dsp:nvSpPr>
      <dsp:spPr>
        <a:xfrm>
          <a:off x="1961761" y="72808"/>
          <a:ext cx="1375655" cy="1168857"/>
        </a:xfrm>
        <a:prstGeom prst="rect">
          <a:avLst/>
        </a:prstGeom>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7000" r="-7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5CEDDB-ABB7-45A7-87FE-D3E7D94A3082}">
      <dsp:nvSpPr>
        <dsp:cNvPr id="0" name=""/>
        <dsp:cNvSpPr/>
      </dsp:nvSpPr>
      <dsp:spPr>
        <a:xfrm>
          <a:off x="1961761" y="1421504"/>
          <a:ext cx="1375655" cy="3056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Termografía</a:t>
          </a:r>
          <a:endParaRPr lang="es-CO" sz="1400" kern="1200" dirty="0"/>
        </a:p>
      </dsp:txBody>
      <dsp:txXfrm>
        <a:off x="1961761" y="1421504"/>
        <a:ext cx="1375655" cy="305686"/>
      </dsp:txXfrm>
    </dsp:sp>
    <dsp:sp modelId="{9F7C94A9-BCF9-4B8C-8764-C64F46B9A0C0}">
      <dsp:nvSpPr>
        <dsp:cNvPr id="0" name=""/>
        <dsp:cNvSpPr/>
      </dsp:nvSpPr>
      <dsp:spPr>
        <a:xfrm>
          <a:off x="1961761" y="1241666"/>
          <a:ext cx="1375655" cy="17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CO" sz="900" kern="1200" dirty="0"/>
            <a:t>Puntos calientes</a:t>
          </a:r>
        </a:p>
      </dsp:txBody>
      <dsp:txXfrm>
        <a:off x="1961761" y="1241666"/>
        <a:ext cx="1375655" cy="1798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80C42-759D-4CE3-8A62-730A63E678B9}">
      <dsp:nvSpPr>
        <dsp:cNvPr id="0" name=""/>
        <dsp:cNvSpPr/>
      </dsp:nvSpPr>
      <dsp:spPr>
        <a:xfrm>
          <a:off x="604361" y="0"/>
          <a:ext cx="6849427" cy="40640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406F3-3CA4-4840-8F72-E4F2DB38E6E8}">
      <dsp:nvSpPr>
        <dsp:cNvPr id="0" name=""/>
        <dsp:cNvSpPr/>
      </dsp:nvSpPr>
      <dsp:spPr>
        <a:xfrm>
          <a:off x="2360" y="1219199"/>
          <a:ext cx="1421193" cy="162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Identificar las técnicas de procesamiento de imágenes </a:t>
          </a:r>
          <a:endParaRPr lang="es-CO" sz="1200" kern="1200" dirty="0"/>
        </a:p>
      </dsp:txBody>
      <dsp:txXfrm>
        <a:off x="71737" y="1288576"/>
        <a:ext cx="1282439" cy="1486846"/>
      </dsp:txXfrm>
    </dsp:sp>
    <dsp:sp modelId="{B663CE92-D736-4D07-99A5-2CC6DCB3D468}">
      <dsp:nvSpPr>
        <dsp:cNvPr id="0" name=""/>
        <dsp:cNvSpPr/>
      </dsp:nvSpPr>
      <dsp:spPr>
        <a:xfrm>
          <a:off x="1660419" y="1219199"/>
          <a:ext cx="1421193" cy="162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Identificar los tipos de daños o condiciones más frecuentes</a:t>
          </a:r>
          <a:endParaRPr lang="es-CO" sz="1200" kern="1200" dirty="0"/>
        </a:p>
      </dsp:txBody>
      <dsp:txXfrm>
        <a:off x="1729796" y="1288576"/>
        <a:ext cx="1282439" cy="1486846"/>
      </dsp:txXfrm>
    </dsp:sp>
    <dsp:sp modelId="{6B8981C2-51A7-4782-BB49-DA5565181427}">
      <dsp:nvSpPr>
        <dsp:cNvPr id="0" name=""/>
        <dsp:cNvSpPr/>
      </dsp:nvSpPr>
      <dsp:spPr>
        <a:xfrm>
          <a:off x="3318478" y="1219199"/>
          <a:ext cx="1421193" cy="162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Construir un conjunto de imágenes con los tipos de daños o condiciones</a:t>
          </a:r>
          <a:endParaRPr lang="es-CO" sz="1200" kern="1200" dirty="0"/>
        </a:p>
      </dsp:txBody>
      <dsp:txXfrm>
        <a:off x="3387855" y="1288576"/>
        <a:ext cx="1282439" cy="1486846"/>
      </dsp:txXfrm>
    </dsp:sp>
    <dsp:sp modelId="{0C0C97CB-0C1F-4DA2-9ED3-946EFFD63349}">
      <dsp:nvSpPr>
        <dsp:cNvPr id="0" name=""/>
        <dsp:cNvSpPr/>
      </dsp:nvSpPr>
      <dsp:spPr>
        <a:xfrm>
          <a:off x="4976537" y="1219199"/>
          <a:ext cx="1421193" cy="162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Implementar un algoritmo basado en técnicas de procesamiento de imágenes que determine la condición de un panel fotovoltaico</a:t>
          </a:r>
          <a:endParaRPr lang="es-CO" sz="1200" kern="1200" dirty="0"/>
        </a:p>
      </dsp:txBody>
      <dsp:txXfrm>
        <a:off x="5045914" y="1288576"/>
        <a:ext cx="1282439" cy="1486846"/>
      </dsp:txXfrm>
    </dsp:sp>
    <dsp:sp modelId="{17C0D356-8FA7-49DA-86EE-CA1AA7FB9232}">
      <dsp:nvSpPr>
        <dsp:cNvPr id="0" name=""/>
        <dsp:cNvSpPr/>
      </dsp:nvSpPr>
      <dsp:spPr>
        <a:xfrm>
          <a:off x="6634595" y="1219199"/>
          <a:ext cx="1421193" cy="162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Evaluar el desempeño del algoritmo implementado bajo condiciones controladas.</a:t>
          </a:r>
          <a:endParaRPr lang="es-CO" sz="1200" kern="1200" dirty="0"/>
        </a:p>
      </dsp:txBody>
      <dsp:txXfrm>
        <a:off x="6703972" y="1288576"/>
        <a:ext cx="1282439" cy="14868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25/11/2021</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dirty="0"/>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dirty="0"/>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25/11/2021</a:t>
            </a:fld>
            <a:endParaRPr lang="es-ES" dirty="0"/>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dirty="0"/>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dirty="0"/>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25/11/2021</a:t>
            </a:fld>
            <a:endParaRPr lang="es-ES" dirty="0"/>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dirty="0"/>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dirty="0"/>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25/11/2021</a:t>
            </a:fld>
            <a:endParaRPr lang="es-ES" dirty="0"/>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dirty="0"/>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dirty="0"/>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25/11/2021</a:t>
            </a:fld>
            <a:endParaRPr lang="es-ES" dirty="0"/>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dirty="0"/>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dirty="0"/>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25/11/2021</a:t>
            </a:fld>
            <a:endParaRPr lang="es-ES" dirty="0"/>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dirty="0"/>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dirty="0"/>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25/11/2021</a:t>
            </a:fld>
            <a:endParaRPr lang="es-ES" dirty="0"/>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dirty="0"/>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dirty="0"/>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25/11/2021</a:t>
            </a:fld>
            <a:endParaRPr lang="es-ES" dirty="0"/>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dirty="0"/>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dirty="0"/>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25/11/2021</a:t>
            </a:fld>
            <a:endParaRPr lang="es-ES" dirty="0"/>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dirty="0"/>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dirty="0"/>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25/11/2021</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dirty="0"/>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Etapa 2: Pre – Procesamiento.</a:t>
            </a:r>
            <a:endParaRPr lang="es-CO" sz="3200" dirty="0"/>
          </a:p>
        </p:txBody>
      </p:sp>
      <mc:AlternateContent xmlns:mc="http://schemas.openxmlformats.org/markup-compatibility/2006">
        <mc:Choice xmlns:a14="http://schemas.microsoft.com/office/drawing/2010/main" Requires="a14">
          <p:graphicFrame>
            <p:nvGraphicFramePr>
              <p:cNvPr id="12" name="Tabla 12">
                <a:extLst>
                  <a:ext uri="{FF2B5EF4-FFF2-40B4-BE49-F238E27FC236}">
                    <a16:creationId xmlns:a16="http://schemas.microsoft.com/office/drawing/2014/main" id="{1D8CDF83-1BE3-4F0A-B983-4306AC9C840D}"/>
                  </a:ext>
                </a:extLst>
              </p:cNvPr>
              <p:cNvGraphicFramePr>
                <a:graphicFrameLocks noGrp="1"/>
              </p:cNvGraphicFramePr>
              <p:nvPr>
                <p:extLst>
                  <p:ext uri="{D42A27DB-BD31-4B8C-83A1-F6EECF244321}">
                    <p14:modId xmlns:p14="http://schemas.microsoft.com/office/powerpoint/2010/main" val="2082718369"/>
                  </p:ext>
                </p:extLst>
              </p:nvPr>
            </p:nvGraphicFramePr>
            <p:xfrm>
              <a:off x="252000" y="1240505"/>
              <a:ext cx="8640000" cy="4363882"/>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2182609569"/>
                        </a:ext>
                      </a:extLst>
                    </a:gridCol>
                    <a:gridCol w="1728000">
                      <a:extLst>
                        <a:ext uri="{9D8B030D-6E8A-4147-A177-3AD203B41FA5}">
                          <a16:colId xmlns:a16="http://schemas.microsoft.com/office/drawing/2014/main" val="2349641700"/>
                        </a:ext>
                      </a:extLst>
                    </a:gridCol>
                    <a:gridCol w="1728000">
                      <a:extLst>
                        <a:ext uri="{9D8B030D-6E8A-4147-A177-3AD203B41FA5}">
                          <a16:colId xmlns:a16="http://schemas.microsoft.com/office/drawing/2014/main" val="4056106388"/>
                        </a:ext>
                      </a:extLst>
                    </a:gridCol>
                    <a:gridCol w="1728000">
                      <a:extLst>
                        <a:ext uri="{9D8B030D-6E8A-4147-A177-3AD203B41FA5}">
                          <a16:colId xmlns:a16="http://schemas.microsoft.com/office/drawing/2014/main" val="2469070730"/>
                        </a:ext>
                      </a:extLst>
                    </a:gridCol>
                    <a:gridCol w="1728000">
                      <a:extLst>
                        <a:ext uri="{9D8B030D-6E8A-4147-A177-3AD203B41FA5}">
                          <a16:colId xmlns:a16="http://schemas.microsoft.com/office/drawing/2014/main" val="3296158034"/>
                        </a:ext>
                      </a:extLst>
                    </a:gridCol>
                  </a:tblGrid>
                  <a:tr h="360000">
                    <a:tc>
                      <a:txBody>
                        <a:bodyPr/>
                        <a:lstStyle/>
                        <a:p>
                          <a:pPr algn="ctr"/>
                          <a:r>
                            <a:rPr lang="es-CO" dirty="0"/>
                            <a:t>Filtros</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ctr"/>
                          <a:r>
                            <a:rPr lang="es-MX" sz="2200" dirty="0">
                              <a:solidFill>
                                <a:schemeClr val="bg1"/>
                              </a:solidFill>
                            </a:rPr>
                            <a:t>Promediador</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kern="1200" dirty="0">
                              <a:solidFill>
                                <a:schemeClr val="bg1"/>
                              </a:solidFill>
                              <a:effectLst/>
                              <a:latin typeface="+mn-lt"/>
                              <a:ea typeface="+mn-ea"/>
                              <a:cs typeface="+mn-cs"/>
                            </a:rPr>
                            <a:t>Gaussiano</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Mediana.</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Bilateral.</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extLst>
                      <a:ext uri="{0D108BD9-81ED-4DB2-BD59-A6C34878D82A}">
                        <a16:rowId xmlns:a16="http://schemas.microsoft.com/office/drawing/2014/main" val="1188692499"/>
                      </a:ext>
                    </a:extLst>
                  </a:tr>
                  <a:tr h="1612623">
                    <a:tc>
                      <a:txBody>
                        <a:bodyPr/>
                        <a:lstStyle/>
                        <a:p>
                          <a:pPr algn="ctr"/>
                          <a:r>
                            <a:rPr lang="es-MX"/>
                            <a:t>Concepto:</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Construye del cálculo de la media aritmética de los pixeles que están en una máscara en un punto determinado de la imagen. </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 La idea es utilizar la distribución gaussiana bidimensional como función de una desviación puntual.</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El filtro de mediana es el filtro no lineal más conocido, este operador crea nuevos pixeles a partir de calcular la mediana del conjunto de pixeles que constituyen la máscara</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Es un filtro que suaviza la imagen conservando los bodes según la combinación no lineal de lo pixeles adyacentes. Tiene en cuanta los criterios geométricos y fotoeléctricos.</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023700992"/>
                      </a:ext>
                    </a:extLst>
                  </a:tr>
                  <a:tr h="2324539">
                    <a:tc>
                      <a:txBody>
                        <a:bodyPr/>
                        <a:lstStyle/>
                        <a:p>
                          <a:pPr algn="ctr"/>
                          <a:r>
                            <a:rPr lang="es-MX" dirty="0"/>
                            <a:t>Ecuación:</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14:m>
                            <m:oMathPara xmlns:m="http://schemas.openxmlformats.org/officeDocument/2006/math">
                              <m:oMathParaPr>
                                <m:jc m:val="centerGroup"/>
                              </m:oMathParaPr>
                              <m:oMath xmlns:m="http://schemas.openxmlformats.org/officeDocument/2006/math">
                                <m:sSub>
                                  <m:sSubPr>
                                    <m:ctrlPr>
                                      <a:rPr lang="es-CO" sz="1200" i="1" kern="1200" smtClean="0">
                                        <a:solidFill>
                                          <a:schemeClr val="tx1">
                                            <a:lumMod val="65000"/>
                                            <a:lumOff val="35000"/>
                                          </a:schemeClr>
                                        </a:solidFill>
                                        <a:effectLst/>
                                        <a:latin typeface="Cambria Math" panose="02040503050406030204" pitchFamily="18" charset="0"/>
                                        <a:ea typeface="+mn-ea"/>
                                        <a:cs typeface="+mn-cs"/>
                                      </a:rPr>
                                    </m:ctrlPr>
                                  </m:sSubPr>
                                  <m:e>
                                    <m:r>
                                      <a:rPr lang="es-CO" sz="1200" i="1" kern="1200">
                                        <a:solidFill>
                                          <a:schemeClr val="tx1">
                                            <a:lumMod val="65000"/>
                                            <a:lumOff val="35000"/>
                                          </a:schemeClr>
                                        </a:solidFill>
                                        <a:effectLst/>
                                        <a:latin typeface="Cambria Math" panose="02040503050406030204" pitchFamily="18" charset="0"/>
                                        <a:ea typeface="+mn-ea"/>
                                        <a:cs typeface="+mn-cs"/>
                                      </a:rPr>
                                      <m:t>𝐹𝑃</m:t>
                                    </m:r>
                                  </m:e>
                                  <m:sub>
                                    <m:sSub>
                                      <m:sSubPr>
                                        <m:ctrlPr>
                                          <a:rPr lang="es-CO" sz="1200" i="1" kern="1200">
                                            <a:solidFill>
                                              <a:schemeClr val="tx1">
                                                <a:lumMod val="65000"/>
                                                <a:lumOff val="35000"/>
                                              </a:schemeClr>
                                            </a:solidFill>
                                            <a:effectLst/>
                                            <a:latin typeface="Cambria Math" panose="02040503050406030204" pitchFamily="18" charset="0"/>
                                            <a:ea typeface="+mn-ea"/>
                                            <a:cs typeface="+mn-cs"/>
                                          </a:rPr>
                                        </m:ctrlPr>
                                      </m:sSubPr>
                                      <m:e>
                                        <m:r>
                                          <a:rPr lang="es-CO" sz="1200" i="1" kern="1200">
                                            <a:solidFill>
                                              <a:schemeClr val="tx1">
                                                <a:lumMod val="65000"/>
                                                <a:lumOff val="35000"/>
                                              </a:schemeClr>
                                            </a:solidFill>
                                            <a:effectLst/>
                                            <a:latin typeface="Cambria Math" panose="02040503050406030204" pitchFamily="18" charset="0"/>
                                            <a:ea typeface="+mn-ea"/>
                                            <a:cs typeface="+mn-cs"/>
                                          </a:rPr>
                                          <m:t>𝑥</m:t>
                                        </m:r>
                                      </m:e>
                                      <m:sub>
                                        <m:r>
                                          <a:rPr lang="es-CO" sz="1200" i="1" kern="1200">
                                            <a:solidFill>
                                              <a:schemeClr val="tx1">
                                                <a:lumMod val="65000"/>
                                                <a:lumOff val="35000"/>
                                              </a:schemeClr>
                                            </a:solidFill>
                                            <a:effectLst/>
                                            <a:latin typeface="Cambria Math" panose="02040503050406030204" pitchFamily="18" charset="0"/>
                                            <a:ea typeface="+mn-ea"/>
                                            <a:cs typeface="+mn-cs"/>
                                          </a:rPr>
                                          <m:t>𝑖</m:t>
                                        </m:r>
                                      </m:sub>
                                    </m:sSub>
                                  </m:sub>
                                </m:sSub>
                                <m:r>
                                  <a:rPr lang="es-CO" sz="1200" i="1" kern="1200">
                                    <a:solidFill>
                                      <a:schemeClr val="tx1">
                                        <a:lumMod val="65000"/>
                                        <a:lumOff val="35000"/>
                                      </a:schemeClr>
                                    </a:solidFill>
                                    <a:effectLst/>
                                    <a:latin typeface="Cambria Math" panose="02040503050406030204" pitchFamily="18" charset="0"/>
                                    <a:ea typeface="+mn-ea"/>
                                    <a:cs typeface="+mn-cs"/>
                                  </a:rPr>
                                  <m:t>=</m:t>
                                </m:r>
                                <m:f>
                                  <m:fPr>
                                    <m:ctrlPr>
                                      <a:rPr lang="es-CO" sz="1200" i="1" kern="1200">
                                        <a:solidFill>
                                          <a:schemeClr val="tx1">
                                            <a:lumMod val="65000"/>
                                            <a:lumOff val="35000"/>
                                          </a:schemeClr>
                                        </a:solidFill>
                                        <a:effectLst/>
                                        <a:latin typeface="Cambria Math" panose="02040503050406030204" pitchFamily="18" charset="0"/>
                                        <a:ea typeface="+mn-ea"/>
                                        <a:cs typeface="+mn-cs"/>
                                      </a:rPr>
                                    </m:ctrlPr>
                                  </m:fPr>
                                  <m:num>
                                    <m:r>
                                      <a:rPr lang="es-CO" sz="1200" i="1" kern="1200">
                                        <a:solidFill>
                                          <a:schemeClr val="tx1">
                                            <a:lumMod val="65000"/>
                                            <a:lumOff val="35000"/>
                                          </a:schemeClr>
                                        </a:solidFill>
                                        <a:effectLst/>
                                        <a:latin typeface="Cambria Math" panose="02040503050406030204" pitchFamily="18" charset="0"/>
                                        <a:ea typeface="+mn-ea"/>
                                        <a:cs typeface="+mn-cs"/>
                                      </a:rPr>
                                      <m:t>1</m:t>
                                    </m:r>
                                  </m:num>
                                  <m:den>
                                    <m:sSup>
                                      <m:sSupPr>
                                        <m:ctrlPr>
                                          <a:rPr lang="es-CO" sz="1200" i="1" kern="1200">
                                            <a:solidFill>
                                              <a:schemeClr val="tx1">
                                                <a:lumMod val="65000"/>
                                                <a:lumOff val="35000"/>
                                              </a:schemeClr>
                                            </a:solidFill>
                                            <a:effectLst/>
                                            <a:latin typeface="Cambria Math" panose="02040503050406030204" pitchFamily="18" charset="0"/>
                                            <a:ea typeface="+mn-ea"/>
                                            <a:cs typeface="+mn-cs"/>
                                          </a:rPr>
                                        </m:ctrlPr>
                                      </m:sSupPr>
                                      <m:e>
                                        <m:r>
                                          <a:rPr lang="es-CO" sz="1200" i="1" kern="1200">
                                            <a:solidFill>
                                              <a:schemeClr val="tx1">
                                                <a:lumMod val="65000"/>
                                                <a:lumOff val="35000"/>
                                              </a:schemeClr>
                                            </a:solidFill>
                                            <a:effectLst/>
                                            <a:latin typeface="Cambria Math" panose="02040503050406030204" pitchFamily="18" charset="0"/>
                                            <a:ea typeface="+mn-ea"/>
                                            <a:cs typeface="+mn-cs"/>
                                          </a:rPr>
                                          <m:t>𝑛</m:t>
                                        </m:r>
                                      </m:e>
                                      <m:sup>
                                        <m:r>
                                          <a:rPr lang="es-CO" sz="1200" i="1" kern="1200">
                                            <a:solidFill>
                                              <a:schemeClr val="tx1">
                                                <a:lumMod val="65000"/>
                                                <a:lumOff val="35000"/>
                                              </a:schemeClr>
                                            </a:solidFill>
                                            <a:effectLst/>
                                            <a:latin typeface="Cambria Math" panose="02040503050406030204" pitchFamily="18" charset="0"/>
                                            <a:ea typeface="+mn-ea"/>
                                            <a:cs typeface="+mn-cs"/>
                                          </a:rPr>
                                          <m:t>2</m:t>
                                        </m:r>
                                      </m:sup>
                                    </m:sSup>
                                  </m:den>
                                </m:f>
                                <m:nary>
                                  <m:naryPr>
                                    <m:chr m:val="∑"/>
                                    <m:limLoc m:val="undOvr"/>
                                    <m:supHide m:val="on"/>
                                    <m:ctrlPr>
                                      <a:rPr lang="es-CO" sz="1200" i="1" kern="1200">
                                        <a:solidFill>
                                          <a:schemeClr val="tx1">
                                            <a:lumMod val="65000"/>
                                            <a:lumOff val="35000"/>
                                          </a:schemeClr>
                                        </a:solidFill>
                                        <a:effectLst/>
                                        <a:latin typeface="Cambria Math" panose="02040503050406030204" pitchFamily="18" charset="0"/>
                                        <a:ea typeface="+mn-ea"/>
                                        <a:cs typeface="+mn-cs"/>
                                      </a:rPr>
                                    </m:ctrlPr>
                                  </m:naryPr>
                                  <m:sub>
                                    <m:sSub>
                                      <m:sSubPr>
                                        <m:ctrlPr>
                                          <a:rPr lang="es-CO" sz="1200" i="1" kern="1200">
                                            <a:solidFill>
                                              <a:schemeClr val="tx1">
                                                <a:lumMod val="65000"/>
                                                <a:lumOff val="35000"/>
                                              </a:schemeClr>
                                            </a:solidFill>
                                            <a:effectLst/>
                                            <a:latin typeface="Cambria Math" panose="02040503050406030204" pitchFamily="18" charset="0"/>
                                            <a:ea typeface="+mn-ea"/>
                                            <a:cs typeface="+mn-cs"/>
                                          </a:rPr>
                                        </m:ctrlPr>
                                      </m:sSubPr>
                                      <m:e>
                                        <m:r>
                                          <a:rPr lang="es-CO" sz="1200" i="1" kern="1200">
                                            <a:solidFill>
                                              <a:schemeClr val="tx1">
                                                <a:lumMod val="65000"/>
                                                <a:lumOff val="35000"/>
                                              </a:schemeClr>
                                            </a:solidFill>
                                            <a:effectLst/>
                                            <a:latin typeface="Cambria Math" panose="02040503050406030204" pitchFamily="18" charset="0"/>
                                            <a:ea typeface="+mn-ea"/>
                                            <a:cs typeface="+mn-cs"/>
                                          </a:rPr>
                                          <m:t>𝑥</m:t>
                                        </m:r>
                                      </m:e>
                                      <m:sub>
                                        <m:r>
                                          <a:rPr lang="es-CO" sz="1200" i="1" kern="1200">
                                            <a:solidFill>
                                              <a:schemeClr val="tx1">
                                                <a:lumMod val="65000"/>
                                                <a:lumOff val="35000"/>
                                              </a:schemeClr>
                                            </a:solidFill>
                                            <a:effectLst/>
                                            <a:latin typeface="Cambria Math" panose="02040503050406030204" pitchFamily="18" charset="0"/>
                                            <a:ea typeface="+mn-ea"/>
                                            <a:cs typeface="+mn-cs"/>
                                          </a:rPr>
                                          <m:t>𝑗</m:t>
                                        </m:r>
                                      </m:sub>
                                    </m:sSub>
                                    <m:r>
                                      <a:rPr lang="es-CO" sz="1200" i="1" kern="1200">
                                        <a:solidFill>
                                          <a:schemeClr val="tx1">
                                            <a:lumMod val="65000"/>
                                            <a:lumOff val="35000"/>
                                          </a:schemeClr>
                                        </a:solidFill>
                                        <a:effectLst/>
                                        <a:latin typeface="Cambria Math" panose="02040503050406030204" pitchFamily="18" charset="0"/>
                                        <a:ea typeface="+mn-ea"/>
                                        <a:cs typeface="+mn-cs"/>
                                      </a:rPr>
                                      <m:t>∈</m:t>
                                    </m:r>
                                    <m:r>
                                      <a:rPr lang="es-CO" sz="1200" i="1" kern="1200">
                                        <a:solidFill>
                                          <a:schemeClr val="tx1">
                                            <a:lumMod val="65000"/>
                                            <a:lumOff val="35000"/>
                                          </a:schemeClr>
                                        </a:solidFill>
                                        <a:effectLst/>
                                        <a:latin typeface="Cambria Math" panose="02040503050406030204" pitchFamily="18" charset="0"/>
                                        <a:ea typeface="+mn-ea"/>
                                        <a:cs typeface="+mn-cs"/>
                                      </a:rPr>
                                      <m:t>𝑉</m:t>
                                    </m:r>
                                  </m:sub>
                                  <m:sup/>
                                  <m:e>
                                    <m:sSub>
                                      <m:sSubPr>
                                        <m:ctrlPr>
                                          <a:rPr lang="es-CO" sz="1200" i="1" kern="1200">
                                            <a:solidFill>
                                              <a:schemeClr val="tx1">
                                                <a:lumMod val="65000"/>
                                                <a:lumOff val="35000"/>
                                              </a:schemeClr>
                                            </a:solidFill>
                                            <a:effectLst/>
                                            <a:latin typeface="Cambria Math" panose="02040503050406030204" pitchFamily="18" charset="0"/>
                                            <a:ea typeface="+mn-ea"/>
                                            <a:cs typeface="+mn-cs"/>
                                          </a:rPr>
                                        </m:ctrlPr>
                                      </m:sSubPr>
                                      <m:e>
                                        <m:r>
                                          <a:rPr lang="es-CO" sz="1200" i="1" kern="1200">
                                            <a:solidFill>
                                              <a:schemeClr val="tx1">
                                                <a:lumMod val="65000"/>
                                                <a:lumOff val="35000"/>
                                              </a:schemeClr>
                                            </a:solidFill>
                                            <a:effectLst/>
                                            <a:latin typeface="Cambria Math" panose="02040503050406030204" pitchFamily="18" charset="0"/>
                                            <a:ea typeface="+mn-ea"/>
                                            <a:cs typeface="+mn-cs"/>
                                          </a:rPr>
                                          <m:t>𝑥</m:t>
                                        </m:r>
                                      </m:e>
                                      <m:sub>
                                        <m:r>
                                          <a:rPr lang="es-CO" sz="1200" i="1" kern="1200">
                                            <a:solidFill>
                                              <a:schemeClr val="tx1">
                                                <a:lumMod val="65000"/>
                                                <a:lumOff val="35000"/>
                                              </a:schemeClr>
                                            </a:solidFill>
                                            <a:effectLst/>
                                            <a:latin typeface="Cambria Math" panose="02040503050406030204" pitchFamily="18" charset="0"/>
                                            <a:ea typeface="+mn-ea"/>
                                            <a:cs typeface="+mn-cs"/>
                                          </a:rPr>
                                          <m:t>𝑗</m:t>
                                        </m:r>
                                      </m:sub>
                                    </m:sSub>
                                  </m:e>
                                </m:nary>
                              </m:oMath>
                            </m:oMathPara>
                          </a14:m>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14:m>
                            <m:oMathPara xmlns:m="http://schemas.openxmlformats.org/officeDocument/2006/math">
                              <m:oMathParaPr>
                                <m:jc m:val="centerGroup"/>
                              </m:oMathParaPr>
                              <m:oMath xmlns:m="http://schemas.openxmlformats.org/officeDocument/2006/math">
                                <m:r>
                                  <a:rPr lang="es-CO" sz="1200" i="1" kern="1200" smtClean="0">
                                    <a:solidFill>
                                      <a:schemeClr val="tx1"/>
                                    </a:solidFill>
                                    <a:effectLst/>
                                    <a:latin typeface="+mn-lt"/>
                                    <a:ea typeface="+mn-ea"/>
                                    <a:cs typeface="+mn-cs"/>
                                  </a:rPr>
                                  <m:t>𝑔</m:t>
                                </m:r>
                                <m:d>
                                  <m:dPr>
                                    <m:ctrlPr>
                                      <a:rPr lang="es-CO" sz="1200" i="1" kern="1200">
                                        <a:solidFill>
                                          <a:schemeClr val="tx1"/>
                                        </a:solidFill>
                                        <a:effectLst/>
                                        <a:latin typeface="+mn-lt"/>
                                        <a:ea typeface="+mn-ea"/>
                                        <a:cs typeface="+mn-cs"/>
                                      </a:rPr>
                                    </m:ctrlPr>
                                  </m:dPr>
                                  <m:e>
                                    <m:r>
                                      <a:rPr lang="es-CO" sz="1200" i="1" kern="1200">
                                        <a:solidFill>
                                          <a:schemeClr val="tx1"/>
                                        </a:solidFill>
                                        <a:effectLst/>
                                        <a:latin typeface="+mn-lt"/>
                                        <a:ea typeface="+mn-ea"/>
                                        <a:cs typeface="+mn-cs"/>
                                      </a:rPr>
                                      <m:t>𝑥</m:t>
                                    </m:r>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𝑦</m:t>
                                    </m:r>
                                  </m:e>
                                </m:d>
                                <m:r>
                                  <a:rPr lang="es-CO" sz="1200" i="1" kern="1200">
                                    <a:solidFill>
                                      <a:schemeClr val="tx1"/>
                                    </a:solidFill>
                                    <a:effectLst/>
                                    <a:latin typeface="+mn-lt"/>
                                    <a:ea typeface="+mn-ea"/>
                                    <a:cs typeface="+mn-cs"/>
                                  </a:rPr>
                                  <m:t>=</m:t>
                                </m:r>
                                <m:f>
                                  <m:fPr>
                                    <m:ctrlPr>
                                      <a:rPr lang="es-CO" sz="1200" i="1" kern="1200">
                                        <a:solidFill>
                                          <a:schemeClr val="tx1"/>
                                        </a:solidFill>
                                        <a:effectLst/>
                                        <a:latin typeface="+mn-lt"/>
                                        <a:ea typeface="+mn-ea"/>
                                        <a:cs typeface="+mn-cs"/>
                                      </a:rPr>
                                    </m:ctrlPr>
                                  </m:fPr>
                                  <m:num>
                                    <m:r>
                                      <a:rPr lang="es-CO" sz="1200" i="1" kern="1200">
                                        <a:solidFill>
                                          <a:schemeClr val="tx1"/>
                                        </a:solidFill>
                                        <a:effectLst/>
                                        <a:latin typeface="+mn-lt"/>
                                        <a:ea typeface="+mn-ea"/>
                                        <a:cs typeface="+mn-cs"/>
                                      </a:rPr>
                                      <m:t>1</m:t>
                                    </m:r>
                                  </m:num>
                                  <m:den>
                                    <m:r>
                                      <a:rPr lang="es-CO" sz="1200" i="1" kern="1200">
                                        <a:solidFill>
                                          <a:schemeClr val="tx1"/>
                                        </a:solidFill>
                                        <a:effectLst/>
                                        <a:latin typeface="+mn-lt"/>
                                        <a:ea typeface="+mn-ea"/>
                                        <a:cs typeface="+mn-cs"/>
                                      </a:rPr>
                                      <m:t>2</m:t>
                                    </m:r>
                                    <m:r>
                                      <a:rPr lang="es-CO" sz="1200" i="1" kern="1200">
                                        <a:solidFill>
                                          <a:schemeClr val="tx1"/>
                                        </a:solidFill>
                                        <a:effectLst/>
                                        <a:latin typeface="+mn-lt"/>
                                        <a:ea typeface="+mn-ea"/>
                                        <a:cs typeface="+mn-cs"/>
                                      </a:rPr>
                                      <m:t>𝜋</m:t>
                                    </m:r>
                                    <m:sSup>
                                      <m:sSupPr>
                                        <m:ctrlPr>
                                          <a:rPr lang="es-CO" sz="1200" i="1" kern="1200">
                                            <a:solidFill>
                                              <a:schemeClr val="tx1"/>
                                            </a:solidFill>
                                            <a:effectLst/>
                                            <a:latin typeface="+mn-lt"/>
                                            <a:ea typeface="+mn-ea"/>
                                            <a:cs typeface="+mn-cs"/>
                                          </a:rPr>
                                        </m:ctrlPr>
                                      </m:sSupPr>
                                      <m:e>
                                        <m:r>
                                          <a:rPr lang="es-CO" sz="1200" i="1" kern="1200">
                                            <a:solidFill>
                                              <a:schemeClr val="tx1"/>
                                            </a:solidFill>
                                            <a:effectLst/>
                                            <a:latin typeface="+mn-lt"/>
                                            <a:ea typeface="+mn-ea"/>
                                            <a:cs typeface="+mn-cs"/>
                                          </a:rPr>
                                          <m:t>𝜎</m:t>
                                        </m:r>
                                      </m:e>
                                      <m:sup>
                                        <m:r>
                                          <a:rPr lang="es-CO" sz="1200" i="1" kern="1200">
                                            <a:solidFill>
                                              <a:schemeClr val="tx1"/>
                                            </a:solidFill>
                                            <a:effectLst/>
                                            <a:latin typeface="+mn-lt"/>
                                            <a:ea typeface="+mn-ea"/>
                                            <a:cs typeface="+mn-cs"/>
                                          </a:rPr>
                                          <m:t>2</m:t>
                                        </m:r>
                                      </m:sup>
                                    </m:sSup>
                                  </m:den>
                                </m:f>
                                <m:sSup>
                                  <m:sSupPr>
                                    <m:ctrlPr>
                                      <a:rPr lang="es-CO" sz="1200" i="1" kern="1200">
                                        <a:solidFill>
                                          <a:schemeClr val="tx1"/>
                                        </a:solidFill>
                                        <a:effectLst/>
                                        <a:latin typeface="+mn-lt"/>
                                        <a:ea typeface="+mn-ea"/>
                                        <a:cs typeface="+mn-cs"/>
                                      </a:rPr>
                                    </m:ctrlPr>
                                  </m:sSupPr>
                                  <m:e>
                                    <m:r>
                                      <a:rPr lang="es-CO" sz="1200" i="1" kern="1200">
                                        <a:solidFill>
                                          <a:schemeClr val="tx1"/>
                                        </a:solidFill>
                                        <a:effectLst/>
                                        <a:latin typeface="+mn-lt"/>
                                        <a:ea typeface="+mn-ea"/>
                                        <a:cs typeface="+mn-cs"/>
                                      </a:rPr>
                                      <m:t>𝑒</m:t>
                                    </m:r>
                                  </m:e>
                                  <m:sup>
                                    <m:f>
                                      <m:fPr>
                                        <m:ctrlPr>
                                          <a:rPr lang="es-CO" sz="1200" i="1" kern="1200">
                                            <a:solidFill>
                                              <a:schemeClr val="tx1"/>
                                            </a:solidFill>
                                            <a:effectLst/>
                                            <a:latin typeface="+mn-lt"/>
                                            <a:ea typeface="+mn-ea"/>
                                            <a:cs typeface="+mn-cs"/>
                                          </a:rPr>
                                        </m:ctrlPr>
                                      </m:fPr>
                                      <m:num>
                                        <m:sSup>
                                          <m:sSupPr>
                                            <m:ctrlPr>
                                              <a:rPr lang="es-CO" sz="1200" i="1" kern="1200">
                                                <a:solidFill>
                                                  <a:schemeClr val="tx1"/>
                                                </a:solidFill>
                                                <a:effectLst/>
                                                <a:latin typeface="+mn-lt"/>
                                                <a:ea typeface="+mn-ea"/>
                                                <a:cs typeface="+mn-cs"/>
                                              </a:rPr>
                                            </m:ctrlPr>
                                          </m:sSupPr>
                                          <m:e>
                                            <m:r>
                                              <a:rPr lang="es-CO" sz="1200" i="1" kern="1200">
                                                <a:solidFill>
                                                  <a:schemeClr val="tx1"/>
                                                </a:solidFill>
                                                <a:effectLst/>
                                                <a:latin typeface="+mn-lt"/>
                                                <a:ea typeface="+mn-ea"/>
                                                <a:cs typeface="+mn-cs"/>
                                              </a:rPr>
                                              <m:t>𝑥</m:t>
                                            </m:r>
                                          </m:e>
                                          <m:sup>
                                            <m:r>
                                              <a:rPr lang="es-CO" sz="1200" i="1" kern="1200">
                                                <a:solidFill>
                                                  <a:schemeClr val="tx1"/>
                                                </a:solidFill>
                                                <a:effectLst/>
                                                <a:latin typeface="+mn-lt"/>
                                                <a:ea typeface="+mn-ea"/>
                                                <a:cs typeface="+mn-cs"/>
                                              </a:rPr>
                                              <m:t>2</m:t>
                                            </m:r>
                                          </m:sup>
                                        </m:sSup>
                                        <m:r>
                                          <a:rPr lang="es-CO" sz="1200" i="1" kern="1200">
                                            <a:solidFill>
                                              <a:schemeClr val="tx1"/>
                                            </a:solidFill>
                                            <a:effectLst/>
                                            <a:latin typeface="+mn-lt"/>
                                            <a:ea typeface="+mn-ea"/>
                                            <a:cs typeface="+mn-cs"/>
                                          </a:rPr>
                                          <m:t>+</m:t>
                                        </m:r>
                                        <m:sSup>
                                          <m:sSupPr>
                                            <m:ctrlPr>
                                              <a:rPr lang="es-CO" sz="1200" i="1" kern="1200">
                                                <a:solidFill>
                                                  <a:schemeClr val="tx1"/>
                                                </a:solidFill>
                                                <a:effectLst/>
                                                <a:latin typeface="+mn-lt"/>
                                                <a:ea typeface="+mn-ea"/>
                                                <a:cs typeface="+mn-cs"/>
                                              </a:rPr>
                                            </m:ctrlPr>
                                          </m:sSupPr>
                                          <m:e>
                                            <m:r>
                                              <a:rPr lang="es-CO" sz="1200" i="1" kern="1200">
                                                <a:solidFill>
                                                  <a:schemeClr val="tx1"/>
                                                </a:solidFill>
                                                <a:effectLst/>
                                                <a:latin typeface="+mn-lt"/>
                                                <a:ea typeface="+mn-ea"/>
                                                <a:cs typeface="+mn-cs"/>
                                              </a:rPr>
                                              <m:t>𝑦</m:t>
                                            </m:r>
                                          </m:e>
                                          <m:sup>
                                            <m:r>
                                              <a:rPr lang="es-CO" sz="1200" i="1" kern="1200">
                                                <a:solidFill>
                                                  <a:schemeClr val="tx1"/>
                                                </a:solidFill>
                                                <a:effectLst/>
                                                <a:latin typeface="+mn-lt"/>
                                                <a:ea typeface="+mn-ea"/>
                                                <a:cs typeface="+mn-cs"/>
                                              </a:rPr>
                                              <m:t>2</m:t>
                                            </m:r>
                                          </m:sup>
                                        </m:sSup>
                                      </m:num>
                                      <m:den>
                                        <m:r>
                                          <a:rPr lang="es-CO" sz="1200" i="1" kern="1200">
                                            <a:solidFill>
                                              <a:schemeClr val="tx1"/>
                                            </a:solidFill>
                                            <a:effectLst/>
                                            <a:latin typeface="+mn-lt"/>
                                            <a:ea typeface="+mn-ea"/>
                                            <a:cs typeface="+mn-cs"/>
                                          </a:rPr>
                                          <m:t>2</m:t>
                                        </m:r>
                                        <m:sSup>
                                          <m:sSupPr>
                                            <m:ctrlPr>
                                              <a:rPr lang="es-CO" sz="1200" i="1" kern="1200">
                                                <a:solidFill>
                                                  <a:schemeClr val="tx1"/>
                                                </a:solidFill>
                                                <a:effectLst/>
                                                <a:latin typeface="+mn-lt"/>
                                                <a:ea typeface="+mn-ea"/>
                                                <a:cs typeface="+mn-cs"/>
                                              </a:rPr>
                                            </m:ctrlPr>
                                          </m:sSupPr>
                                          <m:e>
                                            <m:r>
                                              <a:rPr lang="es-CO" sz="1200" i="1" kern="1200">
                                                <a:solidFill>
                                                  <a:schemeClr val="tx1"/>
                                                </a:solidFill>
                                                <a:effectLst/>
                                                <a:latin typeface="+mn-lt"/>
                                                <a:ea typeface="+mn-ea"/>
                                                <a:cs typeface="+mn-cs"/>
                                              </a:rPr>
                                              <m:t>𝜎</m:t>
                                            </m:r>
                                          </m:e>
                                          <m:sup>
                                            <m:r>
                                              <a:rPr lang="es-CO" sz="1200" i="1" kern="1200">
                                                <a:solidFill>
                                                  <a:schemeClr val="tx1"/>
                                                </a:solidFill>
                                                <a:effectLst/>
                                                <a:latin typeface="+mn-lt"/>
                                                <a:ea typeface="+mn-ea"/>
                                                <a:cs typeface="+mn-cs"/>
                                              </a:rPr>
                                              <m:t>2</m:t>
                                            </m:r>
                                          </m:sup>
                                        </m:sSup>
                                      </m:den>
                                    </m:f>
                                  </m:sup>
                                </m:sSup>
                              </m:oMath>
                            </m:oMathPara>
                          </a14:m>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14:m>
                            <m:oMathPara xmlns:m="http://schemas.openxmlformats.org/officeDocument/2006/math">
                              <m:oMathParaPr>
                                <m:jc m:val="centerGroup"/>
                              </m:oMathParaPr>
                              <m:oMath xmlns:m="http://schemas.openxmlformats.org/officeDocument/2006/math">
                                <m:sSub>
                                  <m:sSubPr>
                                    <m:ctrlPr>
                                      <a:rPr lang="es-CO" sz="1200" i="1" kern="1200" smtClean="0">
                                        <a:solidFill>
                                          <a:schemeClr val="tx1"/>
                                        </a:solidFill>
                                        <a:effectLst/>
                                        <a:latin typeface="+mn-lt"/>
                                        <a:ea typeface="+mn-ea"/>
                                        <a:cs typeface="+mn-cs"/>
                                      </a:rPr>
                                    </m:ctrlPr>
                                  </m:sSubPr>
                                  <m:e>
                                    <m:r>
                                      <a:rPr lang="es-CO" sz="1200" i="1" kern="1200">
                                        <a:solidFill>
                                          <a:schemeClr val="tx1"/>
                                        </a:solidFill>
                                        <a:effectLst/>
                                        <a:latin typeface="+mn-lt"/>
                                        <a:ea typeface="+mn-ea"/>
                                        <a:cs typeface="+mn-cs"/>
                                      </a:rPr>
                                      <m:t>𝑥</m:t>
                                    </m:r>
                                  </m:e>
                                  <m:sub>
                                    <m:r>
                                      <a:rPr lang="es-CO" sz="1200" i="1" kern="1200">
                                        <a:solidFill>
                                          <a:schemeClr val="tx1"/>
                                        </a:solidFill>
                                        <a:effectLst/>
                                        <a:latin typeface="+mn-lt"/>
                                        <a:ea typeface="+mn-ea"/>
                                        <a:cs typeface="+mn-cs"/>
                                      </a:rPr>
                                      <m:t>𝑖</m:t>
                                    </m:r>
                                  </m:sub>
                                </m:sSub>
                                <m:r>
                                  <a:rPr lang="es-CO" sz="1200" i="1" kern="1200">
                                    <a:solidFill>
                                      <a:schemeClr val="tx1"/>
                                    </a:solidFill>
                                    <a:effectLst/>
                                    <a:latin typeface="+mn-lt"/>
                                    <a:ea typeface="+mn-ea"/>
                                    <a:cs typeface="+mn-cs"/>
                                  </a:rPr>
                                  <m:t>=</m:t>
                                </m:r>
                                <m:sSub>
                                  <m:sSubPr>
                                    <m:ctrlPr>
                                      <a:rPr lang="es-CO" sz="1200" i="1" kern="1200">
                                        <a:solidFill>
                                          <a:schemeClr val="tx1"/>
                                        </a:solidFill>
                                        <a:effectLst/>
                                        <a:latin typeface="+mn-lt"/>
                                        <a:ea typeface="+mn-ea"/>
                                        <a:cs typeface="+mn-cs"/>
                                      </a:rPr>
                                    </m:ctrlPr>
                                  </m:sSubPr>
                                  <m:e>
                                    <m:r>
                                      <a:rPr lang="es-CO" sz="1200" i="1" kern="1200">
                                        <a:solidFill>
                                          <a:schemeClr val="tx1"/>
                                        </a:solidFill>
                                        <a:effectLst/>
                                        <a:latin typeface="+mn-lt"/>
                                        <a:ea typeface="+mn-ea"/>
                                        <a:cs typeface="+mn-cs"/>
                                      </a:rPr>
                                      <m:t>𝑚𝑒𝑑𝑖𝑎𝑛𝑎</m:t>
                                    </m:r>
                                  </m:e>
                                  <m:sub>
                                    <m:sSub>
                                      <m:sSubPr>
                                        <m:ctrlPr>
                                          <a:rPr lang="es-CO" sz="1200" i="1" kern="1200">
                                            <a:solidFill>
                                              <a:schemeClr val="tx1"/>
                                            </a:solidFill>
                                            <a:effectLst/>
                                            <a:latin typeface="+mn-lt"/>
                                            <a:ea typeface="+mn-ea"/>
                                            <a:cs typeface="+mn-cs"/>
                                          </a:rPr>
                                        </m:ctrlPr>
                                      </m:sSubPr>
                                      <m:e>
                                        <m:r>
                                          <a:rPr lang="es-CO" sz="1200" i="1" kern="1200">
                                            <a:solidFill>
                                              <a:schemeClr val="tx1"/>
                                            </a:solidFill>
                                            <a:effectLst/>
                                            <a:latin typeface="+mn-lt"/>
                                            <a:ea typeface="+mn-ea"/>
                                            <a:cs typeface="+mn-cs"/>
                                          </a:rPr>
                                          <m:t>𝑥</m:t>
                                        </m:r>
                                      </m:e>
                                      <m:sub>
                                        <m:r>
                                          <a:rPr lang="es-CO" sz="1200" i="1" kern="1200">
                                            <a:solidFill>
                                              <a:schemeClr val="tx1"/>
                                            </a:solidFill>
                                            <a:effectLst/>
                                            <a:latin typeface="+mn-lt"/>
                                            <a:ea typeface="+mn-ea"/>
                                            <a:cs typeface="+mn-cs"/>
                                          </a:rPr>
                                          <m:t>𝑗</m:t>
                                        </m:r>
                                      </m:sub>
                                    </m:sSub>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𝑉</m:t>
                                    </m:r>
                                  </m:sub>
                                </m:sSub>
                                <m:r>
                                  <a:rPr lang="es-CO" sz="1200" i="1" kern="1200">
                                    <a:solidFill>
                                      <a:schemeClr val="tx1"/>
                                    </a:solidFill>
                                    <a:effectLst/>
                                    <a:latin typeface="+mn-lt"/>
                                    <a:ea typeface="+mn-ea"/>
                                    <a:cs typeface="+mn-cs"/>
                                  </a:rPr>
                                  <m:t>{</m:t>
                                </m:r>
                                <m:sSub>
                                  <m:sSubPr>
                                    <m:ctrlPr>
                                      <a:rPr lang="es-CO" sz="1200" i="1" kern="1200">
                                        <a:solidFill>
                                          <a:schemeClr val="tx1"/>
                                        </a:solidFill>
                                        <a:effectLst/>
                                        <a:latin typeface="+mn-lt"/>
                                        <a:ea typeface="+mn-ea"/>
                                        <a:cs typeface="+mn-cs"/>
                                      </a:rPr>
                                    </m:ctrlPr>
                                  </m:sSubPr>
                                  <m:e>
                                    <m:r>
                                      <a:rPr lang="es-CO" sz="1200" i="1" kern="1200">
                                        <a:solidFill>
                                          <a:schemeClr val="tx1"/>
                                        </a:solidFill>
                                        <a:effectLst/>
                                        <a:latin typeface="+mn-lt"/>
                                        <a:ea typeface="+mn-ea"/>
                                        <a:cs typeface="+mn-cs"/>
                                      </a:rPr>
                                      <m:t>𝑥</m:t>
                                    </m:r>
                                  </m:e>
                                  <m:sub>
                                    <m:r>
                                      <a:rPr lang="es-CO" sz="1200" i="1" kern="1200">
                                        <a:solidFill>
                                          <a:schemeClr val="tx1"/>
                                        </a:solidFill>
                                        <a:effectLst/>
                                        <a:latin typeface="+mn-lt"/>
                                        <a:ea typeface="+mn-ea"/>
                                        <a:cs typeface="+mn-cs"/>
                                      </a:rPr>
                                      <m:t>𝑗</m:t>
                                    </m:r>
                                  </m:sub>
                                </m:sSub>
                                <m:r>
                                  <a:rPr lang="es-CO" sz="1200" i="1" kern="1200">
                                    <a:solidFill>
                                      <a:schemeClr val="tx1"/>
                                    </a:solidFill>
                                    <a:effectLst/>
                                    <a:latin typeface="+mn-lt"/>
                                    <a:ea typeface="+mn-ea"/>
                                    <a:cs typeface="+mn-cs"/>
                                  </a:rPr>
                                  <m:t>}</m:t>
                                </m:r>
                              </m:oMath>
                            </m:oMathPara>
                          </a14:m>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14:m>
                            <m:oMathPara xmlns:m="http://schemas.openxmlformats.org/officeDocument/2006/math">
                              <m:oMathParaPr>
                                <m:jc m:val="centerGroup"/>
                              </m:oMathParaPr>
                              <m:oMath xmlns:m="http://schemas.openxmlformats.org/officeDocument/2006/math">
                                <m:sSub>
                                  <m:sSubPr>
                                    <m:ctrlPr>
                                      <a:rPr lang="es-CO" sz="1000" i="1" kern="1200" smtClean="0">
                                        <a:solidFill>
                                          <a:schemeClr val="tx1"/>
                                        </a:solidFill>
                                        <a:effectLst/>
                                        <a:latin typeface="+mn-lt"/>
                                        <a:ea typeface="+mn-ea"/>
                                        <a:cs typeface="+mn-cs"/>
                                      </a:rPr>
                                    </m:ctrlPr>
                                  </m:sSubPr>
                                  <m:e>
                                    <m:r>
                                      <a:rPr lang="es-CO" sz="1000" i="1" kern="1200">
                                        <a:solidFill>
                                          <a:schemeClr val="tx1"/>
                                        </a:solidFill>
                                        <a:effectLst/>
                                        <a:latin typeface="+mn-lt"/>
                                        <a:ea typeface="+mn-ea"/>
                                        <a:cs typeface="+mn-cs"/>
                                      </a:rPr>
                                      <m:t>𝐼</m:t>
                                    </m:r>
                                  </m:e>
                                  <m:sub>
                                    <m:r>
                                      <a:rPr lang="es-CO" sz="1000" i="1" kern="1200">
                                        <a:solidFill>
                                          <a:schemeClr val="tx1"/>
                                        </a:solidFill>
                                        <a:effectLst/>
                                        <a:latin typeface="+mn-lt"/>
                                        <a:ea typeface="+mn-ea"/>
                                        <a:cs typeface="+mn-cs"/>
                                      </a:rPr>
                                      <m:t>𝐷</m:t>
                                    </m:r>
                                    <m:d>
                                      <m:dPr>
                                        <m:ctrlPr>
                                          <a:rPr lang="es-CO" sz="1000" i="1" kern="1200">
                                            <a:solidFill>
                                              <a:schemeClr val="tx1"/>
                                            </a:solidFill>
                                            <a:effectLst/>
                                            <a:latin typeface="+mn-lt"/>
                                            <a:ea typeface="+mn-ea"/>
                                            <a:cs typeface="+mn-cs"/>
                                          </a:rPr>
                                        </m:ctrlPr>
                                      </m:dPr>
                                      <m:e>
                                        <m:r>
                                          <a:rPr lang="es-CO" sz="1000" i="1" kern="1200">
                                            <a:solidFill>
                                              <a:schemeClr val="tx1"/>
                                            </a:solidFill>
                                            <a:effectLst/>
                                            <a:latin typeface="+mn-lt"/>
                                            <a:ea typeface="+mn-ea"/>
                                            <a:cs typeface="+mn-cs"/>
                                          </a:rPr>
                                          <m:t>𝑖</m:t>
                                        </m:r>
                                        <m:r>
                                          <a:rPr lang="es-CO" sz="1000" i="1" kern="1200">
                                            <a:solidFill>
                                              <a:schemeClr val="tx1"/>
                                            </a:solidFill>
                                            <a:effectLst/>
                                            <a:latin typeface="+mn-lt"/>
                                            <a:ea typeface="+mn-ea"/>
                                            <a:cs typeface="+mn-cs"/>
                                          </a:rPr>
                                          <m:t>,</m:t>
                                        </m:r>
                                        <m:r>
                                          <a:rPr lang="es-CO" sz="1000" i="1" kern="1200">
                                            <a:solidFill>
                                              <a:schemeClr val="tx1"/>
                                            </a:solidFill>
                                            <a:effectLst/>
                                            <a:latin typeface="+mn-lt"/>
                                            <a:ea typeface="+mn-ea"/>
                                            <a:cs typeface="+mn-cs"/>
                                          </a:rPr>
                                          <m:t>𝑗</m:t>
                                        </m:r>
                                      </m:e>
                                    </m:d>
                                  </m:sub>
                                </m:sSub>
                                <m:r>
                                  <a:rPr lang="es-CO" sz="1000" i="1" kern="1200">
                                    <a:solidFill>
                                      <a:schemeClr val="tx1"/>
                                    </a:solidFill>
                                    <a:effectLst/>
                                    <a:latin typeface="+mn-lt"/>
                                    <a:ea typeface="+mn-ea"/>
                                    <a:cs typeface="+mn-cs"/>
                                  </a:rPr>
                                  <m:t>=</m:t>
                                </m:r>
                                <m:f>
                                  <m:fPr>
                                    <m:ctrlPr>
                                      <a:rPr lang="es-CO" sz="1000" i="1" kern="1200">
                                        <a:solidFill>
                                          <a:schemeClr val="tx1"/>
                                        </a:solidFill>
                                        <a:effectLst/>
                                        <a:latin typeface="+mn-lt"/>
                                        <a:ea typeface="+mn-ea"/>
                                        <a:cs typeface="+mn-cs"/>
                                      </a:rPr>
                                    </m:ctrlPr>
                                  </m:fPr>
                                  <m:num>
                                    <m:nary>
                                      <m:naryPr>
                                        <m:chr m:val="∑"/>
                                        <m:limLoc m:val="subSup"/>
                                        <m:supHide m:val="on"/>
                                        <m:ctrlPr>
                                          <a:rPr lang="es-CO" sz="1000" i="1" kern="1200">
                                            <a:solidFill>
                                              <a:schemeClr val="tx1"/>
                                            </a:solidFill>
                                            <a:effectLst/>
                                            <a:latin typeface="+mn-lt"/>
                                            <a:ea typeface="+mn-ea"/>
                                            <a:cs typeface="+mn-cs"/>
                                          </a:rPr>
                                        </m:ctrlPr>
                                      </m:naryPr>
                                      <m:sub>
                                        <m:r>
                                          <a:rPr lang="es-CO" sz="1000" i="1" kern="1200">
                                            <a:solidFill>
                                              <a:schemeClr val="tx1"/>
                                            </a:solidFill>
                                            <a:effectLst/>
                                            <a:latin typeface="+mn-lt"/>
                                            <a:ea typeface="+mn-ea"/>
                                            <a:cs typeface="+mn-cs"/>
                                          </a:rPr>
                                          <m:t>𝑘</m:t>
                                        </m:r>
                                        <m:r>
                                          <a:rPr lang="es-CO" sz="1000" i="1" kern="1200">
                                            <a:solidFill>
                                              <a:schemeClr val="tx1"/>
                                            </a:solidFill>
                                            <a:effectLst/>
                                            <a:latin typeface="+mn-lt"/>
                                            <a:ea typeface="+mn-ea"/>
                                            <a:cs typeface="+mn-cs"/>
                                          </a:rPr>
                                          <m:t>,</m:t>
                                        </m:r>
                                        <m:r>
                                          <a:rPr lang="es-CO" sz="1000" i="1" kern="1200">
                                            <a:solidFill>
                                              <a:schemeClr val="tx1"/>
                                            </a:solidFill>
                                            <a:effectLst/>
                                            <a:latin typeface="+mn-lt"/>
                                            <a:ea typeface="+mn-ea"/>
                                            <a:cs typeface="+mn-cs"/>
                                          </a:rPr>
                                          <m:t>𝑙</m:t>
                                        </m:r>
                                      </m:sub>
                                      <m:sup/>
                                      <m:e>
                                        <m:r>
                                          <a:rPr lang="es-CO" sz="1000" i="1" kern="1200">
                                            <a:solidFill>
                                              <a:schemeClr val="tx1"/>
                                            </a:solidFill>
                                            <a:effectLst/>
                                            <a:latin typeface="+mn-lt"/>
                                            <a:ea typeface="+mn-ea"/>
                                            <a:cs typeface="+mn-cs"/>
                                          </a:rPr>
                                          <m:t>𝐼</m:t>
                                        </m:r>
                                        <m:r>
                                          <a:rPr lang="es-CO" sz="1000" i="1" kern="1200">
                                            <a:solidFill>
                                              <a:schemeClr val="tx1"/>
                                            </a:solidFill>
                                            <a:effectLst/>
                                            <a:latin typeface="+mn-lt"/>
                                            <a:ea typeface="+mn-ea"/>
                                            <a:cs typeface="+mn-cs"/>
                                          </a:rPr>
                                          <m:t>(</m:t>
                                        </m:r>
                                        <m:r>
                                          <a:rPr lang="es-CO" sz="1000" i="1" kern="1200">
                                            <a:solidFill>
                                              <a:schemeClr val="tx1"/>
                                            </a:solidFill>
                                            <a:effectLst/>
                                            <a:latin typeface="+mn-lt"/>
                                            <a:ea typeface="+mn-ea"/>
                                            <a:cs typeface="+mn-cs"/>
                                          </a:rPr>
                                          <m:t>𝑘</m:t>
                                        </m:r>
                                        <m:r>
                                          <a:rPr lang="es-CO" sz="1000" i="1" kern="1200">
                                            <a:solidFill>
                                              <a:schemeClr val="tx1"/>
                                            </a:solidFill>
                                            <a:effectLst/>
                                            <a:latin typeface="+mn-lt"/>
                                            <a:ea typeface="+mn-ea"/>
                                            <a:cs typeface="+mn-cs"/>
                                          </a:rPr>
                                          <m:t>,</m:t>
                                        </m:r>
                                        <m:r>
                                          <a:rPr lang="es-CO" sz="1000" i="1" kern="1200">
                                            <a:solidFill>
                                              <a:schemeClr val="tx1"/>
                                            </a:solidFill>
                                            <a:effectLst/>
                                            <a:latin typeface="+mn-lt"/>
                                            <a:ea typeface="+mn-ea"/>
                                            <a:cs typeface="+mn-cs"/>
                                          </a:rPr>
                                          <m:t>𝑙</m:t>
                                        </m:r>
                                        <m:r>
                                          <a:rPr lang="es-CO" sz="1000" i="1" kern="1200">
                                            <a:solidFill>
                                              <a:schemeClr val="tx1"/>
                                            </a:solidFill>
                                            <a:effectLst/>
                                            <a:latin typeface="+mn-lt"/>
                                            <a:ea typeface="+mn-ea"/>
                                            <a:cs typeface="+mn-cs"/>
                                          </a:rPr>
                                          <m:t>)</m:t>
                                        </m:r>
                                        <m:r>
                                          <a:rPr lang="es-CO" sz="1000" i="1" kern="1200">
                                            <a:solidFill>
                                              <a:schemeClr val="tx1"/>
                                            </a:solidFill>
                                            <a:effectLst/>
                                            <a:latin typeface="+mn-lt"/>
                                            <a:ea typeface="+mn-ea"/>
                                            <a:cs typeface="+mn-cs"/>
                                          </a:rPr>
                                          <m:t>𝜔</m:t>
                                        </m:r>
                                        <m:d>
                                          <m:dPr>
                                            <m:ctrlPr>
                                              <a:rPr lang="es-CO" sz="1000" i="1" kern="1200">
                                                <a:solidFill>
                                                  <a:schemeClr val="tx1"/>
                                                </a:solidFill>
                                                <a:effectLst/>
                                                <a:latin typeface="+mn-lt"/>
                                                <a:ea typeface="+mn-ea"/>
                                                <a:cs typeface="+mn-cs"/>
                                              </a:rPr>
                                            </m:ctrlPr>
                                          </m:dPr>
                                          <m:e>
                                            <m:r>
                                              <a:rPr lang="es-CO" sz="1000" i="1" kern="1200">
                                                <a:solidFill>
                                                  <a:schemeClr val="tx1"/>
                                                </a:solidFill>
                                                <a:effectLst/>
                                                <a:latin typeface="+mn-lt"/>
                                                <a:ea typeface="+mn-ea"/>
                                                <a:cs typeface="+mn-cs"/>
                                              </a:rPr>
                                              <m:t>𝑖</m:t>
                                            </m:r>
                                            <m:r>
                                              <a:rPr lang="es-CO" sz="1000" i="1" kern="1200">
                                                <a:solidFill>
                                                  <a:schemeClr val="tx1"/>
                                                </a:solidFill>
                                                <a:effectLst/>
                                                <a:latin typeface="+mn-lt"/>
                                                <a:ea typeface="+mn-ea"/>
                                                <a:cs typeface="+mn-cs"/>
                                              </a:rPr>
                                              <m:t>, </m:t>
                                            </m:r>
                                            <m:r>
                                              <a:rPr lang="es-CO" sz="1000" i="1" kern="1200">
                                                <a:solidFill>
                                                  <a:schemeClr val="tx1"/>
                                                </a:solidFill>
                                                <a:effectLst/>
                                                <a:latin typeface="+mn-lt"/>
                                                <a:ea typeface="+mn-ea"/>
                                                <a:cs typeface="+mn-cs"/>
                                              </a:rPr>
                                              <m:t>𝑗</m:t>
                                            </m:r>
                                            <m:r>
                                              <a:rPr lang="es-CO" sz="1000" i="1" kern="1200">
                                                <a:solidFill>
                                                  <a:schemeClr val="tx1"/>
                                                </a:solidFill>
                                                <a:effectLst/>
                                                <a:latin typeface="+mn-lt"/>
                                                <a:ea typeface="+mn-ea"/>
                                                <a:cs typeface="+mn-cs"/>
                                              </a:rPr>
                                              <m:t>, </m:t>
                                            </m:r>
                                            <m:r>
                                              <a:rPr lang="es-CO" sz="1000" i="1" kern="1200">
                                                <a:solidFill>
                                                  <a:schemeClr val="tx1"/>
                                                </a:solidFill>
                                                <a:effectLst/>
                                                <a:latin typeface="+mn-lt"/>
                                                <a:ea typeface="+mn-ea"/>
                                                <a:cs typeface="+mn-cs"/>
                                              </a:rPr>
                                              <m:t>𝑘</m:t>
                                            </m:r>
                                            <m:r>
                                              <a:rPr lang="es-CO" sz="1000" i="1" kern="1200">
                                                <a:solidFill>
                                                  <a:schemeClr val="tx1"/>
                                                </a:solidFill>
                                                <a:effectLst/>
                                                <a:latin typeface="+mn-lt"/>
                                                <a:ea typeface="+mn-ea"/>
                                                <a:cs typeface="+mn-cs"/>
                                              </a:rPr>
                                              <m:t>, </m:t>
                                            </m:r>
                                            <m:r>
                                              <a:rPr lang="es-CO" sz="1000" i="1" kern="1200">
                                                <a:solidFill>
                                                  <a:schemeClr val="tx1"/>
                                                </a:solidFill>
                                                <a:effectLst/>
                                                <a:latin typeface="+mn-lt"/>
                                                <a:ea typeface="+mn-ea"/>
                                                <a:cs typeface="+mn-cs"/>
                                              </a:rPr>
                                              <m:t>𝑙</m:t>
                                            </m:r>
                                          </m:e>
                                        </m:d>
                                      </m:e>
                                    </m:nary>
                                  </m:num>
                                  <m:den>
                                    <m:nary>
                                      <m:naryPr>
                                        <m:chr m:val="∑"/>
                                        <m:limLoc m:val="subSup"/>
                                        <m:supHide m:val="on"/>
                                        <m:ctrlPr>
                                          <a:rPr lang="es-CO" sz="1000" i="1" kern="1200">
                                            <a:solidFill>
                                              <a:schemeClr val="tx1"/>
                                            </a:solidFill>
                                            <a:effectLst/>
                                            <a:latin typeface="+mn-lt"/>
                                            <a:ea typeface="+mn-ea"/>
                                            <a:cs typeface="+mn-cs"/>
                                          </a:rPr>
                                        </m:ctrlPr>
                                      </m:naryPr>
                                      <m:sub>
                                        <m:r>
                                          <a:rPr lang="es-CO" sz="1000" i="1" kern="1200">
                                            <a:solidFill>
                                              <a:schemeClr val="tx1"/>
                                            </a:solidFill>
                                            <a:effectLst/>
                                            <a:latin typeface="+mn-lt"/>
                                            <a:ea typeface="+mn-ea"/>
                                            <a:cs typeface="+mn-cs"/>
                                          </a:rPr>
                                          <m:t>𝑘</m:t>
                                        </m:r>
                                        <m:r>
                                          <a:rPr lang="es-CO" sz="1000" i="1" kern="1200">
                                            <a:solidFill>
                                              <a:schemeClr val="tx1"/>
                                            </a:solidFill>
                                            <a:effectLst/>
                                            <a:latin typeface="+mn-lt"/>
                                            <a:ea typeface="+mn-ea"/>
                                            <a:cs typeface="+mn-cs"/>
                                          </a:rPr>
                                          <m:t>,</m:t>
                                        </m:r>
                                        <m:r>
                                          <a:rPr lang="es-CO" sz="1000" i="1" kern="1200">
                                            <a:solidFill>
                                              <a:schemeClr val="tx1"/>
                                            </a:solidFill>
                                            <a:effectLst/>
                                            <a:latin typeface="+mn-lt"/>
                                            <a:ea typeface="+mn-ea"/>
                                            <a:cs typeface="+mn-cs"/>
                                          </a:rPr>
                                          <m:t>𝑙</m:t>
                                        </m:r>
                                      </m:sub>
                                      <m:sup/>
                                      <m:e>
                                        <m:r>
                                          <a:rPr lang="es-CO" sz="1000" i="1" kern="1200">
                                            <a:solidFill>
                                              <a:schemeClr val="tx1"/>
                                            </a:solidFill>
                                            <a:effectLst/>
                                            <a:latin typeface="+mn-lt"/>
                                            <a:ea typeface="+mn-ea"/>
                                            <a:cs typeface="+mn-cs"/>
                                          </a:rPr>
                                          <m:t>𝜔</m:t>
                                        </m:r>
                                        <m:d>
                                          <m:dPr>
                                            <m:ctrlPr>
                                              <a:rPr lang="es-CO" sz="1000" i="1" kern="1200">
                                                <a:solidFill>
                                                  <a:schemeClr val="tx1"/>
                                                </a:solidFill>
                                                <a:effectLst/>
                                                <a:latin typeface="+mn-lt"/>
                                                <a:ea typeface="+mn-ea"/>
                                                <a:cs typeface="+mn-cs"/>
                                              </a:rPr>
                                            </m:ctrlPr>
                                          </m:dPr>
                                          <m:e>
                                            <m:r>
                                              <a:rPr lang="es-CO" sz="1000" i="1" kern="1200">
                                                <a:solidFill>
                                                  <a:schemeClr val="tx1"/>
                                                </a:solidFill>
                                                <a:effectLst/>
                                                <a:latin typeface="+mn-lt"/>
                                                <a:ea typeface="+mn-ea"/>
                                                <a:cs typeface="+mn-cs"/>
                                              </a:rPr>
                                              <m:t>𝑖</m:t>
                                            </m:r>
                                            <m:r>
                                              <a:rPr lang="es-CO" sz="1000" i="1" kern="1200">
                                                <a:solidFill>
                                                  <a:schemeClr val="tx1"/>
                                                </a:solidFill>
                                                <a:effectLst/>
                                                <a:latin typeface="+mn-lt"/>
                                                <a:ea typeface="+mn-ea"/>
                                                <a:cs typeface="+mn-cs"/>
                                              </a:rPr>
                                              <m:t>, </m:t>
                                            </m:r>
                                            <m:r>
                                              <a:rPr lang="es-CO" sz="1000" i="1" kern="1200">
                                                <a:solidFill>
                                                  <a:schemeClr val="tx1"/>
                                                </a:solidFill>
                                                <a:effectLst/>
                                                <a:latin typeface="+mn-lt"/>
                                                <a:ea typeface="+mn-ea"/>
                                                <a:cs typeface="+mn-cs"/>
                                              </a:rPr>
                                              <m:t>𝑗</m:t>
                                            </m:r>
                                            <m:r>
                                              <a:rPr lang="es-CO" sz="1000" i="1" kern="1200">
                                                <a:solidFill>
                                                  <a:schemeClr val="tx1"/>
                                                </a:solidFill>
                                                <a:effectLst/>
                                                <a:latin typeface="+mn-lt"/>
                                                <a:ea typeface="+mn-ea"/>
                                                <a:cs typeface="+mn-cs"/>
                                              </a:rPr>
                                              <m:t>, </m:t>
                                            </m:r>
                                            <m:r>
                                              <a:rPr lang="es-CO" sz="1000" i="1" kern="1200">
                                                <a:solidFill>
                                                  <a:schemeClr val="tx1"/>
                                                </a:solidFill>
                                                <a:effectLst/>
                                                <a:latin typeface="+mn-lt"/>
                                                <a:ea typeface="+mn-ea"/>
                                                <a:cs typeface="+mn-cs"/>
                                              </a:rPr>
                                              <m:t>𝑘</m:t>
                                            </m:r>
                                            <m:r>
                                              <a:rPr lang="es-CO" sz="1000" i="1" kern="1200">
                                                <a:solidFill>
                                                  <a:schemeClr val="tx1"/>
                                                </a:solidFill>
                                                <a:effectLst/>
                                                <a:latin typeface="+mn-lt"/>
                                                <a:ea typeface="+mn-ea"/>
                                                <a:cs typeface="+mn-cs"/>
                                              </a:rPr>
                                              <m:t>, </m:t>
                                            </m:r>
                                            <m:r>
                                              <a:rPr lang="es-CO" sz="1000" i="1" kern="1200">
                                                <a:solidFill>
                                                  <a:schemeClr val="tx1"/>
                                                </a:solidFill>
                                                <a:effectLst/>
                                                <a:latin typeface="+mn-lt"/>
                                                <a:ea typeface="+mn-ea"/>
                                                <a:cs typeface="+mn-cs"/>
                                              </a:rPr>
                                              <m:t>𝑙</m:t>
                                            </m:r>
                                          </m:e>
                                        </m:d>
                                      </m:e>
                                    </m:nary>
                                  </m:den>
                                </m:f>
                              </m:oMath>
                            </m:oMathPara>
                          </a14:m>
                          <a:endParaRPr lang="es-CO" sz="10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154495753"/>
                      </a:ext>
                    </a:extLst>
                  </a:tr>
                </a:tbl>
              </a:graphicData>
            </a:graphic>
          </p:graphicFrame>
        </mc:Choice>
        <mc:Fallback>
          <p:graphicFrame>
            <p:nvGraphicFramePr>
              <p:cNvPr id="12" name="Tabla 12">
                <a:extLst>
                  <a:ext uri="{FF2B5EF4-FFF2-40B4-BE49-F238E27FC236}">
                    <a16:creationId xmlns:a16="http://schemas.microsoft.com/office/drawing/2014/main" id="{1D8CDF83-1BE3-4F0A-B983-4306AC9C840D}"/>
                  </a:ext>
                </a:extLst>
              </p:cNvPr>
              <p:cNvGraphicFramePr>
                <a:graphicFrameLocks noGrp="1"/>
              </p:cNvGraphicFramePr>
              <p:nvPr>
                <p:extLst>
                  <p:ext uri="{D42A27DB-BD31-4B8C-83A1-F6EECF244321}">
                    <p14:modId xmlns:p14="http://schemas.microsoft.com/office/powerpoint/2010/main" val="2082718369"/>
                  </p:ext>
                </p:extLst>
              </p:nvPr>
            </p:nvGraphicFramePr>
            <p:xfrm>
              <a:off x="252000" y="1240505"/>
              <a:ext cx="8640000" cy="4363882"/>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2182609569"/>
                        </a:ext>
                      </a:extLst>
                    </a:gridCol>
                    <a:gridCol w="1728000">
                      <a:extLst>
                        <a:ext uri="{9D8B030D-6E8A-4147-A177-3AD203B41FA5}">
                          <a16:colId xmlns:a16="http://schemas.microsoft.com/office/drawing/2014/main" val="2349641700"/>
                        </a:ext>
                      </a:extLst>
                    </a:gridCol>
                    <a:gridCol w="1728000">
                      <a:extLst>
                        <a:ext uri="{9D8B030D-6E8A-4147-A177-3AD203B41FA5}">
                          <a16:colId xmlns:a16="http://schemas.microsoft.com/office/drawing/2014/main" val="4056106388"/>
                        </a:ext>
                      </a:extLst>
                    </a:gridCol>
                    <a:gridCol w="1728000">
                      <a:extLst>
                        <a:ext uri="{9D8B030D-6E8A-4147-A177-3AD203B41FA5}">
                          <a16:colId xmlns:a16="http://schemas.microsoft.com/office/drawing/2014/main" val="2469070730"/>
                        </a:ext>
                      </a:extLst>
                    </a:gridCol>
                    <a:gridCol w="1728000">
                      <a:extLst>
                        <a:ext uri="{9D8B030D-6E8A-4147-A177-3AD203B41FA5}">
                          <a16:colId xmlns:a16="http://schemas.microsoft.com/office/drawing/2014/main" val="3296158034"/>
                        </a:ext>
                      </a:extLst>
                    </a:gridCol>
                  </a:tblGrid>
                  <a:tr h="426720">
                    <a:tc>
                      <a:txBody>
                        <a:bodyPr/>
                        <a:lstStyle/>
                        <a:p>
                          <a:pPr algn="ctr"/>
                          <a:r>
                            <a:rPr lang="es-CO" dirty="0"/>
                            <a:t>Filtros</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ctr"/>
                          <a:r>
                            <a:rPr lang="es-MX" sz="2200" dirty="0">
                              <a:solidFill>
                                <a:schemeClr val="bg1"/>
                              </a:solidFill>
                            </a:rPr>
                            <a:t>Promediador</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kern="1200" dirty="0">
                              <a:solidFill>
                                <a:schemeClr val="bg1"/>
                              </a:solidFill>
                              <a:effectLst/>
                              <a:latin typeface="+mn-lt"/>
                              <a:ea typeface="+mn-ea"/>
                              <a:cs typeface="+mn-cs"/>
                            </a:rPr>
                            <a:t>Gaussiano</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Mediana.</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Bilateral.</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extLst>
                      <a:ext uri="{0D108BD9-81ED-4DB2-BD59-A6C34878D82A}">
                        <a16:rowId xmlns:a16="http://schemas.microsoft.com/office/drawing/2014/main" val="1188692499"/>
                      </a:ext>
                    </a:extLst>
                  </a:tr>
                  <a:tr h="1612623">
                    <a:tc>
                      <a:txBody>
                        <a:bodyPr/>
                        <a:lstStyle/>
                        <a:p>
                          <a:pPr algn="ctr"/>
                          <a:r>
                            <a:rPr lang="es-MX"/>
                            <a:t>Concepto:</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Construye del cálculo de la media aritmética de los pixeles que están en una máscara en un punto determinado de la imagen. </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 La idea es utilizar la distribución gaussiana bidimensional como función de una desviación puntual.</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El filtro de mediana es el filtro no lineal más conocido, este operador crea nuevos pixeles a partir de calcular la mediana del conjunto de pixeles que constituyen la máscara</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Es un filtro que suaviza la imagen conservando los bodes según la combinación no lineal de lo pixeles adyacentes. Tiene en cuanta los criterios geométricos y fotoeléctricos.</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023700992"/>
                      </a:ext>
                    </a:extLst>
                  </a:tr>
                  <a:tr h="2324539">
                    <a:tc>
                      <a:txBody>
                        <a:bodyPr/>
                        <a:lstStyle/>
                        <a:p>
                          <a:pPr algn="ctr"/>
                          <a:r>
                            <a:rPr lang="es-MX" dirty="0"/>
                            <a:t>Ecuación:</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100707" t="-89267" r="-301413" b="-524"/>
                          </a:stretch>
                        </a:blip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200000" t="-89267" r="-200352" b="-524"/>
                          </a:stretch>
                        </a:blip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301060" t="-89267" r="-101060" b="-524"/>
                          </a:stretch>
                        </a:blip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399648" t="-89267" r="-704" b="-524"/>
                          </a:stretch>
                        </a:blipFill>
                      </a:tcPr>
                    </a:tc>
                    <a:extLst>
                      <a:ext uri="{0D108BD9-81ED-4DB2-BD59-A6C34878D82A}">
                        <a16:rowId xmlns:a16="http://schemas.microsoft.com/office/drawing/2014/main" val="2154495753"/>
                      </a:ext>
                    </a:extLst>
                  </a:tr>
                </a:tbl>
              </a:graphicData>
            </a:graphic>
          </p:graphicFrame>
        </mc:Fallback>
      </mc:AlternateContent>
    </p:spTree>
    <p:extLst>
      <p:ext uri="{BB962C8B-B14F-4D97-AF65-F5344CB8AC3E}">
        <p14:creationId xmlns:p14="http://schemas.microsoft.com/office/powerpoint/2010/main" val="374672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Etapa 3: Segmentación.</a:t>
            </a:r>
            <a:endParaRPr lang="es-CO" sz="3200" dirty="0"/>
          </a:p>
        </p:txBody>
      </p:sp>
      <mc:AlternateContent xmlns:mc="http://schemas.openxmlformats.org/markup-compatibility/2006">
        <mc:Choice xmlns:a14="http://schemas.microsoft.com/office/drawing/2010/main" Requires="a14">
          <p:graphicFrame>
            <p:nvGraphicFramePr>
              <p:cNvPr id="12" name="Tabla 12">
                <a:extLst>
                  <a:ext uri="{FF2B5EF4-FFF2-40B4-BE49-F238E27FC236}">
                    <a16:creationId xmlns:a16="http://schemas.microsoft.com/office/drawing/2014/main" id="{1D8CDF83-1BE3-4F0A-B983-4306AC9C840D}"/>
                  </a:ext>
                </a:extLst>
              </p:cNvPr>
              <p:cNvGraphicFramePr>
                <a:graphicFrameLocks noGrp="1"/>
              </p:cNvGraphicFramePr>
              <p:nvPr>
                <p:extLst>
                  <p:ext uri="{D42A27DB-BD31-4B8C-83A1-F6EECF244321}">
                    <p14:modId xmlns:p14="http://schemas.microsoft.com/office/powerpoint/2010/main" val="65613160"/>
                  </p:ext>
                </p:extLst>
              </p:nvPr>
            </p:nvGraphicFramePr>
            <p:xfrm>
              <a:off x="252000" y="1240507"/>
              <a:ext cx="8208000" cy="5068576"/>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2182609569"/>
                        </a:ext>
                      </a:extLst>
                    </a:gridCol>
                    <a:gridCol w="2160000">
                      <a:extLst>
                        <a:ext uri="{9D8B030D-6E8A-4147-A177-3AD203B41FA5}">
                          <a16:colId xmlns:a16="http://schemas.microsoft.com/office/drawing/2014/main" val="2349641700"/>
                        </a:ext>
                      </a:extLst>
                    </a:gridCol>
                    <a:gridCol w="2160000">
                      <a:extLst>
                        <a:ext uri="{9D8B030D-6E8A-4147-A177-3AD203B41FA5}">
                          <a16:colId xmlns:a16="http://schemas.microsoft.com/office/drawing/2014/main" val="4056106388"/>
                        </a:ext>
                      </a:extLst>
                    </a:gridCol>
                    <a:gridCol w="2160000">
                      <a:extLst>
                        <a:ext uri="{9D8B030D-6E8A-4147-A177-3AD203B41FA5}">
                          <a16:colId xmlns:a16="http://schemas.microsoft.com/office/drawing/2014/main" val="2469070730"/>
                        </a:ext>
                      </a:extLst>
                    </a:gridCol>
                  </a:tblGrid>
                  <a:tr h="716066">
                    <a:tc>
                      <a:txBody>
                        <a:bodyPr/>
                        <a:lstStyle/>
                        <a:p>
                          <a:pPr algn="ctr"/>
                          <a:r>
                            <a:rPr lang="es-CO" dirty="0" err="1"/>
                            <a:t>Segmentador</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ctr"/>
                          <a:r>
                            <a:rPr lang="es-MX" sz="2200" dirty="0">
                              <a:solidFill>
                                <a:schemeClr val="bg1"/>
                              </a:solidFill>
                            </a:rPr>
                            <a:t>laplaciano.</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pt-BR" sz="2200" kern="1200" dirty="0">
                              <a:solidFill>
                                <a:schemeClr val="bg1"/>
                              </a:solidFill>
                              <a:effectLst/>
                              <a:latin typeface="+mn-lt"/>
                              <a:ea typeface="+mn-ea"/>
                              <a:cs typeface="+mn-cs"/>
                            </a:rPr>
                            <a:t>Detector </a:t>
                          </a:r>
                          <a:r>
                            <a:rPr lang="pt-BR" sz="2200" kern="1200" dirty="0" err="1">
                              <a:solidFill>
                                <a:schemeClr val="bg1"/>
                              </a:solidFill>
                              <a:effectLst/>
                              <a:latin typeface="+mn-lt"/>
                              <a:ea typeface="+mn-ea"/>
                              <a:cs typeface="+mn-cs"/>
                            </a:rPr>
                            <a:t>Canny</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Transformada de </a:t>
                          </a:r>
                          <a:r>
                            <a:rPr lang="es-CO" sz="2200" dirty="0" err="1">
                              <a:solidFill>
                                <a:schemeClr val="bg1"/>
                              </a:solidFill>
                            </a:rPr>
                            <a:t>Hough</a:t>
                          </a:r>
                          <a:r>
                            <a:rPr lang="es-CO" sz="2200" dirty="0">
                              <a:solidFill>
                                <a:schemeClr val="bg1"/>
                              </a:solidFill>
                            </a:rPr>
                            <a:t>.</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extLst>
                      <a:ext uri="{0D108BD9-81ED-4DB2-BD59-A6C34878D82A}">
                        <a16:rowId xmlns:a16="http://schemas.microsoft.com/office/drawing/2014/main" val="1188692499"/>
                      </a:ext>
                    </a:extLst>
                  </a:tr>
                  <a:tr h="2320054">
                    <a:tc>
                      <a:txBody>
                        <a:bodyPr/>
                        <a:lstStyle/>
                        <a:p>
                          <a:pPr algn="ctr"/>
                          <a:r>
                            <a:rPr lang="es-MX"/>
                            <a:t>Concepto:</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Este operador laplaciano se construye en la segunda derivada de la función I(</a:t>
                          </a:r>
                          <a:r>
                            <a:rPr lang="es-MX" sz="1200" dirty="0" err="1">
                              <a:solidFill>
                                <a:schemeClr val="tx1">
                                  <a:lumMod val="65000"/>
                                  <a:lumOff val="35000"/>
                                </a:schemeClr>
                              </a:solidFill>
                            </a:rPr>
                            <a:t>x,y</a:t>
                          </a:r>
                          <a:r>
                            <a:rPr lang="es-MX" sz="1200" dirty="0">
                              <a:solidFill>
                                <a:schemeClr val="tx1">
                                  <a:lumMod val="65000"/>
                                  <a:lumOff val="35000"/>
                                </a:schemeClr>
                              </a:solidFill>
                            </a:rPr>
                            <a:t>). Cuando en la primera derivada el valor es un máximo, su resultado es cero</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 El algoritmo detector de bordes </a:t>
                          </a:r>
                          <a:r>
                            <a:rPr lang="es-MX" sz="1200" dirty="0" err="1">
                              <a:solidFill>
                                <a:schemeClr val="tx1">
                                  <a:lumMod val="65000"/>
                                  <a:lumOff val="35000"/>
                                </a:schemeClr>
                              </a:solidFill>
                            </a:rPr>
                            <a:t>Canny</a:t>
                          </a:r>
                          <a:r>
                            <a:rPr lang="es-MX" sz="1200" dirty="0">
                              <a:solidFill>
                                <a:schemeClr val="tx1">
                                  <a:lumMod val="65000"/>
                                  <a:lumOff val="35000"/>
                                </a:schemeClr>
                              </a:solidFill>
                            </a:rPr>
                            <a:t> se basa en 3 aspectos; detección que no elimina bordes importantes y suprime falsos bordes, la distancia entre la localización de posición real y la localización del borde es mínima y la respuesta que integra múltiples resultados a un solo borde.</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Esta herramienta permite detectar linear y curvas en una imagen. La transformadas de </a:t>
                          </a:r>
                          <a:r>
                            <a:rPr lang="es-MX" sz="1200" dirty="0" err="1">
                              <a:solidFill>
                                <a:schemeClr val="tx1">
                                  <a:lumMod val="65000"/>
                                  <a:lumOff val="35000"/>
                                </a:schemeClr>
                              </a:solidFill>
                            </a:rPr>
                            <a:t>Hough</a:t>
                          </a:r>
                          <a:r>
                            <a:rPr lang="es-MX" sz="1200" dirty="0">
                              <a:solidFill>
                                <a:schemeClr val="tx1">
                                  <a:lumMod val="65000"/>
                                  <a:lumOff val="35000"/>
                                </a:schemeClr>
                              </a:solidFill>
                            </a:rPr>
                            <a:t> es fuerte al ruido.</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023700992"/>
                      </a:ext>
                    </a:extLst>
                  </a:tr>
                  <a:tr h="1986522">
                    <a:tc>
                      <a:txBody>
                        <a:bodyPr/>
                        <a:lstStyle/>
                        <a:p>
                          <a:pPr algn="ctr"/>
                          <a:r>
                            <a:rPr lang="es-MX" dirty="0"/>
                            <a:t>Ecuación:</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14:m>
                            <m:oMathPara xmlns:m="http://schemas.openxmlformats.org/officeDocument/2006/math">
                              <m:oMathParaPr>
                                <m:jc m:val="centerGroup"/>
                              </m:oMathParaPr>
                              <m:oMath xmlns:m="http://schemas.openxmlformats.org/officeDocument/2006/math">
                                <m:r>
                                  <a:rPr lang="es-CO" sz="900" i="1" kern="1200" smtClean="0">
                                    <a:solidFill>
                                      <a:schemeClr val="tx1"/>
                                    </a:solidFill>
                                    <a:effectLst/>
                                    <a:latin typeface="+mn-lt"/>
                                    <a:ea typeface="+mn-ea"/>
                                    <a:cs typeface="+mn-cs"/>
                                  </a:rPr>
                                  <m:t>∆</m:t>
                                </m:r>
                                <m:d>
                                  <m:dPr>
                                    <m:ctrlPr>
                                      <a:rPr lang="es-CO" sz="900" i="1" kern="1200">
                                        <a:solidFill>
                                          <a:schemeClr val="tx1"/>
                                        </a:solidFill>
                                        <a:effectLst/>
                                        <a:latin typeface="+mn-lt"/>
                                        <a:ea typeface="+mn-ea"/>
                                        <a:cs typeface="+mn-cs"/>
                                      </a:rPr>
                                    </m:ctrlPr>
                                  </m:dPr>
                                  <m:e>
                                    <m:r>
                                      <a:rPr lang="es-CO" sz="900" i="1" kern="1200">
                                        <a:solidFill>
                                          <a:schemeClr val="tx1"/>
                                        </a:solidFill>
                                        <a:effectLst/>
                                        <a:latin typeface="+mn-lt"/>
                                        <a:ea typeface="+mn-ea"/>
                                        <a:cs typeface="+mn-cs"/>
                                      </a:rPr>
                                      <m:t>𝐼</m:t>
                                    </m:r>
                                    <m:d>
                                      <m:dPr>
                                        <m:ctrlPr>
                                          <a:rPr lang="es-CO" sz="900" i="1" kern="1200">
                                            <a:solidFill>
                                              <a:schemeClr val="tx1"/>
                                            </a:solidFill>
                                            <a:effectLst/>
                                            <a:latin typeface="+mn-lt"/>
                                            <a:ea typeface="+mn-ea"/>
                                            <a:cs typeface="+mn-cs"/>
                                          </a:rPr>
                                        </m:ctrlPr>
                                      </m:dPr>
                                      <m:e>
                                        <m:r>
                                          <a:rPr lang="es-CO" sz="900" i="1" kern="1200">
                                            <a:solidFill>
                                              <a:schemeClr val="tx1"/>
                                            </a:solidFill>
                                            <a:effectLst/>
                                            <a:latin typeface="+mn-lt"/>
                                            <a:ea typeface="+mn-ea"/>
                                            <a:cs typeface="+mn-cs"/>
                                          </a:rPr>
                                          <m:t>𝑥</m:t>
                                        </m:r>
                                        <m:r>
                                          <a:rPr lang="es-CO" sz="900" i="1" kern="1200">
                                            <a:solidFill>
                                              <a:schemeClr val="tx1"/>
                                            </a:solidFill>
                                            <a:effectLst/>
                                            <a:latin typeface="+mn-lt"/>
                                            <a:ea typeface="+mn-ea"/>
                                            <a:cs typeface="+mn-cs"/>
                                          </a:rPr>
                                          <m:t>,</m:t>
                                        </m:r>
                                        <m:r>
                                          <a:rPr lang="es-CO" sz="900" i="1" kern="1200">
                                            <a:solidFill>
                                              <a:schemeClr val="tx1"/>
                                            </a:solidFill>
                                            <a:effectLst/>
                                            <a:latin typeface="+mn-lt"/>
                                            <a:ea typeface="+mn-ea"/>
                                            <a:cs typeface="+mn-cs"/>
                                          </a:rPr>
                                          <m:t>𝑦</m:t>
                                        </m:r>
                                      </m:e>
                                    </m:d>
                                  </m:e>
                                </m:d>
                                <m:r>
                                  <a:rPr lang="es-CO" sz="900" i="1" kern="1200">
                                    <a:solidFill>
                                      <a:schemeClr val="tx1"/>
                                    </a:solidFill>
                                    <a:effectLst/>
                                    <a:latin typeface="+mn-lt"/>
                                    <a:ea typeface="+mn-ea"/>
                                    <a:cs typeface="+mn-cs"/>
                                  </a:rPr>
                                  <m:t>= </m:t>
                                </m:r>
                                <m:f>
                                  <m:fPr>
                                    <m:ctrlPr>
                                      <a:rPr lang="es-CO" sz="900" i="1" kern="1200">
                                        <a:solidFill>
                                          <a:schemeClr val="tx1"/>
                                        </a:solidFill>
                                        <a:effectLst/>
                                        <a:latin typeface="+mn-lt"/>
                                        <a:ea typeface="+mn-ea"/>
                                        <a:cs typeface="+mn-cs"/>
                                      </a:rPr>
                                    </m:ctrlPr>
                                  </m:fPr>
                                  <m:num>
                                    <m:sSup>
                                      <m:sSupPr>
                                        <m:ctrlPr>
                                          <a:rPr lang="es-CO" sz="900" i="1" kern="1200">
                                            <a:solidFill>
                                              <a:schemeClr val="tx1"/>
                                            </a:solidFill>
                                            <a:effectLst/>
                                            <a:latin typeface="+mn-lt"/>
                                            <a:ea typeface="+mn-ea"/>
                                            <a:cs typeface="+mn-cs"/>
                                          </a:rPr>
                                        </m:ctrlPr>
                                      </m:sSupPr>
                                      <m:e>
                                        <m:r>
                                          <a:rPr lang="es-CO" sz="900" i="1" kern="1200">
                                            <a:solidFill>
                                              <a:schemeClr val="tx1"/>
                                            </a:solidFill>
                                            <a:effectLst/>
                                            <a:latin typeface="+mn-lt"/>
                                            <a:ea typeface="+mn-ea"/>
                                            <a:cs typeface="+mn-cs"/>
                                          </a:rPr>
                                          <m:t>𝜕</m:t>
                                        </m:r>
                                      </m:e>
                                      <m:sup>
                                        <m:r>
                                          <a:rPr lang="es-CO" sz="900" i="1" kern="1200">
                                            <a:solidFill>
                                              <a:schemeClr val="tx1"/>
                                            </a:solidFill>
                                            <a:effectLst/>
                                            <a:latin typeface="+mn-lt"/>
                                            <a:ea typeface="+mn-ea"/>
                                            <a:cs typeface="+mn-cs"/>
                                          </a:rPr>
                                          <m:t>2</m:t>
                                        </m:r>
                                      </m:sup>
                                    </m:sSup>
                                    <m:r>
                                      <a:rPr lang="es-CO" sz="900" i="1" kern="1200">
                                        <a:solidFill>
                                          <a:schemeClr val="tx1"/>
                                        </a:solidFill>
                                        <a:effectLst/>
                                        <a:latin typeface="+mn-lt"/>
                                        <a:ea typeface="+mn-ea"/>
                                        <a:cs typeface="+mn-cs"/>
                                      </a:rPr>
                                      <m:t>𝐼</m:t>
                                    </m:r>
                                  </m:num>
                                  <m:den>
                                    <m:r>
                                      <a:rPr lang="es-CO" sz="900" i="1" kern="1200">
                                        <a:solidFill>
                                          <a:schemeClr val="tx1"/>
                                        </a:solidFill>
                                        <a:effectLst/>
                                        <a:latin typeface="+mn-lt"/>
                                        <a:ea typeface="+mn-ea"/>
                                        <a:cs typeface="+mn-cs"/>
                                      </a:rPr>
                                      <m:t>𝜕</m:t>
                                    </m:r>
                                    <m:sSup>
                                      <m:sSupPr>
                                        <m:ctrlPr>
                                          <a:rPr lang="es-CO" sz="900" i="1" kern="1200">
                                            <a:solidFill>
                                              <a:schemeClr val="tx1"/>
                                            </a:solidFill>
                                            <a:effectLst/>
                                            <a:latin typeface="+mn-lt"/>
                                            <a:ea typeface="+mn-ea"/>
                                            <a:cs typeface="+mn-cs"/>
                                          </a:rPr>
                                        </m:ctrlPr>
                                      </m:sSupPr>
                                      <m:e>
                                        <m:r>
                                          <a:rPr lang="es-CO" sz="900" i="1" kern="1200">
                                            <a:solidFill>
                                              <a:schemeClr val="tx1"/>
                                            </a:solidFill>
                                            <a:effectLst/>
                                            <a:latin typeface="+mn-lt"/>
                                            <a:ea typeface="+mn-ea"/>
                                            <a:cs typeface="+mn-cs"/>
                                          </a:rPr>
                                          <m:t>𝑥</m:t>
                                        </m:r>
                                      </m:e>
                                      <m:sup>
                                        <m:r>
                                          <a:rPr lang="es-CO" sz="900" i="1" kern="1200">
                                            <a:solidFill>
                                              <a:schemeClr val="tx1"/>
                                            </a:solidFill>
                                            <a:effectLst/>
                                            <a:latin typeface="+mn-lt"/>
                                            <a:ea typeface="+mn-ea"/>
                                            <a:cs typeface="+mn-cs"/>
                                          </a:rPr>
                                          <m:t>2</m:t>
                                        </m:r>
                                      </m:sup>
                                    </m:sSup>
                                  </m:den>
                                </m:f>
                                <m:acc>
                                  <m:accPr>
                                    <m:chr m:val="⃗"/>
                                    <m:ctrlPr>
                                      <a:rPr lang="es-CO" sz="900" i="1" kern="1200">
                                        <a:solidFill>
                                          <a:schemeClr val="tx1"/>
                                        </a:solidFill>
                                        <a:effectLst/>
                                        <a:latin typeface="+mn-lt"/>
                                        <a:ea typeface="+mn-ea"/>
                                        <a:cs typeface="+mn-cs"/>
                                      </a:rPr>
                                    </m:ctrlPr>
                                  </m:accPr>
                                  <m:e>
                                    <m:sSub>
                                      <m:sSubPr>
                                        <m:ctrlPr>
                                          <a:rPr lang="es-CO" sz="900" i="1" kern="1200">
                                            <a:solidFill>
                                              <a:schemeClr val="tx1"/>
                                            </a:solidFill>
                                            <a:effectLst/>
                                            <a:latin typeface="+mn-lt"/>
                                            <a:ea typeface="+mn-ea"/>
                                            <a:cs typeface="+mn-cs"/>
                                          </a:rPr>
                                        </m:ctrlPr>
                                      </m:sSubPr>
                                      <m:e>
                                        <m:r>
                                          <a:rPr lang="es-CO" sz="900" i="1" kern="1200">
                                            <a:solidFill>
                                              <a:schemeClr val="tx1"/>
                                            </a:solidFill>
                                            <a:effectLst/>
                                            <a:latin typeface="+mn-lt"/>
                                            <a:ea typeface="+mn-ea"/>
                                            <a:cs typeface="+mn-cs"/>
                                          </a:rPr>
                                          <m:t>𝑢</m:t>
                                        </m:r>
                                      </m:e>
                                      <m:sub>
                                        <m:r>
                                          <a:rPr lang="es-CO" sz="900" i="1" kern="1200">
                                            <a:solidFill>
                                              <a:schemeClr val="tx1"/>
                                            </a:solidFill>
                                            <a:effectLst/>
                                            <a:latin typeface="+mn-lt"/>
                                            <a:ea typeface="+mn-ea"/>
                                            <a:cs typeface="+mn-cs"/>
                                          </a:rPr>
                                          <m:t>𝑥</m:t>
                                        </m:r>
                                      </m:sub>
                                    </m:sSub>
                                  </m:e>
                                </m:acc>
                                <m:r>
                                  <a:rPr lang="es-CO" sz="900" i="1" kern="1200">
                                    <a:solidFill>
                                      <a:schemeClr val="tx1"/>
                                    </a:solidFill>
                                    <a:effectLst/>
                                    <a:latin typeface="+mn-lt"/>
                                    <a:ea typeface="+mn-ea"/>
                                    <a:cs typeface="+mn-cs"/>
                                  </a:rPr>
                                  <m:t>+</m:t>
                                </m:r>
                                <m:f>
                                  <m:fPr>
                                    <m:ctrlPr>
                                      <a:rPr lang="es-CO" sz="900" i="1" kern="1200">
                                        <a:solidFill>
                                          <a:schemeClr val="tx1"/>
                                        </a:solidFill>
                                        <a:effectLst/>
                                        <a:latin typeface="+mn-lt"/>
                                        <a:ea typeface="+mn-ea"/>
                                        <a:cs typeface="+mn-cs"/>
                                      </a:rPr>
                                    </m:ctrlPr>
                                  </m:fPr>
                                  <m:num>
                                    <m:sSup>
                                      <m:sSupPr>
                                        <m:ctrlPr>
                                          <a:rPr lang="es-CO" sz="900" i="1" kern="1200">
                                            <a:solidFill>
                                              <a:schemeClr val="tx1"/>
                                            </a:solidFill>
                                            <a:effectLst/>
                                            <a:latin typeface="+mn-lt"/>
                                            <a:ea typeface="+mn-ea"/>
                                            <a:cs typeface="+mn-cs"/>
                                          </a:rPr>
                                        </m:ctrlPr>
                                      </m:sSupPr>
                                      <m:e>
                                        <m:r>
                                          <a:rPr lang="es-CO" sz="900" i="1" kern="1200">
                                            <a:solidFill>
                                              <a:schemeClr val="tx1"/>
                                            </a:solidFill>
                                            <a:effectLst/>
                                            <a:latin typeface="+mn-lt"/>
                                            <a:ea typeface="+mn-ea"/>
                                            <a:cs typeface="+mn-cs"/>
                                          </a:rPr>
                                          <m:t>𝜕</m:t>
                                        </m:r>
                                      </m:e>
                                      <m:sup>
                                        <m:r>
                                          <a:rPr lang="es-CO" sz="900" i="1" kern="1200">
                                            <a:solidFill>
                                              <a:schemeClr val="tx1"/>
                                            </a:solidFill>
                                            <a:effectLst/>
                                            <a:latin typeface="+mn-lt"/>
                                            <a:ea typeface="+mn-ea"/>
                                            <a:cs typeface="+mn-cs"/>
                                          </a:rPr>
                                          <m:t>2</m:t>
                                        </m:r>
                                      </m:sup>
                                    </m:sSup>
                                    <m:r>
                                      <a:rPr lang="es-CO" sz="900" i="1" kern="1200">
                                        <a:solidFill>
                                          <a:schemeClr val="tx1"/>
                                        </a:solidFill>
                                        <a:effectLst/>
                                        <a:latin typeface="+mn-lt"/>
                                        <a:ea typeface="+mn-ea"/>
                                        <a:cs typeface="+mn-cs"/>
                                      </a:rPr>
                                      <m:t>𝐼</m:t>
                                    </m:r>
                                  </m:num>
                                  <m:den>
                                    <m:r>
                                      <a:rPr lang="es-CO" sz="900" i="1" kern="1200">
                                        <a:solidFill>
                                          <a:schemeClr val="tx1"/>
                                        </a:solidFill>
                                        <a:effectLst/>
                                        <a:latin typeface="+mn-lt"/>
                                        <a:ea typeface="+mn-ea"/>
                                        <a:cs typeface="+mn-cs"/>
                                      </a:rPr>
                                      <m:t>𝜕</m:t>
                                    </m:r>
                                    <m:sSup>
                                      <m:sSupPr>
                                        <m:ctrlPr>
                                          <a:rPr lang="es-CO" sz="900" i="1" kern="1200">
                                            <a:solidFill>
                                              <a:schemeClr val="tx1"/>
                                            </a:solidFill>
                                            <a:effectLst/>
                                            <a:latin typeface="+mn-lt"/>
                                            <a:ea typeface="+mn-ea"/>
                                            <a:cs typeface="+mn-cs"/>
                                          </a:rPr>
                                        </m:ctrlPr>
                                      </m:sSupPr>
                                      <m:e>
                                        <m:r>
                                          <a:rPr lang="es-CO" sz="900" i="1" kern="1200">
                                            <a:solidFill>
                                              <a:schemeClr val="tx1"/>
                                            </a:solidFill>
                                            <a:effectLst/>
                                            <a:latin typeface="+mn-lt"/>
                                            <a:ea typeface="+mn-ea"/>
                                            <a:cs typeface="+mn-cs"/>
                                          </a:rPr>
                                          <m:t>𝑦</m:t>
                                        </m:r>
                                      </m:e>
                                      <m:sup>
                                        <m:r>
                                          <a:rPr lang="es-CO" sz="900" i="1" kern="1200">
                                            <a:solidFill>
                                              <a:schemeClr val="tx1"/>
                                            </a:solidFill>
                                            <a:effectLst/>
                                            <a:latin typeface="+mn-lt"/>
                                            <a:ea typeface="+mn-ea"/>
                                            <a:cs typeface="+mn-cs"/>
                                          </a:rPr>
                                          <m:t>2</m:t>
                                        </m:r>
                                      </m:sup>
                                    </m:sSup>
                                  </m:den>
                                </m:f>
                                <m:acc>
                                  <m:accPr>
                                    <m:chr m:val="⃗"/>
                                    <m:ctrlPr>
                                      <a:rPr lang="es-CO" sz="900" i="1" kern="1200">
                                        <a:solidFill>
                                          <a:schemeClr val="tx1"/>
                                        </a:solidFill>
                                        <a:effectLst/>
                                        <a:latin typeface="+mn-lt"/>
                                        <a:ea typeface="+mn-ea"/>
                                        <a:cs typeface="+mn-cs"/>
                                      </a:rPr>
                                    </m:ctrlPr>
                                  </m:accPr>
                                  <m:e>
                                    <m:sSub>
                                      <m:sSubPr>
                                        <m:ctrlPr>
                                          <a:rPr lang="es-CO" sz="900" i="1" kern="1200">
                                            <a:solidFill>
                                              <a:schemeClr val="tx1"/>
                                            </a:solidFill>
                                            <a:effectLst/>
                                            <a:latin typeface="+mn-lt"/>
                                            <a:ea typeface="+mn-ea"/>
                                            <a:cs typeface="+mn-cs"/>
                                          </a:rPr>
                                        </m:ctrlPr>
                                      </m:sSubPr>
                                      <m:e>
                                        <m:r>
                                          <a:rPr lang="es-CO" sz="900" i="1" kern="1200">
                                            <a:solidFill>
                                              <a:schemeClr val="tx1"/>
                                            </a:solidFill>
                                            <a:effectLst/>
                                            <a:latin typeface="+mn-lt"/>
                                            <a:ea typeface="+mn-ea"/>
                                            <a:cs typeface="+mn-cs"/>
                                          </a:rPr>
                                          <m:t>𝑢</m:t>
                                        </m:r>
                                      </m:e>
                                      <m:sub>
                                        <m:r>
                                          <a:rPr lang="es-CO" sz="900" i="1" kern="1200">
                                            <a:solidFill>
                                              <a:schemeClr val="tx1"/>
                                            </a:solidFill>
                                            <a:effectLst/>
                                            <a:latin typeface="+mn-lt"/>
                                            <a:ea typeface="+mn-ea"/>
                                            <a:cs typeface="+mn-cs"/>
                                          </a:rPr>
                                          <m:t>𝑦</m:t>
                                        </m:r>
                                      </m:sub>
                                    </m:sSub>
                                  </m:e>
                                </m:acc>
                              </m:oMath>
                            </m:oMathPara>
                          </a14:m>
                          <a:endParaRPr lang="es-CO" sz="9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14:m>
                            <m:oMathPara xmlns:m="http://schemas.openxmlformats.org/officeDocument/2006/math">
                              <m:oMathParaPr>
                                <m:jc m:val="centerGroup"/>
                              </m:oMathParaPr>
                              <m:oMath xmlns:m="http://schemas.openxmlformats.org/officeDocument/2006/math">
                                <m:r>
                                  <a:rPr lang="es-CO" sz="800" i="1" kern="1200" smtClean="0">
                                    <a:solidFill>
                                      <a:schemeClr val="tx1"/>
                                    </a:solidFill>
                                    <a:effectLst/>
                                    <a:latin typeface="+mn-lt"/>
                                    <a:ea typeface="+mn-ea"/>
                                    <a:cs typeface="+mn-cs"/>
                                  </a:rPr>
                                  <m:t>𝐺</m:t>
                                </m:r>
                                <m:d>
                                  <m:dPr>
                                    <m:begChr m:val="["/>
                                    <m:endChr m:val="]"/>
                                    <m:ctrlPr>
                                      <a:rPr lang="es-CO" sz="800" i="1" kern="1200">
                                        <a:solidFill>
                                          <a:schemeClr val="tx1"/>
                                        </a:solidFill>
                                        <a:effectLst/>
                                        <a:latin typeface="+mn-lt"/>
                                        <a:ea typeface="+mn-ea"/>
                                        <a:cs typeface="+mn-cs"/>
                                      </a:rPr>
                                    </m:ctrlPr>
                                  </m:dPr>
                                  <m:e>
                                    <m:r>
                                      <a:rPr lang="es-CO" sz="800" i="1" kern="1200">
                                        <a:solidFill>
                                          <a:schemeClr val="tx1"/>
                                        </a:solidFill>
                                        <a:effectLst/>
                                        <a:latin typeface="+mn-lt"/>
                                        <a:ea typeface="+mn-ea"/>
                                        <a:cs typeface="+mn-cs"/>
                                      </a:rPr>
                                      <m:t>𝑓</m:t>
                                    </m:r>
                                    <m:d>
                                      <m:dPr>
                                        <m:ctrlPr>
                                          <a:rPr lang="es-CO" sz="800" i="1" kern="1200">
                                            <a:solidFill>
                                              <a:schemeClr val="tx1"/>
                                            </a:solidFill>
                                            <a:effectLst/>
                                            <a:latin typeface="+mn-lt"/>
                                            <a:ea typeface="+mn-ea"/>
                                            <a:cs typeface="+mn-cs"/>
                                          </a:rPr>
                                        </m:ctrlPr>
                                      </m:dPr>
                                      <m:e>
                                        <m:r>
                                          <a:rPr lang="es-CO" sz="800" i="1" kern="1200">
                                            <a:solidFill>
                                              <a:schemeClr val="tx1"/>
                                            </a:solidFill>
                                            <a:effectLst/>
                                            <a:latin typeface="+mn-lt"/>
                                            <a:ea typeface="+mn-ea"/>
                                            <a:cs typeface="+mn-cs"/>
                                          </a:rPr>
                                          <m:t>𝑥</m:t>
                                        </m:r>
                                        <m:r>
                                          <a:rPr lang="es-CO" sz="800" i="1" kern="1200">
                                            <a:solidFill>
                                              <a:schemeClr val="tx1"/>
                                            </a:solidFill>
                                            <a:effectLst/>
                                            <a:latin typeface="+mn-lt"/>
                                            <a:ea typeface="+mn-ea"/>
                                            <a:cs typeface="+mn-cs"/>
                                          </a:rPr>
                                          <m:t>,</m:t>
                                        </m:r>
                                        <m:r>
                                          <a:rPr lang="es-CO" sz="800" i="1" kern="1200">
                                            <a:solidFill>
                                              <a:schemeClr val="tx1"/>
                                            </a:solidFill>
                                            <a:effectLst/>
                                            <a:latin typeface="+mn-lt"/>
                                            <a:ea typeface="+mn-ea"/>
                                            <a:cs typeface="+mn-cs"/>
                                          </a:rPr>
                                          <m:t>𝑦</m:t>
                                        </m:r>
                                      </m:e>
                                    </m:d>
                                  </m:e>
                                </m:d>
                                <m:r>
                                  <a:rPr lang="es-CO" sz="800" i="1" kern="1200">
                                    <a:solidFill>
                                      <a:schemeClr val="tx1"/>
                                    </a:solidFill>
                                    <a:effectLst/>
                                    <a:latin typeface="+mn-lt"/>
                                    <a:ea typeface="+mn-ea"/>
                                    <a:cs typeface="+mn-cs"/>
                                  </a:rPr>
                                  <m:t>=</m:t>
                                </m:r>
                                <m:d>
                                  <m:dPr>
                                    <m:begChr m:val="["/>
                                    <m:endChr m:val="]"/>
                                    <m:ctrlPr>
                                      <a:rPr lang="es-CO" sz="800" i="1" kern="1200">
                                        <a:solidFill>
                                          <a:schemeClr val="tx1"/>
                                        </a:solidFill>
                                        <a:effectLst/>
                                        <a:latin typeface="+mn-lt"/>
                                        <a:ea typeface="+mn-ea"/>
                                        <a:cs typeface="+mn-cs"/>
                                      </a:rPr>
                                    </m:ctrlPr>
                                  </m:dPr>
                                  <m:e>
                                    <m:m>
                                      <m:mPr>
                                        <m:mcs>
                                          <m:mc>
                                            <m:mcPr>
                                              <m:count m:val="1"/>
                                              <m:mcJc m:val="center"/>
                                            </m:mcPr>
                                          </m:mc>
                                        </m:mcs>
                                        <m:ctrlPr>
                                          <a:rPr lang="es-CO" sz="800" i="1" kern="1200">
                                            <a:solidFill>
                                              <a:schemeClr val="tx1"/>
                                            </a:solidFill>
                                            <a:effectLst/>
                                            <a:latin typeface="+mn-lt"/>
                                            <a:ea typeface="+mn-ea"/>
                                            <a:cs typeface="+mn-cs"/>
                                          </a:rPr>
                                        </m:ctrlPr>
                                      </m:mPr>
                                      <m:mr>
                                        <m:e>
                                          <m:sSub>
                                            <m:sSubPr>
                                              <m:ctrlPr>
                                                <a:rPr lang="es-CO" sz="800" i="1" kern="1200">
                                                  <a:solidFill>
                                                    <a:schemeClr val="tx1"/>
                                                  </a:solidFill>
                                                  <a:effectLst/>
                                                  <a:latin typeface="+mn-lt"/>
                                                  <a:ea typeface="+mn-ea"/>
                                                  <a:cs typeface="+mn-cs"/>
                                                </a:rPr>
                                              </m:ctrlPr>
                                            </m:sSubPr>
                                            <m:e>
                                              <m:r>
                                                <a:rPr lang="es-CO" sz="800" i="1" kern="1200">
                                                  <a:solidFill>
                                                    <a:schemeClr val="tx1"/>
                                                  </a:solidFill>
                                                  <a:effectLst/>
                                                  <a:latin typeface="+mn-lt"/>
                                                  <a:ea typeface="+mn-ea"/>
                                                  <a:cs typeface="+mn-cs"/>
                                                </a:rPr>
                                                <m:t>𝐺</m:t>
                                              </m:r>
                                            </m:e>
                                            <m:sub>
                                              <m:r>
                                                <a:rPr lang="es-CO" sz="800" i="1" kern="1200">
                                                  <a:solidFill>
                                                    <a:schemeClr val="tx1"/>
                                                  </a:solidFill>
                                                  <a:effectLst/>
                                                  <a:latin typeface="+mn-lt"/>
                                                  <a:ea typeface="+mn-ea"/>
                                                  <a:cs typeface="+mn-cs"/>
                                                </a:rPr>
                                                <m:t>𝑥</m:t>
                                              </m:r>
                                            </m:sub>
                                          </m:sSub>
                                        </m:e>
                                      </m:mr>
                                      <m:mr>
                                        <m:e>
                                          <m:sSub>
                                            <m:sSubPr>
                                              <m:ctrlPr>
                                                <a:rPr lang="es-CO" sz="800" i="1" kern="1200">
                                                  <a:solidFill>
                                                    <a:schemeClr val="tx1"/>
                                                  </a:solidFill>
                                                  <a:effectLst/>
                                                  <a:latin typeface="+mn-lt"/>
                                                  <a:ea typeface="+mn-ea"/>
                                                  <a:cs typeface="+mn-cs"/>
                                                </a:rPr>
                                              </m:ctrlPr>
                                            </m:sSubPr>
                                            <m:e>
                                              <m:r>
                                                <a:rPr lang="es-CO" sz="800" i="1" kern="1200">
                                                  <a:solidFill>
                                                    <a:schemeClr val="tx1"/>
                                                  </a:solidFill>
                                                  <a:effectLst/>
                                                  <a:latin typeface="+mn-lt"/>
                                                  <a:ea typeface="+mn-ea"/>
                                                  <a:cs typeface="+mn-cs"/>
                                                </a:rPr>
                                                <m:t>𝐺</m:t>
                                              </m:r>
                                            </m:e>
                                            <m:sub>
                                              <m:r>
                                                <a:rPr lang="es-CO" sz="800" i="1" kern="1200">
                                                  <a:solidFill>
                                                    <a:schemeClr val="tx1"/>
                                                  </a:solidFill>
                                                  <a:effectLst/>
                                                  <a:latin typeface="+mn-lt"/>
                                                  <a:ea typeface="+mn-ea"/>
                                                  <a:cs typeface="+mn-cs"/>
                                                </a:rPr>
                                                <m:t>𝑦</m:t>
                                              </m:r>
                                            </m:sub>
                                          </m:sSub>
                                        </m:e>
                                      </m:mr>
                                    </m:m>
                                  </m:e>
                                </m:d>
                                <m:r>
                                  <a:rPr lang="es-CO" sz="800" i="1" kern="1200">
                                    <a:solidFill>
                                      <a:schemeClr val="tx1"/>
                                    </a:solidFill>
                                    <a:effectLst/>
                                    <a:latin typeface="+mn-lt"/>
                                    <a:ea typeface="+mn-ea"/>
                                    <a:cs typeface="+mn-cs"/>
                                  </a:rPr>
                                  <m:t>=</m:t>
                                </m:r>
                                <m:d>
                                  <m:dPr>
                                    <m:begChr m:val="["/>
                                    <m:endChr m:val="]"/>
                                    <m:ctrlPr>
                                      <a:rPr lang="es-CO" sz="800" i="1" kern="1200">
                                        <a:solidFill>
                                          <a:schemeClr val="tx1"/>
                                        </a:solidFill>
                                        <a:effectLst/>
                                        <a:latin typeface="+mn-lt"/>
                                        <a:ea typeface="+mn-ea"/>
                                        <a:cs typeface="+mn-cs"/>
                                      </a:rPr>
                                    </m:ctrlPr>
                                  </m:dPr>
                                  <m:e>
                                    <m:m>
                                      <m:mPr>
                                        <m:mcs>
                                          <m:mc>
                                            <m:mcPr>
                                              <m:count m:val="1"/>
                                              <m:mcJc m:val="center"/>
                                            </m:mcPr>
                                          </m:mc>
                                        </m:mcs>
                                        <m:ctrlPr>
                                          <a:rPr lang="es-CO" sz="800" i="1" kern="1200">
                                            <a:solidFill>
                                              <a:schemeClr val="tx1"/>
                                            </a:solidFill>
                                            <a:effectLst/>
                                            <a:latin typeface="+mn-lt"/>
                                            <a:ea typeface="+mn-ea"/>
                                            <a:cs typeface="+mn-cs"/>
                                          </a:rPr>
                                        </m:ctrlPr>
                                      </m:mPr>
                                      <m:mr>
                                        <m:e>
                                          <m:f>
                                            <m:fPr>
                                              <m:ctrlPr>
                                                <a:rPr lang="es-CO" sz="800" i="1" kern="1200">
                                                  <a:solidFill>
                                                    <a:schemeClr val="tx1"/>
                                                  </a:solidFill>
                                                  <a:effectLst/>
                                                  <a:latin typeface="+mn-lt"/>
                                                  <a:ea typeface="+mn-ea"/>
                                                  <a:cs typeface="+mn-cs"/>
                                                </a:rPr>
                                              </m:ctrlPr>
                                            </m:fPr>
                                            <m:num>
                                              <m:r>
                                                <a:rPr lang="es-CO" sz="800" i="1" kern="1200">
                                                  <a:solidFill>
                                                    <a:schemeClr val="tx1"/>
                                                  </a:solidFill>
                                                  <a:effectLst/>
                                                  <a:latin typeface="+mn-lt"/>
                                                  <a:ea typeface="+mn-ea"/>
                                                  <a:cs typeface="+mn-cs"/>
                                                </a:rPr>
                                                <m:t>𝑑</m:t>
                                              </m:r>
                                            </m:num>
                                            <m:den>
                                              <m:r>
                                                <a:rPr lang="es-CO" sz="800" i="1" kern="1200">
                                                  <a:solidFill>
                                                    <a:schemeClr val="tx1"/>
                                                  </a:solidFill>
                                                  <a:effectLst/>
                                                  <a:latin typeface="+mn-lt"/>
                                                  <a:ea typeface="+mn-ea"/>
                                                  <a:cs typeface="+mn-cs"/>
                                                </a:rPr>
                                                <m:t>𝑑𝑥</m:t>
                                              </m:r>
                                            </m:den>
                                          </m:f>
                                          <m:r>
                                            <a:rPr lang="es-CO" sz="800" i="1" kern="1200">
                                              <a:solidFill>
                                                <a:schemeClr val="tx1"/>
                                              </a:solidFill>
                                              <a:effectLst/>
                                              <a:latin typeface="+mn-lt"/>
                                              <a:ea typeface="+mn-ea"/>
                                              <a:cs typeface="+mn-cs"/>
                                            </a:rPr>
                                            <m:t>𝑓</m:t>
                                          </m:r>
                                          <m:r>
                                            <a:rPr lang="es-CO" sz="800" i="1" kern="1200">
                                              <a:solidFill>
                                                <a:schemeClr val="tx1"/>
                                              </a:solidFill>
                                              <a:effectLst/>
                                              <a:latin typeface="+mn-lt"/>
                                              <a:ea typeface="+mn-ea"/>
                                              <a:cs typeface="+mn-cs"/>
                                            </a:rPr>
                                            <m:t>(</m:t>
                                          </m:r>
                                          <m:r>
                                            <a:rPr lang="es-CO" sz="800" i="1" kern="1200">
                                              <a:solidFill>
                                                <a:schemeClr val="tx1"/>
                                              </a:solidFill>
                                              <a:effectLst/>
                                              <a:latin typeface="+mn-lt"/>
                                              <a:ea typeface="+mn-ea"/>
                                              <a:cs typeface="+mn-cs"/>
                                            </a:rPr>
                                            <m:t>𝑥</m:t>
                                          </m:r>
                                          <m:r>
                                            <a:rPr lang="es-CO" sz="800" i="1" kern="1200">
                                              <a:solidFill>
                                                <a:schemeClr val="tx1"/>
                                              </a:solidFill>
                                              <a:effectLst/>
                                              <a:latin typeface="+mn-lt"/>
                                              <a:ea typeface="+mn-ea"/>
                                              <a:cs typeface="+mn-cs"/>
                                            </a:rPr>
                                            <m:t>,</m:t>
                                          </m:r>
                                          <m:r>
                                            <a:rPr lang="es-CO" sz="800" i="1" kern="1200">
                                              <a:solidFill>
                                                <a:schemeClr val="tx1"/>
                                              </a:solidFill>
                                              <a:effectLst/>
                                              <a:latin typeface="+mn-lt"/>
                                              <a:ea typeface="+mn-ea"/>
                                              <a:cs typeface="+mn-cs"/>
                                            </a:rPr>
                                            <m:t>𝑦</m:t>
                                          </m:r>
                                          <m:r>
                                            <a:rPr lang="es-CO" sz="800" i="1" kern="1200">
                                              <a:solidFill>
                                                <a:schemeClr val="tx1"/>
                                              </a:solidFill>
                                              <a:effectLst/>
                                              <a:latin typeface="+mn-lt"/>
                                              <a:ea typeface="+mn-ea"/>
                                              <a:cs typeface="+mn-cs"/>
                                            </a:rPr>
                                            <m:t>)</m:t>
                                          </m:r>
                                        </m:e>
                                      </m:mr>
                                      <m:mr>
                                        <m:e>
                                          <m:f>
                                            <m:fPr>
                                              <m:ctrlPr>
                                                <a:rPr lang="es-CO" sz="800" i="1" kern="1200">
                                                  <a:solidFill>
                                                    <a:schemeClr val="tx1"/>
                                                  </a:solidFill>
                                                  <a:effectLst/>
                                                  <a:latin typeface="+mn-lt"/>
                                                  <a:ea typeface="+mn-ea"/>
                                                  <a:cs typeface="+mn-cs"/>
                                                </a:rPr>
                                              </m:ctrlPr>
                                            </m:fPr>
                                            <m:num>
                                              <m:r>
                                                <a:rPr lang="es-CO" sz="800" i="1" kern="1200">
                                                  <a:solidFill>
                                                    <a:schemeClr val="tx1"/>
                                                  </a:solidFill>
                                                  <a:effectLst/>
                                                  <a:latin typeface="+mn-lt"/>
                                                  <a:ea typeface="+mn-ea"/>
                                                  <a:cs typeface="+mn-cs"/>
                                                </a:rPr>
                                                <m:t>𝑑</m:t>
                                              </m:r>
                                            </m:num>
                                            <m:den>
                                              <m:r>
                                                <a:rPr lang="es-CO" sz="800" i="1" kern="1200">
                                                  <a:solidFill>
                                                    <a:schemeClr val="tx1"/>
                                                  </a:solidFill>
                                                  <a:effectLst/>
                                                  <a:latin typeface="+mn-lt"/>
                                                  <a:ea typeface="+mn-ea"/>
                                                  <a:cs typeface="+mn-cs"/>
                                                </a:rPr>
                                                <m:t>𝑑𝑦</m:t>
                                              </m:r>
                                            </m:den>
                                          </m:f>
                                          <m:r>
                                            <a:rPr lang="es-CO" sz="800" i="1" kern="1200">
                                              <a:solidFill>
                                                <a:schemeClr val="tx1"/>
                                              </a:solidFill>
                                              <a:effectLst/>
                                              <a:latin typeface="+mn-lt"/>
                                              <a:ea typeface="+mn-ea"/>
                                              <a:cs typeface="+mn-cs"/>
                                            </a:rPr>
                                            <m:t>𝑓</m:t>
                                          </m:r>
                                          <m:r>
                                            <a:rPr lang="es-CO" sz="800" i="1" kern="1200">
                                              <a:solidFill>
                                                <a:schemeClr val="tx1"/>
                                              </a:solidFill>
                                              <a:effectLst/>
                                              <a:latin typeface="+mn-lt"/>
                                              <a:ea typeface="+mn-ea"/>
                                              <a:cs typeface="+mn-cs"/>
                                            </a:rPr>
                                            <m:t>(</m:t>
                                          </m:r>
                                          <m:r>
                                            <a:rPr lang="es-CO" sz="800" i="1" kern="1200">
                                              <a:solidFill>
                                                <a:schemeClr val="tx1"/>
                                              </a:solidFill>
                                              <a:effectLst/>
                                              <a:latin typeface="+mn-lt"/>
                                              <a:ea typeface="+mn-ea"/>
                                              <a:cs typeface="+mn-cs"/>
                                            </a:rPr>
                                            <m:t>𝑥</m:t>
                                          </m:r>
                                          <m:r>
                                            <a:rPr lang="es-CO" sz="800" i="1" kern="1200">
                                              <a:solidFill>
                                                <a:schemeClr val="tx1"/>
                                              </a:solidFill>
                                              <a:effectLst/>
                                              <a:latin typeface="+mn-lt"/>
                                              <a:ea typeface="+mn-ea"/>
                                              <a:cs typeface="+mn-cs"/>
                                            </a:rPr>
                                            <m:t>,</m:t>
                                          </m:r>
                                          <m:r>
                                            <a:rPr lang="es-CO" sz="800" i="1" kern="1200">
                                              <a:solidFill>
                                                <a:schemeClr val="tx1"/>
                                              </a:solidFill>
                                              <a:effectLst/>
                                              <a:latin typeface="+mn-lt"/>
                                              <a:ea typeface="+mn-ea"/>
                                              <a:cs typeface="+mn-cs"/>
                                            </a:rPr>
                                            <m:t>𝑦</m:t>
                                          </m:r>
                                          <m:r>
                                            <a:rPr lang="es-CO" sz="800" i="1" kern="1200">
                                              <a:solidFill>
                                                <a:schemeClr val="tx1"/>
                                              </a:solidFill>
                                              <a:effectLst/>
                                              <a:latin typeface="+mn-lt"/>
                                              <a:ea typeface="+mn-ea"/>
                                              <a:cs typeface="+mn-cs"/>
                                            </a:rPr>
                                            <m:t>)</m:t>
                                          </m:r>
                                        </m:e>
                                      </m:mr>
                                    </m:m>
                                  </m:e>
                                </m:d>
                              </m:oMath>
                            </m:oMathPara>
                          </a14:m>
                          <a:endParaRPr lang="es-CO" sz="800" dirty="0">
                            <a:solidFill>
                              <a:schemeClr val="tx1">
                                <a:lumMod val="65000"/>
                                <a:lumOff val="35000"/>
                              </a:schemeClr>
                            </a:solidFill>
                          </a:endParaRPr>
                        </a:p>
                        <a:p>
                          <a:pPr algn="just"/>
                          <a:endParaRPr lang="es-CO" sz="800" dirty="0">
                            <a:solidFill>
                              <a:schemeClr val="tx1">
                                <a:lumMod val="65000"/>
                                <a:lumOff val="35000"/>
                              </a:schemeClr>
                            </a:solidFill>
                          </a:endParaRPr>
                        </a:p>
                        <a:p>
                          <a:pPr algn="just"/>
                          <a14:m>
                            <m:oMathPara xmlns:m="http://schemas.openxmlformats.org/officeDocument/2006/math">
                              <m:oMathParaPr>
                                <m:jc m:val="centerGroup"/>
                              </m:oMathParaPr>
                              <m:oMath xmlns:m="http://schemas.openxmlformats.org/officeDocument/2006/math">
                                <m:d>
                                  <m:dPr>
                                    <m:begChr m:val="|"/>
                                    <m:endChr m:val="|"/>
                                    <m:ctrlPr>
                                      <a:rPr lang="es-CO" sz="1000" i="1" kern="1200" smtClean="0">
                                        <a:solidFill>
                                          <a:schemeClr val="tx1"/>
                                        </a:solidFill>
                                        <a:effectLst/>
                                        <a:latin typeface="+mn-lt"/>
                                        <a:ea typeface="+mn-ea"/>
                                        <a:cs typeface="+mn-cs"/>
                                      </a:rPr>
                                    </m:ctrlPr>
                                  </m:dPr>
                                  <m:e>
                                    <m:r>
                                      <a:rPr lang="es-CO" sz="1000" i="1" kern="1200">
                                        <a:solidFill>
                                          <a:schemeClr val="tx1"/>
                                        </a:solidFill>
                                        <a:effectLst/>
                                        <a:latin typeface="+mn-lt"/>
                                        <a:ea typeface="+mn-ea"/>
                                        <a:cs typeface="+mn-cs"/>
                                      </a:rPr>
                                      <m:t>𝐺</m:t>
                                    </m:r>
                                  </m:e>
                                </m:d>
                                <m:r>
                                  <a:rPr lang="es-CO" sz="1000" i="1" kern="1200">
                                    <a:solidFill>
                                      <a:schemeClr val="tx1"/>
                                    </a:solidFill>
                                    <a:effectLst/>
                                    <a:latin typeface="+mn-lt"/>
                                    <a:ea typeface="+mn-ea"/>
                                    <a:cs typeface="+mn-cs"/>
                                  </a:rPr>
                                  <m:t>=</m:t>
                                </m:r>
                                <m:rad>
                                  <m:radPr>
                                    <m:degHide m:val="on"/>
                                    <m:ctrlPr>
                                      <a:rPr lang="es-CO" sz="1000" i="1" kern="1200">
                                        <a:solidFill>
                                          <a:schemeClr val="tx1"/>
                                        </a:solidFill>
                                        <a:effectLst/>
                                        <a:latin typeface="+mn-lt"/>
                                        <a:ea typeface="+mn-ea"/>
                                        <a:cs typeface="+mn-cs"/>
                                      </a:rPr>
                                    </m:ctrlPr>
                                  </m:radPr>
                                  <m:deg/>
                                  <m:e>
                                    <m:sSubSup>
                                      <m:sSubSupPr>
                                        <m:ctrlPr>
                                          <a:rPr lang="es-CO" sz="1000" i="1" kern="1200">
                                            <a:solidFill>
                                              <a:schemeClr val="tx1"/>
                                            </a:solidFill>
                                            <a:effectLst/>
                                            <a:latin typeface="+mn-lt"/>
                                            <a:ea typeface="+mn-ea"/>
                                            <a:cs typeface="+mn-cs"/>
                                          </a:rPr>
                                        </m:ctrlPr>
                                      </m:sSubSupPr>
                                      <m:e>
                                        <m:r>
                                          <a:rPr lang="es-CO" sz="1000" i="1" kern="1200">
                                            <a:solidFill>
                                              <a:schemeClr val="tx1"/>
                                            </a:solidFill>
                                            <a:effectLst/>
                                            <a:latin typeface="+mn-lt"/>
                                            <a:ea typeface="+mn-ea"/>
                                            <a:cs typeface="+mn-cs"/>
                                          </a:rPr>
                                          <m:t>𝐺</m:t>
                                        </m:r>
                                      </m:e>
                                      <m:sub>
                                        <m:r>
                                          <a:rPr lang="es-CO" sz="1000" i="1" kern="1200">
                                            <a:solidFill>
                                              <a:schemeClr val="tx1"/>
                                            </a:solidFill>
                                            <a:effectLst/>
                                            <a:latin typeface="+mn-lt"/>
                                            <a:ea typeface="+mn-ea"/>
                                            <a:cs typeface="+mn-cs"/>
                                          </a:rPr>
                                          <m:t>𝑥</m:t>
                                        </m:r>
                                      </m:sub>
                                      <m:sup>
                                        <m:r>
                                          <a:rPr lang="es-CO" sz="1000" i="1" kern="1200">
                                            <a:solidFill>
                                              <a:schemeClr val="tx1"/>
                                            </a:solidFill>
                                            <a:effectLst/>
                                            <a:latin typeface="+mn-lt"/>
                                            <a:ea typeface="+mn-ea"/>
                                            <a:cs typeface="+mn-cs"/>
                                          </a:rPr>
                                          <m:t>2</m:t>
                                        </m:r>
                                      </m:sup>
                                    </m:sSubSup>
                                    <m:r>
                                      <a:rPr lang="es-CO" sz="1000" i="1" kern="1200">
                                        <a:solidFill>
                                          <a:schemeClr val="tx1"/>
                                        </a:solidFill>
                                        <a:effectLst/>
                                        <a:latin typeface="+mn-lt"/>
                                        <a:ea typeface="+mn-ea"/>
                                        <a:cs typeface="+mn-cs"/>
                                      </a:rPr>
                                      <m:t>+</m:t>
                                    </m:r>
                                    <m:sSubSup>
                                      <m:sSubSupPr>
                                        <m:ctrlPr>
                                          <a:rPr lang="es-CO" sz="1000" i="1" kern="1200">
                                            <a:solidFill>
                                              <a:schemeClr val="tx1"/>
                                            </a:solidFill>
                                            <a:effectLst/>
                                            <a:latin typeface="+mn-lt"/>
                                            <a:ea typeface="+mn-ea"/>
                                            <a:cs typeface="+mn-cs"/>
                                          </a:rPr>
                                        </m:ctrlPr>
                                      </m:sSubSupPr>
                                      <m:e>
                                        <m:r>
                                          <a:rPr lang="es-CO" sz="1000" i="1" kern="1200">
                                            <a:solidFill>
                                              <a:schemeClr val="tx1"/>
                                            </a:solidFill>
                                            <a:effectLst/>
                                            <a:latin typeface="+mn-lt"/>
                                            <a:ea typeface="+mn-ea"/>
                                            <a:cs typeface="+mn-cs"/>
                                          </a:rPr>
                                          <m:t>𝐺</m:t>
                                        </m:r>
                                      </m:e>
                                      <m:sub>
                                        <m:r>
                                          <a:rPr lang="es-CO" sz="1000" i="1" kern="1200">
                                            <a:solidFill>
                                              <a:schemeClr val="tx1"/>
                                            </a:solidFill>
                                            <a:effectLst/>
                                            <a:latin typeface="+mn-lt"/>
                                            <a:ea typeface="+mn-ea"/>
                                            <a:cs typeface="+mn-cs"/>
                                          </a:rPr>
                                          <m:t>𝑦</m:t>
                                        </m:r>
                                      </m:sub>
                                      <m:sup>
                                        <m:r>
                                          <a:rPr lang="es-CO" sz="1000" i="1" kern="1200">
                                            <a:solidFill>
                                              <a:schemeClr val="tx1"/>
                                            </a:solidFill>
                                            <a:effectLst/>
                                            <a:latin typeface="+mn-lt"/>
                                            <a:ea typeface="+mn-ea"/>
                                            <a:cs typeface="+mn-cs"/>
                                          </a:rPr>
                                          <m:t>2</m:t>
                                        </m:r>
                                      </m:sup>
                                    </m:sSubSup>
                                  </m:e>
                                </m:rad>
                                <m:r>
                                  <a:rPr lang="es-CO" sz="1000" i="1" kern="1200">
                                    <a:solidFill>
                                      <a:schemeClr val="tx1"/>
                                    </a:solidFill>
                                    <a:effectLst/>
                                    <a:latin typeface="+mn-lt"/>
                                    <a:ea typeface="+mn-ea"/>
                                    <a:cs typeface="+mn-cs"/>
                                  </a:rPr>
                                  <m:t>=</m:t>
                                </m:r>
                                <m:d>
                                  <m:dPr>
                                    <m:begChr m:val="|"/>
                                    <m:endChr m:val="|"/>
                                    <m:ctrlPr>
                                      <a:rPr lang="es-CO" sz="1000" i="1" kern="1200">
                                        <a:solidFill>
                                          <a:schemeClr val="tx1"/>
                                        </a:solidFill>
                                        <a:effectLst/>
                                        <a:latin typeface="+mn-lt"/>
                                        <a:ea typeface="+mn-ea"/>
                                        <a:cs typeface="+mn-cs"/>
                                      </a:rPr>
                                    </m:ctrlPr>
                                  </m:dPr>
                                  <m:e>
                                    <m:sSub>
                                      <m:sSubPr>
                                        <m:ctrlPr>
                                          <a:rPr lang="es-CO" sz="1000" i="1" kern="1200">
                                            <a:solidFill>
                                              <a:schemeClr val="tx1"/>
                                            </a:solidFill>
                                            <a:effectLst/>
                                            <a:latin typeface="+mn-lt"/>
                                            <a:ea typeface="+mn-ea"/>
                                            <a:cs typeface="+mn-cs"/>
                                          </a:rPr>
                                        </m:ctrlPr>
                                      </m:sSubPr>
                                      <m:e>
                                        <m:r>
                                          <a:rPr lang="es-CO" sz="1000" i="1" kern="1200">
                                            <a:solidFill>
                                              <a:schemeClr val="tx1"/>
                                            </a:solidFill>
                                            <a:effectLst/>
                                            <a:latin typeface="+mn-lt"/>
                                            <a:ea typeface="+mn-ea"/>
                                            <a:cs typeface="+mn-cs"/>
                                          </a:rPr>
                                          <m:t>𝐺</m:t>
                                        </m:r>
                                      </m:e>
                                      <m:sub>
                                        <m:r>
                                          <a:rPr lang="es-CO" sz="1000" i="1" kern="1200">
                                            <a:solidFill>
                                              <a:schemeClr val="tx1"/>
                                            </a:solidFill>
                                            <a:effectLst/>
                                            <a:latin typeface="+mn-lt"/>
                                            <a:ea typeface="+mn-ea"/>
                                            <a:cs typeface="+mn-cs"/>
                                          </a:rPr>
                                          <m:t>𝑥</m:t>
                                        </m:r>
                                      </m:sub>
                                    </m:sSub>
                                  </m:e>
                                </m:d>
                                <m:r>
                                  <a:rPr lang="es-CO" sz="1000" i="1" kern="1200">
                                    <a:solidFill>
                                      <a:schemeClr val="tx1"/>
                                    </a:solidFill>
                                    <a:effectLst/>
                                    <a:latin typeface="+mn-lt"/>
                                    <a:ea typeface="+mn-ea"/>
                                    <a:cs typeface="+mn-cs"/>
                                  </a:rPr>
                                  <m:t>+</m:t>
                                </m:r>
                                <m:d>
                                  <m:dPr>
                                    <m:begChr m:val="|"/>
                                    <m:endChr m:val="|"/>
                                    <m:ctrlPr>
                                      <a:rPr lang="es-CO" sz="1000" i="1" kern="1200">
                                        <a:solidFill>
                                          <a:schemeClr val="tx1"/>
                                        </a:solidFill>
                                        <a:effectLst/>
                                        <a:latin typeface="+mn-lt"/>
                                        <a:ea typeface="+mn-ea"/>
                                        <a:cs typeface="+mn-cs"/>
                                      </a:rPr>
                                    </m:ctrlPr>
                                  </m:dPr>
                                  <m:e>
                                    <m:sSub>
                                      <m:sSubPr>
                                        <m:ctrlPr>
                                          <a:rPr lang="es-CO" sz="1000" i="1" kern="1200">
                                            <a:solidFill>
                                              <a:schemeClr val="tx1"/>
                                            </a:solidFill>
                                            <a:effectLst/>
                                            <a:latin typeface="+mn-lt"/>
                                            <a:ea typeface="+mn-ea"/>
                                            <a:cs typeface="+mn-cs"/>
                                          </a:rPr>
                                        </m:ctrlPr>
                                      </m:sSubPr>
                                      <m:e>
                                        <m:r>
                                          <a:rPr lang="es-CO" sz="1000" i="1" kern="1200">
                                            <a:solidFill>
                                              <a:schemeClr val="tx1"/>
                                            </a:solidFill>
                                            <a:effectLst/>
                                            <a:latin typeface="+mn-lt"/>
                                            <a:ea typeface="+mn-ea"/>
                                            <a:cs typeface="+mn-cs"/>
                                          </a:rPr>
                                          <m:t>𝐺</m:t>
                                        </m:r>
                                      </m:e>
                                      <m:sub>
                                        <m:r>
                                          <a:rPr lang="es-CO" sz="1000" i="1" kern="1200">
                                            <a:solidFill>
                                              <a:schemeClr val="tx1"/>
                                            </a:solidFill>
                                            <a:effectLst/>
                                            <a:latin typeface="+mn-lt"/>
                                            <a:ea typeface="+mn-ea"/>
                                            <a:cs typeface="+mn-cs"/>
                                          </a:rPr>
                                          <m:t>𝑦</m:t>
                                        </m:r>
                                      </m:sub>
                                    </m:sSub>
                                  </m:e>
                                </m:d>
                              </m:oMath>
                            </m:oMathPara>
                          </a14:m>
                          <a:endParaRPr lang="es-CO" sz="1000" dirty="0">
                            <a:solidFill>
                              <a:schemeClr val="tx1">
                                <a:lumMod val="65000"/>
                                <a:lumOff val="35000"/>
                              </a:schemeClr>
                            </a:solidFill>
                          </a:endParaRPr>
                        </a:p>
                        <a:p>
                          <a:pPr algn="just"/>
                          <a:endParaRPr lang="es-CO" sz="800" dirty="0">
                            <a:solidFill>
                              <a:schemeClr val="tx1">
                                <a:lumMod val="65000"/>
                                <a:lumOff val="35000"/>
                              </a:schemeClr>
                            </a:solidFill>
                          </a:endParaRPr>
                        </a:p>
                        <a:p>
                          <a:pPr algn="just"/>
                          <a14:m>
                            <m:oMathPara xmlns:m="http://schemas.openxmlformats.org/officeDocument/2006/math">
                              <m:oMathParaPr>
                                <m:jc m:val="centerGroup"/>
                              </m:oMathParaPr>
                              <m:oMath xmlns:m="http://schemas.openxmlformats.org/officeDocument/2006/math">
                                <m:r>
                                  <a:rPr lang="es-CO" sz="1200" i="1" kern="1200" smtClean="0">
                                    <a:solidFill>
                                      <a:schemeClr val="tx1"/>
                                    </a:solidFill>
                                    <a:effectLst/>
                                    <a:latin typeface="+mn-lt"/>
                                    <a:ea typeface="+mn-ea"/>
                                    <a:cs typeface="+mn-cs"/>
                                  </a:rPr>
                                  <m:t>𝜑</m:t>
                                </m:r>
                                <m:d>
                                  <m:dPr>
                                    <m:ctrlPr>
                                      <a:rPr lang="es-CO" sz="1200" i="1" kern="1200">
                                        <a:solidFill>
                                          <a:schemeClr val="tx1"/>
                                        </a:solidFill>
                                        <a:effectLst/>
                                        <a:latin typeface="+mn-lt"/>
                                        <a:ea typeface="+mn-ea"/>
                                        <a:cs typeface="+mn-cs"/>
                                      </a:rPr>
                                    </m:ctrlPr>
                                  </m:dPr>
                                  <m:e>
                                    <m:r>
                                      <a:rPr lang="es-CO" sz="1200" i="1" kern="1200">
                                        <a:solidFill>
                                          <a:schemeClr val="tx1"/>
                                        </a:solidFill>
                                        <a:effectLst/>
                                        <a:latin typeface="+mn-lt"/>
                                        <a:ea typeface="+mn-ea"/>
                                        <a:cs typeface="+mn-cs"/>
                                      </a:rPr>
                                      <m:t>𝑥</m:t>
                                    </m:r>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𝑦</m:t>
                                    </m:r>
                                  </m:e>
                                </m:d>
                                <m:r>
                                  <a:rPr lang="es-CO" sz="1200" i="1" kern="1200">
                                    <a:solidFill>
                                      <a:schemeClr val="tx1"/>
                                    </a:solidFill>
                                    <a:effectLst/>
                                    <a:latin typeface="+mn-lt"/>
                                    <a:ea typeface="+mn-ea"/>
                                    <a:cs typeface="+mn-cs"/>
                                  </a:rPr>
                                  <m:t>=</m:t>
                                </m:r>
                                <m:func>
                                  <m:funcPr>
                                    <m:ctrlPr>
                                      <a:rPr lang="es-CO" sz="1200" i="1" kern="1200">
                                        <a:solidFill>
                                          <a:schemeClr val="tx1"/>
                                        </a:solidFill>
                                        <a:effectLst/>
                                        <a:latin typeface="+mn-lt"/>
                                        <a:ea typeface="+mn-ea"/>
                                        <a:cs typeface="+mn-cs"/>
                                      </a:rPr>
                                    </m:ctrlPr>
                                  </m:funcPr>
                                  <m:fName>
                                    <m:sSup>
                                      <m:sSupPr>
                                        <m:ctrlPr>
                                          <a:rPr lang="es-CO" sz="1200" i="1" kern="1200">
                                            <a:solidFill>
                                              <a:schemeClr val="tx1"/>
                                            </a:solidFill>
                                            <a:effectLst/>
                                            <a:latin typeface="+mn-lt"/>
                                            <a:ea typeface="+mn-ea"/>
                                            <a:cs typeface="+mn-cs"/>
                                          </a:rPr>
                                        </m:ctrlPr>
                                      </m:sSupPr>
                                      <m:e>
                                        <m:r>
                                          <m:rPr>
                                            <m:sty m:val="p"/>
                                          </m:rPr>
                                          <a:rPr lang="es-CO" sz="1200" kern="1200">
                                            <a:solidFill>
                                              <a:schemeClr val="tx1"/>
                                            </a:solidFill>
                                            <a:effectLst/>
                                            <a:latin typeface="+mn-lt"/>
                                            <a:ea typeface="+mn-ea"/>
                                            <a:cs typeface="+mn-cs"/>
                                          </a:rPr>
                                          <m:t>tan</m:t>
                                        </m:r>
                                      </m:e>
                                      <m:sup>
                                        <m:r>
                                          <a:rPr lang="es-CO" sz="1200" i="1" kern="1200">
                                            <a:solidFill>
                                              <a:schemeClr val="tx1"/>
                                            </a:solidFill>
                                            <a:effectLst/>
                                            <a:latin typeface="+mn-lt"/>
                                            <a:ea typeface="+mn-ea"/>
                                            <a:cs typeface="+mn-cs"/>
                                          </a:rPr>
                                          <m:t>−1</m:t>
                                        </m:r>
                                      </m:sup>
                                    </m:sSup>
                                  </m:fName>
                                  <m:e>
                                    <m:f>
                                      <m:fPr>
                                        <m:ctrlPr>
                                          <a:rPr lang="es-CO" sz="1200" i="1" kern="1200">
                                            <a:solidFill>
                                              <a:schemeClr val="tx1"/>
                                            </a:solidFill>
                                            <a:effectLst/>
                                            <a:latin typeface="+mn-lt"/>
                                            <a:ea typeface="+mn-ea"/>
                                            <a:cs typeface="+mn-cs"/>
                                          </a:rPr>
                                        </m:ctrlPr>
                                      </m:fPr>
                                      <m:num>
                                        <m:sSub>
                                          <m:sSubPr>
                                            <m:ctrlPr>
                                              <a:rPr lang="es-CO" sz="1200" i="1" kern="1200">
                                                <a:solidFill>
                                                  <a:schemeClr val="tx1"/>
                                                </a:solidFill>
                                                <a:effectLst/>
                                                <a:latin typeface="+mn-lt"/>
                                                <a:ea typeface="+mn-ea"/>
                                                <a:cs typeface="+mn-cs"/>
                                              </a:rPr>
                                            </m:ctrlPr>
                                          </m:sSubPr>
                                          <m:e>
                                            <m:r>
                                              <a:rPr lang="es-CO" sz="1200" i="1" kern="1200">
                                                <a:solidFill>
                                                  <a:schemeClr val="tx1"/>
                                                </a:solidFill>
                                                <a:effectLst/>
                                                <a:latin typeface="+mn-lt"/>
                                                <a:ea typeface="+mn-ea"/>
                                                <a:cs typeface="+mn-cs"/>
                                              </a:rPr>
                                              <m:t>𝐺</m:t>
                                            </m:r>
                                          </m:e>
                                          <m:sub>
                                            <m:r>
                                              <a:rPr lang="es-CO" sz="1200" i="1" kern="1200">
                                                <a:solidFill>
                                                  <a:schemeClr val="tx1"/>
                                                </a:solidFill>
                                                <a:effectLst/>
                                                <a:latin typeface="+mn-lt"/>
                                                <a:ea typeface="+mn-ea"/>
                                                <a:cs typeface="+mn-cs"/>
                                              </a:rPr>
                                              <m:t>𝑦</m:t>
                                            </m:r>
                                          </m:sub>
                                        </m:sSub>
                                      </m:num>
                                      <m:den>
                                        <m:sSub>
                                          <m:sSubPr>
                                            <m:ctrlPr>
                                              <a:rPr lang="es-CO" sz="1200" i="1" kern="1200">
                                                <a:solidFill>
                                                  <a:schemeClr val="tx1"/>
                                                </a:solidFill>
                                                <a:effectLst/>
                                                <a:latin typeface="+mn-lt"/>
                                                <a:ea typeface="+mn-ea"/>
                                                <a:cs typeface="+mn-cs"/>
                                              </a:rPr>
                                            </m:ctrlPr>
                                          </m:sSubPr>
                                          <m:e>
                                            <m:r>
                                              <a:rPr lang="es-CO" sz="1200" i="1" kern="1200">
                                                <a:solidFill>
                                                  <a:schemeClr val="tx1"/>
                                                </a:solidFill>
                                                <a:effectLst/>
                                                <a:latin typeface="+mn-lt"/>
                                                <a:ea typeface="+mn-ea"/>
                                                <a:cs typeface="+mn-cs"/>
                                              </a:rPr>
                                              <m:t>𝐺</m:t>
                                            </m:r>
                                          </m:e>
                                          <m:sub>
                                            <m:r>
                                              <a:rPr lang="es-CO" sz="1200" i="1" kern="1200">
                                                <a:solidFill>
                                                  <a:schemeClr val="tx1"/>
                                                </a:solidFill>
                                                <a:effectLst/>
                                                <a:latin typeface="+mn-lt"/>
                                                <a:ea typeface="+mn-ea"/>
                                                <a:cs typeface="+mn-cs"/>
                                              </a:rPr>
                                              <m:t>𝑥</m:t>
                                            </m:r>
                                          </m:sub>
                                        </m:sSub>
                                      </m:den>
                                    </m:f>
                                  </m:e>
                                </m:func>
                              </m:oMath>
                            </m:oMathPara>
                          </a14:m>
                          <a:endParaRPr lang="es-CO" sz="1200" dirty="0">
                            <a:solidFill>
                              <a:schemeClr val="tx1">
                                <a:lumMod val="65000"/>
                                <a:lumOff val="35000"/>
                              </a:schemeClr>
                            </a:solidFill>
                          </a:endParaRPr>
                        </a:p>
                        <a:p>
                          <a:pPr algn="just"/>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14:m>
                            <m:oMathPara xmlns:m="http://schemas.openxmlformats.org/officeDocument/2006/math">
                              <m:oMathParaPr>
                                <m:jc m:val="centerGroup"/>
                              </m:oMathParaPr>
                              <m:oMath xmlns:m="http://schemas.openxmlformats.org/officeDocument/2006/math">
                                <m:r>
                                  <a:rPr lang="es-MX" sz="1200" i="1" kern="1200" smtClean="0">
                                    <a:solidFill>
                                      <a:schemeClr val="tx1"/>
                                    </a:solidFill>
                                    <a:effectLst/>
                                    <a:latin typeface="Cambria Math" panose="02040503050406030204" pitchFamily="18" charset="0"/>
                                    <a:ea typeface="+mn-ea"/>
                                    <a:cs typeface="+mn-cs"/>
                                  </a:rPr>
                                  <m:t>𝜌</m:t>
                                </m:r>
                                <m:r>
                                  <a:rPr lang="es-MX" sz="1200" i="1" kern="1200" smtClean="0">
                                    <a:solidFill>
                                      <a:schemeClr val="tx1"/>
                                    </a:solidFill>
                                    <a:effectLst/>
                                    <a:latin typeface="Cambria Math" panose="02040503050406030204" pitchFamily="18" charset="0"/>
                                    <a:ea typeface="+mn-ea"/>
                                    <a:cs typeface="+mn-cs"/>
                                  </a:rPr>
                                  <m:t>=</m:t>
                                </m:r>
                                <m:r>
                                  <a:rPr lang="es-MX" sz="1200" i="1" kern="1200" smtClean="0">
                                    <a:solidFill>
                                      <a:schemeClr val="tx1"/>
                                    </a:solidFill>
                                    <a:effectLst/>
                                    <a:latin typeface="Cambria Math" panose="02040503050406030204" pitchFamily="18" charset="0"/>
                                    <a:ea typeface="+mn-ea"/>
                                    <a:cs typeface="+mn-cs"/>
                                  </a:rPr>
                                  <m:t>𝑥</m:t>
                                </m:r>
                                <m:r>
                                  <a:rPr lang="es-MX" sz="1200" i="1" kern="1200" smtClean="0">
                                    <a:solidFill>
                                      <a:schemeClr val="tx1"/>
                                    </a:solidFill>
                                    <a:effectLst/>
                                    <a:latin typeface="Cambria Math" panose="02040503050406030204" pitchFamily="18" charset="0"/>
                                    <a:ea typeface="+mn-ea"/>
                                    <a:cs typeface="+mn-cs"/>
                                  </a:rPr>
                                  <m:t> </m:t>
                                </m:r>
                                <m:r>
                                  <a:rPr lang="es-MX" sz="1200" i="1" kern="1200" smtClean="0">
                                    <a:solidFill>
                                      <a:schemeClr val="tx1"/>
                                    </a:solidFill>
                                    <a:effectLst/>
                                    <a:latin typeface="Cambria Math" panose="02040503050406030204" pitchFamily="18" charset="0"/>
                                    <a:ea typeface="+mn-ea"/>
                                    <a:cs typeface="+mn-cs"/>
                                  </a:rPr>
                                  <m:t>𝑐𝑜𝑠</m:t>
                                </m:r>
                                <m:r>
                                  <a:rPr lang="es-MX" sz="1200" i="1" kern="1200" smtClean="0">
                                    <a:solidFill>
                                      <a:schemeClr val="tx1"/>
                                    </a:solidFill>
                                    <a:effectLst/>
                                    <a:latin typeface="Cambria Math" panose="02040503050406030204" pitchFamily="18" charset="0"/>
                                    <a:ea typeface="+mn-ea"/>
                                    <a:cs typeface="+mn-cs"/>
                                  </a:rPr>
                                  <m:t>⁡</m:t>
                                </m:r>
                                <m:r>
                                  <a:rPr lang="es-MX" sz="1200" i="1" kern="1200" smtClean="0">
                                    <a:solidFill>
                                      <a:schemeClr val="tx1"/>
                                    </a:solidFill>
                                    <a:effectLst/>
                                    <a:latin typeface="Cambria Math" panose="02040503050406030204" pitchFamily="18" charset="0"/>
                                    <a:ea typeface="+mn-ea"/>
                                    <a:cs typeface="+mn-cs"/>
                                  </a:rPr>
                                  <m:t>𝜃</m:t>
                                </m:r>
                                <m:r>
                                  <a:rPr lang="es-MX" sz="1200" i="1" kern="1200" smtClean="0">
                                    <a:solidFill>
                                      <a:schemeClr val="tx1"/>
                                    </a:solidFill>
                                    <a:effectLst/>
                                    <a:latin typeface="Cambria Math" panose="02040503050406030204" pitchFamily="18" charset="0"/>
                                    <a:ea typeface="+mn-ea"/>
                                    <a:cs typeface="+mn-cs"/>
                                  </a:rPr>
                                  <m:t>+</m:t>
                                </m:r>
                                <m:r>
                                  <a:rPr lang="es-MX" sz="1200" i="1" kern="1200" smtClean="0">
                                    <a:solidFill>
                                      <a:schemeClr val="tx1"/>
                                    </a:solidFill>
                                    <a:effectLst/>
                                    <a:latin typeface="Cambria Math" panose="02040503050406030204" pitchFamily="18" charset="0"/>
                                    <a:ea typeface="+mn-ea"/>
                                    <a:cs typeface="+mn-cs"/>
                                  </a:rPr>
                                  <m:t>𝑦</m:t>
                                </m:r>
                                <m:r>
                                  <a:rPr lang="es-MX" sz="1200" i="1" kern="1200" smtClean="0">
                                    <a:solidFill>
                                      <a:schemeClr val="tx1"/>
                                    </a:solidFill>
                                    <a:effectLst/>
                                    <a:latin typeface="Cambria Math" panose="02040503050406030204" pitchFamily="18" charset="0"/>
                                    <a:ea typeface="+mn-ea"/>
                                    <a:cs typeface="+mn-cs"/>
                                  </a:rPr>
                                  <m:t> </m:t>
                                </m:r>
                                <m:r>
                                  <a:rPr lang="es-MX" sz="1200" i="1" kern="1200" smtClean="0">
                                    <a:solidFill>
                                      <a:schemeClr val="tx1"/>
                                    </a:solidFill>
                                    <a:effectLst/>
                                    <a:latin typeface="Cambria Math" panose="02040503050406030204" pitchFamily="18" charset="0"/>
                                    <a:ea typeface="+mn-ea"/>
                                    <a:cs typeface="+mn-cs"/>
                                  </a:rPr>
                                  <m:t>𝑠𝑖𝑛</m:t>
                                </m:r>
                                <m:r>
                                  <a:rPr lang="es-MX" sz="1200" i="1" kern="1200" smtClean="0">
                                    <a:solidFill>
                                      <a:schemeClr val="tx1"/>
                                    </a:solidFill>
                                    <a:effectLst/>
                                    <a:latin typeface="Cambria Math" panose="02040503050406030204" pitchFamily="18" charset="0"/>
                                    <a:ea typeface="+mn-ea"/>
                                    <a:cs typeface="+mn-cs"/>
                                  </a:rPr>
                                  <m:t>⁡</m:t>
                                </m:r>
                                <m:r>
                                  <a:rPr lang="es-MX" sz="1200" i="1" kern="1200" smtClean="0">
                                    <a:solidFill>
                                      <a:schemeClr val="tx1"/>
                                    </a:solidFill>
                                    <a:effectLst/>
                                    <a:latin typeface="Cambria Math" panose="02040503050406030204" pitchFamily="18" charset="0"/>
                                    <a:ea typeface="+mn-ea"/>
                                    <a:cs typeface="+mn-cs"/>
                                  </a:rPr>
                                  <m:t>𝜃</m:t>
                                </m:r>
                              </m:oMath>
                            </m:oMathPara>
                          </a14:m>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154495753"/>
                      </a:ext>
                    </a:extLst>
                  </a:tr>
                </a:tbl>
              </a:graphicData>
            </a:graphic>
          </p:graphicFrame>
        </mc:Choice>
        <mc:Fallback>
          <p:graphicFrame>
            <p:nvGraphicFramePr>
              <p:cNvPr id="12" name="Tabla 12">
                <a:extLst>
                  <a:ext uri="{FF2B5EF4-FFF2-40B4-BE49-F238E27FC236}">
                    <a16:creationId xmlns:a16="http://schemas.microsoft.com/office/drawing/2014/main" id="{1D8CDF83-1BE3-4F0A-B983-4306AC9C840D}"/>
                  </a:ext>
                </a:extLst>
              </p:cNvPr>
              <p:cNvGraphicFramePr>
                <a:graphicFrameLocks noGrp="1"/>
              </p:cNvGraphicFramePr>
              <p:nvPr>
                <p:extLst>
                  <p:ext uri="{D42A27DB-BD31-4B8C-83A1-F6EECF244321}">
                    <p14:modId xmlns:p14="http://schemas.microsoft.com/office/powerpoint/2010/main" val="65613160"/>
                  </p:ext>
                </p:extLst>
              </p:nvPr>
            </p:nvGraphicFramePr>
            <p:xfrm>
              <a:off x="252000" y="1240507"/>
              <a:ext cx="8208000" cy="5068576"/>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2182609569"/>
                        </a:ext>
                      </a:extLst>
                    </a:gridCol>
                    <a:gridCol w="2160000">
                      <a:extLst>
                        <a:ext uri="{9D8B030D-6E8A-4147-A177-3AD203B41FA5}">
                          <a16:colId xmlns:a16="http://schemas.microsoft.com/office/drawing/2014/main" val="2349641700"/>
                        </a:ext>
                      </a:extLst>
                    </a:gridCol>
                    <a:gridCol w="2160000">
                      <a:extLst>
                        <a:ext uri="{9D8B030D-6E8A-4147-A177-3AD203B41FA5}">
                          <a16:colId xmlns:a16="http://schemas.microsoft.com/office/drawing/2014/main" val="4056106388"/>
                        </a:ext>
                      </a:extLst>
                    </a:gridCol>
                    <a:gridCol w="2160000">
                      <a:extLst>
                        <a:ext uri="{9D8B030D-6E8A-4147-A177-3AD203B41FA5}">
                          <a16:colId xmlns:a16="http://schemas.microsoft.com/office/drawing/2014/main" val="2469070730"/>
                        </a:ext>
                      </a:extLst>
                    </a:gridCol>
                  </a:tblGrid>
                  <a:tr h="762000">
                    <a:tc>
                      <a:txBody>
                        <a:bodyPr/>
                        <a:lstStyle/>
                        <a:p>
                          <a:pPr algn="ctr"/>
                          <a:r>
                            <a:rPr lang="es-CO" dirty="0" err="1"/>
                            <a:t>Segmentador</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ctr"/>
                          <a:r>
                            <a:rPr lang="es-MX" sz="2200" dirty="0">
                              <a:solidFill>
                                <a:schemeClr val="bg1"/>
                              </a:solidFill>
                            </a:rPr>
                            <a:t>laplaciano.</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pt-BR" sz="2200" kern="1200" dirty="0">
                              <a:solidFill>
                                <a:schemeClr val="bg1"/>
                              </a:solidFill>
                              <a:effectLst/>
                              <a:latin typeface="+mn-lt"/>
                              <a:ea typeface="+mn-ea"/>
                              <a:cs typeface="+mn-cs"/>
                            </a:rPr>
                            <a:t>Detector </a:t>
                          </a:r>
                          <a:r>
                            <a:rPr lang="pt-BR" sz="2200" kern="1200" dirty="0" err="1">
                              <a:solidFill>
                                <a:schemeClr val="bg1"/>
                              </a:solidFill>
                              <a:effectLst/>
                              <a:latin typeface="+mn-lt"/>
                              <a:ea typeface="+mn-ea"/>
                              <a:cs typeface="+mn-cs"/>
                            </a:rPr>
                            <a:t>Canny</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Transformada de </a:t>
                          </a:r>
                          <a:r>
                            <a:rPr lang="es-CO" sz="2200" dirty="0" err="1">
                              <a:solidFill>
                                <a:schemeClr val="bg1"/>
                              </a:solidFill>
                            </a:rPr>
                            <a:t>Hough</a:t>
                          </a:r>
                          <a:r>
                            <a:rPr lang="es-CO" sz="2200" dirty="0">
                              <a:solidFill>
                                <a:schemeClr val="bg1"/>
                              </a:solidFill>
                            </a:rPr>
                            <a:t>.</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extLst>
                      <a:ext uri="{0D108BD9-81ED-4DB2-BD59-A6C34878D82A}">
                        <a16:rowId xmlns:a16="http://schemas.microsoft.com/office/drawing/2014/main" val="1188692499"/>
                      </a:ext>
                    </a:extLst>
                  </a:tr>
                  <a:tr h="2320054">
                    <a:tc>
                      <a:txBody>
                        <a:bodyPr/>
                        <a:lstStyle/>
                        <a:p>
                          <a:pPr algn="ctr"/>
                          <a:r>
                            <a:rPr lang="es-MX"/>
                            <a:t>Concepto:</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Este operador laplaciano se construye en la segunda derivada de la función I(</a:t>
                          </a:r>
                          <a:r>
                            <a:rPr lang="es-MX" sz="1200" dirty="0" err="1">
                              <a:solidFill>
                                <a:schemeClr val="tx1">
                                  <a:lumMod val="65000"/>
                                  <a:lumOff val="35000"/>
                                </a:schemeClr>
                              </a:solidFill>
                            </a:rPr>
                            <a:t>x,y</a:t>
                          </a:r>
                          <a:r>
                            <a:rPr lang="es-MX" sz="1200" dirty="0">
                              <a:solidFill>
                                <a:schemeClr val="tx1">
                                  <a:lumMod val="65000"/>
                                  <a:lumOff val="35000"/>
                                </a:schemeClr>
                              </a:solidFill>
                            </a:rPr>
                            <a:t>). Cuando en la primera derivada el valor es un máximo, su resultado es cero</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 El algoritmo detector de bordes </a:t>
                          </a:r>
                          <a:r>
                            <a:rPr lang="es-MX" sz="1200" dirty="0" err="1">
                              <a:solidFill>
                                <a:schemeClr val="tx1">
                                  <a:lumMod val="65000"/>
                                  <a:lumOff val="35000"/>
                                </a:schemeClr>
                              </a:solidFill>
                            </a:rPr>
                            <a:t>Canny</a:t>
                          </a:r>
                          <a:r>
                            <a:rPr lang="es-MX" sz="1200" dirty="0">
                              <a:solidFill>
                                <a:schemeClr val="tx1">
                                  <a:lumMod val="65000"/>
                                  <a:lumOff val="35000"/>
                                </a:schemeClr>
                              </a:solidFill>
                            </a:rPr>
                            <a:t> se basa en 3 aspectos; detección que no elimina bordes importantes y suprime falsos bordes, la distancia entre la localización de posición real y la localización del borde es mínima y la respuesta que integra múltiples resultados a un solo borde.</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Esta herramienta permite detectar linear y curvas en una imagen. La transformadas de </a:t>
                          </a:r>
                          <a:r>
                            <a:rPr lang="es-MX" sz="1200" dirty="0" err="1">
                              <a:solidFill>
                                <a:schemeClr val="tx1">
                                  <a:lumMod val="65000"/>
                                  <a:lumOff val="35000"/>
                                </a:schemeClr>
                              </a:solidFill>
                            </a:rPr>
                            <a:t>Hough</a:t>
                          </a:r>
                          <a:r>
                            <a:rPr lang="es-MX" sz="1200" dirty="0">
                              <a:solidFill>
                                <a:schemeClr val="tx1">
                                  <a:lumMod val="65000"/>
                                  <a:lumOff val="35000"/>
                                </a:schemeClr>
                              </a:solidFill>
                            </a:rPr>
                            <a:t> es fuerte al ruido.</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023700992"/>
                      </a:ext>
                    </a:extLst>
                  </a:tr>
                  <a:tr h="1986522">
                    <a:tc>
                      <a:txBody>
                        <a:bodyPr/>
                        <a:lstStyle/>
                        <a:p>
                          <a:pPr algn="ctr"/>
                          <a:r>
                            <a:rPr lang="es-MX" dirty="0"/>
                            <a:t>Ecuación:</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80508" t="-157055" r="-200847" b="-920"/>
                          </a:stretch>
                        </a:blip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180000" t="-157055" r="-100282" b="-920"/>
                          </a:stretch>
                        </a:blip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280791" t="-157055" r="-565" b="-920"/>
                          </a:stretch>
                        </a:blipFill>
                      </a:tcPr>
                    </a:tc>
                    <a:extLst>
                      <a:ext uri="{0D108BD9-81ED-4DB2-BD59-A6C34878D82A}">
                        <a16:rowId xmlns:a16="http://schemas.microsoft.com/office/drawing/2014/main" val="2154495753"/>
                      </a:ext>
                    </a:extLst>
                  </a:tr>
                </a:tbl>
              </a:graphicData>
            </a:graphic>
          </p:graphicFrame>
        </mc:Fallback>
      </mc:AlternateContent>
    </p:spTree>
    <p:extLst>
      <p:ext uri="{BB962C8B-B14F-4D97-AF65-F5344CB8AC3E}">
        <p14:creationId xmlns:p14="http://schemas.microsoft.com/office/powerpoint/2010/main" val="329102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Etapa 4: Identificación de objetos.</a:t>
            </a:r>
            <a:endParaRPr lang="es-CO" sz="3200" dirty="0"/>
          </a:p>
        </p:txBody>
      </p:sp>
      <mc:AlternateContent xmlns:mc="http://schemas.openxmlformats.org/markup-compatibility/2006">
        <mc:Choice xmlns:a14="http://schemas.microsoft.com/office/drawing/2010/main" Requires="a14">
          <p:graphicFrame>
            <p:nvGraphicFramePr>
              <p:cNvPr id="12" name="Tabla 12">
                <a:extLst>
                  <a:ext uri="{FF2B5EF4-FFF2-40B4-BE49-F238E27FC236}">
                    <a16:creationId xmlns:a16="http://schemas.microsoft.com/office/drawing/2014/main" id="{1D8CDF83-1BE3-4F0A-B983-4306AC9C840D}"/>
                  </a:ext>
                </a:extLst>
              </p:cNvPr>
              <p:cNvGraphicFramePr>
                <a:graphicFrameLocks noGrp="1"/>
              </p:cNvGraphicFramePr>
              <p:nvPr>
                <p:extLst>
                  <p:ext uri="{D42A27DB-BD31-4B8C-83A1-F6EECF244321}">
                    <p14:modId xmlns:p14="http://schemas.microsoft.com/office/powerpoint/2010/main" val="4078289066"/>
                  </p:ext>
                </p:extLst>
              </p:nvPr>
            </p:nvGraphicFramePr>
            <p:xfrm>
              <a:off x="252000" y="1240507"/>
              <a:ext cx="8208000" cy="5140628"/>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2182609569"/>
                        </a:ext>
                      </a:extLst>
                    </a:gridCol>
                    <a:gridCol w="2160000">
                      <a:extLst>
                        <a:ext uri="{9D8B030D-6E8A-4147-A177-3AD203B41FA5}">
                          <a16:colId xmlns:a16="http://schemas.microsoft.com/office/drawing/2014/main" val="2349641700"/>
                        </a:ext>
                      </a:extLst>
                    </a:gridCol>
                    <a:gridCol w="2160000">
                      <a:extLst>
                        <a:ext uri="{9D8B030D-6E8A-4147-A177-3AD203B41FA5}">
                          <a16:colId xmlns:a16="http://schemas.microsoft.com/office/drawing/2014/main" val="4056106388"/>
                        </a:ext>
                      </a:extLst>
                    </a:gridCol>
                    <a:gridCol w="2160000">
                      <a:extLst>
                        <a:ext uri="{9D8B030D-6E8A-4147-A177-3AD203B41FA5}">
                          <a16:colId xmlns:a16="http://schemas.microsoft.com/office/drawing/2014/main" val="2469070730"/>
                        </a:ext>
                      </a:extLst>
                    </a:gridCol>
                  </a:tblGrid>
                  <a:tr h="716066">
                    <a:tc>
                      <a:txBody>
                        <a:bodyPr/>
                        <a:lstStyle/>
                        <a:p>
                          <a:pPr algn="ctr"/>
                          <a:r>
                            <a:rPr lang="es-MX" dirty="0"/>
                            <a:t>Identificador</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ctr"/>
                          <a:r>
                            <a:rPr lang="es-MX" sz="2200" dirty="0">
                              <a:solidFill>
                                <a:schemeClr val="bg1"/>
                              </a:solidFill>
                            </a:rPr>
                            <a:t>HOG</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pt-BR" sz="2200" kern="1200" dirty="0">
                              <a:solidFill>
                                <a:schemeClr val="bg1"/>
                              </a:solidFill>
                              <a:effectLst/>
                              <a:latin typeface="+mn-lt"/>
                              <a:ea typeface="+mn-ea"/>
                              <a:cs typeface="+mn-cs"/>
                            </a:rPr>
                            <a:t>SIFT</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SURF</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extLst>
                      <a:ext uri="{0D108BD9-81ED-4DB2-BD59-A6C34878D82A}">
                        <a16:rowId xmlns:a16="http://schemas.microsoft.com/office/drawing/2014/main" val="1188692499"/>
                      </a:ext>
                    </a:extLst>
                  </a:tr>
                  <a:tr h="2320054">
                    <a:tc>
                      <a:txBody>
                        <a:bodyPr/>
                        <a:lstStyle/>
                        <a:p>
                          <a:pPr algn="ctr"/>
                          <a:r>
                            <a:rPr lang="es-MX"/>
                            <a:t>Concepto:</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El HOG, es un descriptor que detecta la distribución de gradientes alojados en una imagen. Plantea que la apariencia y forma de un objeto se pueden describir usando un histograma construido por las direcciones de los bordes del objeto.</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 Para emplear descriptores SIFT en una imagen se debe obtener los puntos característicos, posteriormente, es necesario calcular el vector descriptor para cada punto de interés a partir de la información de los píxeles que lo rodean. En consecuencia, el algoritmo consta de obtención de los puntos característicos y descripción de la región que rodea cada punto de interés.</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El algoritmo tiene alto rendimiento en los puntos de interés, tomando como base el SIFT, tiene en común la particularidad que son invariantes al escalado, orientación e iluminación de la imagen. La diferencia radica en que el SURF mejora la velocidad de procesamiento de su antecesor reduciendo la complejidad del cálculo y la dimensión de vectores utilizados.</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023700992"/>
                      </a:ext>
                    </a:extLst>
                  </a:tr>
                  <a:tr h="1772802">
                    <a:tc>
                      <a:txBody>
                        <a:bodyPr/>
                        <a:lstStyle/>
                        <a:p>
                          <a:pPr algn="ctr"/>
                          <a:r>
                            <a:rPr lang="es-MX" dirty="0"/>
                            <a:t>Ecuación:</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es-CO" sz="1200" i="1" kern="1200" smtClean="0">
                                    <a:solidFill>
                                      <a:schemeClr val="tx1"/>
                                    </a:solidFill>
                                    <a:effectLst/>
                                    <a:latin typeface="+mn-lt"/>
                                    <a:ea typeface="+mn-ea"/>
                                    <a:cs typeface="+mn-cs"/>
                                  </a:rPr>
                                  <m:t>𝑑𝑥</m:t>
                                </m:r>
                                <m:r>
                                  <a:rPr lang="es-CO" sz="1200" i="1" kern="1200" smtClean="0">
                                    <a:solidFill>
                                      <a:schemeClr val="tx1"/>
                                    </a:solidFill>
                                    <a:effectLst/>
                                    <a:latin typeface="+mn-lt"/>
                                    <a:ea typeface="+mn-ea"/>
                                    <a:cs typeface="+mn-cs"/>
                                  </a:rPr>
                                  <m:t>=</m:t>
                                </m:r>
                                <m:r>
                                  <a:rPr lang="es-CO" sz="1200" i="1" kern="1200" smtClean="0">
                                    <a:solidFill>
                                      <a:schemeClr val="tx1"/>
                                    </a:solidFill>
                                    <a:effectLst/>
                                    <a:latin typeface="+mn-lt"/>
                                    <a:ea typeface="+mn-ea"/>
                                    <a:cs typeface="+mn-cs"/>
                                  </a:rPr>
                                  <m:t>𝐼</m:t>
                                </m:r>
                                <m:d>
                                  <m:dPr>
                                    <m:ctrlPr>
                                      <a:rPr lang="es-CO" sz="1200" i="1" kern="1200">
                                        <a:solidFill>
                                          <a:schemeClr val="tx1"/>
                                        </a:solidFill>
                                        <a:effectLst/>
                                        <a:latin typeface="+mn-lt"/>
                                        <a:ea typeface="+mn-ea"/>
                                        <a:cs typeface="+mn-cs"/>
                                      </a:rPr>
                                    </m:ctrlPr>
                                  </m:dPr>
                                  <m:e>
                                    <m:r>
                                      <a:rPr lang="es-CO" sz="1200" i="1" kern="1200">
                                        <a:solidFill>
                                          <a:schemeClr val="tx1"/>
                                        </a:solidFill>
                                        <a:effectLst/>
                                        <a:latin typeface="+mn-lt"/>
                                        <a:ea typeface="+mn-ea"/>
                                        <a:cs typeface="+mn-cs"/>
                                      </a:rPr>
                                      <m:t>𝑥</m:t>
                                    </m:r>
                                    <m:r>
                                      <a:rPr lang="es-CO" sz="1200" i="1" kern="1200">
                                        <a:solidFill>
                                          <a:schemeClr val="tx1"/>
                                        </a:solidFill>
                                        <a:effectLst/>
                                        <a:latin typeface="+mn-lt"/>
                                        <a:ea typeface="+mn-ea"/>
                                        <a:cs typeface="+mn-cs"/>
                                      </a:rPr>
                                      <m:t>+1, </m:t>
                                    </m:r>
                                    <m:r>
                                      <a:rPr lang="es-CO" sz="1200" i="1" kern="1200">
                                        <a:solidFill>
                                          <a:schemeClr val="tx1"/>
                                        </a:solidFill>
                                        <a:effectLst/>
                                        <a:latin typeface="+mn-lt"/>
                                        <a:ea typeface="+mn-ea"/>
                                        <a:cs typeface="+mn-cs"/>
                                      </a:rPr>
                                      <m:t>𝑦</m:t>
                                    </m:r>
                                  </m:e>
                                </m:d>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𝐼</m:t>
                                </m:r>
                                <m:d>
                                  <m:dPr>
                                    <m:ctrlPr>
                                      <a:rPr lang="es-CO" sz="1200" i="1" kern="1200">
                                        <a:solidFill>
                                          <a:schemeClr val="tx1"/>
                                        </a:solidFill>
                                        <a:effectLst/>
                                        <a:latin typeface="+mn-lt"/>
                                        <a:ea typeface="+mn-ea"/>
                                        <a:cs typeface="+mn-cs"/>
                                      </a:rPr>
                                    </m:ctrlPr>
                                  </m:dPr>
                                  <m:e>
                                    <m:r>
                                      <a:rPr lang="es-CO" sz="1200" i="1" kern="1200">
                                        <a:solidFill>
                                          <a:schemeClr val="tx1"/>
                                        </a:solidFill>
                                        <a:effectLst/>
                                        <a:latin typeface="+mn-lt"/>
                                        <a:ea typeface="+mn-ea"/>
                                        <a:cs typeface="+mn-cs"/>
                                      </a:rPr>
                                      <m:t>𝑥</m:t>
                                    </m:r>
                                    <m:r>
                                      <a:rPr lang="es-CO" sz="1200" i="1" kern="1200">
                                        <a:solidFill>
                                          <a:schemeClr val="tx1"/>
                                        </a:solidFill>
                                        <a:effectLst/>
                                        <a:latin typeface="+mn-lt"/>
                                        <a:ea typeface="+mn-ea"/>
                                        <a:cs typeface="+mn-cs"/>
                                      </a:rPr>
                                      <m:t>+1, </m:t>
                                    </m:r>
                                    <m:r>
                                      <a:rPr lang="es-CO" sz="1200" i="1" kern="1200">
                                        <a:solidFill>
                                          <a:schemeClr val="tx1"/>
                                        </a:solidFill>
                                        <a:effectLst/>
                                        <a:latin typeface="+mn-lt"/>
                                        <a:ea typeface="+mn-ea"/>
                                        <a:cs typeface="+mn-cs"/>
                                      </a:rPr>
                                      <m:t>𝑦</m:t>
                                    </m:r>
                                  </m:e>
                                </m:d>
                              </m:oMath>
                            </m:oMathPara>
                          </a14:m>
                          <a:endParaRPr lang="es-CO" sz="1200" kern="1200" dirty="0">
                            <a:solidFill>
                              <a:schemeClr val="tx1"/>
                            </a:solidFill>
                            <a:effectLst/>
                            <a:latin typeface="+mn-lt"/>
                            <a:ea typeface="+mn-ea"/>
                            <a:cs typeface="+mn-cs"/>
                          </a:endParaRPr>
                        </a:p>
                        <a:p>
                          <a14:m>
                            <m:oMathPara xmlns:m="http://schemas.openxmlformats.org/officeDocument/2006/math">
                              <m:oMathParaPr>
                                <m:jc m:val="centerGroup"/>
                              </m:oMathParaPr>
                              <m:oMath xmlns:m="http://schemas.openxmlformats.org/officeDocument/2006/math">
                                <m:r>
                                  <a:rPr lang="es-CO" sz="1200" i="1" kern="1200">
                                    <a:solidFill>
                                      <a:schemeClr val="tx1"/>
                                    </a:solidFill>
                                    <a:effectLst/>
                                    <a:latin typeface="+mn-lt"/>
                                    <a:ea typeface="+mn-ea"/>
                                    <a:cs typeface="+mn-cs"/>
                                  </a:rPr>
                                  <m:t>𝑑𝑦</m:t>
                                </m:r>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𝐼</m:t>
                                </m:r>
                                <m:d>
                                  <m:dPr>
                                    <m:ctrlPr>
                                      <a:rPr lang="es-CO" sz="1200" i="1" kern="1200">
                                        <a:solidFill>
                                          <a:schemeClr val="tx1"/>
                                        </a:solidFill>
                                        <a:effectLst/>
                                        <a:latin typeface="+mn-lt"/>
                                        <a:ea typeface="+mn-ea"/>
                                        <a:cs typeface="+mn-cs"/>
                                      </a:rPr>
                                    </m:ctrlPr>
                                  </m:dPr>
                                  <m:e>
                                    <m:r>
                                      <a:rPr lang="es-CO" sz="1200" i="1" kern="1200">
                                        <a:solidFill>
                                          <a:schemeClr val="tx1"/>
                                        </a:solidFill>
                                        <a:effectLst/>
                                        <a:latin typeface="+mn-lt"/>
                                        <a:ea typeface="+mn-ea"/>
                                        <a:cs typeface="+mn-cs"/>
                                      </a:rPr>
                                      <m:t>𝑥</m:t>
                                    </m:r>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𝑦</m:t>
                                    </m:r>
                                    <m:r>
                                      <a:rPr lang="es-CO" sz="1200" i="1" kern="1200">
                                        <a:solidFill>
                                          <a:schemeClr val="tx1"/>
                                        </a:solidFill>
                                        <a:effectLst/>
                                        <a:latin typeface="+mn-lt"/>
                                        <a:ea typeface="+mn-ea"/>
                                        <a:cs typeface="+mn-cs"/>
                                      </a:rPr>
                                      <m:t>+1</m:t>
                                    </m:r>
                                  </m:e>
                                </m:d>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𝐼</m:t>
                                </m:r>
                                <m:d>
                                  <m:dPr>
                                    <m:ctrlPr>
                                      <a:rPr lang="es-CO" sz="1200" i="1" kern="1200">
                                        <a:solidFill>
                                          <a:schemeClr val="tx1"/>
                                        </a:solidFill>
                                        <a:effectLst/>
                                        <a:latin typeface="+mn-lt"/>
                                        <a:ea typeface="+mn-ea"/>
                                        <a:cs typeface="+mn-cs"/>
                                      </a:rPr>
                                    </m:ctrlPr>
                                  </m:dPr>
                                  <m:e>
                                    <m:r>
                                      <a:rPr lang="es-CO" sz="1200" i="1" kern="1200">
                                        <a:solidFill>
                                          <a:schemeClr val="tx1"/>
                                        </a:solidFill>
                                        <a:effectLst/>
                                        <a:latin typeface="+mn-lt"/>
                                        <a:ea typeface="+mn-ea"/>
                                        <a:cs typeface="+mn-cs"/>
                                      </a:rPr>
                                      <m:t>𝑥</m:t>
                                    </m:r>
                                    <m:r>
                                      <a:rPr lang="es-CO" sz="1200" i="1" kern="1200">
                                        <a:solidFill>
                                          <a:schemeClr val="tx1"/>
                                        </a:solidFill>
                                        <a:effectLst/>
                                        <a:latin typeface="+mn-lt"/>
                                        <a:ea typeface="+mn-ea"/>
                                        <a:cs typeface="+mn-cs"/>
                                      </a:rPr>
                                      <m:t>,</m:t>
                                    </m:r>
                                    <m:r>
                                      <a:rPr lang="es-CO" sz="1200" i="1" kern="1200">
                                        <a:solidFill>
                                          <a:schemeClr val="tx1"/>
                                        </a:solidFill>
                                        <a:effectLst/>
                                        <a:latin typeface="+mn-lt"/>
                                        <a:ea typeface="+mn-ea"/>
                                        <a:cs typeface="+mn-cs"/>
                                      </a:rPr>
                                      <m:t>𝑦</m:t>
                                    </m:r>
                                    <m:r>
                                      <a:rPr lang="es-CO" sz="1200" i="1" kern="1200">
                                        <a:solidFill>
                                          <a:schemeClr val="tx1"/>
                                        </a:solidFill>
                                        <a:effectLst/>
                                        <a:latin typeface="+mn-lt"/>
                                        <a:ea typeface="+mn-ea"/>
                                        <a:cs typeface="+mn-cs"/>
                                      </a:rPr>
                                      <m:t>+1</m:t>
                                    </m:r>
                                  </m:e>
                                </m:d>
                              </m:oMath>
                            </m:oMathPara>
                          </a14:m>
                          <a:endParaRPr lang="es-CO" sz="1200" kern="1200" dirty="0">
                            <a:solidFill>
                              <a:schemeClr val="tx1"/>
                            </a:solidFill>
                            <a:effectLst/>
                            <a:latin typeface="+mn-lt"/>
                            <a:ea typeface="+mn-ea"/>
                            <a:cs typeface="+mn-cs"/>
                          </a:endParaRPr>
                        </a:p>
                        <a:p>
                          <a:endParaRPr lang="es-CO" sz="1200" kern="1200" dirty="0">
                            <a:solidFill>
                              <a:schemeClr val="tx1"/>
                            </a:solidFill>
                            <a:effectLst/>
                            <a:latin typeface="+mn-lt"/>
                            <a:ea typeface="+mn-ea"/>
                            <a:cs typeface="+mn-cs"/>
                          </a:endParaRPr>
                        </a:p>
                        <a:p>
                          <a:pPr algn="just"/>
                          <a14:m>
                            <m:oMathPara xmlns:m="http://schemas.openxmlformats.org/officeDocument/2006/math">
                              <m:oMathParaPr>
                                <m:jc m:val="centerGroup"/>
                              </m:oMathParaPr>
                              <m:oMath xmlns:m="http://schemas.openxmlformats.org/officeDocument/2006/math">
                                <m:d>
                                  <m:dPr>
                                    <m:begChr m:val="‖"/>
                                    <m:endChr m:val="‖"/>
                                    <m:ctrlPr>
                                      <a:rPr lang="es-CO" sz="1200" i="1" kern="1200" smtClean="0">
                                        <a:solidFill>
                                          <a:schemeClr val="tx1"/>
                                        </a:solidFill>
                                        <a:effectLst/>
                                        <a:latin typeface="+mn-lt"/>
                                        <a:ea typeface="+mn-ea"/>
                                        <a:cs typeface="+mn-cs"/>
                                      </a:rPr>
                                    </m:ctrlPr>
                                  </m:dPr>
                                  <m:e>
                                    <m:r>
                                      <a:rPr lang="es-CO" sz="1200" i="1" kern="1200">
                                        <a:solidFill>
                                          <a:schemeClr val="tx1"/>
                                        </a:solidFill>
                                        <a:effectLst/>
                                        <a:latin typeface="+mn-lt"/>
                                        <a:ea typeface="+mn-ea"/>
                                        <a:cs typeface="+mn-cs"/>
                                      </a:rPr>
                                      <m:t>𝑣</m:t>
                                    </m:r>
                                  </m:e>
                                </m:d>
                                <m:r>
                                  <a:rPr lang="es-CO" sz="1200" i="1" kern="1200">
                                    <a:solidFill>
                                      <a:schemeClr val="tx1"/>
                                    </a:solidFill>
                                    <a:effectLst/>
                                    <a:latin typeface="+mn-lt"/>
                                    <a:ea typeface="+mn-ea"/>
                                    <a:cs typeface="+mn-cs"/>
                                  </a:rPr>
                                  <m:t>=</m:t>
                                </m:r>
                                <m:rad>
                                  <m:radPr>
                                    <m:degHide m:val="on"/>
                                    <m:ctrlPr>
                                      <a:rPr lang="es-CO" sz="1200" i="1" kern="1200">
                                        <a:solidFill>
                                          <a:schemeClr val="tx1"/>
                                        </a:solidFill>
                                        <a:effectLst/>
                                        <a:latin typeface="+mn-lt"/>
                                        <a:ea typeface="+mn-ea"/>
                                        <a:cs typeface="+mn-cs"/>
                                      </a:rPr>
                                    </m:ctrlPr>
                                  </m:radPr>
                                  <m:deg/>
                                  <m:e>
                                    <m:nary>
                                      <m:naryPr>
                                        <m:chr m:val="∑"/>
                                        <m:limLoc m:val="subSup"/>
                                        <m:ctrlPr>
                                          <a:rPr lang="es-CO" sz="1200" i="1" kern="1200">
                                            <a:solidFill>
                                              <a:schemeClr val="tx1"/>
                                            </a:solidFill>
                                            <a:effectLst/>
                                            <a:latin typeface="+mn-lt"/>
                                            <a:ea typeface="+mn-ea"/>
                                            <a:cs typeface="+mn-cs"/>
                                          </a:rPr>
                                        </m:ctrlPr>
                                      </m:naryPr>
                                      <m:sub>
                                        <m:r>
                                          <a:rPr lang="es-CO" sz="1200" i="1" kern="1200">
                                            <a:solidFill>
                                              <a:schemeClr val="tx1"/>
                                            </a:solidFill>
                                            <a:effectLst/>
                                            <a:latin typeface="+mn-lt"/>
                                            <a:ea typeface="+mn-ea"/>
                                            <a:cs typeface="+mn-cs"/>
                                          </a:rPr>
                                          <m:t>𝑖</m:t>
                                        </m:r>
                                        <m:r>
                                          <a:rPr lang="es-CO" sz="1200" i="1" kern="1200">
                                            <a:solidFill>
                                              <a:schemeClr val="tx1"/>
                                            </a:solidFill>
                                            <a:effectLst/>
                                            <a:latin typeface="+mn-lt"/>
                                            <a:ea typeface="+mn-ea"/>
                                            <a:cs typeface="+mn-cs"/>
                                          </a:rPr>
                                          <m:t>=1</m:t>
                                        </m:r>
                                      </m:sub>
                                      <m:sup>
                                        <m:r>
                                          <a:rPr lang="es-CO" sz="1200" i="1" kern="1200">
                                            <a:solidFill>
                                              <a:schemeClr val="tx1"/>
                                            </a:solidFill>
                                            <a:effectLst/>
                                            <a:latin typeface="+mn-lt"/>
                                            <a:ea typeface="+mn-ea"/>
                                            <a:cs typeface="+mn-cs"/>
                                          </a:rPr>
                                          <m:t>𝑛</m:t>
                                        </m:r>
                                      </m:sup>
                                      <m:e>
                                        <m:sSubSup>
                                          <m:sSubSupPr>
                                            <m:ctrlPr>
                                              <a:rPr lang="es-CO" sz="1200" i="1" kern="1200">
                                                <a:solidFill>
                                                  <a:schemeClr val="tx1"/>
                                                </a:solidFill>
                                                <a:effectLst/>
                                                <a:latin typeface="+mn-lt"/>
                                                <a:ea typeface="+mn-ea"/>
                                                <a:cs typeface="+mn-cs"/>
                                              </a:rPr>
                                            </m:ctrlPr>
                                          </m:sSubSupPr>
                                          <m:e>
                                            <m:r>
                                              <a:rPr lang="es-CO" sz="1200" i="1" kern="1200">
                                                <a:solidFill>
                                                  <a:schemeClr val="tx1"/>
                                                </a:solidFill>
                                                <a:effectLst/>
                                                <a:latin typeface="+mn-lt"/>
                                                <a:ea typeface="+mn-ea"/>
                                                <a:cs typeface="+mn-cs"/>
                                              </a:rPr>
                                              <m:t>𝑥</m:t>
                                            </m:r>
                                          </m:e>
                                          <m:sub>
                                            <m:r>
                                              <a:rPr lang="es-CO" sz="1200" i="1" kern="1200">
                                                <a:solidFill>
                                                  <a:schemeClr val="tx1"/>
                                                </a:solidFill>
                                                <a:effectLst/>
                                                <a:latin typeface="+mn-lt"/>
                                                <a:ea typeface="+mn-ea"/>
                                                <a:cs typeface="+mn-cs"/>
                                              </a:rPr>
                                              <m:t>1</m:t>
                                            </m:r>
                                          </m:sub>
                                          <m:sup>
                                            <m:r>
                                              <a:rPr lang="es-CO" sz="1200" i="1" kern="1200">
                                                <a:solidFill>
                                                  <a:schemeClr val="tx1"/>
                                                </a:solidFill>
                                                <a:effectLst/>
                                                <a:latin typeface="+mn-lt"/>
                                                <a:ea typeface="+mn-ea"/>
                                                <a:cs typeface="+mn-cs"/>
                                              </a:rPr>
                                              <m:t>2</m:t>
                                            </m:r>
                                          </m:sup>
                                        </m:sSubSup>
                                      </m:e>
                                    </m:nary>
                                  </m:e>
                                </m:rad>
                              </m:oMath>
                            </m:oMathPara>
                          </a14:m>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endParaRPr lang="es-CO" sz="8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154495753"/>
                      </a:ext>
                    </a:extLst>
                  </a:tr>
                </a:tbl>
              </a:graphicData>
            </a:graphic>
          </p:graphicFrame>
        </mc:Choice>
        <mc:Fallback>
          <p:graphicFrame>
            <p:nvGraphicFramePr>
              <p:cNvPr id="12" name="Tabla 12">
                <a:extLst>
                  <a:ext uri="{FF2B5EF4-FFF2-40B4-BE49-F238E27FC236}">
                    <a16:creationId xmlns:a16="http://schemas.microsoft.com/office/drawing/2014/main" id="{1D8CDF83-1BE3-4F0A-B983-4306AC9C840D}"/>
                  </a:ext>
                </a:extLst>
              </p:cNvPr>
              <p:cNvGraphicFramePr>
                <a:graphicFrameLocks noGrp="1"/>
              </p:cNvGraphicFramePr>
              <p:nvPr>
                <p:extLst>
                  <p:ext uri="{D42A27DB-BD31-4B8C-83A1-F6EECF244321}">
                    <p14:modId xmlns:p14="http://schemas.microsoft.com/office/powerpoint/2010/main" val="4078289066"/>
                  </p:ext>
                </p:extLst>
              </p:nvPr>
            </p:nvGraphicFramePr>
            <p:xfrm>
              <a:off x="252000" y="1240507"/>
              <a:ext cx="8208000" cy="5140628"/>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2182609569"/>
                        </a:ext>
                      </a:extLst>
                    </a:gridCol>
                    <a:gridCol w="2160000">
                      <a:extLst>
                        <a:ext uri="{9D8B030D-6E8A-4147-A177-3AD203B41FA5}">
                          <a16:colId xmlns:a16="http://schemas.microsoft.com/office/drawing/2014/main" val="2349641700"/>
                        </a:ext>
                      </a:extLst>
                    </a:gridCol>
                    <a:gridCol w="2160000">
                      <a:extLst>
                        <a:ext uri="{9D8B030D-6E8A-4147-A177-3AD203B41FA5}">
                          <a16:colId xmlns:a16="http://schemas.microsoft.com/office/drawing/2014/main" val="4056106388"/>
                        </a:ext>
                      </a:extLst>
                    </a:gridCol>
                    <a:gridCol w="2160000">
                      <a:extLst>
                        <a:ext uri="{9D8B030D-6E8A-4147-A177-3AD203B41FA5}">
                          <a16:colId xmlns:a16="http://schemas.microsoft.com/office/drawing/2014/main" val="2469070730"/>
                        </a:ext>
                      </a:extLst>
                    </a:gridCol>
                  </a:tblGrid>
                  <a:tr h="716066">
                    <a:tc>
                      <a:txBody>
                        <a:bodyPr/>
                        <a:lstStyle/>
                        <a:p>
                          <a:pPr algn="ctr"/>
                          <a:r>
                            <a:rPr lang="es-MX" dirty="0"/>
                            <a:t>Identificador</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ctr"/>
                          <a:r>
                            <a:rPr lang="es-MX" sz="2200" dirty="0">
                              <a:solidFill>
                                <a:schemeClr val="bg1"/>
                              </a:solidFill>
                            </a:rPr>
                            <a:t>HOG</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pt-BR" sz="2200" kern="1200" dirty="0">
                              <a:solidFill>
                                <a:schemeClr val="bg1"/>
                              </a:solidFill>
                              <a:effectLst/>
                              <a:latin typeface="+mn-lt"/>
                              <a:ea typeface="+mn-ea"/>
                              <a:cs typeface="+mn-cs"/>
                            </a:rPr>
                            <a:t>SIFT</a:t>
                          </a:r>
                          <a:endParaRPr lang="es-CO" sz="2200" dirty="0">
                            <a:solidFill>
                              <a:schemeClr val="bg1"/>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tc>
                      <a:txBody>
                        <a:bodyPr/>
                        <a:lstStyle/>
                        <a:p>
                          <a:pPr algn="ctr"/>
                          <a:r>
                            <a:rPr lang="es-CO" sz="2200" dirty="0">
                              <a:solidFill>
                                <a:schemeClr val="bg1"/>
                              </a:solidFill>
                            </a:rPr>
                            <a:t>SURF</a:t>
                          </a: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solidFill>
                          <a:schemeClr val="accent1"/>
                        </a:solidFill>
                      </a:tcPr>
                    </a:tc>
                    <a:extLst>
                      <a:ext uri="{0D108BD9-81ED-4DB2-BD59-A6C34878D82A}">
                        <a16:rowId xmlns:a16="http://schemas.microsoft.com/office/drawing/2014/main" val="1188692499"/>
                      </a:ext>
                    </a:extLst>
                  </a:tr>
                  <a:tr h="2651760">
                    <a:tc>
                      <a:txBody>
                        <a:bodyPr/>
                        <a:lstStyle/>
                        <a:p>
                          <a:pPr algn="ctr"/>
                          <a:r>
                            <a:rPr lang="es-MX"/>
                            <a:t>Concepto:</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El HOG, es un descriptor que detecta la distribución de gradientes alojados en una imagen. Plantea que la apariencia y forma de un objeto se pueden describir usando un histograma construido por las direcciones de los bordes del objeto.</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 Para emplear descriptores SIFT en una imagen se debe obtener los puntos característicos, posteriormente, es necesario calcular el vector descriptor para cada punto de interés a partir de la información de los píxeles que lo rodean. En consecuencia, el algoritmo consta de obtención de los puntos característicos y descripción de la región que rodea cada punto de interés.</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r>
                            <a:rPr lang="es-MX" sz="1200" dirty="0">
                              <a:solidFill>
                                <a:schemeClr val="tx1">
                                  <a:lumMod val="65000"/>
                                  <a:lumOff val="35000"/>
                                </a:schemeClr>
                              </a:solidFill>
                            </a:rPr>
                            <a:t>El algoritmo tiene alto rendimiento en los puntos de interés, tomando como base el SIFT, tiene en común la particularidad que son invariantes al escalado, orientación e iluminación de la imagen. La diferencia radica en que el SURF mejora la velocidad de procesamiento de su antecesor reduciendo la complejidad del cálculo y la dimensión de vectores utilizados.</a:t>
                          </a:r>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023700992"/>
                      </a:ext>
                    </a:extLst>
                  </a:tr>
                  <a:tr h="1772802">
                    <a:tc>
                      <a:txBody>
                        <a:bodyPr/>
                        <a:lstStyle/>
                        <a:p>
                          <a:pPr algn="ctr"/>
                          <a:r>
                            <a:rPr lang="es-MX" dirty="0"/>
                            <a:t>Ecuación:</a:t>
                          </a:r>
                          <a:endParaRPr lang="es-CO" dirty="0"/>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endParaRPr lang="es-CO"/>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blipFill>
                          <a:blip r:embed="rId2"/>
                          <a:stretch>
                            <a:fillRect l="-80508" t="-190378" r="-200847" b="-687"/>
                          </a:stretch>
                        </a:blipFill>
                      </a:tcPr>
                    </a:tc>
                    <a:tc>
                      <a:txBody>
                        <a:bodyPr/>
                        <a:lstStyle/>
                        <a:p>
                          <a:pPr algn="just"/>
                          <a:endParaRPr lang="es-CO" sz="8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tc>
                      <a:txBody>
                        <a:bodyPr/>
                        <a:lstStyle/>
                        <a:p>
                          <a:pPr algn="just"/>
                          <a:endParaRPr lang="es-CO" sz="1200" dirty="0">
                            <a:solidFill>
                              <a:schemeClr val="tx1">
                                <a:lumMod val="65000"/>
                                <a:lumOff val="35000"/>
                              </a:schemeClr>
                            </a:solidFill>
                          </a:endParaRPr>
                        </a:p>
                      </a:txBody>
                      <a:tcPr anchor="ctr">
                        <a:lnL w="12700" cap="flat" cmpd="sng" algn="ctr">
                          <a:solidFill>
                            <a:schemeClr val="accent1"/>
                          </a:solidFill>
                          <a:prstDash val="sysDot"/>
                          <a:round/>
                          <a:headEnd type="none" w="med" len="med"/>
                          <a:tailEnd type="none" w="med" len="med"/>
                        </a:lnL>
                        <a:lnR w="12700" cap="flat" cmpd="sng" algn="ctr">
                          <a:solidFill>
                            <a:schemeClr val="accent1"/>
                          </a:solidFill>
                          <a:prstDash val="sysDot"/>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noFill/>
                      </a:tcPr>
                    </a:tc>
                    <a:extLst>
                      <a:ext uri="{0D108BD9-81ED-4DB2-BD59-A6C34878D82A}">
                        <a16:rowId xmlns:a16="http://schemas.microsoft.com/office/drawing/2014/main" val="2154495753"/>
                      </a:ext>
                    </a:extLst>
                  </a:tr>
                </a:tbl>
              </a:graphicData>
            </a:graphic>
          </p:graphicFrame>
        </mc:Fallback>
      </mc:AlternateContent>
      <p:pic>
        <p:nvPicPr>
          <p:cNvPr id="8" name="Imagen 7">
            <a:extLst>
              <a:ext uri="{FF2B5EF4-FFF2-40B4-BE49-F238E27FC236}">
                <a16:creationId xmlns:a16="http://schemas.microsoft.com/office/drawing/2014/main" id="{12643D86-0ADB-4B4F-B96E-76609979D54A}"/>
              </a:ext>
            </a:extLst>
          </p:cNvPr>
          <p:cNvPicPr>
            <a:picLocks noChangeAspect="1"/>
          </p:cNvPicPr>
          <p:nvPr/>
        </p:nvPicPr>
        <p:blipFill>
          <a:blip r:embed="rId3"/>
          <a:stretch>
            <a:fillRect/>
          </a:stretch>
        </p:blipFill>
        <p:spPr>
          <a:xfrm>
            <a:off x="6440129" y="4858523"/>
            <a:ext cx="1771111" cy="1257142"/>
          </a:xfrm>
          <a:prstGeom prst="rect">
            <a:avLst/>
          </a:prstGeom>
        </p:spPr>
      </p:pic>
      <p:pic>
        <p:nvPicPr>
          <p:cNvPr id="10" name="Imagen 9">
            <a:extLst>
              <a:ext uri="{FF2B5EF4-FFF2-40B4-BE49-F238E27FC236}">
                <a16:creationId xmlns:a16="http://schemas.microsoft.com/office/drawing/2014/main" id="{C18950EE-4302-4017-AEA6-02D12D29A333}"/>
              </a:ext>
            </a:extLst>
          </p:cNvPr>
          <p:cNvPicPr>
            <a:picLocks noChangeAspect="1"/>
          </p:cNvPicPr>
          <p:nvPr/>
        </p:nvPicPr>
        <p:blipFill>
          <a:blip r:embed="rId4"/>
          <a:stretch>
            <a:fillRect/>
          </a:stretch>
        </p:blipFill>
        <p:spPr>
          <a:xfrm>
            <a:off x="4256754" y="4696440"/>
            <a:ext cx="1790700" cy="1419225"/>
          </a:xfrm>
          <a:prstGeom prst="rect">
            <a:avLst/>
          </a:prstGeom>
        </p:spPr>
      </p:pic>
    </p:spTree>
    <p:extLst>
      <p:ext uri="{BB962C8B-B14F-4D97-AF65-F5344CB8AC3E}">
        <p14:creationId xmlns:p14="http://schemas.microsoft.com/office/powerpoint/2010/main" val="339654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Etapa 5: Reconocimiento.</a:t>
            </a:r>
            <a:endParaRPr lang="es-CO" sz="3200" dirty="0"/>
          </a:p>
        </p:txBody>
      </p:sp>
      <mc:AlternateContent xmlns:mc="http://schemas.openxmlformats.org/markup-compatibility/2006">
        <mc:Choice xmlns:a14="http://schemas.microsoft.com/office/drawing/2010/main" Requires="a14">
          <p:sp>
            <p:nvSpPr>
              <p:cNvPr id="6" name="Marcador de contenido 2">
                <a:extLst>
                  <a:ext uri="{FF2B5EF4-FFF2-40B4-BE49-F238E27FC236}">
                    <a16:creationId xmlns:a16="http://schemas.microsoft.com/office/drawing/2014/main" id="{44A85647-474B-4F22-84DD-D6F8920294B9}"/>
                  </a:ext>
                </a:extLst>
              </p:cNvPr>
              <p:cNvSpPr>
                <a:spLocks noGrp="1"/>
              </p:cNvSpPr>
              <p:nvPr>
                <p:ph idx="1"/>
              </p:nvPr>
            </p:nvSpPr>
            <p:spPr>
              <a:xfrm>
                <a:off x="457200" y="1600200"/>
                <a:ext cx="8229600" cy="4525963"/>
              </a:xfrm>
            </p:spPr>
            <p:txBody>
              <a:bodyPr>
                <a:normAutofit/>
              </a:bodyPr>
              <a:lstStyle/>
              <a:p>
                <a:pPr algn="just"/>
                <a:r>
                  <a:rPr lang="es-CO" sz="1800" dirty="0">
                    <a:effectLst/>
                    <a:latin typeface="Calibri" panose="020F0502020204030204" pitchFamily="34" charset="0"/>
                    <a:ea typeface="Calibri" panose="020F0502020204030204" pitchFamily="34" charset="0"/>
                    <a:cs typeface="Times New Roman" panose="02020603050405020304" pitchFamily="18" charset="0"/>
                  </a:rPr>
                  <a:t>Para aplicar la clasificación bayesiana, es necesaria las probabilidades; a priori dada por </a:t>
                </a: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𝑃</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𝐶</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s-CO" sz="1800" dirty="0">
                    <a:effectLst/>
                    <a:latin typeface="Calibri" panose="020F0502020204030204" pitchFamily="34" charset="0"/>
                    <a:ea typeface="Times New Roman" panose="02020603050405020304" pitchFamily="18" charset="0"/>
                    <a:cs typeface="Times New Roman" panose="02020603050405020304" pitchFamily="18" charset="0"/>
                  </a:rPr>
                  <a:t> y la verosimilitud dada por </a:t>
                </a: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𝑃</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𝑋</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𝐶</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s-CO" sz="1800" dirty="0">
                    <a:effectLst/>
                    <a:latin typeface="Calibri" panose="020F0502020204030204" pitchFamily="34" charset="0"/>
                    <a:ea typeface="Times New Roman" panose="02020603050405020304" pitchFamily="18" charset="0"/>
                    <a:cs typeface="Times New Roman" panose="02020603050405020304" pitchFamily="18" charset="0"/>
                  </a:rPr>
                  <a:t>. Este conjunto de datos se debe estimar para que el clasificador aprenda los parámetros de clasificación. Además, se considera a </a:t>
                </a: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𝑃</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𝑋</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s-CO" sz="1800" dirty="0">
                    <a:effectLst/>
                    <a:latin typeface="Calibri" panose="020F0502020204030204" pitchFamily="34" charset="0"/>
                    <a:ea typeface="Times New Roman" panose="02020603050405020304" pitchFamily="18" charset="0"/>
                    <a:cs typeface="Times New Roman" panose="02020603050405020304" pitchFamily="18" charset="0"/>
                  </a:rPr>
                  <a:t> como invariante para las distintas clases con el interés de maximizar la probabilidad de cada clase. </a:t>
                </a:r>
              </a:p>
              <a:p>
                <a:pPr algn="just"/>
                <a:endParaRPr lang="es-CO" sz="1800"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14:m>
                  <m:oMath xmlns:m="http://schemas.openxmlformats.org/officeDocument/2006/math">
                    <m:r>
                      <a:rPr lang="es-MX"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i="1" smtClean="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s-CO" sz="1100" i="1">
                            <a:effectLst/>
                            <a:latin typeface="Cambria Math" panose="02040503050406030204" pitchFamily="18" charset="0"/>
                          </a:rPr>
                        </m:ctrlPr>
                      </m:dPr>
                      <m:e>
                        <m:r>
                          <a:rPr lang="es-CO" sz="1800" i="1">
                            <a:effectLst/>
                            <a:latin typeface="Cambria Math" panose="02040503050406030204" pitchFamily="18" charset="0"/>
                            <a:ea typeface="Calibri" panose="020F0502020204030204" pitchFamily="34" charset="0"/>
                            <a:cs typeface="Times New Roman" panose="02020603050405020304" pitchFamily="18" charset="0"/>
                          </a:rPr>
                          <m:t>𝐶</m:t>
                        </m:r>
                      </m:e>
                      <m:e>
                        <m:r>
                          <a:rPr lang="es-CO"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1100" i="1">
                            <a:effectLst/>
                            <a:latin typeface="Cambria Math" panose="02040503050406030204" pitchFamily="18" charset="0"/>
                          </a:rPr>
                        </m:ctrlPr>
                      </m:fPr>
                      <m:num>
                        <m:r>
                          <a:rPr lang="es-CO" sz="1800" i="1">
                            <a:effectLst/>
                            <a:latin typeface="Cambria Math" panose="02040503050406030204" pitchFamily="18" charset="0"/>
                            <a:ea typeface="Calibri" panose="020F0502020204030204" pitchFamily="34" charset="0"/>
                            <a:cs typeface="Times New Roman" panose="02020603050405020304" pitchFamily="18" charset="0"/>
                          </a:rPr>
                          <m:t>𝑃</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𝐶</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𝑃</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𝑋</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𝐶</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s-CO" sz="1800" i="1">
                            <a:effectLst/>
                            <a:latin typeface="Cambria Math" panose="02040503050406030204" pitchFamily="18" charset="0"/>
                            <a:ea typeface="Calibri" panose="020F0502020204030204" pitchFamily="34" charset="0"/>
                            <a:cs typeface="Times New Roman" panose="02020603050405020304" pitchFamily="18" charset="0"/>
                          </a:rPr>
                          <m:t>𝑃</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𝑋</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s-CO" sz="1800" dirty="0"/>
                  <a:t>               </a:t>
                </a:r>
                <a14:m>
                  <m:oMath xmlns:m="http://schemas.openxmlformats.org/officeDocument/2006/math">
                    <m:r>
                      <a:rPr lang="es-CO" sz="1800" i="1"/>
                      <m:t>𝑃</m:t>
                    </m:r>
                    <m:d>
                      <m:dPr>
                        <m:ctrlPr>
                          <a:rPr lang="es-CO" sz="1800" i="1"/>
                        </m:ctrlPr>
                      </m:dPr>
                      <m:e>
                        <m:r>
                          <a:rPr lang="es-CO" sz="1800" i="1"/>
                          <m:t>𝐶</m:t>
                        </m:r>
                      </m:e>
                      <m:e>
                        <m:sSub>
                          <m:sSubPr>
                            <m:ctrlPr>
                              <a:rPr lang="es-CO" sz="1800" i="1"/>
                            </m:ctrlPr>
                          </m:sSubPr>
                          <m:e>
                            <m:r>
                              <a:rPr lang="es-CO" sz="1800" i="1"/>
                              <m:t>𝑥</m:t>
                            </m:r>
                          </m:e>
                          <m:sub>
                            <m:r>
                              <a:rPr lang="es-CO" sz="1800" i="1"/>
                              <m:t>1</m:t>
                            </m:r>
                          </m:sub>
                        </m:sSub>
                        <m:r>
                          <a:rPr lang="es-CO" sz="1800" i="1"/>
                          <m:t>, </m:t>
                        </m:r>
                        <m:sSub>
                          <m:sSubPr>
                            <m:ctrlPr>
                              <a:rPr lang="es-CO" sz="1800" i="1"/>
                            </m:ctrlPr>
                          </m:sSubPr>
                          <m:e>
                            <m:r>
                              <a:rPr lang="es-CO" sz="1800" i="1"/>
                              <m:t>𝑥</m:t>
                            </m:r>
                          </m:e>
                          <m:sub>
                            <m:r>
                              <a:rPr lang="es-CO" sz="1800" i="1"/>
                              <m:t>2</m:t>
                            </m:r>
                          </m:sub>
                        </m:sSub>
                        <m:r>
                          <a:rPr lang="es-CO" sz="1800" i="1"/>
                          <m:t>, </m:t>
                        </m:r>
                        <m:sSub>
                          <m:sSubPr>
                            <m:ctrlPr>
                              <a:rPr lang="es-CO" sz="1800" i="1"/>
                            </m:ctrlPr>
                          </m:sSubPr>
                          <m:e>
                            <m:r>
                              <a:rPr lang="es-CO" sz="1800" i="1"/>
                              <m:t>𝑥</m:t>
                            </m:r>
                          </m:e>
                          <m:sub>
                            <m:r>
                              <a:rPr lang="es-CO" sz="1800" i="1"/>
                              <m:t>3</m:t>
                            </m:r>
                          </m:sub>
                        </m:sSub>
                        <m:r>
                          <a:rPr lang="es-CO" sz="1800" i="1"/>
                          <m:t>…</m:t>
                        </m:r>
                        <m:sSub>
                          <m:sSubPr>
                            <m:ctrlPr>
                              <a:rPr lang="es-CO" sz="1800" i="1"/>
                            </m:ctrlPr>
                          </m:sSubPr>
                          <m:e>
                            <m:r>
                              <a:rPr lang="es-CO" sz="1800" i="1"/>
                              <m:t>𝑥</m:t>
                            </m:r>
                          </m:e>
                          <m:sub>
                            <m:r>
                              <a:rPr lang="es-CO" sz="1800" i="1"/>
                              <m:t>𝑛</m:t>
                            </m:r>
                          </m:sub>
                        </m:sSub>
                      </m:e>
                    </m:d>
                    <m:r>
                      <a:rPr lang="es-CO" sz="1800" i="1"/>
                      <m:t>=</m:t>
                    </m:r>
                    <m:f>
                      <m:fPr>
                        <m:ctrlPr>
                          <a:rPr lang="es-CO" sz="1800" i="1"/>
                        </m:ctrlPr>
                      </m:fPr>
                      <m:num>
                        <m:r>
                          <a:rPr lang="es-CO" sz="1800" i="1"/>
                          <m:t>𝑃</m:t>
                        </m:r>
                        <m:r>
                          <a:rPr lang="es-CO" sz="1800" i="1"/>
                          <m:t>(</m:t>
                        </m:r>
                        <m:r>
                          <a:rPr lang="es-CO" sz="1800" i="1"/>
                          <m:t>𝐶</m:t>
                        </m:r>
                        <m:r>
                          <a:rPr lang="es-CO" sz="1800" i="1"/>
                          <m:t>)</m:t>
                        </m:r>
                        <m:r>
                          <a:rPr lang="es-CO" sz="1800" i="1"/>
                          <m:t>𝑃</m:t>
                        </m:r>
                        <m:r>
                          <a:rPr lang="es-CO" sz="1800" i="1"/>
                          <m:t>(</m:t>
                        </m:r>
                        <m:sSub>
                          <m:sSubPr>
                            <m:ctrlPr>
                              <a:rPr lang="es-CO" sz="1800" i="1"/>
                            </m:ctrlPr>
                          </m:sSubPr>
                          <m:e>
                            <m:r>
                              <a:rPr lang="es-CO" sz="1800" i="1"/>
                              <m:t>𝑥</m:t>
                            </m:r>
                          </m:e>
                          <m:sub>
                            <m:r>
                              <a:rPr lang="es-CO" sz="1800" i="1"/>
                              <m:t>1</m:t>
                            </m:r>
                          </m:sub>
                        </m:sSub>
                        <m:r>
                          <a:rPr lang="es-CO" sz="1800" i="1"/>
                          <m:t>, </m:t>
                        </m:r>
                        <m:sSub>
                          <m:sSubPr>
                            <m:ctrlPr>
                              <a:rPr lang="es-CO" sz="1800" i="1"/>
                            </m:ctrlPr>
                          </m:sSubPr>
                          <m:e>
                            <m:r>
                              <a:rPr lang="es-CO" sz="1800" i="1"/>
                              <m:t>𝑥</m:t>
                            </m:r>
                          </m:e>
                          <m:sub>
                            <m:r>
                              <a:rPr lang="es-CO" sz="1800" i="1"/>
                              <m:t>2</m:t>
                            </m:r>
                          </m:sub>
                        </m:sSub>
                        <m:r>
                          <a:rPr lang="es-CO" sz="1800" i="1"/>
                          <m:t>, </m:t>
                        </m:r>
                        <m:sSub>
                          <m:sSubPr>
                            <m:ctrlPr>
                              <a:rPr lang="es-CO" sz="1800" i="1"/>
                            </m:ctrlPr>
                          </m:sSubPr>
                          <m:e>
                            <m:r>
                              <a:rPr lang="es-CO" sz="1800" i="1"/>
                              <m:t>𝑥</m:t>
                            </m:r>
                          </m:e>
                          <m:sub>
                            <m:r>
                              <a:rPr lang="es-CO" sz="1800" i="1"/>
                              <m:t>3</m:t>
                            </m:r>
                          </m:sub>
                        </m:sSub>
                        <m:r>
                          <a:rPr lang="es-CO" sz="1800" i="1"/>
                          <m:t>…</m:t>
                        </m:r>
                        <m:sSub>
                          <m:sSubPr>
                            <m:ctrlPr>
                              <a:rPr lang="es-CO" sz="1800" i="1"/>
                            </m:ctrlPr>
                          </m:sSubPr>
                          <m:e>
                            <m:r>
                              <a:rPr lang="es-CO" sz="1800" i="1"/>
                              <m:t>𝑥</m:t>
                            </m:r>
                          </m:e>
                          <m:sub>
                            <m:r>
                              <a:rPr lang="es-CO" sz="1800" i="1"/>
                              <m:t>𝑛</m:t>
                            </m:r>
                          </m:sub>
                        </m:sSub>
                        <m:r>
                          <a:rPr lang="es-CO" sz="1800" i="1"/>
                          <m:t>|</m:t>
                        </m:r>
                        <m:r>
                          <a:rPr lang="es-CO" sz="1800" i="1"/>
                          <m:t>𝐶</m:t>
                        </m:r>
                        <m:r>
                          <a:rPr lang="es-CO" sz="1800" i="1"/>
                          <m:t>)</m:t>
                        </m:r>
                      </m:num>
                      <m:den>
                        <m:r>
                          <a:rPr lang="es-CO" sz="1800" i="1"/>
                          <m:t>𝑃</m:t>
                        </m:r>
                        <m:r>
                          <a:rPr lang="es-CO" sz="1800" i="1"/>
                          <m:t>(</m:t>
                        </m:r>
                        <m:sSub>
                          <m:sSubPr>
                            <m:ctrlPr>
                              <a:rPr lang="es-CO" sz="1800" i="1"/>
                            </m:ctrlPr>
                          </m:sSubPr>
                          <m:e>
                            <m:r>
                              <a:rPr lang="es-CO" sz="1800" i="1"/>
                              <m:t>𝑥</m:t>
                            </m:r>
                          </m:e>
                          <m:sub>
                            <m:r>
                              <a:rPr lang="es-CO" sz="1800" i="1"/>
                              <m:t>1</m:t>
                            </m:r>
                          </m:sub>
                        </m:sSub>
                        <m:r>
                          <a:rPr lang="es-CO" sz="1800" i="1"/>
                          <m:t>, </m:t>
                        </m:r>
                        <m:sSub>
                          <m:sSubPr>
                            <m:ctrlPr>
                              <a:rPr lang="es-CO" sz="1800" i="1"/>
                            </m:ctrlPr>
                          </m:sSubPr>
                          <m:e>
                            <m:r>
                              <a:rPr lang="es-CO" sz="1800" i="1"/>
                              <m:t>𝑥</m:t>
                            </m:r>
                          </m:e>
                          <m:sub>
                            <m:r>
                              <a:rPr lang="es-CO" sz="1800" i="1"/>
                              <m:t>2</m:t>
                            </m:r>
                          </m:sub>
                        </m:sSub>
                        <m:r>
                          <a:rPr lang="es-CO" sz="1800" i="1"/>
                          <m:t>, </m:t>
                        </m:r>
                        <m:sSub>
                          <m:sSubPr>
                            <m:ctrlPr>
                              <a:rPr lang="es-CO" sz="1800" i="1"/>
                            </m:ctrlPr>
                          </m:sSubPr>
                          <m:e>
                            <m:r>
                              <a:rPr lang="es-CO" sz="1800" i="1"/>
                              <m:t>𝑥</m:t>
                            </m:r>
                          </m:e>
                          <m:sub>
                            <m:r>
                              <a:rPr lang="es-CO" sz="1800" i="1"/>
                              <m:t>3</m:t>
                            </m:r>
                          </m:sub>
                        </m:sSub>
                        <m:r>
                          <a:rPr lang="es-CO" sz="1800" i="1"/>
                          <m:t>…</m:t>
                        </m:r>
                        <m:sSub>
                          <m:sSubPr>
                            <m:ctrlPr>
                              <a:rPr lang="es-CO" sz="1800" i="1"/>
                            </m:ctrlPr>
                          </m:sSubPr>
                          <m:e>
                            <m:r>
                              <a:rPr lang="es-CO" sz="1800" i="1"/>
                              <m:t>𝑥</m:t>
                            </m:r>
                          </m:e>
                          <m:sub>
                            <m:r>
                              <a:rPr lang="es-CO" sz="1800" i="1"/>
                              <m:t>𝑛</m:t>
                            </m:r>
                          </m:sub>
                        </m:sSub>
                        <m:r>
                          <a:rPr lang="es-CO" sz="1800" i="1"/>
                          <m:t>)</m:t>
                        </m:r>
                      </m:den>
                    </m:f>
                  </m:oMath>
                </a14:m>
                <a:endParaRPr lang="es-CO" sz="1800" dirty="0"/>
              </a:p>
              <a:p>
                <a:pPr algn="just"/>
                <a:endParaRPr lang="es-CO" sz="1800" dirty="0"/>
              </a:p>
            </p:txBody>
          </p:sp>
        </mc:Choice>
        <mc:Fallback>
          <p:sp>
            <p:nvSpPr>
              <p:cNvPr id="6" name="Marcador de contenido 2">
                <a:extLst>
                  <a:ext uri="{FF2B5EF4-FFF2-40B4-BE49-F238E27FC236}">
                    <a16:creationId xmlns:a16="http://schemas.microsoft.com/office/drawing/2014/main" id="{44A85647-474B-4F22-84DD-D6F8920294B9}"/>
                  </a:ext>
                </a:extLst>
              </p:cNvPr>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l="-593" t="-809" r="-593"/>
                </a:stretch>
              </a:blipFill>
            </p:spPr>
            <p:txBody>
              <a:bodyPr/>
              <a:lstStyle/>
              <a:p>
                <a:r>
                  <a:rPr lang="es-CO">
                    <a:noFill/>
                  </a:rPr>
                  <a:t> </a:t>
                </a:r>
              </a:p>
            </p:txBody>
          </p:sp>
        </mc:Fallback>
      </mc:AlternateContent>
      <p:cxnSp>
        <p:nvCxnSpPr>
          <p:cNvPr id="4" name="Conector recto de flecha 3">
            <a:extLst>
              <a:ext uri="{FF2B5EF4-FFF2-40B4-BE49-F238E27FC236}">
                <a16:creationId xmlns:a16="http://schemas.microsoft.com/office/drawing/2014/main" id="{1EDCBD21-5425-4046-91C6-D65C3019BFF5}"/>
              </a:ext>
            </a:extLst>
          </p:cNvPr>
          <p:cNvCxnSpPr/>
          <p:nvPr/>
        </p:nvCxnSpPr>
        <p:spPr>
          <a:xfrm>
            <a:off x="3175819" y="3982064"/>
            <a:ext cx="6980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7E6223C2-760B-4784-8B36-838BFF942057}"/>
              </a:ext>
            </a:extLst>
          </p:cNvPr>
          <p:cNvSpPr txBox="1"/>
          <p:nvPr/>
        </p:nvSpPr>
        <p:spPr>
          <a:xfrm>
            <a:off x="610444" y="4340712"/>
            <a:ext cx="3602041" cy="276999"/>
          </a:xfrm>
          <a:prstGeom prst="rect">
            <a:avLst/>
          </a:prstGeom>
          <a:noFill/>
        </p:spPr>
        <p:txBody>
          <a:bodyPr wrap="square" rtlCol="0">
            <a:spAutoFit/>
          </a:bodyPr>
          <a:lstStyle/>
          <a:p>
            <a:pPr algn="ctr"/>
            <a:r>
              <a:rPr lang="es-MX" sz="1200" dirty="0">
                <a:solidFill>
                  <a:schemeClr val="bg1">
                    <a:lumMod val="50000"/>
                  </a:schemeClr>
                </a:solidFill>
              </a:rPr>
              <a:t>Teorema de Bayes. </a:t>
            </a:r>
            <a:endParaRPr lang="es-CO" sz="1200" dirty="0">
              <a:solidFill>
                <a:schemeClr val="bg1">
                  <a:lumMod val="50000"/>
                </a:schemeClr>
              </a:solidFill>
            </a:endParaRPr>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5FAB535B-CC7B-4473-8971-92D25C0723A8}"/>
                  </a:ext>
                </a:extLst>
              </p:cNvPr>
              <p:cNvSpPr txBox="1"/>
              <p:nvPr/>
            </p:nvSpPr>
            <p:spPr>
              <a:xfrm>
                <a:off x="2152627" y="5055308"/>
                <a:ext cx="457200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𝐴𝑟</m:t>
                      </m:r>
                      <m:sSub>
                        <m:sSubPr>
                          <m:ctrlPr>
                            <a:rPr lang="es-CO" i="1">
                              <a:solidFill>
                                <a:srgbClr val="836967"/>
                              </a:solidFill>
                              <a:latin typeface="Cambria Math" panose="02040503050406030204" pitchFamily="18" charset="0"/>
                            </a:rPr>
                          </m:ctrlPr>
                        </m:sSubPr>
                        <m:e>
                          <m:r>
                            <a:rPr lang="es-CO" i="1">
                              <a:latin typeface="Cambria Math" panose="02040503050406030204" pitchFamily="18" charset="0"/>
                            </a:rPr>
                            <m:t>𝑔</m:t>
                          </m:r>
                        </m:e>
                        <m:sub>
                          <m:r>
                            <a:rPr lang="es-CO" i="1">
                              <a:latin typeface="Cambria Math" panose="02040503050406030204" pitchFamily="18" charset="0"/>
                            </a:rPr>
                            <m:t>𝑐</m:t>
                          </m:r>
                        </m:sub>
                      </m:sSub>
                      <m:d>
                        <m:dPr>
                          <m:begChr m:val="["/>
                          <m:endChr m:val="]"/>
                          <m:ctrlPr>
                            <a:rPr lang="es-CO" i="1">
                              <a:solidFill>
                                <a:srgbClr val="836967"/>
                              </a:solidFill>
                              <a:latin typeface="Cambria Math" panose="02040503050406030204" pitchFamily="18" charset="0"/>
                            </a:rPr>
                          </m:ctrlPr>
                        </m:dPr>
                        <m:e>
                          <m:r>
                            <a:rPr lang="es-CO" i="1">
                              <a:latin typeface="Cambria Math" panose="02040503050406030204" pitchFamily="18" charset="0"/>
                            </a:rPr>
                            <m:t>𝑀𝑎𝑥</m:t>
                          </m:r>
                          <m:d>
                            <m:dPr>
                              <m:begChr m:val="["/>
                              <m:endChr m:val="]"/>
                              <m:ctrlPr>
                                <a:rPr lang="es-CO" i="1">
                                  <a:solidFill>
                                    <a:srgbClr val="836967"/>
                                  </a:solidFill>
                                  <a:latin typeface="Cambria Math" panose="02040503050406030204" pitchFamily="18" charset="0"/>
                                </a:rPr>
                              </m:ctrlPr>
                            </m:dPr>
                            <m:e>
                              <m:r>
                                <a:rPr lang="es-CO" i="1">
                                  <a:latin typeface="Cambria Math" panose="02040503050406030204" pitchFamily="18" charset="0"/>
                                </a:rPr>
                                <m:t>𝛼</m:t>
                              </m:r>
                              <m:r>
                                <a:rPr lang="es-CO" i="1">
                                  <a:latin typeface="Cambria Math" panose="02040503050406030204" pitchFamily="18" charset="0"/>
                                </a:rPr>
                                <m:t>𝑃</m:t>
                              </m:r>
                              <m:d>
                                <m:dPr>
                                  <m:ctrlPr>
                                    <a:rPr lang="es-CO" i="1">
                                      <a:latin typeface="Cambria Math" panose="02040503050406030204" pitchFamily="18" charset="0"/>
                                    </a:rPr>
                                  </m:ctrlPr>
                                </m:dPr>
                                <m:e>
                                  <m:r>
                                    <a:rPr lang="es-CO" i="1">
                                      <a:latin typeface="Cambria Math" panose="02040503050406030204" pitchFamily="18" charset="0"/>
                                    </a:rPr>
                                    <m:t>𝐶</m:t>
                                  </m:r>
                                </m:e>
                              </m:d>
                              <m:r>
                                <a:rPr lang="es-CO" i="1">
                                  <a:latin typeface="Cambria Math" panose="02040503050406030204" pitchFamily="18" charset="0"/>
                                </a:rPr>
                                <m:t>𝑃</m:t>
                              </m:r>
                              <m:d>
                                <m:dPr>
                                  <m:ctrlPr>
                                    <a:rPr lang="es-CO" i="1">
                                      <a:latin typeface="Cambria Math" panose="02040503050406030204" pitchFamily="18" charset="0"/>
                                    </a:rPr>
                                  </m:ctrlPr>
                                </m:dPr>
                                <m:e>
                                  <m:r>
                                    <a:rPr lang="es-CO" i="1">
                                      <a:latin typeface="Cambria Math" panose="02040503050406030204" pitchFamily="18" charset="0"/>
                                    </a:rPr>
                                    <m:t>𝑋</m:t>
                                  </m:r>
                                </m:e>
                                <m:e>
                                  <m:r>
                                    <a:rPr lang="es-CO" i="1">
                                      <a:latin typeface="Cambria Math" panose="02040503050406030204" pitchFamily="18" charset="0"/>
                                    </a:rPr>
                                    <m:t>𝐶</m:t>
                                  </m:r>
                                </m:e>
                              </m:d>
                            </m:e>
                          </m:d>
                        </m:e>
                      </m:d>
                    </m:oMath>
                  </m:oMathPara>
                </a14:m>
                <a:endParaRPr lang="es-CO" dirty="0"/>
              </a:p>
            </p:txBody>
          </p:sp>
        </mc:Choice>
        <mc:Fallback>
          <p:sp>
            <p:nvSpPr>
              <p:cNvPr id="11" name="CuadroTexto 10">
                <a:extLst>
                  <a:ext uri="{FF2B5EF4-FFF2-40B4-BE49-F238E27FC236}">
                    <a16:creationId xmlns:a16="http://schemas.microsoft.com/office/drawing/2014/main" id="{5FAB535B-CC7B-4473-8971-92D25C0723A8}"/>
                  </a:ext>
                </a:extLst>
              </p:cNvPr>
              <p:cNvSpPr txBox="1">
                <a:spLocks noRot="1" noChangeAspect="1" noMove="1" noResize="1" noEditPoints="1" noAdjustHandles="1" noChangeArrowheads="1" noChangeShapeType="1" noTextEdit="1"/>
              </p:cNvSpPr>
              <p:nvPr/>
            </p:nvSpPr>
            <p:spPr>
              <a:xfrm>
                <a:off x="2152627" y="5055308"/>
                <a:ext cx="4572000" cy="404983"/>
              </a:xfrm>
              <a:prstGeom prst="rect">
                <a:avLst/>
              </a:prstGeom>
              <a:blipFill>
                <a:blip r:embed="rId3"/>
                <a:stretch>
                  <a:fillRect b="-2985"/>
                </a:stretch>
              </a:blipFill>
            </p:spPr>
            <p:txBody>
              <a:bodyPr/>
              <a:lstStyle/>
              <a:p>
                <a:r>
                  <a:rPr lang="es-CO">
                    <a:noFill/>
                  </a:rPr>
                  <a:t> </a:t>
                </a:r>
              </a:p>
            </p:txBody>
          </p:sp>
        </mc:Fallback>
      </mc:AlternateContent>
      <p:sp>
        <p:nvSpPr>
          <p:cNvPr id="13" name="CuadroTexto 12">
            <a:extLst>
              <a:ext uri="{FF2B5EF4-FFF2-40B4-BE49-F238E27FC236}">
                <a16:creationId xmlns:a16="http://schemas.microsoft.com/office/drawing/2014/main" id="{4DBBB02B-0FF5-4EBD-A348-D8FFD6826664}"/>
              </a:ext>
            </a:extLst>
          </p:cNvPr>
          <p:cNvSpPr txBox="1"/>
          <p:nvPr/>
        </p:nvSpPr>
        <p:spPr>
          <a:xfrm>
            <a:off x="4572000" y="4340711"/>
            <a:ext cx="3602041" cy="276999"/>
          </a:xfrm>
          <a:prstGeom prst="rect">
            <a:avLst/>
          </a:prstGeom>
          <a:noFill/>
        </p:spPr>
        <p:txBody>
          <a:bodyPr wrap="square" rtlCol="0">
            <a:spAutoFit/>
          </a:bodyPr>
          <a:lstStyle/>
          <a:p>
            <a:pPr algn="ctr"/>
            <a:r>
              <a:rPr lang="es-MX" sz="1200" dirty="0">
                <a:solidFill>
                  <a:schemeClr val="bg1">
                    <a:lumMod val="50000"/>
                  </a:schemeClr>
                </a:solidFill>
              </a:rPr>
              <a:t>Teorema de Bayes indicando el número de atributos.</a:t>
            </a:r>
            <a:endParaRPr lang="es-CO" sz="1200" dirty="0">
              <a:solidFill>
                <a:schemeClr val="bg1">
                  <a:lumMod val="50000"/>
                </a:schemeClr>
              </a:solidFill>
            </a:endParaRPr>
          </a:p>
        </p:txBody>
      </p:sp>
      <p:sp>
        <p:nvSpPr>
          <p:cNvPr id="14" name="CuadroTexto 13">
            <a:extLst>
              <a:ext uri="{FF2B5EF4-FFF2-40B4-BE49-F238E27FC236}">
                <a16:creationId xmlns:a16="http://schemas.microsoft.com/office/drawing/2014/main" id="{F454215E-4311-4284-8BA6-07D9865D535D}"/>
              </a:ext>
            </a:extLst>
          </p:cNvPr>
          <p:cNvSpPr txBox="1"/>
          <p:nvPr/>
        </p:nvSpPr>
        <p:spPr>
          <a:xfrm>
            <a:off x="2637606" y="5652280"/>
            <a:ext cx="3602041" cy="276999"/>
          </a:xfrm>
          <a:prstGeom prst="rect">
            <a:avLst/>
          </a:prstGeom>
          <a:noFill/>
        </p:spPr>
        <p:txBody>
          <a:bodyPr wrap="square" rtlCol="0">
            <a:spAutoFit/>
          </a:bodyPr>
          <a:lstStyle/>
          <a:p>
            <a:pPr algn="ctr"/>
            <a:r>
              <a:rPr lang="es-MX" sz="1200" dirty="0">
                <a:solidFill>
                  <a:schemeClr val="bg1">
                    <a:lumMod val="50000"/>
                  </a:schemeClr>
                </a:solidFill>
              </a:rPr>
              <a:t>Clasificador Bayesiano.</a:t>
            </a:r>
            <a:endParaRPr lang="es-CO" sz="1200" dirty="0">
              <a:solidFill>
                <a:schemeClr val="bg1">
                  <a:lumMod val="50000"/>
                </a:schemeClr>
              </a:solidFill>
            </a:endParaRPr>
          </a:p>
        </p:txBody>
      </p:sp>
    </p:spTree>
    <p:extLst>
      <p:ext uri="{BB962C8B-B14F-4D97-AF65-F5344CB8AC3E}">
        <p14:creationId xmlns:p14="http://schemas.microsoft.com/office/powerpoint/2010/main" val="201913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Indicador de desempeño para la etapa 2 Pre - procesamiento: Filtro y realce.</a:t>
            </a:r>
            <a:endParaRPr lang="es-CO" sz="3200" dirty="0"/>
          </a:p>
        </p:txBody>
      </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1AEAE5F0-FA2A-481F-B52E-617282F6B37F}"/>
                  </a:ext>
                </a:extLst>
              </p:cNvPr>
              <p:cNvSpPr>
                <a:spLocks noGrp="1"/>
              </p:cNvSpPr>
              <p:nvPr>
                <p:ph idx="1"/>
              </p:nvPr>
            </p:nvSpPr>
            <p:spPr>
              <a:xfrm>
                <a:off x="457200" y="1600200"/>
                <a:ext cx="8229600" cy="4525963"/>
              </a:xfrm>
            </p:spPr>
            <p:txBody>
              <a:bodyPr>
                <a:normAutofit/>
              </a:bodyPr>
              <a:lstStyle/>
              <a:p>
                <a:pPr algn="just"/>
                <a:r>
                  <a:rPr lang="es-MX" sz="1800" dirty="0"/>
                  <a:t>Los filtros son usados para suavizar, realzar y limpiar el ruido difuminado por la imagen. En tal caso, el indicador de desempeño esta orientado a la capacidad del filtro en eliminar el mayor ruido posible. Por lo cual, la relación señal ruido es el indicador de desempeño utilizado para los filtros.</a:t>
                </a:r>
              </a:p>
              <a:p>
                <a:pPr algn="just"/>
                <a:r>
                  <a:rPr lang="es-MX" sz="1800" dirty="0"/>
                  <a:t>El PSNR es una medida logarítmica que expresa la relación que tiene la máxima energía y el ruido que afecta a una señal. Para hallar la relación señal ruido pico es necesario obtener el error cuadrático medio.</a:t>
                </a:r>
                <a:r>
                  <a:rPr lang="es-CO" sz="1800" dirty="0">
                    <a:effectLst/>
                    <a:ea typeface="Calibri" panose="020F0502020204030204" pitchFamily="34" charset="0"/>
                    <a:cs typeface="Times New Roman" panose="02020603050405020304" pitchFamily="18" charset="0"/>
                  </a:rPr>
                  <a:t> </a:t>
                </a:r>
              </a:p>
              <a:p>
                <a:pPr algn="just"/>
                <a:endParaRPr lang="es-CO"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gn="just"/>
                <a:endParaRPr lang="es-CO" sz="1800" i="1" dirty="0">
                  <a:latin typeface="Cambria Math" panose="02040503050406030204" pitchFamily="18" charset="0"/>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s-CO" sz="2200" i="1">
                          <a:effectLst/>
                          <a:latin typeface="Cambria Math" panose="02040503050406030204" pitchFamily="18" charset="0"/>
                          <a:ea typeface="Calibri" panose="020F0502020204030204" pitchFamily="34" charset="0"/>
                          <a:cs typeface="Times New Roman" panose="02020603050405020304" pitchFamily="18" charset="0"/>
                        </a:rPr>
                        <m:t>𝑃𝑆𝑁𝑅</m:t>
                      </m:r>
                      <m:r>
                        <a:rPr lang="es-CO" sz="2200" i="1">
                          <a:effectLst/>
                          <a:latin typeface="Cambria Math" panose="02040503050406030204" pitchFamily="18" charset="0"/>
                          <a:ea typeface="Calibri" panose="020F0502020204030204" pitchFamily="34" charset="0"/>
                          <a:cs typeface="Times New Roman" panose="02020603050405020304" pitchFamily="18" charset="0"/>
                        </a:rPr>
                        <m:t>=20∗</m:t>
                      </m:r>
                      <m:func>
                        <m:funcPr>
                          <m:ctrlPr>
                            <a:rPr lang="es-CO" sz="2200" i="1">
                              <a:effectLst/>
                              <a:latin typeface="Cambria Math" panose="02040503050406030204" pitchFamily="18" charset="0"/>
                            </a:rPr>
                          </m:ctrlPr>
                        </m:funcPr>
                        <m:fName>
                          <m:sSub>
                            <m:sSubPr>
                              <m:ctrlPr>
                                <a:rPr lang="es-CO" sz="2200" i="1">
                                  <a:effectLst/>
                                  <a:latin typeface="Cambria Math" panose="02040503050406030204" pitchFamily="18" charset="0"/>
                                </a:rPr>
                              </m:ctrlPr>
                            </m:sSubPr>
                            <m:e>
                              <m:r>
                                <m:rPr>
                                  <m:sty m:val="p"/>
                                </m:rPr>
                                <a:rPr lang="es-CO" sz="2200">
                                  <a:effectLst/>
                                  <a:latin typeface="Cambria Math" panose="02040503050406030204" pitchFamily="18" charset="0"/>
                                  <a:ea typeface="Calibri" panose="020F0502020204030204" pitchFamily="34" charset="0"/>
                                  <a:cs typeface="Times New Roman" panose="02020603050405020304" pitchFamily="18" charset="0"/>
                                </a:rPr>
                                <m:t>log</m:t>
                              </m:r>
                            </m:e>
                            <m:sub>
                              <m:r>
                                <a:rPr lang="es-CO" sz="2200" i="1">
                                  <a:effectLst/>
                                  <a:latin typeface="Cambria Math" panose="02040503050406030204" pitchFamily="18" charset="0"/>
                                  <a:ea typeface="Calibri" panose="020F0502020204030204" pitchFamily="34" charset="0"/>
                                  <a:cs typeface="Times New Roman" panose="02020603050405020304" pitchFamily="18" charset="0"/>
                                </a:rPr>
                                <m:t>10</m:t>
                              </m:r>
                            </m:sub>
                          </m:sSub>
                        </m:fName>
                        <m:e>
                          <m:r>
                            <a:rPr lang="es-CO"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2200" i="1">
                                  <a:effectLst/>
                                  <a:latin typeface="Cambria Math" panose="02040503050406030204" pitchFamily="18" charset="0"/>
                                </a:rPr>
                              </m:ctrlPr>
                            </m:fPr>
                            <m:num>
                              <m:sSub>
                                <m:sSubPr>
                                  <m:ctrlPr>
                                    <a:rPr lang="es-CO" sz="2200" i="1">
                                      <a:effectLst/>
                                      <a:latin typeface="Cambria Math" panose="02040503050406030204" pitchFamily="18" charset="0"/>
                                    </a:rPr>
                                  </m:ctrlPr>
                                </m:sSubPr>
                                <m:e>
                                  <m:r>
                                    <a:rPr lang="es-CO" sz="2200" i="1">
                                      <a:effectLst/>
                                      <a:latin typeface="Cambria Math" panose="02040503050406030204" pitchFamily="18" charset="0"/>
                                      <a:ea typeface="Calibri" panose="020F0502020204030204" pitchFamily="34" charset="0"/>
                                      <a:cs typeface="Times New Roman" panose="02020603050405020304" pitchFamily="18" charset="0"/>
                                    </a:rPr>
                                    <m:t>𝑀𝐴𝑋</m:t>
                                  </m:r>
                                </m:e>
                                <m:sub>
                                  <m:r>
                                    <a:rPr lang="es-CO" sz="22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rad>
                                <m:radPr>
                                  <m:degHide m:val="on"/>
                                  <m:ctrlPr>
                                    <a:rPr lang="es-CO" sz="2200" i="1">
                                      <a:effectLst/>
                                      <a:latin typeface="Cambria Math" panose="02040503050406030204" pitchFamily="18" charset="0"/>
                                    </a:rPr>
                                  </m:ctrlPr>
                                </m:radPr>
                                <m:deg/>
                                <m:e>
                                  <m:r>
                                    <a:rPr lang="es-CO" sz="2200" i="1">
                                      <a:effectLst/>
                                      <a:latin typeface="Cambria Math" panose="02040503050406030204" pitchFamily="18" charset="0"/>
                                      <a:ea typeface="Calibri" panose="020F0502020204030204" pitchFamily="34" charset="0"/>
                                      <a:cs typeface="Times New Roman" panose="02020603050405020304" pitchFamily="18" charset="0"/>
                                    </a:rPr>
                                    <m:t>𝑀𝑆𝐸</m:t>
                                  </m:r>
                                </m:e>
                              </m:rad>
                            </m:den>
                          </m:f>
                          <m:r>
                            <a:rPr lang="es-CO" sz="2200" i="1">
                              <a:effectLst/>
                              <a:latin typeface="Cambria Math" panose="02040503050406030204" pitchFamily="18" charset="0"/>
                              <a:ea typeface="Calibri" panose="020F0502020204030204" pitchFamily="34" charset="0"/>
                              <a:cs typeface="Times New Roman" panose="02020603050405020304" pitchFamily="18" charset="0"/>
                            </a:rPr>
                            <m:t>)</m:t>
                          </m:r>
                        </m:e>
                      </m:func>
                    </m:oMath>
                  </m:oMathPara>
                </a14:m>
                <a:endParaRPr lang="es-MX" sz="2200" dirty="0"/>
              </a:p>
            </p:txBody>
          </p:sp>
        </mc:Choice>
        <mc:Fallback>
          <p:sp>
            <p:nvSpPr>
              <p:cNvPr id="7" name="Marcador de contenido 2">
                <a:extLst>
                  <a:ext uri="{FF2B5EF4-FFF2-40B4-BE49-F238E27FC236}">
                    <a16:creationId xmlns:a16="http://schemas.microsoft.com/office/drawing/2014/main" id="{1AEAE5F0-FA2A-481F-B52E-617282F6B37F}"/>
                  </a:ext>
                </a:extLst>
              </p:cNvPr>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l="-593" t="-809" r="-593"/>
                </a:stretch>
              </a:blipFill>
            </p:spPr>
            <p:txBody>
              <a:bodyPr/>
              <a:lstStyle/>
              <a:p>
                <a:r>
                  <a:rPr lang="es-CO">
                    <a:noFill/>
                  </a:rPr>
                  <a:t> </a:t>
                </a:r>
              </a:p>
            </p:txBody>
          </p:sp>
        </mc:Fallback>
      </mc:AlternateContent>
    </p:spTree>
    <p:extLst>
      <p:ext uri="{BB962C8B-B14F-4D97-AF65-F5344CB8AC3E}">
        <p14:creationId xmlns:p14="http://schemas.microsoft.com/office/powerpoint/2010/main" val="189979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Indicador de desempeño para la etapa 2 Pre - procesamiento: Filtro y realce.</a:t>
            </a:r>
            <a:endParaRPr lang="es-CO" sz="3200" dirty="0"/>
          </a:p>
        </p:txBody>
      </p:sp>
      <p:sp>
        <p:nvSpPr>
          <p:cNvPr id="7" name="Marcador de contenido 2">
            <a:extLst>
              <a:ext uri="{FF2B5EF4-FFF2-40B4-BE49-F238E27FC236}">
                <a16:creationId xmlns:a16="http://schemas.microsoft.com/office/drawing/2014/main" id="{1AEAE5F0-FA2A-481F-B52E-617282F6B37F}"/>
              </a:ext>
            </a:extLst>
          </p:cNvPr>
          <p:cNvSpPr>
            <a:spLocks noGrp="1"/>
          </p:cNvSpPr>
          <p:nvPr>
            <p:ph idx="1"/>
          </p:nvPr>
        </p:nvSpPr>
        <p:spPr>
          <a:xfrm>
            <a:off x="457200" y="1600200"/>
            <a:ext cx="8229600" cy="4525963"/>
          </a:xfrm>
        </p:spPr>
        <p:txBody>
          <a:bodyPr>
            <a:normAutofit/>
          </a:bodyPr>
          <a:lstStyle/>
          <a:p>
            <a:pPr algn="just"/>
            <a:r>
              <a:rPr lang="es-MX" sz="1800" dirty="0"/>
              <a:t>Se someten los filtros descritos al indicador de desempeño PSNR. Se procede a comparar la relación señal ruido de los 4 filtros seleccionados con una misma termografía de paneles fotovoltaicos en escala de gris. Las termografías se escogieron de un data set con características metodológicas de captura de imagen rigurosa aceptadas en este proyecto de grado. (referenciar) Los resultados obtenidos son expresados en la gráfica.</a:t>
            </a:r>
            <a:endParaRPr lang="es-CO"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gn="just"/>
            <a:endParaRPr lang="es-CO" sz="1800" i="1" dirty="0">
              <a:latin typeface="Cambria Math" panose="02040503050406030204" pitchFamily="18" charset="0"/>
              <a:ea typeface="Calibri" panose="020F0502020204030204" pitchFamily="34" charset="0"/>
              <a:cs typeface="Times New Roman" panose="02020603050405020304" pitchFamily="18" charset="0"/>
            </a:endParaRPr>
          </a:p>
        </p:txBody>
      </p:sp>
      <p:graphicFrame>
        <p:nvGraphicFramePr>
          <p:cNvPr id="4" name="Gráfico 3">
            <a:extLst>
              <a:ext uri="{FF2B5EF4-FFF2-40B4-BE49-F238E27FC236}">
                <a16:creationId xmlns:a16="http://schemas.microsoft.com/office/drawing/2014/main" id="{71C8F775-F308-431E-9E4A-9C877CF7FF27}"/>
              </a:ext>
            </a:extLst>
          </p:cNvPr>
          <p:cNvGraphicFramePr/>
          <p:nvPr>
            <p:extLst>
              <p:ext uri="{D42A27DB-BD31-4B8C-83A1-F6EECF244321}">
                <p14:modId xmlns:p14="http://schemas.microsoft.com/office/powerpoint/2010/main" val="1680313844"/>
              </p:ext>
            </p:extLst>
          </p:nvPr>
        </p:nvGraphicFramePr>
        <p:xfrm>
          <a:off x="604684" y="4613669"/>
          <a:ext cx="7762568" cy="18554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a 2">
            <a:extLst>
              <a:ext uri="{FF2B5EF4-FFF2-40B4-BE49-F238E27FC236}">
                <a16:creationId xmlns:a16="http://schemas.microsoft.com/office/drawing/2014/main" id="{A459C4B1-5DEB-43D7-9332-46711A0B09D8}"/>
              </a:ext>
            </a:extLst>
          </p:cNvPr>
          <p:cNvGraphicFramePr>
            <a:graphicFrameLocks noGrp="1"/>
          </p:cNvGraphicFramePr>
          <p:nvPr>
            <p:extLst>
              <p:ext uri="{D42A27DB-BD31-4B8C-83A1-F6EECF244321}">
                <p14:modId xmlns:p14="http://schemas.microsoft.com/office/powerpoint/2010/main" val="1007927891"/>
              </p:ext>
            </p:extLst>
          </p:nvPr>
        </p:nvGraphicFramePr>
        <p:xfrm>
          <a:off x="2606368" y="3429000"/>
          <a:ext cx="3759200" cy="1143000"/>
        </p:xfrm>
        <a:graphic>
          <a:graphicData uri="http://schemas.openxmlformats.org/drawingml/2006/table">
            <a:tbl>
              <a:tblPr firstRow="1" firstCol="1" bandRow="1">
                <a:tableStyleId>{5C22544A-7EE6-4342-B048-85BDC9FD1C3A}</a:tableStyleId>
              </a:tblPr>
              <a:tblGrid>
                <a:gridCol w="1193800">
                  <a:extLst>
                    <a:ext uri="{9D8B030D-6E8A-4147-A177-3AD203B41FA5}">
                      <a16:colId xmlns:a16="http://schemas.microsoft.com/office/drawing/2014/main" val="3826736034"/>
                    </a:ext>
                  </a:extLst>
                </a:gridCol>
                <a:gridCol w="1244600">
                  <a:extLst>
                    <a:ext uri="{9D8B030D-6E8A-4147-A177-3AD203B41FA5}">
                      <a16:colId xmlns:a16="http://schemas.microsoft.com/office/drawing/2014/main" val="2513102031"/>
                    </a:ext>
                  </a:extLst>
                </a:gridCol>
                <a:gridCol w="1320800">
                  <a:extLst>
                    <a:ext uri="{9D8B030D-6E8A-4147-A177-3AD203B41FA5}">
                      <a16:colId xmlns:a16="http://schemas.microsoft.com/office/drawing/2014/main" val="93077953"/>
                    </a:ext>
                  </a:extLst>
                </a:gridCol>
              </a:tblGrid>
              <a:tr h="381000">
                <a:tc>
                  <a:txBody>
                    <a:bodyPr/>
                    <a:lstStyle/>
                    <a:p>
                      <a:pPr algn="ctr">
                        <a:lnSpc>
                          <a:spcPct val="107000"/>
                        </a:lnSpc>
                        <a:spcAft>
                          <a:spcPts val="800"/>
                        </a:spcAft>
                      </a:pPr>
                      <a:r>
                        <a:rPr lang="es-CO" sz="1100">
                          <a:effectLst/>
                        </a:rPr>
                        <a:t>Filtros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dirty="0">
                          <a:effectLst/>
                        </a:rPr>
                        <a:t>Media aritmética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dirty="0">
                          <a:effectLst/>
                        </a:rPr>
                        <a:t>Desviación estándar</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250002366"/>
                  </a:ext>
                </a:extLst>
              </a:tr>
              <a:tr h="190500">
                <a:tc>
                  <a:txBody>
                    <a:bodyPr/>
                    <a:lstStyle/>
                    <a:p>
                      <a:pPr algn="ctr">
                        <a:lnSpc>
                          <a:spcPct val="107000"/>
                        </a:lnSpc>
                        <a:spcAft>
                          <a:spcPts val="800"/>
                        </a:spcAft>
                      </a:pPr>
                      <a:r>
                        <a:rPr lang="es-CO" sz="1100">
                          <a:effectLst/>
                        </a:rPr>
                        <a:t>Gaussiano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dirty="0">
                          <a:effectLst/>
                        </a:rPr>
                        <a:t>48.64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dirty="0">
                          <a:effectLst/>
                        </a:rPr>
                        <a:t>1.37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117581989"/>
                  </a:ext>
                </a:extLst>
              </a:tr>
              <a:tr h="190500">
                <a:tc>
                  <a:txBody>
                    <a:bodyPr/>
                    <a:lstStyle/>
                    <a:p>
                      <a:pPr algn="ctr">
                        <a:lnSpc>
                          <a:spcPct val="107000"/>
                        </a:lnSpc>
                        <a:spcAft>
                          <a:spcPts val="800"/>
                        </a:spcAft>
                      </a:pPr>
                      <a:r>
                        <a:rPr lang="es-CO" sz="1100">
                          <a:effectLst/>
                        </a:rPr>
                        <a:t> Bilateral</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a:effectLst/>
                        </a:rPr>
                        <a:t>41.99</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a:effectLst/>
                        </a:rPr>
                        <a:t>1.34</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23771565"/>
                  </a:ext>
                </a:extLst>
              </a:tr>
              <a:tr h="190500">
                <a:tc>
                  <a:txBody>
                    <a:bodyPr/>
                    <a:lstStyle/>
                    <a:p>
                      <a:pPr algn="ctr">
                        <a:lnSpc>
                          <a:spcPct val="107000"/>
                        </a:lnSpc>
                        <a:spcAft>
                          <a:spcPts val="800"/>
                        </a:spcAft>
                      </a:pPr>
                      <a:r>
                        <a:rPr lang="es-CO" sz="1100">
                          <a:effectLst/>
                        </a:rPr>
                        <a:t>Mediana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a:effectLst/>
                        </a:rPr>
                        <a:t>40.40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a:effectLst/>
                        </a:rPr>
                        <a:t>1.23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22281893"/>
                  </a:ext>
                </a:extLst>
              </a:tr>
              <a:tr h="190500">
                <a:tc>
                  <a:txBody>
                    <a:bodyPr/>
                    <a:lstStyle/>
                    <a:p>
                      <a:pPr algn="ctr">
                        <a:lnSpc>
                          <a:spcPct val="107000"/>
                        </a:lnSpc>
                        <a:spcAft>
                          <a:spcPts val="800"/>
                        </a:spcAft>
                      </a:pPr>
                      <a:r>
                        <a:rPr lang="es-CO" sz="1100">
                          <a:effectLst/>
                        </a:rPr>
                        <a:t>Promediador</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a:effectLst/>
                        </a:rPr>
                        <a:t>39.81</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O" sz="1100" dirty="0">
                          <a:effectLst/>
                        </a:rPr>
                        <a:t>1.28</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601042483"/>
                  </a:ext>
                </a:extLst>
              </a:tr>
            </a:tbl>
          </a:graphicData>
        </a:graphic>
      </p:graphicFrame>
    </p:spTree>
    <p:extLst>
      <p:ext uri="{BB962C8B-B14F-4D97-AF65-F5344CB8AC3E}">
        <p14:creationId xmlns:p14="http://schemas.microsoft.com/office/powerpoint/2010/main" val="346706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Indicador de desempeño para la etapa 2 Pre - procesamiento: Filtro y realce.</a:t>
            </a:r>
            <a:endParaRPr lang="es-CO" sz="3200" dirty="0"/>
          </a:p>
        </p:txBody>
      </p:sp>
      <p:sp>
        <p:nvSpPr>
          <p:cNvPr id="7" name="Marcador de contenido 2">
            <a:extLst>
              <a:ext uri="{FF2B5EF4-FFF2-40B4-BE49-F238E27FC236}">
                <a16:creationId xmlns:a16="http://schemas.microsoft.com/office/drawing/2014/main" id="{1AEAE5F0-FA2A-481F-B52E-617282F6B37F}"/>
              </a:ext>
            </a:extLst>
          </p:cNvPr>
          <p:cNvSpPr>
            <a:spLocks noGrp="1"/>
          </p:cNvSpPr>
          <p:nvPr>
            <p:ph idx="1"/>
          </p:nvPr>
        </p:nvSpPr>
        <p:spPr>
          <a:xfrm>
            <a:off x="457200" y="1600200"/>
            <a:ext cx="8229600" cy="4525963"/>
          </a:xfrm>
        </p:spPr>
        <p:txBody>
          <a:bodyPr>
            <a:normAutofit/>
          </a:bodyPr>
          <a:lstStyle/>
          <a:p>
            <a:pPr algn="just"/>
            <a:r>
              <a:rPr lang="es-MX" sz="1800" dirty="0">
                <a:latin typeface="Cambria Math" panose="02040503050406030204" pitchFamily="18" charset="0"/>
                <a:ea typeface="Calibri" panose="020F0502020204030204" pitchFamily="34" charset="0"/>
                <a:cs typeface="Times New Roman" panose="02020603050405020304" pitchFamily="18" charset="0"/>
              </a:rPr>
              <a:t>Algoritmo de indicador de desempeño.</a:t>
            </a:r>
          </a:p>
          <a:p>
            <a:pPr algn="just"/>
            <a:endParaRPr lang="es-CO" sz="1800" dirty="0">
              <a:latin typeface="Cambria Math" panose="02040503050406030204" pitchFamily="18"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62BE30DA-404B-40A3-8329-13ACB3338F94}"/>
              </a:ext>
            </a:extLst>
          </p:cNvPr>
          <p:cNvPicPr>
            <a:picLocks noChangeAspect="1"/>
          </p:cNvPicPr>
          <p:nvPr/>
        </p:nvPicPr>
        <p:blipFill>
          <a:blip r:embed="rId2"/>
          <a:stretch>
            <a:fillRect/>
          </a:stretch>
        </p:blipFill>
        <p:spPr>
          <a:xfrm>
            <a:off x="1895782" y="2111003"/>
            <a:ext cx="5153947" cy="3504356"/>
          </a:xfrm>
          <a:prstGeom prst="rect">
            <a:avLst/>
          </a:prstGeom>
        </p:spPr>
      </p:pic>
    </p:spTree>
    <p:extLst>
      <p:ext uri="{BB962C8B-B14F-4D97-AF65-F5344CB8AC3E}">
        <p14:creationId xmlns:p14="http://schemas.microsoft.com/office/powerpoint/2010/main" val="2098525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Indicador de desempeño para la etapa 2 Pre - procesamiento: Filtro y realce.</a:t>
            </a:r>
            <a:endParaRPr lang="es-CO" sz="3200" dirty="0"/>
          </a:p>
        </p:txBody>
      </p:sp>
      <p:pic>
        <p:nvPicPr>
          <p:cNvPr id="6" name="Imagen 5">
            <a:extLst>
              <a:ext uri="{FF2B5EF4-FFF2-40B4-BE49-F238E27FC236}">
                <a16:creationId xmlns:a16="http://schemas.microsoft.com/office/drawing/2014/main" id="{427B5AE5-94D3-4E62-B22D-9E8547AB52AE}"/>
              </a:ext>
            </a:extLst>
          </p:cNvPr>
          <p:cNvPicPr>
            <a:picLocks noChangeAspect="1"/>
          </p:cNvPicPr>
          <p:nvPr/>
        </p:nvPicPr>
        <p:blipFill>
          <a:blip r:embed="rId2"/>
          <a:stretch>
            <a:fillRect/>
          </a:stretch>
        </p:blipFill>
        <p:spPr>
          <a:xfrm>
            <a:off x="860016" y="1408211"/>
            <a:ext cx="2831461" cy="2160000"/>
          </a:xfrm>
          <a:prstGeom prst="rect">
            <a:avLst/>
          </a:prstGeom>
        </p:spPr>
      </p:pic>
      <p:pic>
        <p:nvPicPr>
          <p:cNvPr id="10" name="Imagen 9">
            <a:extLst>
              <a:ext uri="{FF2B5EF4-FFF2-40B4-BE49-F238E27FC236}">
                <a16:creationId xmlns:a16="http://schemas.microsoft.com/office/drawing/2014/main" id="{AAFFDA0C-3644-4CA9-A046-BCACC9DF7ED2}"/>
              </a:ext>
            </a:extLst>
          </p:cNvPr>
          <p:cNvPicPr>
            <a:picLocks noChangeAspect="1"/>
          </p:cNvPicPr>
          <p:nvPr/>
        </p:nvPicPr>
        <p:blipFill>
          <a:blip r:embed="rId3"/>
          <a:stretch>
            <a:fillRect/>
          </a:stretch>
        </p:blipFill>
        <p:spPr>
          <a:xfrm>
            <a:off x="4572000" y="1408211"/>
            <a:ext cx="2799101" cy="2160000"/>
          </a:xfrm>
          <a:prstGeom prst="rect">
            <a:avLst/>
          </a:prstGeom>
        </p:spPr>
      </p:pic>
      <p:pic>
        <p:nvPicPr>
          <p:cNvPr id="12" name="Imagen 11">
            <a:extLst>
              <a:ext uri="{FF2B5EF4-FFF2-40B4-BE49-F238E27FC236}">
                <a16:creationId xmlns:a16="http://schemas.microsoft.com/office/drawing/2014/main" id="{CE31D0EC-054E-4A5A-9F9A-3BE9B5CF26C4}"/>
              </a:ext>
            </a:extLst>
          </p:cNvPr>
          <p:cNvPicPr>
            <a:picLocks noChangeAspect="1"/>
          </p:cNvPicPr>
          <p:nvPr/>
        </p:nvPicPr>
        <p:blipFill>
          <a:blip r:embed="rId4"/>
          <a:stretch>
            <a:fillRect/>
          </a:stretch>
        </p:blipFill>
        <p:spPr>
          <a:xfrm>
            <a:off x="876197" y="3924613"/>
            <a:ext cx="2815280" cy="2160000"/>
          </a:xfrm>
          <a:prstGeom prst="rect">
            <a:avLst/>
          </a:prstGeom>
        </p:spPr>
      </p:pic>
      <p:pic>
        <p:nvPicPr>
          <p:cNvPr id="14" name="Imagen 13">
            <a:extLst>
              <a:ext uri="{FF2B5EF4-FFF2-40B4-BE49-F238E27FC236}">
                <a16:creationId xmlns:a16="http://schemas.microsoft.com/office/drawing/2014/main" id="{69EB1288-0EB7-491C-8D1E-4A8DF086190D}"/>
              </a:ext>
            </a:extLst>
          </p:cNvPr>
          <p:cNvPicPr>
            <a:picLocks noChangeAspect="1"/>
          </p:cNvPicPr>
          <p:nvPr/>
        </p:nvPicPr>
        <p:blipFill>
          <a:blip r:embed="rId5"/>
          <a:stretch>
            <a:fillRect/>
          </a:stretch>
        </p:blipFill>
        <p:spPr>
          <a:xfrm>
            <a:off x="4572000" y="3924613"/>
            <a:ext cx="2746957" cy="2160000"/>
          </a:xfrm>
          <a:prstGeom prst="rect">
            <a:avLst/>
          </a:prstGeom>
        </p:spPr>
      </p:pic>
      <p:sp>
        <p:nvSpPr>
          <p:cNvPr id="15" name="CuadroTexto 14">
            <a:extLst>
              <a:ext uri="{FF2B5EF4-FFF2-40B4-BE49-F238E27FC236}">
                <a16:creationId xmlns:a16="http://schemas.microsoft.com/office/drawing/2014/main" id="{B7E12E69-8F64-488A-B3AA-1B7A9258D5D3}"/>
              </a:ext>
            </a:extLst>
          </p:cNvPr>
          <p:cNvSpPr txBox="1"/>
          <p:nvPr/>
        </p:nvSpPr>
        <p:spPr>
          <a:xfrm>
            <a:off x="610444" y="3607912"/>
            <a:ext cx="3602041" cy="276999"/>
          </a:xfrm>
          <a:prstGeom prst="rect">
            <a:avLst/>
          </a:prstGeom>
          <a:noFill/>
        </p:spPr>
        <p:txBody>
          <a:bodyPr wrap="square" rtlCol="0">
            <a:spAutoFit/>
          </a:bodyPr>
          <a:lstStyle/>
          <a:p>
            <a:pPr algn="ctr"/>
            <a:r>
              <a:rPr lang="es-MX" sz="1200" dirty="0">
                <a:solidFill>
                  <a:schemeClr val="bg1">
                    <a:lumMod val="50000"/>
                  </a:schemeClr>
                </a:solidFill>
              </a:rPr>
              <a:t>Original. </a:t>
            </a:r>
            <a:endParaRPr lang="es-CO" sz="1200" dirty="0">
              <a:solidFill>
                <a:schemeClr val="bg1">
                  <a:lumMod val="50000"/>
                </a:schemeClr>
              </a:solidFill>
            </a:endParaRPr>
          </a:p>
        </p:txBody>
      </p:sp>
      <p:sp>
        <p:nvSpPr>
          <p:cNvPr id="16" name="CuadroTexto 15">
            <a:extLst>
              <a:ext uri="{FF2B5EF4-FFF2-40B4-BE49-F238E27FC236}">
                <a16:creationId xmlns:a16="http://schemas.microsoft.com/office/drawing/2014/main" id="{1B891411-A36C-40AD-A7B7-79D4F317A9B1}"/>
              </a:ext>
            </a:extLst>
          </p:cNvPr>
          <p:cNvSpPr txBox="1"/>
          <p:nvPr/>
        </p:nvSpPr>
        <p:spPr>
          <a:xfrm>
            <a:off x="542416" y="6084613"/>
            <a:ext cx="3602041" cy="276999"/>
          </a:xfrm>
          <a:prstGeom prst="rect">
            <a:avLst/>
          </a:prstGeom>
          <a:noFill/>
        </p:spPr>
        <p:txBody>
          <a:bodyPr wrap="square" rtlCol="0">
            <a:spAutoFit/>
          </a:bodyPr>
          <a:lstStyle/>
          <a:p>
            <a:pPr algn="ctr"/>
            <a:r>
              <a:rPr lang="es-MX" sz="1200" dirty="0">
                <a:solidFill>
                  <a:schemeClr val="bg1">
                    <a:lumMod val="50000"/>
                  </a:schemeClr>
                </a:solidFill>
              </a:rPr>
              <a:t>Mediana.</a:t>
            </a:r>
            <a:endParaRPr lang="es-CO" sz="1200" dirty="0">
              <a:solidFill>
                <a:schemeClr val="bg1">
                  <a:lumMod val="50000"/>
                </a:schemeClr>
              </a:solidFill>
            </a:endParaRPr>
          </a:p>
        </p:txBody>
      </p:sp>
      <p:sp>
        <p:nvSpPr>
          <p:cNvPr id="17" name="CuadroTexto 16">
            <a:extLst>
              <a:ext uri="{FF2B5EF4-FFF2-40B4-BE49-F238E27FC236}">
                <a16:creationId xmlns:a16="http://schemas.microsoft.com/office/drawing/2014/main" id="{375E2122-7F44-499D-B2A1-F7F185277AE8}"/>
              </a:ext>
            </a:extLst>
          </p:cNvPr>
          <p:cNvSpPr txBox="1"/>
          <p:nvPr/>
        </p:nvSpPr>
        <p:spPr>
          <a:xfrm>
            <a:off x="4212485" y="3635712"/>
            <a:ext cx="3602041" cy="276999"/>
          </a:xfrm>
          <a:prstGeom prst="rect">
            <a:avLst/>
          </a:prstGeom>
          <a:noFill/>
        </p:spPr>
        <p:txBody>
          <a:bodyPr wrap="square" rtlCol="0">
            <a:spAutoFit/>
          </a:bodyPr>
          <a:lstStyle/>
          <a:p>
            <a:pPr algn="ctr"/>
            <a:r>
              <a:rPr lang="es-MX" sz="1200" dirty="0">
                <a:solidFill>
                  <a:schemeClr val="bg1">
                    <a:lumMod val="50000"/>
                  </a:schemeClr>
                </a:solidFill>
              </a:rPr>
              <a:t>Promediador. </a:t>
            </a:r>
            <a:endParaRPr lang="es-CO" sz="1200" dirty="0">
              <a:solidFill>
                <a:schemeClr val="bg1">
                  <a:lumMod val="50000"/>
                </a:schemeClr>
              </a:solidFill>
            </a:endParaRPr>
          </a:p>
        </p:txBody>
      </p:sp>
      <p:sp>
        <p:nvSpPr>
          <p:cNvPr id="18" name="CuadroTexto 17">
            <a:extLst>
              <a:ext uri="{FF2B5EF4-FFF2-40B4-BE49-F238E27FC236}">
                <a16:creationId xmlns:a16="http://schemas.microsoft.com/office/drawing/2014/main" id="{0BEC4A30-1730-42E7-9140-EBEBB297FD9C}"/>
              </a:ext>
            </a:extLst>
          </p:cNvPr>
          <p:cNvSpPr txBox="1"/>
          <p:nvPr/>
        </p:nvSpPr>
        <p:spPr>
          <a:xfrm>
            <a:off x="4212485" y="6112412"/>
            <a:ext cx="3602041" cy="276999"/>
          </a:xfrm>
          <a:prstGeom prst="rect">
            <a:avLst/>
          </a:prstGeom>
          <a:noFill/>
        </p:spPr>
        <p:txBody>
          <a:bodyPr wrap="square" rtlCol="0">
            <a:spAutoFit/>
          </a:bodyPr>
          <a:lstStyle/>
          <a:p>
            <a:pPr algn="ctr"/>
            <a:r>
              <a:rPr lang="es-MX" sz="1200" dirty="0">
                <a:solidFill>
                  <a:schemeClr val="bg1">
                    <a:lumMod val="50000"/>
                  </a:schemeClr>
                </a:solidFill>
              </a:rPr>
              <a:t>Gaussiana.</a:t>
            </a:r>
            <a:endParaRPr lang="es-CO" sz="1200" dirty="0">
              <a:solidFill>
                <a:schemeClr val="bg1">
                  <a:lumMod val="50000"/>
                </a:schemeClr>
              </a:solidFill>
            </a:endParaRPr>
          </a:p>
        </p:txBody>
      </p:sp>
    </p:spTree>
    <p:extLst>
      <p:ext uri="{BB962C8B-B14F-4D97-AF65-F5344CB8AC3E}">
        <p14:creationId xmlns:p14="http://schemas.microsoft.com/office/powerpoint/2010/main" val="24451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kern="1200" spc="-150">
                <a:solidFill>
                  <a:srgbClr val="00529C"/>
                </a:solidFill>
                <a:latin typeface="Arial"/>
                <a:ea typeface="+mj-ea"/>
                <a:cs typeface="Arial"/>
              </a:defRPr>
            </a:lvl1pPr>
          </a:lstStyle>
          <a:p>
            <a:br>
              <a:rPr lang="es-MX" sz="2800" dirty="0"/>
            </a:br>
            <a:endParaRPr lang="es-MX" sz="2800" dirty="0"/>
          </a:p>
        </p:txBody>
      </p:sp>
    </p:spTree>
    <p:extLst>
      <p:ext uri="{BB962C8B-B14F-4D97-AF65-F5344CB8AC3E}">
        <p14:creationId xmlns:p14="http://schemas.microsoft.com/office/powerpoint/2010/main" val="181354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4928" y="771578"/>
            <a:ext cx="5288605" cy="5574137"/>
          </a:xfrm>
          <a:noFill/>
          <a:ln>
            <a:noFill/>
          </a:ln>
        </p:spPr>
        <p:txBody>
          <a:bodyPr>
            <a:normAutofit/>
          </a:bodyPr>
          <a:lstStyle/>
          <a:p>
            <a:pPr algn="ctr"/>
            <a:r>
              <a:rPr lang="es-MX" sz="2000" b="0" dirty="0">
                <a:effectLst/>
                <a:latin typeface="Times New Roman" panose="02020603050405020304" pitchFamily="18" charset="0"/>
                <a:cs typeface="Times New Roman" panose="02020603050405020304" pitchFamily="18" charset="0"/>
              </a:rPr>
              <a:t>ANÁLISIS TERMOGRÁFICO A PANELES FOTOVOLTAICOS MEDIANTE DIGITALIZACIÓN DE IMÁGENES</a:t>
            </a:r>
            <a:br>
              <a:rPr lang="es-MX" sz="2000" b="0" dirty="0">
                <a:effectLst/>
                <a:latin typeface="Times New Roman" panose="02020603050405020304" pitchFamily="18" charset="0"/>
                <a:cs typeface="Times New Roman" panose="02020603050405020304" pitchFamily="18" charset="0"/>
              </a:rPr>
            </a:br>
            <a:br>
              <a:rPr lang="es-MX" sz="2000" b="0" dirty="0">
                <a:effectLst/>
                <a:latin typeface="+mj-lt"/>
                <a:cs typeface="Times New Roman" panose="02020603050405020304" pitchFamily="18" charset="0"/>
              </a:rPr>
            </a:br>
            <a:br>
              <a:rPr lang="es-MX" sz="2000" b="0" dirty="0">
                <a:solidFill>
                  <a:schemeClr val="tx1"/>
                </a:solidFill>
                <a:effectLst/>
                <a:latin typeface="+mj-lt"/>
                <a:cs typeface="Times New Roman" panose="02020603050405020304" pitchFamily="18" charset="0"/>
              </a:rPr>
            </a:br>
            <a:br>
              <a:rPr lang="es-MX" sz="2000" b="0" dirty="0">
                <a:solidFill>
                  <a:schemeClr val="tx1"/>
                </a:solidFill>
                <a:effectLst/>
                <a:latin typeface="+mj-lt"/>
                <a:cs typeface="Times New Roman" panose="02020603050405020304" pitchFamily="18" charset="0"/>
              </a:rPr>
            </a:br>
            <a:r>
              <a:rPr lang="es-MX" sz="2700" b="0" dirty="0">
                <a:effectLst/>
                <a:latin typeface="+mj-lt"/>
                <a:cs typeface="Times New Roman" panose="02020603050405020304" pitchFamily="18" charset="0"/>
              </a:rPr>
              <a:t>CRISTHIAN  ALEXANDER TORRES POLANCO</a:t>
            </a:r>
            <a:br>
              <a:rPr lang="es-MX" sz="2700" b="0" dirty="0">
                <a:effectLst/>
                <a:latin typeface="+mj-lt"/>
                <a:cs typeface="Times New Roman" panose="02020603050405020304" pitchFamily="18" charset="0"/>
              </a:rPr>
            </a:br>
            <a:br>
              <a:rPr lang="es-MX" sz="2700" b="0" dirty="0">
                <a:effectLst/>
                <a:latin typeface="+mj-lt"/>
                <a:cs typeface="Times New Roman" panose="02020603050405020304" pitchFamily="18" charset="0"/>
              </a:rPr>
            </a:br>
            <a:br>
              <a:rPr lang="es-MX" sz="1800" b="0" dirty="0">
                <a:effectLst/>
                <a:latin typeface="Times New Roman" panose="02020603050405020304" pitchFamily="18" charset="0"/>
                <a:cs typeface="Times New Roman" panose="02020603050405020304" pitchFamily="18" charset="0"/>
              </a:rPr>
            </a:br>
            <a:br>
              <a:rPr lang="es-MX" sz="1800" b="0" dirty="0">
                <a:effectLst/>
                <a:latin typeface="Times New Roman" panose="02020603050405020304" pitchFamily="18" charset="0"/>
                <a:cs typeface="Times New Roman" panose="02020603050405020304" pitchFamily="18" charset="0"/>
              </a:rPr>
            </a:br>
            <a:br>
              <a:rPr lang="es-MX" sz="1800" b="0" dirty="0">
                <a:effectLst/>
                <a:latin typeface="Times New Roman" panose="02020603050405020304" pitchFamily="18" charset="0"/>
                <a:cs typeface="Times New Roman" panose="02020603050405020304" pitchFamily="18" charset="0"/>
              </a:rPr>
            </a:br>
            <a:br>
              <a:rPr lang="es-MX" sz="2000" b="0" dirty="0">
                <a:effectLst/>
                <a:latin typeface="Times New Roman" panose="02020603050405020304" pitchFamily="18" charset="0"/>
                <a:cs typeface="Times New Roman" panose="02020603050405020304" pitchFamily="18" charset="0"/>
              </a:rPr>
            </a:br>
            <a:endParaRPr lang="es-MX" sz="20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9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lstStyle/>
          <a:p>
            <a:r>
              <a:rPr lang="es-CO" dirty="0"/>
              <a:t>Planteamiento del problema</a:t>
            </a:r>
          </a:p>
        </p:txBody>
      </p:sp>
      <p:sp>
        <p:nvSpPr>
          <p:cNvPr id="3" name="Marcador de contenido 2">
            <a:extLst>
              <a:ext uri="{FF2B5EF4-FFF2-40B4-BE49-F238E27FC236}">
                <a16:creationId xmlns:a16="http://schemas.microsoft.com/office/drawing/2014/main" id="{D9A85B97-1CEE-4E00-9B85-D90534F44566}"/>
              </a:ext>
            </a:extLst>
          </p:cNvPr>
          <p:cNvSpPr>
            <a:spLocks noGrp="1"/>
          </p:cNvSpPr>
          <p:nvPr>
            <p:ph idx="1"/>
          </p:nvPr>
        </p:nvSpPr>
        <p:spPr/>
        <p:txBody>
          <a:bodyPr>
            <a:normAutofit/>
          </a:bodyPr>
          <a:lstStyle/>
          <a:p>
            <a:pPr algn="just"/>
            <a:r>
              <a:rPr lang="es-MX" sz="1800" dirty="0"/>
              <a:t>Los paneles fotovoltaicos son el principal elemento para los sistemas de generación por módulos fotovoltaicos. Por concepción, los paneles están en exteriores afectados por altas temperaturas. Las células tienen una disminución fuerte en la tensión de circuito abierto lo que afecta el potencial eléctrico, es decir, el rendimiento de la célula decrece con la temperatura. Por lo cual, el seguimiento constante a los cambios de temperatura es fundamental para este tipo e instalaciones.</a:t>
            </a:r>
            <a:endParaRPr lang="es-CO" sz="1800" dirty="0"/>
          </a:p>
        </p:txBody>
      </p:sp>
      <p:pic>
        <p:nvPicPr>
          <p:cNvPr id="7" name="Imagen 6">
            <a:extLst>
              <a:ext uri="{FF2B5EF4-FFF2-40B4-BE49-F238E27FC236}">
                <a16:creationId xmlns:a16="http://schemas.microsoft.com/office/drawing/2014/main" id="{B29D1A57-D496-445D-8514-5A96FD9695B6}"/>
              </a:ext>
            </a:extLst>
          </p:cNvPr>
          <p:cNvPicPr>
            <a:picLocks noChangeAspect="1"/>
          </p:cNvPicPr>
          <p:nvPr/>
        </p:nvPicPr>
        <p:blipFill>
          <a:blip r:embed="rId2"/>
          <a:stretch>
            <a:fillRect/>
          </a:stretch>
        </p:blipFill>
        <p:spPr>
          <a:xfrm>
            <a:off x="4945664" y="3750317"/>
            <a:ext cx="3403979" cy="2160000"/>
          </a:xfrm>
          <a:prstGeom prst="rect">
            <a:avLst/>
          </a:prstGeom>
        </p:spPr>
      </p:pic>
      <p:sp>
        <p:nvSpPr>
          <p:cNvPr id="8" name="CuadroTexto 7">
            <a:extLst>
              <a:ext uri="{FF2B5EF4-FFF2-40B4-BE49-F238E27FC236}">
                <a16:creationId xmlns:a16="http://schemas.microsoft.com/office/drawing/2014/main" id="{4C2E9F2A-0956-44D6-8E9D-22526D46AC5E}"/>
              </a:ext>
            </a:extLst>
          </p:cNvPr>
          <p:cNvSpPr txBox="1"/>
          <p:nvPr/>
        </p:nvSpPr>
        <p:spPr>
          <a:xfrm>
            <a:off x="865060" y="6054026"/>
            <a:ext cx="3602041" cy="461665"/>
          </a:xfrm>
          <a:prstGeom prst="rect">
            <a:avLst/>
          </a:prstGeom>
          <a:noFill/>
        </p:spPr>
        <p:txBody>
          <a:bodyPr wrap="square" rtlCol="0">
            <a:spAutoFit/>
          </a:bodyPr>
          <a:lstStyle/>
          <a:p>
            <a:pPr algn="ctr"/>
            <a:r>
              <a:rPr lang="es-MX" sz="1200" dirty="0">
                <a:solidFill>
                  <a:schemeClr val="bg1">
                    <a:lumMod val="50000"/>
                  </a:schemeClr>
                </a:solidFill>
              </a:rPr>
              <a:t>Efecto de la temperatura en la curva característica de una célula solar</a:t>
            </a:r>
            <a:endParaRPr lang="es-CO" sz="1200" dirty="0">
              <a:solidFill>
                <a:schemeClr val="bg1">
                  <a:lumMod val="50000"/>
                </a:schemeClr>
              </a:solidFill>
            </a:endParaRPr>
          </a:p>
        </p:txBody>
      </p:sp>
      <p:sp>
        <p:nvSpPr>
          <p:cNvPr id="9" name="CuadroTexto 8">
            <a:extLst>
              <a:ext uri="{FF2B5EF4-FFF2-40B4-BE49-F238E27FC236}">
                <a16:creationId xmlns:a16="http://schemas.microsoft.com/office/drawing/2014/main" id="{05DF30F0-7D42-4299-A877-F7A22DE9AAB8}"/>
              </a:ext>
            </a:extLst>
          </p:cNvPr>
          <p:cNvSpPr txBox="1"/>
          <p:nvPr/>
        </p:nvSpPr>
        <p:spPr>
          <a:xfrm>
            <a:off x="4756083" y="6054026"/>
            <a:ext cx="3602041" cy="276999"/>
          </a:xfrm>
          <a:prstGeom prst="rect">
            <a:avLst/>
          </a:prstGeom>
          <a:noFill/>
        </p:spPr>
        <p:txBody>
          <a:bodyPr wrap="square" rtlCol="0">
            <a:spAutoFit/>
          </a:bodyPr>
          <a:lstStyle/>
          <a:p>
            <a:pPr algn="ctr"/>
            <a:r>
              <a:rPr lang="pt-BR" sz="1200" dirty="0">
                <a:solidFill>
                  <a:schemeClr val="bg1">
                    <a:lumMod val="50000"/>
                  </a:schemeClr>
                </a:solidFill>
              </a:rPr>
              <a:t>Termografía tomada a panel fotovoltaico. </a:t>
            </a:r>
            <a:endParaRPr lang="es-CO" sz="1200" dirty="0">
              <a:solidFill>
                <a:schemeClr val="bg1">
                  <a:lumMod val="50000"/>
                </a:schemeClr>
              </a:solidFill>
            </a:endParaRPr>
          </a:p>
        </p:txBody>
      </p:sp>
      <p:pic>
        <p:nvPicPr>
          <p:cNvPr id="10" name="Imagen 9">
            <a:extLst>
              <a:ext uri="{FF2B5EF4-FFF2-40B4-BE49-F238E27FC236}">
                <a16:creationId xmlns:a16="http://schemas.microsoft.com/office/drawing/2014/main" id="{85300957-0BC7-4307-9922-504AFD732411}"/>
              </a:ext>
            </a:extLst>
          </p:cNvPr>
          <p:cNvPicPr>
            <a:picLocks noChangeAspect="1"/>
          </p:cNvPicPr>
          <p:nvPr/>
        </p:nvPicPr>
        <p:blipFill>
          <a:blip r:embed="rId3"/>
          <a:stretch>
            <a:fillRect/>
          </a:stretch>
        </p:blipFill>
        <p:spPr>
          <a:xfrm>
            <a:off x="914080" y="3750317"/>
            <a:ext cx="3504000" cy="2160000"/>
          </a:xfrm>
          <a:prstGeom prst="rect">
            <a:avLst/>
          </a:prstGeom>
        </p:spPr>
      </p:pic>
    </p:spTree>
    <p:extLst>
      <p:ext uri="{BB962C8B-B14F-4D97-AF65-F5344CB8AC3E}">
        <p14:creationId xmlns:p14="http://schemas.microsoft.com/office/powerpoint/2010/main" val="230473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lstStyle/>
          <a:p>
            <a:r>
              <a:rPr lang="es-CO" dirty="0"/>
              <a:t>Justificación</a:t>
            </a:r>
          </a:p>
        </p:txBody>
      </p:sp>
      <p:sp>
        <p:nvSpPr>
          <p:cNvPr id="8" name="Marcador de contenido 2">
            <a:extLst>
              <a:ext uri="{FF2B5EF4-FFF2-40B4-BE49-F238E27FC236}">
                <a16:creationId xmlns:a16="http://schemas.microsoft.com/office/drawing/2014/main" id="{12111AEF-D3D5-4C8C-A429-E09475CB5FFE}"/>
              </a:ext>
            </a:extLst>
          </p:cNvPr>
          <p:cNvSpPr>
            <a:spLocks noGrp="1"/>
          </p:cNvSpPr>
          <p:nvPr>
            <p:ph idx="1"/>
          </p:nvPr>
        </p:nvSpPr>
        <p:spPr>
          <a:xfrm>
            <a:off x="457200" y="1600200"/>
            <a:ext cx="8229600" cy="4525963"/>
          </a:xfrm>
        </p:spPr>
        <p:txBody>
          <a:bodyPr>
            <a:normAutofit/>
          </a:bodyPr>
          <a:lstStyle/>
          <a:p>
            <a:pPr algn="just"/>
            <a:r>
              <a:rPr lang="es-MX" sz="1800" dirty="0"/>
              <a:t>Un panel fotovoltaico puede presentar pérdidas de eficiencia por diferentes casos: micro fractura, punto caliente (</a:t>
            </a:r>
            <a:r>
              <a:rPr lang="es-MX" sz="1800" dirty="0" err="1"/>
              <a:t>hot</a:t>
            </a:r>
            <a:r>
              <a:rPr lang="es-MX" sz="1800" dirty="0"/>
              <a:t> spot), sendero de caracol o por degradación inducida por potencial. Los factores de eficiencia del panel pueden verse reflejados en altas temperaturas que son captadas por cámaras termográficas. Este proyecto busca darle un procesamiento a la imagen termográfica por medio de herramientas tecnológicas y presentar un análisis con el estado del panel fotovoltaico de acuerdo a los datos obtenidos dando un aporte significante al programa de mantenimiento.</a:t>
            </a:r>
            <a:endParaRPr lang="es-CO" sz="1800" dirty="0"/>
          </a:p>
        </p:txBody>
      </p:sp>
      <p:pic>
        <p:nvPicPr>
          <p:cNvPr id="9" name="Imagen 8">
            <a:extLst>
              <a:ext uri="{FF2B5EF4-FFF2-40B4-BE49-F238E27FC236}">
                <a16:creationId xmlns:a16="http://schemas.microsoft.com/office/drawing/2014/main" id="{624AA587-063D-40FE-B1A4-533D7E677A71}"/>
              </a:ext>
            </a:extLst>
          </p:cNvPr>
          <p:cNvPicPr>
            <a:picLocks noChangeAspect="1"/>
          </p:cNvPicPr>
          <p:nvPr/>
        </p:nvPicPr>
        <p:blipFill>
          <a:blip r:embed="rId2"/>
          <a:stretch>
            <a:fillRect/>
          </a:stretch>
        </p:blipFill>
        <p:spPr>
          <a:xfrm>
            <a:off x="1313815" y="3966163"/>
            <a:ext cx="1628676" cy="2160000"/>
          </a:xfrm>
          <a:prstGeom prst="rect">
            <a:avLst/>
          </a:prstGeom>
        </p:spPr>
      </p:pic>
      <p:sp>
        <p:nvSpPr>
          <p:cNvPr id="10" name="CuadroTexto 9">
            <a:extLst>
              <a:ext uri="{FF2B5EF4-FFF2-40B4-BE49-F238E27FC236}">
                <a16:creationId xmlns:a16="http://schemas.microsoft.com/office/drawing/2014/main" id="{92E9A271-8CB6-4043-A5EC-0E92CEA873BC}"/>
              </a:ext>
            </a:extLst>
          </p:cNvPr>
          <p:cNvSpPr txBox="1"/>
          <p:nvPr/>
        </p:nvSpPr>
        <p:spPr>
          <a:xfrm>
            <a:off x="327132" y="6126163"/>
            <a:ext cx="3602041" cy="276999"/>
          </a:xfrm>
          <a:prstGeom prst="rect">
            <a:avLst/>
          </a:prstGeom>
          <a:noFill/>
        </p:spPr>
        <p:txBody>
          <a:bodyPr wrap="square" rtlCol="0">
            <a:spAutoFit/>
          </a:bodyPr>
          <a:lstStyle/>
          <a:p>
            <a:pPr algn="ctr"/>
            <a:r>
              <a:rPr lang="es-MX" sz="1200" dirty="0">
                <a:solidFill>
                  <a:schemeClr val="bg1">
                    <a:lumMod val="50000"/>
                  </a:schemeClr>
                </a:solidFill>
              </a:rPr>
              <a:t>Mapa de energía solar fotovoltaica en Colombia. </a:t>
            </a:r>
            <a:endParaRPr lang="es-CO" sz="1200" dirty="0">
              <a:solidFill>
                <a:schemeClr val="bg1">
                  <a:lumMod val="50000"/>
                </a:schemeClr>
              </a:solidFill>
            </a:endParaRPr>
          </a:p>
        </p:txBody>
      </p:sp>
      <p:graphicFrame>
        <p:nvGraphicFramePr>
          <p:cNvPr id="11" name="Diagrama 10">
            <a:extLst>
              <a:ext uri="{FF2B5EF4-FFF2-40B4-BE49-F238E27FC236}">
                <a16:creationId xmlns:a16="http://schemas.microsoft.com/office/drawing/2014/main" id="{9D0E4BB4-0F57-4A2E-A498-9F833006D4F9}"/>
              </a:ext>
            </a:extLst>
          </p:cNvPr>
          <p:cNvGraphicFramePr/>
          <p:nvPr>
            <p:extLst>
              <p:ext uri="{D42A27DB-BD31-4B8C-83A1-F6EECF244321}">
                <p14:modId xmlns:p14="http://schemas.microsoft.com/office/powerpoint/2010/main" val="196142868"/>
              </p:ext>
            </p:extLst>
          </p:nvPr>
        </p:nvGraphicFramePr>
        <p:xfrm>
          <a:off x="3585407" y="3642068"/>
          <a:ext cx="4968043" cy="2808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uadroTexto 11">
            <a:extLst>
              <a:ext uri="{FF2B5EF4-FFF2-40B4-BE49-F238E27FC236}">
                <a16:creationId xmlns:a16="http://schemas.microsoft.com/office/drawing/2014/main" id="{3508B31A-4A20-43AD-BBBB-DED028366D93}"/>
              </a:ext>
            </a:extLst>
          </p:cNvPr>
          <p:cNvSpPr txBox="1"/>
          <p:nvPr/>
        </p:nvSpPr>
        <p:spPr>
          <a:xfrm>
            <a:off x="4059241" y="5761792"/>
            <a:ext cx="3602041" cy="830997"/>
          </a:xfrm>
          <a:prstGeom prst="rect">
            <a:avLst/>
          </a:prstGeom>
          <a:noFill/>
        </p:spPr>
        <p:txBody>
          <a:bodyPr wrap="square" rtlCol="0">
            <a:spAutoFit/>
          </a:bodyPr>
          <a:lstStyle/>
          <a:p>
            <a:pPr algn="ctr"/>
            <a:r>
              <a:rPr lang="es-MX" sz="1200" dirty="0">
                <a:solidFill>
                  <a:schemeClr val="bg1">
                    <a:lumMod val="50000"/>
                  </a:schemeClr>
                </a:solidFill>
              </a:rPr>
              <a:t>Diseño e implementación de un sistema de detección de sombras y polvo en paneles solares usando tratamiento de imagen por medio de redes convolucionales. </a:t>
            </a:r>
          </a:p>
        </p:txBody>
      </p:sp>
    </p:spTree>
    <p:extLst>
      <p:ext uri="{BB962C8B-B14F-4D97-AF65-F5344CB8AC3E}">
        <p14:creationId xmlns:p14="http://schemas.microsoft.com/office/powerpoint/2010/main" val="283089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lstStyle/>
          <a:p>
            <a:r>
              <a:rPr lang="es-CO" dirty="0"/>
              <a:t>Panel fotovoltaico</a:t>
            </a:r>
          </a:p>
        </p:txBody>
      </p:sp>
      <p:sp>
        <p:nvSpPr>
          <p:cNvPr id="8" name="Marcador de contenido 2">
            <a:extLst>
              <a:ext uri="{FF2B5EF4-FFF2-40B4-BE49-F238E27FC236}">
                <a16:creationId xmlns:a16="http://schemas.microsoft.com/office/drawing/2014/main" id="{12111AEF-D3D5-4C8C-A429-E09475CB5FFE}"/>
              </a:ext>
            </a:extLst>
          </p:cNvPr>
          <p:cNvSpPr>
            <a:spLocks noGrp="1"/>
          </p:cNvSpPr>
          <p:nvPr>
            <p:ph idx="1"/>
          </p:nvPr>
        </p:nvSpPr>
        <p:spPr>
          <a:xfrm>
            <a:off x="457200" y="1600200"/>
            <a:ext cx="8229600" cy="4525963"/>
          </a:xfrm>
        </p:spPr>
        <p:txBody>
          <a:bodyPr>
            <a:normAutofit/>
          </a:bodyPr>
          <a:lstStyle/>
          <a:p>
            <a:pPr algn="just"/>
            <a:r>
              <a:rPr lang="es-MX" sz="1800" dirty="0"/>
              <a:t>El módulo fotovoltaico es constituido por una agrupación de células solares conectadas en serie, el numero puede variar de acuerdo a la tensión de salida definida por el fabricante garantizando la carga efectiva para un banco de baterías. Las células solarles son los elementos utilizados para dicha conversión, las cuales están fabricadas de materiales semiconductores y crean un campo eléctrico constante. </a:t>
            </a:r>
            <a:endParaRPr lang="es-CO" sz="1800" dirty="0"/>
          </a:p>
        </p:txBody>
      </p:sp>
      <p:pic>
        <p:nvPicPr>
          <p:cNvPr id="13" name="Imagen 12">
            <a:extLst>
              <a:ext uri="{FF2B5EF4-FFF2-40B4-BE49-F238E27FC236}">
                <a16:creationId xmlns:a16="http://schemas.microsoft.com/office/drawing/2014/main" id="{6FCBF3A3-5A8C-422E-986D-D8801379C5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249" y="3581400"/>
            <a:ext cx="3111864" cy="2160000"/>
          </a:xfrm>
          <a:prstGeom prst="rect">
            <a:avLst/>
          </a:prstGeom>
          <a:noFill/>
          <a:ln>
            <a:noFill/>
          </a:ln>
        </p:spPr>
      </p:pic>
      <p:sp>
        <p:nvSpPr>
          <p:cNvPr id="14" name="CuadroTexto 13">
            <a:extLst>
              <a:ext uri="{FF2B5EF4-FFF2-40B4-BE49-F238E27FC236}">
                <a16:creationId xmlns:a16="http://schemas.microsoft.com/office/drawing/2014/main" id="{5EA272BA-7C9E-462F-ADA1-D88BD01CC298}"/>
              </a:ext>
            </a:extLst>
          </p:cNvPr>
          <p:cNvSpPr txBox="1"/>
          <p:nvPr/>
        </p:nvSpPr>
        <p:spPr>
          <a:xfrm>
            <a:off x="612161" y="5795282"/>
            <a:ext cx="3602041" cy="276999"/>
          </a:xfrm>
          <a:prstGeom prst="rect">
            <a:avLst/>
          </a:prstGeom>
          <a:noFill/>
        </p:spPr>
        <p:txBody>
          <a:bodyPr wrap="square" rtlCol="0">
            <a:spAutoFit/>
          </a:bodyPr>
          <a:lstStyle/>
          <a:p>
            <a:pPr algn="ctr"/>
            <a:r>
              <a:rPr lang="es-MX" sz="1200" dirty="0">
                <a:solidFill>
                  <a:schemeClr val="bg1">
                    <a:lumMod val="50000"/>
                  </a:schemeClr>
                </a:solidFill>
              </a:rPr>
              <a:t>Tipos de células solares </a:t>
            </a:r>
            <a:endParaRPr lang="es-CO" sz="1200" dirty="0">
              <a:solidFill>
                <a:schemeClr val="bg1">
                  <a:lumMod val="50000"/>
                </a:schemeClr>
              </a:solidFill>
            </a:endParaRPr>
          </a:p>
        </p:txBody>
      </p:sp>
      <p:pic>
        <p:nvPicPr>
          <p:cNvPr id="15" name="Imagen 14">
            <a:extLst>
              <a:ext uri="{FF2B5EF4-FFF2-40B4-BE49-F238E27FC236}">
                <a16:creationId xmlns:a16="http://schemas.microsoft.com/office/drawing/2014/main" id="{AA9FD1D6-396A-42B1-99F6-05870655F92E}"/>
              </a:ext>
            </a:extLst>
          </p:cNvPr>
          <p:cNvPicPr>
            <a:picLocks noChangeAspect="1"/>
          </p:cNvPicPr>
          <p:nvPr/>
        </p:nvPicPr>
        <p:blipFill>
          <a:blip r:embed="rId3"/>
          <a:stretch>
            <a:fillRect/>
          </a:stretch>
        </p:blipFill>
        <p:spPr>
          <a:xfrm>
            <a:off x="4596629" y="3571740"/>
            <a:ext cx="3462655" cy="2179320"/>
          </a:xfrm>
          <a:prstGeom prst="rect">
            <a:avLst/>
          </a:prstGeom>
        </p:spPr>
      </p:pic>
      <p:sp>
        <p:nvSpPr>
          <p:cNvPr id="16" name="CuadroTexto 15">
            <a:extLst>
              <a:ext uri="{FF2B5EF4-FFF2-40B4-BE49-F238E27FC236}">
                <a16:creationId xmlns:a16="http://schemas.microsoft.com/office/drawing/2014/main" id="{B2E9B155-91C4-4085-8EB7-3352583CA9C4}"/>
              </a:ext>
            </a:extLst>
          </p:cNvPr>
          <p:cNvSpPr txBox="1"/>
          <p:nvPr/>
        </p:nvSpPr>
        <p:spPr>
          <a:xfrm>
            <a:off x="4011305" y="5751060"/>
            <a:ext cx="4633301" cy="461665"/>
          </a:xfrm>
          <a:prstGeom prst="rect">
            <a:avLst/>
          </a:prstGeom>
          <a:noFill/>
        </p:spPr>
        <p:txBody>
          <a:bodyPr wrap="square" rtlCol="0">
            <a:spAutoFit/>
          </a:bodyPr>
          <a:lstStyle/>
          <a:p>
            <a:pPr algn="ctr"/>
            <a:r>
              <a:rPr lang="es-MX" sz="1200" dirty="0">
                <a:solidFill>
                  <a:schemeClr val="bg1">
                    <a:lumMod val="50000"/>
                  </a:schemeClr>
                </a:solidFill>
              </a:rPr>
              <a:t>. Sistema fotovoltaico de 3.4 kWp del Oleoducto Caño Limón Coveñas. </a:t>
            </a:r>
          </a:p>
          <a:p>
            <a:pPr algn="ctr"/>
            <a:r>
              <a:rPr lang="es-MX" sz="1200" dirty="0">
                <a:solidFill>
                  <a:schemeClr val="bg1">
                    <a:lumMod val="50000"/>
                  </a:schemeClr>
                </a:solidFill>
              </a:rPr>
              <a:t>En operación desde hace más de 30 años. </a:t>
            </a:r>
          </a:p>
        </p:txBody>
      </p:sp>
    </p:spTree>
    <p:extLst>
      <p:ext uri="{BB962C8B-B14F-4D97-AF65-F5344CB8AC3E}">
        <p14:creationId xmlns:p14="http://schemas.microsoft.com/office/powerpoint/2010/main" val="90303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rmAutofit fontScale="90000"/>
          </a:bodyPr>
          <a:lstStyle/>
          <a:p>
            <a:r>
              <a:rPr lang="es-MX" dirty="0"/>
              <a:t>Fallas más comunes en un panel fotovoltaico</a:t>
            </a:r>
            <a:endParaRPr lang="es-CO" dirty="0"/>
          </a:p>
        </p:txBody>
      </p:sp>
      <p:sp>
        <p:nvSpPr>
          <p:cNvPr id="8" name="Marcador de contenido 2">
            <a:extLst>
              <a:ext uri="{FF2B5EF4-FFF2-40B4-BE49-F238E27FC236}">
                <a16:creationId xmlns:a16="http://schemas.microsoft.com/office/drawing/2014/main" id="{12111AEF-D3D5-4C8C-A429-E09475CB5FFE}"/>
              </a:ext>
            </a:extLst>
          </p:cNvPr>
          <p:cNvSpPr>
            <a:spLocks noGrp="1"/>
          </p:cNvSpPr>
          <p:nvPr>
            <p:ph idx="1"/>
          </p:nvPr>
        </p:nvSpPr>
        <p:spPr>
          <a:xfrm>
            <a:off x="457200" y="1600200"/>
            <a:ext cx="8229600" cy="4525963"/>
          </a:xfrm>
        </p:spPr>
        <p:txBody>
          <a:bodyPr>
            <a:normAutofit/>
          </a:bodyPr>
          <a:lstStyle/>
          <a:p>
            <a:pPr algn="just"/>
            <a:r>
              <a:rPr lang="es-MX" sz="1800" dirty="0"/>
              <a:t>Un panel fotovoltaico puede verse afectado por muchos factores en la fabricación o instalación. Las fallas más comunes que se presentan son: Hot spot o punto caliente, degradación inducida por potencial (PDI), Celda fracturada, </a:t>
            </a:r>
            <a:r>
              <a:rPr lang="es-MX" sz="1800" dirty="0" err="1"/>
              <a:t>Snails</a:t>
            </a:r>
            <a:r>
              <a:rPr lang="es-MX" sz="1800" dirty="0"/>
              <a:t> </a:t>
            </a:r>
            <a:r>
              <a:rPr lang="es-MX" sz="1800" dirty="0" err="1"/>
              <a:t>trails</a:t>
            </a:r>
            <a:r>
              <a:rPr lang="es-MX" sz="1800" dirty="0"/>
              <a:t> o senderos de caracoles. </a:t>
            </a:r>
            <a:endParaRPr lang="es-CO" sz="1800" dirty="0"/>
          </a:p>
        </p:txBody>
      </p:sp>
      <p:graphicFrame>
        <p:nvGraphicFramePr>
          <p:cNvPr id="3" name="Diagrama 2">
            <a:extLst>
              <a:ext uri="{FF2B5EF4-FFF2-40B4-BE49-F238E27FC236}">
                <a16:creationId xmlns:a16="http://schemas.microsoft.com/office/drawing/2014/main" id="{DF36A171-CD4E-4146-AD1A-4D346414AECB}"/>
              </a:ext>
            </a:extLst>
          </p:cNvPr>
          <p:cNvGraphicFramePr/>
          <p:nvPr>
            <p:extLst>
              <p:ext uri="{D42A27DB-BD31-4B8C-83A1-F6EECF244321}">
                <p14:modId xmlns:p14="http://schemas.microsoft.com/office/powerpoint/2010/main" val="1622041782"/>
              </p:ext>
            </p:extLst>
          </p:nvPr>
        </p:nvGraphicFramePr>
        <p:xfrm>
          <a:off x="790573" y="2890703"/>
          <a:ext cx="3428188"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a 16">
            <a:extLst>
              <a:ext uri="{FF2B5EF4-FFF2-40B4-BE49-F238E27FC236}">
                <a16:creationId xmlns:a16="http://schemas.microsoft.com/office/drawing/2014/main" id="{F2E2B4FD-FCBD-4905-984E-FE009DF8A153}"/>
              </a:ext>
            </a:extLst>
          </p:cNvPr>
          <p:cNvGraphicFramePr/>
          <p:nvPr>
            <p:extLst>
              <p:ext uri="{D42A27DB-BD31-4B8C-83A1-F6EECF244321}">
                <p14:modId xmlns:p14="http://schemas.microsoft.com/office/powerpoint/2010/main" val="2063364462"/>
              </p:ext>
            </p:extLst>
          </p:nvPr>
        </p:nvGraphicFramePr>
        <p:xfrm>
          <a:off x="790572" y="4712689"/>
          <a:ext cx="3428189"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Diagrama 17">
            <a:extLst>
              <a:ext uri="{FF2B5EF4-FFF2-40B4-BE49-F238E27FC236}">
                <a16:creationId xmlns:a16="http://schemas.microsoft.com/office/drawing/2014/main" id="{353376DD-616C-47A3-AFD8-536F8B901BE7}"/>
              </a:ext>
            </a:extLst>
          </p:cNvPr>
          <p:cNvGraphicFramePr/>
          <p:nvPr>
            <p:extLst>
              <p:ext uri="{D42A27DB-BD31-4B8C-83A1-F6EECF244321}">
                <p14:modId xmlns:p14="http://schemas.microsoft.com/office/powerpoint/2010/main" val="3147703093"/>
              </p:ext>
            </p:extLst>
          </p:nvPr>
        </p:nvGraphicFramePr>
        <p:xfrm>
          <a:off x="4552135" y="2890703"/>
          <a:ext cx="3428188" cy="1800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9" name="Diagrama 18">
            <a:extLst>
              <a:ext uri="{FF2B5EF4-FFF2-40B4-BE49-F238E27FC236}">
                <a16:creationId xmlns:a16="http://schemas.microsoft.com/office/drawing/2014/main" id="{08F30CA2-519F-40D3-8D7A-4E01A573F9CC}"/>
              </a:ext>
            </a:extLst>
          </p:cNvPr>
          <p:cNvGraphicFramePr/>
          <p:nvPr>
            <p:extLst>
              <p:ext uri="{D42A27DB-BD31-4B8C-83A1-F6EECF244321}">
                <p14:modId xmlns:p14="http://schemas.microsoft.com/office/powerpoint/2010/main" val="1081290316"/>
              </p:ext>
            </p:extLst>
          </p:nvPr>
        </p:nvGraphicFramePr>
        <p:xfrm>
          <a:off x="4552134" y="4712689"/>
          <a:ext cx="3428189" cy="1800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26565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Análisis termográfico a paneles fotovoltaicos mediante digitalización de imágenes</a:t>
            </a:r>
            <a:endParaRPr lang="es-CO" sz="3200" dirty="0"/>
          </a:p>
        </p:txBody>
      </p:sp>
      <p:sp>
        <p:nvSpPr>
          <p:cNvPr id="8" name="Marcador de contenido 2">
            <a:extLst>
              <a:ext uri="{FF2B5EF4-FFF2-40B4-BE49-F238E27FC236}">
                <a16:creationId xmlns:a16="http://schemas.microsoft.com/office/drawing/2014/main" id="{12111AEF-D3D5-4C8C-A429-E09475CB5FFE}"/>
              </a:ext>
            </a:extLst>
          </p:cNvPr>
          <p:cNvSpPr>
            <a:spLocks noGrp="1"/>
          </p:cNvSpPr>
          <p:nvPr>
            <p:ph idx="1"/>
          </p:nvPr>
        </p:nvSpPr>
        <p:spPr>
          <a:xfrm>
            <a:off x="457200" y="1600200"/>
            <a:ext cx="8229600" cy="4525963"/>
          </a:xfrm>
        </p:spPr>
        <p:txBody>
          <a:bodyPr>
            <a:normAutofit/>
          </a:bodyPr>
          <a:lstStyle/>
          <a:p>
            <a:pPr algn="just"/>
            <a:r>
              <a:rPr lang="es-MX" sz="1800" dirty="0"/>
              <a:t>Desarrollar un algoritmo de procesamiento de imágenes para la detección de daños o condiciones más frecuentes de un panel fotovoltaico, a partir del análisis de imágenes termográficas.</a:t>
            </a:r>
            <a:endParaRPr lang="es-CO" sz="1800" dirty="0"/>
          </a:p>
        </p:txBody>
      </p:sp>
      <p:graphicFrame>
        <p:nvGraphicFramePr>
          <p:cNvPr id="4" name="Diagrama 3">
            <a:extLst>
              <a:ext uri="{FF2B5EF4-FFF2-40B4-BE49-F238E27FC236}">
                <a16:creationId xmlns:a16="http://schemas.microsoft.com/office/drawing/2014/main" id="{DC739519-D899-43EF-A20B-131F9C9487FE}"/>
              </a:ext>
            </a:extLst>
          </p:cNvPr>
          <p:cNvGraphicFramePr/>
          <p:nvPr>
            <p:extLst>
              <p:ext uri="{D42A27DB-BD31-4B8C-83A1-F6EECF244321}">
                <p14:modId xmlns:p14="http://schemas.microsoft.com/office/powerpoint/2010/main" val="2260208178"/>
              </p:ext>
            </p:extLst>
          </p:nvPr>
        </p:nvGraphicFramePr>
        <p:xfrm>
          <a:off x="628650" y="2254152"/>
          <a:ext cx="80581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uadroTexto 10">
            <a:extLst>
              <a:ext uri="{FF2B5EF4-FFF2-40B4-BE49-F238E27FC236}">
                <a16:creationId xmlns:a16="http://schemas.microsoft.com/office/drawing/2014/main" id="{57E724A0-017C-4EE5-8701-D418105B03DF}"/>
              </a:ext>
            </a:extLst>
          </p:cNvPr>
          <p:cNvSpPr txBox="1"/>
          <p:nvPr/>
        </p:nvSpPr>
        <p:spPr>
          <a:xfrm>
            <a:off x="2588445" y="6300207"/>
            <a:ext cx="3602041" cy="276999"/>
          </a:xfrm>
          <a:prstGeom prst="rect">
            <a:avLst/>
          </a:prstGeom>
          <a:noFill/>
        </p:spPr>
        <p:txBody>
          <a:bodyPr wrap="square" rtlCol="0">
            <a:spAutoFit/>
          </a:bodyPr>
          <a:lstStyle/>
          <a:p>
            <a:pPr algn="ctr"/>
            <a:r>
              <a:rPr lang="es-MX" sz="1200" dirty="0">
                <a:solidFill>
                  <a:schemeClr val="bg1">
                    <a:lumMod val="50000"/>
                  </a:schemeClr>
                </a:solidFill>
              </a:rPr>
              <a:t>Objetivos del proyecto de grado.</a:t>
            </a:r>
            <a:endParaRPr lang="es-CO" sz="1200" dirty="0">
              <a:solidFill>
                <a:schemeClr val="bg1">
                  <a:lumMod val="50000"/>
                </a:schemeClr>
              </a:solidFill>
            </a:endParaRPr>
          </a:p>
        </p:txBody>
      </p:sp>
    </p:spTree>
    <p:extLst>
      <p:ext uri="{BB962C8B-B14F-4D97-AF65-F5344CB8AC3E}">
        <p14:creationId xmlns:p14="http://schemas.microsoft.com/office/powerpoint/2010/main" val="408137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Etapas del procesamiento digital de imágenes.</a:t>
            </a:r>
            <a:endParaRPr lang="es-CO" sz="3200" dirty="0"/>
          </a:p>
        </p:txBody>
      </p:sp>
      <p:sp>
        <p:nvSpPr>
          <p:cNvPr id="8" name="Marcador de contenido 2">
            <a:extLst>
              <a:ext uri="{FF2B5EF4-FFF2-40B4-BE49-F238E27FC236}">
                <a16:creationId xmlns:a16="http://schemas.microsoft.com/office/drawing/2014/main" id="{12111AEF-D3D5-4C8C-A429-E09475CB5FFE}"/>
              </a:ext>
            </a:extLst>
          </p:cNvPr>
          <p:cNvSpPr>
            <a:spLocks noGrp="1"/>
          </p:cNvSpPr>
          <p:nvPr>
            <p:ph idx="1"/>
          </p:nvPr>
        </p:nvSpPr>
        <p:spPr>
          <a:xfrm>
            <a:off x="457200" y="1600200"/>
            <a:ext cx="8229600" cy="4525963"/>
          </a:xfrm>
        </p:spPr>
        <p:txBody>
          <a:bodyPr>
            <a:normAutofit/>
          </a:bodyPr>
          <a:lstStyle/>
          <a:p>
            <a:pPr algn="just"/>
            <a:r>
              <a:rPr lang="es-MX" sz="1800" dirty="0"/>
              <a:t>El procesamiento digital de imágenes reúne un vasto número de conceptos relacionados desde la etapa física, pasando por el algoritmo de procesamiento y el desarrollo de teoría para llegar a la solución del problema propuesto. Por lo anterior, se identifican 5 etapas consecuentes que integran una tarea de visión artificial.</a:t>
            </a:r>
            <a:endParaRPr lang="es-CO" sz="1800" dirty="0"/>
          </a:p>
        </p:txBody>
      </p:sp>
      <p:pic>
        <p:nvPicPr>
          <p:cNvPr id="6" name="Imagen 5">
            <a:extLst>
              <a:ext uri="{FF2B5EF4-FFF2-40B4-BE49-F238E27FC236}">
                <a16:creationId xmlns:a16="http://schemas.microsoft.com/office/drawing/2014/main" id="{9C0A8C14-2032-4864-A15F-0763818177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384" y="3271255"/>
            <a:ext cx="8156416" cy="2455863"/>
          </a:xfrm>
          <a:prstGeom prst="rect">
            <a:avLst/>
          </a:prstGeom>
          <a:noFill/>
        </p:spPr>
      </p:pic>
      <p:sp>
        <p:nvSpPr>
          <p:cNvPr id="7" name="CuadroTexto 6">
            <a:extLst>
              <a:ext uri="{FF2B5EF4-FFF2-40B4-BE49-F238E27FC236}">
                <a16:creationId xmlns:a16="http://schemas.microsoft.com/office/drawing/2014/main" id="{D8192CE2-5541-42DB-AC6D-E792144EDD5A}"/>
              </a:ext>
            </a:extLst>
          </p:cNvPr>
          <p:cNvSpPr txBox="1"/>
          <p:nvPr/>
        </p:nvSpPr>
        <p:spPr>
          <a:xfrm>
            <a:off x="2588445" y="5896055"/>
            <a:ext cx="3602041" cy="276999"/>
          </a:xfrm>
          <a:prstGeom prst="rect">
            <a:avLst/>
          </a:prstGeom>
          <a:noFill/>
        </p:spPr>
        <p:txBody>
          <a:bodyPr wrap="square" rtlCol="0">
            <a:spAutoFit/>
          </a:bodyPr>
          <a:lstStyle/>
          <a:p>
            <a:pPr algn="ctr"/>
            <a:r>
              <a:rPr lang="es-MX" sz="1200" dirty="0">
                <a:solidFill>
                  <a:schemeClr val="bg1">
                    <a:lumMod val="50000"/>
                  </a:schemeClr>
                </a:solidFill>
              </a:rPr>
              <a:t>Diagrama de etapas del procesamiento de imágenes. </a:t>
            </a:r>
            <a:endParaRPr lang="es-CO" sz="1200" dirty="0">
              <a:solidFill>
                <a:schemeClr val="bg1">
                  <a:lumMod val="50000"/>
                </a:schemeClr>
              </a:solidFill>
            </a:endParaRPr>
          </a:p>
        </p:txBody>
      </p:sp>
    </p:spTree>
    <p:extLst>
      <p:ext uri="{BB962C8B-B14F-4D97-AF65-F5344CB8AC3E}">
        <p14:creationId xmlns:p14="http://schemas.microsoft.com/office/powerpoint/2010/main" val="399304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D710E-C100-444A-BA22-CBF7DDA9CB68}"/>
              </a:ext>
            </a:extLst>
          </p:cNvPr>
          <p:cNvSpPr>
            <a:spLocks noGrp="1"/>
          </p:cNvSpPr>
          <p:nvPr>
            <p:ph type="title"/>
          </p:nvPr>
        </p:nvSpPr>
        <p:spPr>
          <a:xfrm>
            <a:off x="457200" y="265211"/>
            <a:ext cx="8229600" cy="1143000"/>
          </a:xfrm>
        </p:spPr>
        <p:txBody>
          <a:bodyPr>
            <a:noAutofit/>
          </a:bodyPr>
          <a:lstStyle/>
          <a:p>
            <a:r>
              <a:rPr lang="es-MX" sz="3200" dirty="0"/>
              <a:t>Etapa 1: Captura.</a:t>
            </a:r>
            <a:endParaRPr lang="es-CO" sz="3200" dirty="0"/>
          </a:p>
        </p:txBody>
      </p:sp>
      <p:sp>
        <p:nvSpPr>
          <p:cNvPr id="8" name="Marcador de contenido 2">
            <a:extLst>
              <a:ext uri="{FF2B5EF4-FFF2-40B4-BE49-F238E27FC236}">
                <a16:creationId xmlns:a16="http://schemas.microsoft.com/office/drawing/2014/main" id="{12111AEF-D3D5-4C8C-A429-E09475CB5FFE}"/>
              </a:ext>
            </a:extLst>
          </p:cNvPr>
          <p:cNvSpPr>
            <a:spLocks noGrp="1"/>
          </p:cNvSpPr>
          <p:nvPr>
            <p:ph idx="1"/>
          </p:nvPr>
        </p:nvSpPr>
        <p:spPr>
          <a:xfrm>
            <a:off x="457200" y="1600200"/>
            <a:ext cx="8229600" cy="4525963"/>
          </a:xfrm>
        </p:spPr>
        <p:txBody>
          <a:bodyPr>
            <a:normAutofit/>
          </a:bodyPr>
          <a:lstStyle/>
          <a:p>
            <a:pPr algn="just"/>
            <a:r>
              <a:rPr lang="es-MX" sz="1800" dirty="0"/>
              <a:t>La visión artificial se compone de sensor de imagen, iluminación, proceso de comunicaciones y procesamiento digital de imagen. Para la adquisición de imágenes se resalta el factor de iluminación que permite destacar las características del objetivo, la cámara captura la imagen y transforma la luz en señal digital que luego se podrá procesar mediante algoritmos que revisa la imagen.</a:t>
            </a:r>
            <a:endParaRPr lang="es-CO" sz="1800" dirty="0"/>
          </a:p>
        </p:txBody>
      </p:sp>
      <p:pic>
        <p:nvPicPr>
          <p:cNvPr id="7" name="Imagen 6">
            <a:extLst>
              <a:ext uri="{FF2B5EF4-FFF2-40B4-BE49-F238E27FC236}">
                <a16:creationId xmlns:a16="http://schemas.microsoft.com/office/drawing/2014/main" id="{1F8BE36D-251E-4D70-9289-CAF38CD86938}"/>
              </a:ext>
            </a:extLst>
          </p:cNvPr>
          <p:cNvPicPr>
            <a:picLocks noChangeAspect="1"/>
          </p:cNvPicPr>
          <p:nvPr/>
        </p:nvPicPr>
        <p:blipFill>
          <a:blip r:embed="rId2"/>
          <a:stretch>
            <a:fillRect/>
          </a:stretch>
        </p:blipFill>
        <p:spPr>
          <a:xfrm>
            <a:off x="1518277" y="3481705"/>
            <a:ext cx="6107445" cy="2181676"/>
          </a:xfrm>
          <a:prstGeom prst="rect">
            <a:avLst/>
          </a:prstGeom>
        </p:spPr>
      </p:pic>
      <p:sp>
        <p:nvSpPr>
          <p:cNvPr id="9" name="CuadroTexto 8">
            <a:extLst>
              <a:ext uri="{FF2B5EF4-FFF2-40B4-BE49-F238E27FC236}">
                <a16:creationId xmlns:a16="http://schemas.microsoft.com/office/drawing/2014/main" id="{D298C203-2F47-425D-B560-1B2AD994C522}"/>
              </a:ext>
            </a:extLst>
          </p:cNvPr>
          <p:cNvSpPr txBox="1"/>
          <p:nvPr/>
        </p:nvSpPr>
        <p:spPr>
          <a:xfrm>
            <a:off x="2411465" y="5855370"/>
            <a:ext cx="3602041" cy="276999"/>
          </a:xfrm>
          <a:prstGeom prst="rect">
            <a:avLst/>
          </a:prstGeom>
          <a:noFill/>
        </p:spPr>
        <p:txBody>
          <a:bodyPr wrap="square" rtlCol="0">
            <a:spAutoFit/>
          </a:bodyPr>
          <a:lstStyle/>
          <a:p>
            <a:pPr algn="ctr"/>
            <a:r>
              <a:rPr lang="es-MX" sz="1200" dirty="0">
                <a:solidFill>
                  <a:schemeClr val="bg1">
                    <a:lumMod val="50000"/>
                  </a:schemeClr>
                </a:solidFill>
              </a:rPr>
              <a:t>Ejemplo de sistema integrado de visión artificial. </a:t>
            </a:r>
            <a:endParaRPr lang="es-CO" sz="1200" dirty="0">
              <a:solidFill>
                <a:schemeClr val="bg1">
                  <a:lumMod val="50000"/>
                </a:schemeClr>
              </a:solidFill>
            </a:endParaRPr>
          </a:p>
        </p:txBody>
      </p:sp>
    </p:spTree>
    <p:extLst>
      <p:ext uri="{BB962C8B-B14F-4D97-AF65-F5344CB8AC3E}">
        <p14:creationId xmlns:p14="http://schemas.microsoft.com/office/powerpoint/2010/main" val="773727946"/>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Plantilla UNIAJC 2018</Template>
  <TotalTime>5856</TotalTime>
  <Words>1554</Words>
  <Application>Microsoft Office PowerPoint</Application>
  <PresentationFormat>Presentación en pantalla (4:3)</PresentationFormat>
  <Paragraphs>137</Paragraphs>
  <Slides>18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Cambria Math</vt:lpstr>
      <vt:lpstr>Times New Roman</vt:lpstr>
      <vt:lpstr>Planitlla PowerPoint 2018 UNIAJC</vt:lpstr>
      <vt:lpstr>Presentación de PowerPoint</vt:lpstr>
      <vt:lpstr>ANÁLISIS TERMOGRÁFICO A PANELES FOTOVOLTAICOS MEDIANTE DIGITALIZACIÓN DE IMÁGENES    CRISTHIAN  ALEXANDER TORRES POLANCO      </vt:lpstr>
      <vt:lpstr>Planteamiento del problema</vt:lpstr>
      <vt:lpstr>Justificación</vt:lpstr>
      <vt:lpstr>Panel fotovoltaico</vt:lpstr>
      <vt:lpstr>Fallas más comunes en un panel fotovoltaico</vt:lpstr>
      <vt:lpstr>Análisis termográfico a paneles fotovoltaicos mediante digitalización de imágenes</vt:lpstr>
      <vt:lpstr>Etapas del procesamiento digital de imágenes.</vt:lpstr>
      <vt:lpstr>Etapa 1: Captura.</vt:lpstr>
      <vt:lpstr>Etapa 2: Pre – Procesamiento.</vt:lpstr>
      <vt:lpstr>Etapa 3: Segmentación.</vt:lpstr>
      <vt:lpstr>Etapa 4: Identificación de objetos.</vt:lpstr>
      <vt:lpstr>Etapa 5: Reconocimiento.</vt:lpstr>
      <vt:lpstr>Indicador de desempeño para la etapa 2 Pre - procesamiento: Filtro y realce.</vt:lpstr>
      <vt:lpstr>Indicador de desempeño para la etapa 2 Pre - procesamiento: Filtro y realce.</vt:lpstr>
      <vt:lpstr>Indicador de desempeño para la etapa 2 Pre - procesamiento: Filtro y realce.</vt:lpstr>
      <vt:lpstr>Indicador de desempeño para la etapa 2 Pre - procesamiento: Filtro y realce.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Cristhian Alexander Torres Polanco</cp:lastModifiedBy>
  <cp:revision>343</cp:revision>
  <dcterms:created xsi:type="dcterms:W3CDTF">2018-09-19T14:14:54Z</dcterms:created>
  <dcterms:modified xsi:type="dcterms:W3CDTF">2021-11-26T03:05:35Z</dcterms:modified>
</cp:coreProperties>
</file>