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Sentence-Level SHAP Explainability for Generative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Patent Idea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Sentence-level SHAP for generative models</a:t>
            </a:r>
          </a:p>
          <a:p>
            <a:pPr/>
            <a:r>
              <a:t>Uses sentence segmentation and subset querying</a:t>
            </a:r>
          </a:p>
          <a:p>
            <a:pPr/>
            <a:r>
              <a:t>Employs multiple output comparison metrics</a:t>
            </a:r>
          </a:p>
          <a:p>
            <a:pPr/>
            <a:r>
              <a:t>Ranked or weighted sentence importance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Input: 3-sentence paragraph on Titanic</a:t>
            </a:r>
          </a:p>
          <a:p>
            <a:pPr/>
            <a:r>
              <a:t>Generated output: single summary sentence</a:t>
            </a:r>
          </a:p>
          <a:p>
            <a:pPr/>
            <a:r>
              <a:t>SHAP result: Sentence 3 contributes most</a:t>
            </a:r>
          </a:p>
          <a:p>
            <a:pPr/>
            <a:r>
              <a:t>Interpretable insight into generation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Field of the Invention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Explainability for generative language models</a:t>
            </a:r>
          </a:p>
          <a:p>
            <a:pPr/>
            <a:r>
              <a:t>Applies Shapley value theory to sentence-level inputs</a:t>
            </a:r>
          </a:p>
          <a:p>
            <a:pPr/>
            <a:r>
              <a:t>Provides interpretable feature attribution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LLMs generate impressive text but lack transparency</a:t>
            </a:r>
          </a:p>
          <a:p>
            <a:pPr/>
            <a:r>
              <a:t>Token-level methods exist but are less interpretable</a:t>
            </a:r>
          </a:p>
          <a:p>
            <a:pPr/>
            <a:r>
              <a:t>SHAP provides feature importance in classification; not adapted to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the Invention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Applies SHAP at sentence level for generated outputs</a:t>
            </a:r>
          </a:p>
          <a:p>
            <a:pPr/>
            <a:r>
              <a:t>Uses marginal contributions to compute importance</a:t>
            </a:r>
          </a:p>
          <a:p>
            <a:pPr/>
            <a:r>
              <a:t>Enhances trust, debugging, and auditing of generative 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Input text segmented into sentences</a:t>
            </a:r>
          </a:p>
          <a:p>
            <a:pPr/>
            <a:r>
              <a:t>Subset generation of sentence combinations</a:t>
            </a:r>
          </a:p>
          <a:p>
            <a:pPr/>
            <a:r>
              <a:t>Model queried for each subset</a:t>
            </a:r>
          </a:p>
          <a:p>
            <a:pPr/>
            <a:r>
              <a:t>Utility function compares outputs</a:t>
            </a:r>
          </a:p>
          <a:p>
            <a:pPr/>
            <a:r>
              <a:t>SHAP values computed for sentence importance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Sentence segmentation</a:t>
            </a:r>
          </a:p>
          <a:p>
            <a:pPr/>
            <a:r>
              <a:t>Subset sampling via Monte Carlo</a:t>
            </a:r>
          </a:p>
          <a:p>
            <a:pPr/>
            <a:r>
              <a:t>Model output generation and evaluation</a:t>
            </a:r>
          </a:p>
          <a:p>
            <a:pPr/>
            <a:r>
              <a:t>Utility scoring: BLEU, ROUGE, cosine similarity, etc.</a:t>
            </a:r>
          </a:p>
          <a:p>
            <a:pPr/>
            <a:r>
              <a:t>Aggregation of Shapley values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Cross-sentence interaction SHAP</a:t>
            </a:r>
          </a:p>
          <a:p>
            <a:pPr/>
            <a:r>
              <a:t>Support for multimodal inputs</a:t>
            </a:r>
          </a:p>
          <a:p>
            <a:pPr/>
            <a:r>
              <a:t>Reverse attribution from output to input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Prompt debugging and optimization</a:t>
            </a:r>
          </a:p>
          <a:p>
            <a:pPr/>
            <a:r>
              <a:t>Factual auditing of model outputs</a:t>
            </a:r>
          </a:p>
          <a:p>
            <a:pPr/>
            <a:r>
              <a:t>Legal and policy document interpretation</a:t>
            </a:r>
          </a:p>
          <a:p>
            <a:pPr/>
            <a:r>
              <a:t>Data pruning and optimization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Human-interpretable sentence-level attribution</a:t>
            </a:r>
          </a:p>
          <a:p>
            <a:pPr/>
            <a:r>
              <a:t>Model-agnostic and grounded in game theory</a:t>
            </a:r>
          </a:p>
          <a:p>
            <a:pPr/>
            <a:r>
              <a:t>Outperforms attention-based and token-level methods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