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259" r:id="rId4"/>
    <p:sldId id="263" r:id="rId5"/>
    <p:sldId id="281" r:id="rId6"/>
    <p:sldId id="262" r:id="rId7"/>
    <p:sldId id="282" r:id="rId8"/>
    <p:sldId id="267" r:id="rId9"/>
    <p:sldId id="283" r:id="rId10"/>
    <p:sldId id="271" r:id="rId11"/>
    <p:sldId id="284" r:id="rId12"/>
    <p:sldId id="285" r:id="rId13"/>
    <p:sldId id="286" r:id="rId14"/>
    <p:sldId id="287" r:id="rId15"/>
    <p:sldId id="288" r:id="rId16"/>
    <p:sldId id="289" r:id="rId17"/>
    <p:sldId id="279" r:id="rId18"/>
  </p:sldIdLst>
  <p:sldSz cx="9144000" cy="5143500" type="screen16x9"/>
  <p:notesSz cx="6858000" cy="9144000"/>
  <p:embeddedFontLst>
    <p:embeddedFont>
      <p:font typeface="Exo 2" panose="02020500000000000000" charset="0"/>
      <p:regular r:id="rId20"/>
      <p:bold r:id="rId21"/>
      <p:italic r:id="rId22"/>
      <p:boldItalic r:id="rId23"/>
    </p:embeddedFont>
    <p:embeddedFont>
      <p:font typeface="Fira Sans Extra Condensed Medium" panose="02020500000000000000" charset="0"/>
      <p:regular r:id="rId24"/>
      <p:bold r:id="rId25"/>
      <p:italic r:id="rId26"/>
      <p:boldItalic r:id="rId27"/>
    </p:embeddedFont>
    <p:embeddedFont>
      <p:font typeface="Roboto Condensed" panose="02020500000000000000" charset="0"/>
      <p:regular r:id="rId28"/>
      <p:bold r:id="rId29"/>
      <p:italic r:id="rId30"/>
      <p:boldItalic r:id="rId31"/>
    </p:embeddedFont>
    <p:embeddedFont>
      <p:font typeface="Roboto Condensed Light" panose="02020500000000000000" charset="0"/>
      <p:regular r:id="rId32"/>
      <p:bold r:id="rId33"/>
      <p:italic r:id="rId34"/>
      <p:boldItalic r:id="rId35"/>
    </p:embeddedFont>
    <p:embeddedFont>
      <p:font typeface="微軟正黑體" panose="020B0604030504040204" pitchFamily="34" charset="-12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3DCE1-DD1C-4068-8420-EEB3EC28B5C8}">
  <a:tblStyle styleId="{5AC3DCE1-DD1C-4068-8420-EEB3EC28B5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21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12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08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28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99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503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5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58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0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Roomie Presentation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1661160" y="3215462"/>
            <a:ext cx="6361621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林琛琛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(B10832019)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鄧宥均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(B10832042)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郭垂蓁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(B10832031)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</a:p>
          <a:p>
            <a:pPr marL="0" lvl="0" indent="0"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張瑄容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(B10830008)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莊博智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(B10830226)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User Guide</a:t>
            </a:r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842010" y="1184595"/>
            <a:ext cx="718185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 up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頁面註冊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1A2E1B-469A-4397-B23C-FF45A004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6" y="2012633"/>
            <a:ext cx="809604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842010" y="1184595"/>
            <a:ext cx="718185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註冊後登入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AD9325-F968-4F61-BBC1-1DE35A32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71" y="1904047"/>
            <a:ext cx="865545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545625" y="948375"/>
            <a:ext cx="283845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頁面顯示會議室使用狀況以及下方會議細節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B0A8534-269E-4FDC-B3F0-8C366D6D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1127827"/>
            <a:ext cx="525115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545625" y="948375"/>
            <a:ext cx="230078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 Room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頁面可建立會議，依欄位連寫後按下藍色按鈕送出。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705664-5CD7-41E6-BD6E-4755E774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05" y="1127827"/>
            <a:ext cx="62021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842010" y="1184595"/>
            <a:ext cx="718185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eeting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頁面顯示該使用者被邀請以及建立的會議，若為該使用者建立的會議，代表有權限編輯刪除會議，因此會議後方會出現編輯以及刪除鍵。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53C33D-EE51-492E-8173-770DA569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2" y="2588740"/>
            <a:ext cx="860571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556260" y="949470"/>
            <a:ext cx="3345181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當使用者被邀請或是有會議被建立、刪除</a:t>
            </a:r>
            <a:r>
              <a: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、修改，都會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寄信提醒使用者。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3C81DF-8DE0-4AC4-9C05-38C31C52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948375"/>
            <a:ext cx="44743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72908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5" name="Google Shape;665;p56"/>
          <p:cNvGrpSpPr/>
          <p:nvPr/>
        </p:nvGrpSpPr>
        <p:grpSpPr>
          <a:xfrm>
            <a:off x="8090523" y="808178"/>
            <a:ext cx="279476" cy="279476"/>
            <a:chOff x="1379798" y="1723250"/>
            <a:chExt cx="397887" cy="397887"/>
          </a:xfrm>
        </p:grpSpPr>
        <p:sp>
          <p:nvSpPr>
            <p:cNvPr id="666" name="Google Shape;666;p5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56"/>
          <p:cNvGrpSpPr/>
          <p:nvPr/>
        </p:nvGrpSpPr>
        <p:grpSpPr>
          <a:xfrm>
            <a:off x="7341818" y="808178"/>
            <a:ext cx="279490" cy="279476"/>
            <a:chOff x="266768" y="1721375"/>
            <a:chExt cx="397907" cy="397887"/>
          </a:xfrm>
        </p:grpSpPr>
        <p:sp>
          <p:nvSpPr>
            <p:cNvPr id="671" name="Google Shape;671;p5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56"/>
          <p:cNvGrpSpPr/>
          <p:nvPr/>
        </p:nvGrpSpPr>
        <p:grpSpPr>
          <a:xfrm>
            <a:off x="7716184" y="808178"/>
            <a:ext cx="279461" cy="279476"/>
            <a:chOff x="864491" y="1723250"/>
            <a:chExt cx="397866" cy="397887"/>
          </a:xfrm>
        </p:grpSpPr>
        <p:sp>
          <p:nvSpPr>
            <p:cNvPr id="674" name="Google Shape;674;p5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5904308" y="310966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sz="2000" dirty="0"/>
              <a:t>Requirement</a:t>
            </a:r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395560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目標客群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5"/>
          </p:nvPr>
        </p:nvSpPr>
        <p:spPr>
          <a:xfrm>
            <a:off x="6811558" y="317746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402340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User Guide</a:t>
            </a:r>
            <a:endParaRPr sz="2000"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Functional, Non-functional requirement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Functional Requirement</a:t>
            </a:r>
            <a:endParaRPr sz="2800"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842010" y="1184595"/>
            <a:ext cx="745998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查看會議室當前使用狀態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建立會議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編輯、刪除會議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查看使用者需要出席的會議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建立、編輯、刪除會議後皆會寄信通知會議參與者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Non-functional Requirement</a:t>
            </a:r>
            <a:endParaRPr sz="2800"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842010" y="1184595"/>
            <a:ext cx="745998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需連上網路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1GB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儲存空間存資料庫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使用者需要使用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註冊本系統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使用瀏覽器操作本系統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07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目標客群</a:t>
            </a:r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描述本系統適合購買的對象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目標對象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842010" y="1184595"/>
            <a:ext cx="7459980" cy="395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各大企業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學校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管理場地租借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時常開會的客戶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90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Project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分工狀況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49" name="Google Shape;349;p4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85471F-1F5C-4597-9D3D-6830DB0B5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6028"/>
              </p:ext>
            </p:extLst>
          </p:nvPr>
        </p:nvGraphicFramePr>
        <p:xfrm>
          <a:off x="1123950" y="1416050"/>
          <a:ext cx="6896100" cy="2797812"/>
        </p:xfrm>
        <a:graphic>
          <a:graphicData uri="http://schemas.openxmlformats.org/drawingml/2006/table">
            <a:tbl>
              <a:tblPr firstRow="1" bandRow="1">
                <a:tableStyleId>{5AC3DCE1-DD1C-4068-8420-EEB3EC28B5C8}</a:tableStyleId>
              </a:tblPr>
              <a:tblGrid>
                <a:gridCol w="1439561">
                  <a:extLst>
                    <a:ext uri="{9D8B030D-6E8A-4147-A177-3AD203B41FA5}">
                      <a16:colId xmlns:a16="http://schemas.microsoft.com/office/drawing/2014/main" val="1082740073"/>
                    </a:ext>
                  </a:extLst>
                </a:gridCol>
                <a:gridCol w="5456539">
                  <a:extLst>
                    <a:ext uri="{9D8B030D-6E8A-4147-A177-3AD203B41FA5}">
                      <a16:colId xmlns:a16="http://schemas.microsoft.com/office/drawing/2014/main" val="3393373378"/>
                    </a:ext>
                  </a:extLst>
                </a:gridCol>
              </a:tblGrid>
              <a:tr h="46630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貢獻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380612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林琛琛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建立會議、資料庫建立、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 meeting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框架、文件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833640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鄧宥均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日期選擇、修正資料庫、文件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607272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郭垂蓁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刪除會議、文件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372625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張瑄容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軟體版面設計、文件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8089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莊博智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軟體框架、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Home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首頁、功能修復、前後端連線、文件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8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4351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314</Words>
  <Application>Microsoft Office PowerPoint</Application>
  <PresentationFormat>如螢幕大小 (16:9)</PresentationFormat>
  <Paragraphs>66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Fira Sans Extra Condensed Medium</vt:lpstr>
      <vt:lpstr>Roboto Condensed</vt:lpstr>
      <vt:lpstr>Exo 2</vt:lpstr>
      <vt:lpstr>Roboto Condensed Light</vt:lpstr>
      <vt:lpstr>Arial</vt:lpstr>
      <vt:lpstr>微軟正黑體</vt:lpstr>
      <vt:lpstr>Tech Newsletter XL by Slidesgo</vt:lpstr>
      <vt:lpstr>Roomie Presentation</vt:lpstr>
      <vt:lpstr>TABLE OF CONTENTS</vt:lpstr>
      <vt:lpstr>Requirement</vt:lpstr>
      <vt:lpstr>Functional Requirement</vt:lpstr>
      <vt:lpstr>Non-functional Requirement</vt:lpstr>
      <vt:lpstr>目標客群</vt:lpstr>
      <vt:lpstr>目標對象</vt:lpstr>
      <vt:lpstr>分工</vt:lpstr>
      <vt:lpstr>Project 分工</vt:lpstr>
      <vt:lpstr>User Guide</vt:lpstr>
      <vt:lpstr>使用教學</vt:lpstr>
      <vt:lpstr>使用教學</vt:lpstr>
      <vt:lpstr>使用教學</vt:lpstr>
      <vt:lpstr>使用教學</vt:lpstr>
      <vt:lpstr>使用教學</vt:lpstr>
      <vt:lpstr>使用教學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CHUI-CHEN GUO</dc:creator>
  <cp:lastModifiedBy>郭垂蓁</cp:lastModifiedBy>
  <cp:revision>57</cp:revision>
  <dcterms:modified xsi:type="dcterms:W3CDTF">2022-01-20T13:45:44Z</dcterms:modified>
</cp:coreProperties>
</file>