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59" r:id="rId5"/>
    <p:sldId id="264" r:id="rId6"/>
    <p:sldId id="258" r:id="rId7"/>
    <p:sldId id="260" r:id="rId8"/>
    <p:sldId id="273" r:id="rId9"/>
    <p:sldId id="261" r:id="rId10"/>
    <p:sldId id="271" r:id="rId11"/>
    <p:sldId id="269" r:id="rId12"/>
    <p:sldId id="274" r:id="rId13"/>
    <p:sldId id="275" r:id="rId14"/>
    <p:sldId id="283" r:id="rId15"/>
    <p:sldId id="279" r:id="rId16"/>
    <p:sldId id="267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italic r:id="rId24"/>
    </p:embeddedFont>
    <p:embeddedFont>
      <p:font typeface="League Spartan" panose="020B0604020202020204" charset="0"/>
      <p:regular r:id="rId25"/>
    </p:embeddedFont>
    <p:embeddedFont>
      <p:font typeface="Montserrat Semi-Bold" panose="020B0604020202020204" charset="0"/>
      <p:regular r:id="rId26"/>
    </p:embeddedFont>
    <p:embeddedFont>
      <p:font typeface="Oswald SemiBold" panose="00000700000000000000" pitchFamily="2" charset="0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75E"/>
    <a:srgbClr val="F2A365"/>
    <a:srgbClr val="0D7377"/>
    <a:srgbClr val="455883"/>
    <a:srgbClr val="416827"/>
    <a:srgbClr val="FBC201"/>
    <a:srgbClr val="FCC302"/>
    <a:srgbClr val="396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22" autoAdjust="0"/>
  </p:normalViewPr>
  <p:slideViewPr>
    <p:cSldViewPr>
      <p:cViewPr varScale="1">
        <p:scale>
          <a:sx n="46" d="100"/>
          <a:sy n="46" d="100"/>
        </p:scale>
        <p:origin x="81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BD984-A749-43E2-8B6D-BDD4373473D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8D7F8-B73C-4CD4-91DB-D3D7A77D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8D7F8-B73C-4CD4-91DB-D3D7A77D52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8D7F8-B73C-4CD4-91DB-D3D7A77D52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5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e.wikipedia.org/wiki/Datei:Office_365_logo.png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9200517" y="2387829"/>
            <a:ext cx="9087484" cy="5511342"/>
            <a:chOff x="0" y="0"/>
            <a:chExt cx="1721018" cy="1451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18" cy="1451547"/>
            </a:xfrm>
            <a:custGeom>
              <a:avLst/>
              <a:gdLst/>
              <a:ahLst/>
              <a:cxnLst/>
              <a:rect l="l" t="t" r="r" b="b"/>
              <a:pathLst>
                <a:path w="1721018" h="1451547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21018" cy="1489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038975" y="9447772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18414" y="0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478202" y="9258300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235591" y="-189472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088612" y="9258300"/>
            <a:ext cx="2664422" cy="1218172"/>
            <a:chOff x="0" y="0"/>
            <a:chExt cx="483446" cy="2210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846001" y="-189472"/>
            <a:ext cx="2664422" cy="1218172"/>
            <a:chOff x="0" y="0"/>
            <a:chExt cx="483446" cy="2210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4402" y="3379503"/>
            <a:ext cx="6605179" cy="2891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11000" dirty="0">
                <a:solidFill>
                  <a:srgbClr val="606060"/>
                </a:solidFill>
                <a:latin typeface="League Spartan"/>
              </a:rPr>
              <a:t>FINAL PROJECT</a:t>
            </a:r>
            <a:endParaRPr lang="en-US" sz="11000" u="sng" dirty="0">
              <a:solidFill>
                <a:srgbClr val="606060"/>
              </a:solidFill>
              <a:latin typeface="League Spartan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70094" y="8009134"/>
            <a:ext cx="9035098" cy="671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200" spc="128" dirty="0">
                <a:solidFill>
                  <a:srgbClr val="606060"/>
                </a:solidFill>
                <a:latin typeface="Montserrat Semi-Bold"/>
              </a:rPr>
              <a:t>AUTHOR: R</a:t>
            </a:r>
            <a:r>
              <a:rPr lang="ro-RO" sz="3200" spc="128" dirty="0">
                <a:solidFill>
                  <a:srgbClr val="606060"/>
                </a:solidFill>
                <a:latin typeface="Montserrat Semi-Bold"/>
              </a:rPr>
              <a:t>Î</a:t>
            </a:r>
            <a:r>
              <a:rPr lang="en-US" sz="3200" spc="128" dirty="0">
                <a:solidFill>
                  <a:srgbClr val="606060"/>
                </a:solidFill>
                <a:latin typeface="Montserrat Semi-Bold"/>
              </a:rPr>
              <a:t>PEANU </a:t>
            </a:r>
            <a:r>
              <a:rPr lang="en-US" sz="3200" spc="128" dirty="0" err="1">
                <a:solidFill>
                  <a:srgbClr val="606060"/>
                </a:solidFill>
                <a:latin typeface="Montserrat Semi-Bold"/>
              </a:rPr>
              <a:t>Catrinel</a:t>
            </a:r>
            <a:r>
              <a:rPr lang="en-US" sz="3200" spc="128" dirty="0">
                <a:solidFill>
                  <a:srgbClr val="606060"/>
                </a:solidFill>
                <a:latin typeface="Montserrat Semi-Bold"/>
              </a:rPr>
              <a:t> Alexandra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70094" y="8565394"/>
            <a:ext cx="3418517" cy="646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2400" i="1" spc="128" dirty="0">
                <a:solidFill>
                  <a:srgbClr val="606060"/>
                </a:solidFill>
                <a:latin typeface="Montserrat Semi-Bold"/>
              </a:rPr>
              <a:t>DATE: </a:t>
            </a:r>
            <a:r>
              <a:rPr lang="en-US" sz="2800" i="1" spc="128" dirty="0">
                <a:solidFill>
                  <a:srgbClr val="606060"/>
                </a:solidFill>
                <a:latin typeface="Montserrat Semi-Bold"/>
              </a:rPr>
              <a:t>27.11.2023</a:t>
            </a:r>
            <a:r>
              <a:rPr lang="en-US" sz="2400" i="1" spc="128" dirty="0">
                <a:solidFill>
                  <a:srgbClr val="606060"/>
                </a:solidFill>
                <a:latin typeface="Montserrat Semi-Bold"/>
              </a:rPr>
              <a:t> </a:t>
            </a:r>
          </a:p>
        </p:txBody>
      </p:sp>
      <p:sp>
        <p:nvSpPr>
          <p:cNvPr id="36" name="TextBox 32">
            <a:extLst>
              <a:ext uri="{FF2B5EF4-FFF2-40B4-BE49-F238E27FC236}">
                <a16:creationId xmlns:a16="http://schemas.microsoft.com/office/drawing/2014/main" id="{5836892A-541B-D2FE-26F7-D18CFD272149}"/>
              </a:ext>
            </a:extLst>
          </p:cNvPr>
          <p:cNvSpPr txBox="1"/>
          <p:nvPr/>
        </p:nvSpPr>
        <p:spPr>
          <a:xfrm>
            <a:off x="1180849" y="6223988"/>
            <a:ext cx="7863220" cy="697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4400" spc="128" dirty="0">
                <a:solidFill>
                  <a:srgbClr val="0D7377"/>
                </a:solidFill>
                <a:latin typeface="Montserrat Semi-Bold"/>
              </a:rPr>
              <a:t>www.monamiagro.ro</a:t>
            </a:r>
          </a:p>
        </p:txBody>
      </p:sp>
      <p:grpSp>
        <p:nvGrpSpPr>
          <p:cNvPr id="37" name="Google Shape;54;p13">
            <a:extLst>
              <a:ext uri="{FF2B5EF4-FFF2-40B4-BE49-F238E27FC236}">
                <a16:creationId xmlns:a16="http://schemas.microsoft.com/office/drawing/2014/main" id="{08AED1EA-421F-CCCA-5303-5AD455A8173B}"/>
              </a:ext>
            </a:extLst>
          </p:cNvPr>
          <p:cNvGrpSpPr/>
          <p:nvPr/>
        </p:nvGrpSpPr>
        <p:grpSpPr>
          <a:xfrm>
            <a:off x="9362416" y="2084021"/>
            <a:ext cx="8537597" cy="5764257"/>
            <a:chOff x="2523825" y="1354400"/>
            <a:chExt cx="4476450" cy="3155825"/>
          </a:xfrm>
        </p:grpSpPr>
        <p:sp>
          <p:nvSpPr>
            <p:cNvPr id="38" name="Google Shape;55;p13">
              <a:extLst>
                <a:ext uri="{FF2B5EF4-FFF2-40B4-BE49-F238E27FC236}">
                  <a16:creationId xmlns:a16="http://schemas.microsoft.com/office/drawing/2014/main" id="{B87183A1-C778-ABEA-37CF-DA3CD8FC4C79}"/>
                </a:ext>
              </a:extLst>
            </p:cNvPr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;p13">
              <a:extLst>
                <a:ext uri="{FF2B5EF4-FFF2-40B4-BE49-F238E27FC236}">
                  <a16:creationId xmlns:a16="http://schemas.microsoft.com/office/drawing/2014/main" id="{1B7802D0-FFE3-56C7-24BB-F9DC9E9F56F3}"/>
                </a:ext>
              </a:extLst>
            </p:cNvPr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;p13">
              <a:extLst>
                <a:ext uri="{FF2B5EF4-FFF2-40B4-BE49-F238E27FC236}">
                  <a16:creationId xmlns:a16="http://schemas.microsoft.com/office/drawing/2014/main" id="{0F88B244-F684-A05E-741D-497A1D092ABC}"/>
                </a:ext>
              </a:extLst>
            </p:cNvPr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;p13">
              <a:extLst>
                <a:ext uri="{FF2B5EF4-FFF2-40B4-BE49-F238E27FC236}">
                  <a16:creationId xmlns:a16="http://schemas.microsoft.com/office/drawing/2014/main" id="{042F0DE0-5AA2-1CE4-7DCD-0792AE31D230}"/>
                </a:ext>
              </a:extLst>
            </p:cNvPr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;p13">
              <a:extLst>
                <a:ext uri="{FF2B5EF4-FFF2-40B4-BE49-F238E27FC236}">
                  <a16:creationId xmlns:a16="http://schemas.microsoft.com/office/drawing/2014/main" id="{381D556A-8A5F-E28B-8BC1-B7112532748A}"/>
                </a:ext>
              </a:extLst>
            </p:cNvPr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;p13">
              <a:extLst>
                <a:ext uri="{FF2B5EF4-FFF2-40B4-BE49-F238E27FC236}">
                  <a16:creationId xmlns:a16="http://schemas.microsoft.com/office/drawing/2014/main" id="{BAA896AB-D2C0-F761-2D49-7EB344A6232C}"/>
                </a:ext>
              </a:extLst>
            </p:cNvPr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;p13">
              <a:extLst>
                <a:ext uri="{FF2B5EF4-FFF2-40B4-BE49-F238E27FC236}">
                  <a16:creationId xmlns:a16="http://schemas.microsoft.com/office/drawing/2014/main" id="{DD09C906-B1F3-A3C2-C59D-529AD139F475}"/>
                </a:ext>
              </a:extLst>
            </p:cNvPr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2;p13">
              <a:extLst>
                <a:ext uri="{FF2B5EF4-FFF2-40B4-BE49-F238E27FC236}">
                  <a16:creationId xmlns:a16="http://schemas.microsoft.com/office/drawing/2014/main" id="{F4E2CB90-F91E-CA11-9EB9-F2E2EC98AAC3}"/>
                </a:ext>
              </a:extLst>
            </p:cNvPr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;p13">
              <a:extLst>
                <a:ext uri="{FF2B5EF4-FFF2-40B4-BE49-F238E27FC236}">
                  <a16:creationId xmlns:a16="http://schemas.microsoft.com/office/drawing/2014/main" id="{C8BE8504-5CCC-43B2-77EB-CD029623384B}"/>
                </a:ext>
              </a:extLst>
            </p:cNvPr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;p13">
              <a:extLst>
                <a:ext uri="{FF2B5EF4-FFF2-40B4-BE49-F238E27FC236}">
                  <a16:creationId xmlns:a16="http://schemas.microsoft.com/office/drawing/2014/main" id="{DB11446F-042B-E9D2-4463-F8ED475F8BB8}"/>
                </a:ext>
              </a:extLst>
            </p:cNvPr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;p13">
              <a:extLst>
                <a:ext uri="{FF2B5EF4-FFF2-40B4-BE49-F238E27FC236}">
                  <a16:creationId xmlns:a16="http://schemas.microsoft.com/office/drawing/2014/main" id="{EFF51808-2DC8-341A-4C37-083AFF2C3461}"/>
                </a:ext>
              </a:extLst>
            </p:cNvPr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6;p13">
              <a:extLst>
                <a:ext uri="{FF2B5EF4-FFF2-40B4-BE49-F238E27FC236}">
                  <a16:creationId xmlns:a16="http://schemas.microsoft.com/office/drawing/2014/main" id="{FF4C3D7C-C75A-0829-F002-CF04306DDFBC}"/>
                </a:ext>
              </a:extLst>
            </p:cNvPr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;p13">
              <a:extLst>
                <a:ext uri="{FF2B5EF4-FFF2-40B4-BE49-F238E27FC236}">
                  <a16:creationId xmlns:a16="http://schemas.microsoft.com/office/drawing/2014/main" id="{84330942-63D1-9203-8908-97C7AA2FC29A}"/>
                </a:ext>
              </a:extLst>
            </p:cNvPr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;p13">
              <a:extLst>
                <a:ext uri="{FF2B5EF4-FFF2-40B4-BE49-F238E27FC236}">
                  <a16:creationId xmlns:a16="http://schemas.microsoft.com/office/drawing/2014/main" id="{72458726-6BB0-4A62-7CE7-887861FE9F9D}"/>
                </a:ext>
              </a:extLst>
            </p:cNvPr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9;p13">
              <a:extLst>
                <a:ext uri="{FF2B5EF4-FFF2-40B4-BE49-F238E27FC236}">
                  <a16:creationId xmlns:a16="http://schemas.microsoft.com/office/drawing/2014/main" id="{1DB5A888-312B-3E42-D248-654CF927322D}"/>
                </a:ext>
              </a:extLst>
            </p:cNvPr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0;p13">
              <a:extLst>
                <a:ext uri="{FF2B5EF4-FFF2-40B4-BE49-F238E27FC236}">
                  <a16:creationId xmlns:a16="http://schemas.microsoft.com/office/drawing/2014/main" id="{673E9A41-780A-753E-D07E-115D76F80B6C}"/>
                </a:ext>
              </a:extLst>
            </p:cNvPr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;p13">
              <a:extLst>
                <a:ext uri="{FF2B5EF4-FFF2-40B4-BE49-F238E27FC236}">
                  <a16:creationId xmlns:a16="http://schemas.microsoft.com/office/drawing/2014/main" id="{720AED2A-3F3D-2198-D282-9B8F3A740975}"/>
                </a:ext>
              </a:extLst>
            </p:cNvPr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;p13">
              <a:extLst>
                <a:ext uri="{FF2B5EF4-FFF2-40B4-BE49-F238E27FC236}">
                  <a16:creationId xmlns:a16="http://schemas.microsoft.com/office/drawing/2014/main" id="{4CEF3C9F-BBC3-B29A-9E69-BBCBBD74E19B}"/>
                </a:ext>
              </a:extLst>
            </p:cNvPr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;p13">
              <a:extLst>
                <a:ext uri="{FF2B5EF4-FFF2-40B4-BE49-F238E27FC236}">
                  <a16:creationId xmlns:a16="http://schemas.microsoft.com/office/drawing/2014/main" id="{B5EDCBE1-6B17-3DB6-4087-7C071A9F5C8C}"/>
                </a:ext>
              </a:extLst>
            </p:cNvPr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;p13">
              <a:extLst>
                <a:ext uri="{FF2B5EF4-FFF2-40B4-BE49-F238E27FC236}">
                  <a16:creationId xmlns:a16="http://schemas.microsoft.com/office/drawing/2014/main" id="{8BECAB6F-5E3E-FA94-0C55-33DE4FB4A904}"/>
                </a:ext>
              </a:extLst>
            </p:cNvPr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;p13">
              <a:extLst>
                <a:ext uri="{FF2B5EF4-FFF2-40B4-BE49-F238E27FC236}">
                  <a16:creationId xmlns:a16="http://schemas.microsoft.com/office/drawing/2014/main" id="{8C0B67D0-97AA-10FE-7420-E0A680EE950F}"/>
                </a:ext>
              </a:extLst>
            </p:cNvPr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;p13">
              <a:extLst>
                <a:ext uri="{FF2B5EF4-FFF2-40B4-BE49-F238E27FC236}">
                  <a16:creationId xmlns:a16="http://schemas.microsoft.com/office/drawing/2014/main" id="{D48BD710-EEA7-8D4F-EE3D-FE52DC2A1160}"/>
                </a:ext>
              </a:extLst>
            </p:cNvPr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7;p13">
              <a:extLst>
                <a:ext uri="{FF2B5EF4-FFF2-40B4-BE49-F238E27FC236}">
                  <a16:creationId xmlns:a16="http://schemas.microsoft.com/office/drawing/2014/main" id="{0A71BDD4-4411-628E-BFD8-531824DD8B3C}"/>
                </a:ext>
              </a:extLst>
            </p:cNvPr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8;p13">
              <a:extLst>
                <a:ext uri="{FF2B5EF4-FFF2-40B4-BE49-F238E27FC236}">
                  <a16:creationId xmlns:a16="http://schemas.microsoft.com/office/drawing/2014/main" id="{F723937B-5FD1-60C0-B8C5-000F666D188E}"/>
                </a:ext>
              </a:extLst>
            </p:cNvPr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9;p13">
              <a:extLst>
                <a:ext uri="{FF2B5EF4-FFF2-40B4-BE49-F238E27FC236}">
                  <a16:creationId xmlns:a16="http://schemas.microsoft.com/office/drawing/2014/main" id="{806C22D1-9E19-EB12-B7B9-F7A50F8D52F0}"/>
                </a:ext>
              </a:extLst>
            </p:cNvPr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0;p13">
              <a:extLst>
                <a:ext uri="{FF2B5EF4-FFF2-40B4-BE49-F238E27FC236}">
                  <a16:creationId xmlns:a16="http://schemas.microsoft.com/office/drawing/2014/main" id="{DB9D1E02-EF8E-36EA-FBA4-18501F91870E}"/>
                </a:ext>
              </a:extLst>
            </p:cNvPr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1;p13">
              <a:extLst>
                <a:ext uri="{FF2B5EF4-FFF2-40B4-BE49-F238E27FC236}">
                  <a16:creationId xmlns:a16="http://schemas.microsoft.com/office/drawing/2014/main" id="{8D15F9E9-B671-FF02-9E5E-B4D10F11E986}"/>
                </a:ext>
              </a:extLst>
            </p:cNvPr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2;p13">
              <a:extLst>
                <a:ext uri="{FF2B5EF4-FFF2-40B4-BE49-F238E27FC236}">
                  <a16:creationId xmlns:a16="http://schemas.microsoft.com/office/drawing/2014/main" id="{87ACF8B0-A19F-FEAD-BEF7-0E8767879269}"/>
                </a:ext>
              </a:extLst>
            </p:cNvPr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;p13">
              <a:extLst>
                <a:ext uri="{FF2B5EF4-FFF2-40B4-BE49-F238E27FC236}">
                  <a16:creationId xmlns:a16="http://schemas.microsoft.com/office/drawing/2014/main" id="{E9247983-90B9-8FAC-A82E-BBB3D217BA58}"/>
                </a:ext>
              </a:extLst>
            </p:cNvPr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4;p13">
              <a:extLst>
                <a:ext uri="{FF2B5EF4-FFF2-40B4-BE49-F238E27FC236}">
                  <a16:creationId xmlns:a16="http://schemas.microsoft.com/office/drawing/2014/main" id="{7A9F58CE-61A9-A1A7-DB68-ACE1D0617FE2}"/>
                </a:ext>
              </a:extLst>
            </p:cNvPr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5;p13">
              <a:extLst>
                <a:ext uri="{FF2B5EF4-FFF2-40B4-BE49-F238E27FC236}">
                  <a16:creationId xmlns:a16="http://schemas.microsoft.com/office/drawing/2014/main" id="{83E44972-D2D8-9F1D-6617-108B4CF7F68B}"/>
                </a:ext>
              </a:extLst>
            </p:cNvPr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6;p13">
              <a:extLst>
                <a:ext uri="{FF2B5EF4-FFF2-40B4-BE49-F238E27FC236}">
                  <a16:creationId xmlns:a16="http://schemas.microsoft.com/office/drawing/2014/main" id="{030F41D4-D9F2-114F-7447-D7BC59FEC265}"/>
                </a:ext>
              </a:extLst>
            </p:cNvPr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7;p13">
              <a:extLst>
                <a:ext uri="{FF2B5EF4-FFF2-40B4-BE49-F238E27FC236}">
                  <a16:creationId xmlns:a16="http://schemas.microsoft.com/office/drawing/2014/main" id="{9B371C8A-0E96-E71B-DC85-6544781199B5}"/>
                </a:ext>
              </a:extLst>
            </p:cNvPr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8;p13">
              <a:extLst>
                <a:ext uri="{FF2B5EF4-FFF2-40B4-BE49-F238E27FC236}">
                  <a16:creationId xmlns:a16="http://schemas.microsoft.com/office/drawing/2014/main" id="{F486FAF2-3EFD-6313-0F4B-A347738302C1}"/>
                </a:ext>
              </a:extLst>
            </p:cNvPr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9;p13">
              <a:extLst>
                <a:ext uri="{FF2B5EF4-FFF2-40B4-BE49-F238E27FC236}">
                  <a16:creationId xmlns:a16="http://schemas.microsoft.com/office/drawing/2014/main" id="{8EC5A03F-2A28-EF82-5912-8971B519B1D1}"/>
                </a:ext>
              </a:extLst>
            </p:cNvPr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;p13">
              <a:extLst>
                <a:ext uri="{FF2B5EF4-FFF2-40B4-BE49-F238E27FC236}">
                  <a16:creationId xmlns:a16="http://schemas.microsoft.com/office/drawing/2014/main" id="{3A8E0A86-6684-809E-5E3A-62B1A2CE91CE}"/>
                </a:ext>
              </a:extLst>
            </p:cNvPr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1;p13">
              <a:extLst>
                <a:ext uri="{FF2B5EF4-FFF2-40B4-BE49-F238E27FC236}">
                  <a16:creationId xmlns:a16="http://schemas.microsoft.com/office/drawing/2014/main" id="{67066EB9-29DE-CAEB-91EF-BBFC1F96432C}"/>
                </a:ext>
              </a:extLst>
            </p:cNvPr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;p13">
              <a:extLst>
                <a:ext uri="{FF2B5EF4-FFF2-40B4-BE49-F238E27FC236}">
                  <a16:creationId xmlns:a16="http://schemas.microsoft.com/office/drawing/2014/main" id="{5CB705D0-7733-FF52-2D7D-478634932590}"/>
                </a:ext>
              </a:extLst>
            </p:cNvPr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;p13">
              <a:extLst>
                <a:ext uri="{FF2B5EF4-FFF2-40B4-BE49-F238E27FC236}">
                  <a16:creationId xmlns:a16="http://schemas.microsoft.com/office/drawing/2014/main" id="{6A6302A7-AC58-7C9D-E163-4E9B3BC2982D}"/>
                </a:ext>
              </a:extLst>
            </p:cNvPr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;p13">
              <a:extLst>
                <a:ext uri="{FF2B5EF4-FFF2-40B4-BE49-F238E27FC236}">
                  <a16:creationId xmlns:a16="http://schemas.microsoft.com/office/drawing/2014/main" id="{5E5CA7FF-852C-5744-3DC6-E3DD620864F0}"/>
                </a:ext>
              </a:extLst>
            </p:cNvPr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;p13">
              <a:extLst>
                <a:ext uri="{FF2B5EF4-FFF2-40B4-BE49-F238E27FC236}">
                  <a16:creationId xmlns:a16="http://schemas.microsoft.com/office/drawing/2014/main" id="{FA3A65C2-74B6-2095-79F8-AE42897A90D1}"/>
                </a:ext>
              </a:extLst>
            </p:cNvPr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;p13">
              <a:extLst>
                <a:ext uri="{FF2B5EF4-FFF2-40B4-BE49-F238E27FC236}">
                  <a16:creationId xmlns:a16="http://schemas.microsoft.com/office/drawing/2014/main" id="{EDFBDDC1-FD24-EF17-F8E0-F7E9A43E8ADE}"/>
                </a:ext>
              </a:extLst>
            </p:cNvPr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7;p13">
              <a:extLst>
                <a:ext uri="{FF2B5EF4-FFF2-40B4-BE49-F238E27FC236}">
                  <a16:creationId xmlns:a16="http://schemas.microsoft.com/office/drawing/2014/main" id="{F0438CAD-A930-B3BF-6D1A-271BC32E646A}"/>
                </a:ext>
              </a:extLst>
            </p:cNvPr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8;p13">
              <a:extLst>
                <a:ext uri="{FF2B5EF4-FFF2-40B4-BE49-F238E27FC236}">
                  <a16:creationId xmlns:a16="http://schemas.microsoft.com/office/drawing/2014/main" id="{D7395809-DECE-22FF-40E7-93C1FD41200E}"/>
                </a:ext>
              </a:extLst>
            </p:cNvPr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9;p13">
              <a:extLst>
                <a:ext uri="{FF2B5EF4-FFF2-40B4-BE49-F238E27FC236}">
                  <a16:creationId xmlns:a16="http://schemas.microsoft.com/office/drawing/2014/main" id="{9BEDA616-D110-05E7-9CF7-4FFE2EAD84DB}"/>
                </a:ext>
              </a:extLst>
            </p:cNvPr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0;p13">
              <a:extLst>
                <a:ext uri="{FF2B5EF4-FFF2-40B4-BE49-F238E27FC236}">
                  <a16:creationId xmlns:a16="http://schemas.microsoft.com/office/drawing/2014/main" id="{1F61B553-97FB-0655-2FEA-EA66E23E1E32}"/>
                </a:ext>
              </a:extLst>
            </p:cNvPr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1;p13">
              <a:extLst>
                <a:ext uri="{FF2B5EF4-FFF2-40B4-BE49-F238E27FC236}">
                  <a16:creationId xmlns:a16="http://schemas.microsoft.com/office/drawing/2014/main" id="{6E4D042D-E3E3-B807-9D4F-24CBB677CBCE}"/>
                </a:ext>
              </a:extLst>
            </p:cNvPr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2;p13">
              <a:extLst>
                <a:ext uri="{FF2B5EF4-FFF2-40B4-BE49-F238E27FC236}">
                  <a16:creationId xmlns:a16="http://schemas.microsoft.com/office/drawing/2014/main" id="{905A34A1-DE27-3129-67EA-10DBCCA2834F}"/>
                </a:ext>
              </a:extLst>
            </p:cNvPr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3;p13">
              <a:extLst>
                <a:ext uri="{FF2B5EF4-FFF2-40B4-BE49-F238E27FC236}">
                  <a16:creationId xmlns:a16="http://schemas.microsoft.com/office/drawing/2014/main" id="{FC78B099-EFDD-7686-D1D7-B927DE26F084}"/>
                </a:ext>
              </a:extLst>
            </p:cNvPr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4;p13">
              <a:extLst>
                <a:ext uri="{FF2B5EF4-FFF2-40B4-BE49-F238E27FC236}">
                  <a16:creationId xmlns:a16="http://schemas.microsoft.com/office/drawing/2014/main" id="{DE74777A-45E9-163A-C14A-A43093DC2F2B}"/>
                </a:ext>
              </a:extLst>
            </p:cNvPr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5;p13">
              <a:extLst>
                <a:ext uri="{FF2B5EF4-FFF2-40B4-BE49-F238E27FC236}">
                  <a16:creationId xmlns:a16="http://schemas.microsoft.com/office/drawing/2014/main" id="{D9C6ED17-204B-5274-911E-298D78CA04BC}"/>
                </a:ext>
              </a:extLst>
            </p:cNvPr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;p13">
              <a:extLst>
                <a:ext uri="{FF2B5EF4-FFF2-40B4-BE49-F238E27FC236}">
                  <a16:creationId xmlns:a16="http://schemas.microsoft.com/office/drawing/2014/main" id="{67AD0D91-30D1-1645-750D-60902779FE47}"/>
                </a:ext>
              </a:extLst>
            </p:cNvPr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;p13">
              <a:extLst>
                <a:ext uri="{FF2B5EF4-FFF2-40B4-BE49-F238E27FC236}">
                  <a16:creationId xmlns:a16="http://schemas.microsoft.com/office/drawing/2014/main" id="{EDA232CB-064D-C18D-63B2-BD4D34D5F167}"/>
                </a:ext>
              </a:extLst>
            </p:cNvPr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8;p13">
              <a:extLst>
                <a:ext uri="{FF2B5EF4-FFF2-40B4-BE49-F238E27FC236}">
                  <a16:creationId xmlns:a16="http://schemas.microsoft.com/office/drawing/2014/main" id="{2CE8DCDB-821E-2F48-3A4F-2076987346AE}"/>
                </a:ext>
              </a:extLst>
            </p:cNvPr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9;p13">
              <a:extLst>
                <a:ext uri="{FF2B5EF4-FFF2-40B4-BE49-F238E27FC236}">
                  <a16:creationId xmlns:a16="http://schemas.microsoft.com/office/drawing/2014/main" id="{DB8C4D84-D801-8BAB-B5A1-BAF7E9EF2D43}"/>
                </a:ext>
              </a:extLst>
            </p:cNvPr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0;p13">
              <a:extLst>
                <a:ext uri="{FF2B5EF4-FFF2-40B4-BE49-F238E27FC236}">
                  <a16:creationId xmlns:a16="http://schemas.microsoft.com/office/drawing/2014/main" id="{B02C84C9-2D87-206E-5BEB-4266A129CB7B}"/>
                </a:ext>
              </a:extLst>
            </p:cNvPr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1;p13">
              <a:extLst>
                <a:ext uri="{FF2B5EF4-FFF2-40B4-BE49-F238E27FC236}">
                  <a16:creationId xmlns:a16="http://schemas.microsoft.com/office/drawing/2014/main" id="{CF71FFDC-A033-2017-6567-4261BEDD446C}"/>
                </a:ext>
              </a:extLst>
            </p:cNvPr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2;p13">
              <a:extLst>
                <a:ext uri="{FF2B5EF4-FFF2-40B4-BE49-F238E27FC236}">
                  <a16:creationId xmlns:a16="http://schemas.microsoft.com/office/drawing/2014/main" id="{E6459B68-A8C4-E553-B71F-71A377A15E99}"/>
                </a:ext>
              </a:extLst>
            </p:cNvPr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3;p13">
              <a:extLst>
                <a:ext uri="{FF2B5EF4-FFF2-40B4-BE49-F238E27FC236}">
                  <a16:creationId xmlns:a16="http://schemas.microsoft.com/office/drawing/2014/main" id="{0876BD94-D1D2-71EA-E100-055538A114A6}"/>
                </a:ext>
              </a:extLst>
            </p:cNvPr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4;p13">
              <a:extLst>
                <a:ext uri="{FF2B5EF4-FFF2-40B4-BE49-F238E27FC236}">
                  <a16:creationId xmlns:a16="http://schemas.microsoft.com/office/drawing/2014/main" id="{8898519E-AD58-DD56-B86D-7BFDC6842E0D}"/>
                </a:ext>
              </a:extLst>
            </p:cNvPr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5;p13">
              <a:extLst>
                <a:ext uri="{FF2B5EF4-FFF2-40B4-BE49-F238E27FC236}">
                  <a16:creationId xmlns:a16="http://schemas.microsoft.com/office/drawing/2014/main" id="{849C6C6F-9258-7453-0BC4-6102C2910391}"/>
                </a:ext>
              </a:extLst>
            </p:cNvPr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6;p13">
              <a:extLst>
                <a:ext uri="{FF2B5EF4-FFF2-40B4-BE49-F238E27FC236}">
                  <a16:creationId xmlns:a16="http://schemas.microsoft.com/office/drawing/2014/main" id="{0B5B29B4-61EE-C324-0A13-604097322340}"/>
                </a:ext>
              </a:extLst>
            </p:cNvPr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;p13">
              <a:extLst>
                <a:ext uri="{FF2B5EF4-FFF2-40B4-BE49-F238E27FC236}">
                  <a16:creationId xmlns:a16="http://schemas.microsoft.com/office/drawing/2014/main" id="{5AD08391-9A5C-1501-8160-D3A298D61BB8}"/>
                </a:ext>
              </a:extLst>
            </p:cNvPr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8;p13">
              <a:extLst>
                <a:ext uri="{FF2B5EF4-FFF2-40B4-BE49-F238E27FC236}">
                  <a16:creationId xmlns:a16="http://schemas.microsoft.com/office/drawing/2014/main" id="{A3947CF6-9054-73B9-5B36-7235F510F2F1}"/>
                </a:ext>
              </a:extLst>
            </p:cNvPr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9;p13">
              <a:extLst>
                <a:ext uri="{FF2B5EF4-FFF2-40B4-BE49-F238E27FC236}">
                  <a16:creationId xmlns:a16="http://schemas.microsoft.com/office/drawing/2014/main" id="{7E3BDD2F-C302-6406-DEA2-2F88DAB4D1D2}"/>
                </a:ext>
              </a:extLst>
            </p:cNvPr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0;p13">
              <a:extLst>
                <a:ext uri="{FF2B5EF4-FFF2-40B4-BE49-F238E27FC236}">
                  <a16:creationId xmlns:a16="http://schemas.microsoft.com/office/drawing/2014/main" id="{7A4F46DA-4358-37C1-C1AF-3EBEC39EEF14}"/>
                </a:ext>
              </a:extLst>
            </p:cNvPr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1;p13">
              <a:extLst>
                <a:ext uri="{FF2B5EF4-FFF2-40B4-BE49-F238E27FC236}">
                  <a16:creationId xmlns:a16="http://schemas.microsoft.com/office/drawing/2014/main" id="{DED73F74-EDA0-0C12-C746-228F0B04A036}"/>
                </a:ext>
              </a:extLst>
            </p:cNvPr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2;p13">
              <a:extLst>
                <a:ext uri="{FF2B5EF4-FFF2-40B4-BE49-F238E27FC236}">
                  <a16:creationId xmlns:a16="http://schemas.microsoft.com/office/drawing/2014/main" id="{A500BCEE-568E-759A-B569-977DCD31350D}"/>
                </a:ext>
              </a:extLst>
            </p:cNvPr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3;p13">
              <a:extLst>
                <a:ext uri="{FF2B5EF4-FFF2-40B4-BE49-F238E27FC236}">
                  <a16:creationId xmlns:a16="http://schemas.microsoft.com/office/drawing/2014/main" id="{19DE8E90-9635-1B76-C39C-EC2753DC8F8A}"/>
                </a:ext>
              </a:extLst>
            </p:cNvPr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4;p13">
              <a:extLst>
                <a:ext uri="{FF2B5EF4-FFF2-40B4-BE49-F238E27FC236}">
                  <a16:creationId xmlns:a16="http://schemas.microsoft.com/office/drawing/2014/main" id="{F1C6B4A3-7BEA-3B7E-0E2A-EC7C0C7E368A}"/>
                </a:ext>
              </a:extLst>
            </p:cNvPr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5;p13">
              <a:extLst>
                <a:ext uri="{FF2B5EF4-FFF2-40B4-BE49-F238E27FC236}">
                  <a16:creationId xmlns:a16="http://schemas.microsoft.com/office/drawing/2014/main" id="{47048388-AE69-E053-3DA1-99764CF94B89}"/>
                </a:ext>
              </a:extLst>
            </p:cNvPr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6;p13">
              <a:extLst>
                <a:ext uri="{FF2B5EF4-FFF2-40B4-BE49-F238E27FC236}">
                  <a16:creationId xmlns:a16="http://schemas.microsoft.com/office/drawing/2014/main" id="{E8527E41-76CC-BC0A-6DC3-73AB92FBC95C}"/>
                </a:ext>
              </a:extLst>
            </p:cNvPr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7;p13">
              <a:extLst>
                <a:ext uri="{FF2B5EF4-FFF2-40B4-BE49-F238E27FC236}">
                  <a16:creationId xmlns:a16="http://schemas.microsoft.com/office/drawing/2014/main" id="{0A7AD8BD-BD15-6E26-FF03-D371B456F8B2}"/>
                </a:ext>
              </a:extLst>
            </p:cNvPr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8;p13">
              <a:extLst>
                <a:ext uri="{FF2B5EF4-FFF2-40B4-BE49-F238E27FC236}">
                  <a16:creationId xmlns:a16="http://schemas.microsoft.com/office/drawing/2014/main" id="{E8843985-2E34-E7A0-DFF2-3721892F525D}"/>
                </a:ext>
              </a:extLst>
            </p:cNvPr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;p13">
              <a:extLst>
                <a:ext uri="{FF2B5EF4-FFF2-40B4-BE49-F238E27FC236}">
                  <a16:creationId xmlns:a16="http://schemas.microsoft.com/office/drawing/2014/main" id="{78173986-83B3-6007-FB8F-C2DCB2252A04}"/>
                </a:ext>
              </a:extLst>
            </p:cNvPr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0;p13">
              <a:extLst>
                <a:ext uri="{FF2B5EF4-FFF2-40B4-BE49-F238E27FC236}">
                  <a16:creationId xmlns:a16="http://schemas.microsoft.com/office/drawing/2014/main" id="{34CEC577-3FA5-16F7-C674-B432BC734007}"/>
                </a:ext>
              </a:extLst>
            </p:cNvPr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;p13">
              <a:extLst>
                <a:ext uri="{FF2B5EF4-FFF2-40B4-BE49-F238E27FC236}">
                  <a16:creationId xmlns:a16="http://schemas.microsoft.com/office/drawing/2014/main" id="{9F390A9D-A504-F564-BE4C-28034B2C998C}"/>
                </a:ext>
              </a:extLst>
            </p:cNvPr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2;p13">
              <a:extLst>
                <a:ext uri="{FF2B5EF4-FFF2-40B4-BE49-F238E27FC236}">
                  <a16:creationId xmlns:a16="http://schemas.microsoft.com/office/drawing/2014/main" id="{559DDC22-F4AD-27C5-16EE-6FB2C521DA9B}"/>
                </a:ext>
              </a:extLst>
            </p:cNvPr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3;p13">
              <a:extLst>
                <a:ext uri="{FF2B5EF4-FFF2-40B4-BE49-F238E27FC236}">
                  <a16:creationId xmlns:a16="http://schemas.microsoft.com/office/drawing/2014/main" id="{C034FEFF-13A1-BD4C-3129-596C835F7725}"/>
                </a:ext>
              </a:extLst>
            </p:cNvPr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4;p13">
              <a:extLst>
                <a:ext uri="{FF2B5EF4-FFF2-40B4-BE49-F238E27FC236}">
                  <a16:creationId xmlns:a16="http://schemas.microsoft.com/office/drawing/2014/main" id="{7648D92A-351E-C207-486B-E13F281AE028}"/>
                </a:ext>
              </a:extLst>
            </p:cNvPr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5;p13">
              <a:extLst>
                <a:ext uri="{FF2B5EF4-FFF2-40B4-BE49-F238E27FC236}">
                  <a16:creationId xmlns:a16="http://schemas.microsoft.com/office/drawing/2014/main" id="{38DDB10C-6EEE-B959-75D5-17EF30E5F075}"/>
                </a:ext>
              </a:extLst>
            </p:cNvPr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6;p13">
              <a:extLst>
                <a:ext uri="{FF2B5EF4-FFF2-40B4-BE49-F238E27FC236}">
                  <a16:creationId xmlns:a16="http://schemas.microsoft.com/office/drawing/2014/main" id="{8C27BDE1-7F1F-B676-D635-9DA003648727}"/>
                </a:ext>
              </a:extLst>
            </p:cNvPr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7;p13">
              <a:extLst>
                <a:ext uri="{FF2B5EF4-FFF2-40B4-BE49-F238E27FC236}">
                  <a16:creationId xmlns:a16="http://schemas.microsoft.com/office/drawing/2014/main" id="{AC1855AE-8FBD-6C7C-ACE7-A1110F48F8CD}"/>
                </a:ext>
              </a:extLst>
            </p:cNvPr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8;p13">
              <a:extLst>
                <a:ext uri="{FF2B5EF4-FFF2-40B4-BE49-F238E27FC236}">
                  <a16:creationId xmlns:a16="http://schemas.microsoft.com/office/drawing/2014/main" id="{C8D58B45-FE79-C38C-A73F-F849DE93B147}"/>
                </a:ext>
              </a:extLst>
            </p:cNvPr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9;p13">
              <a:extLst>
                <a:ext uri="{FF2B5EF4-FFF2-40B4-BE49-F238E27FC236}">
                  <a16:creationId xmlns:a16="http://schemas.microsoft.com/office/drawing/2014/main" id="{C887FBBD-D9E8-B8A2-B3B8-60DB5869F44D}"/>
                </a:ext>
              </a:extLst>
            </p:cNvPr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0;p13">
              <a:extLst>
                <a:ext uri="{FF2B5EF4-FFF2-40B4-BE49-F238E27FC236}">
                  <a16:creationId xmlns:a16="http://schemas.microsoft.com/office/drawing/2014/main" id="{3C433A32-3C44-5163-1553-F6D6293B01F6}"/>
                </a:ext>
              </a:extLst>
            </p:cNvPr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1;p13">
              <a:extLst>
                <a:ext uri="{FF2B5EF4-FFF2-40B4-BE49-F238E27FC236}">
                  <a16:creationId xmlns:a16="http://schemas.microsoft.com/office/drawing/2014/main" id="{A07CC483-4664-17A8-525F-653B9C5C996B}"/>
                </a:ext>
              </a:extLst>
            </p:cNvPr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2;p13">
              <a:extLst>
                <a:ext uri="{FF2B5EF4-FFF2-40B4-BE49-F238E27FC236}">
                  <a16:creationId xmlns:a16="http://schemas.microsoft.com/office/drawing/2014/main" id="{2323AF33-4CB9-EB89-234A-34A5D4EE933B}"/>
                </a:ext>
              </a:extLst>
            </p:cNvPr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3;p13">
              <a:extLst>
                <a:ext uri="{FF2B5EF4-FFF2-40B4-BE49-F238E27FC236}">
                  <a16:creationId xmlns:a16="http://schemas.microsoft.com/office/drawing/2014/main" id="{2A6D22D5-73DD-0CA1-B577-1F5F419F2D1E}"/>
                </a:ext>
              </a:extLst>
            </p:cNvPr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4;p13">
              <a:extLst>
                <a:ext uri="{FF2B5EF4-FFF2-40B4-BE49-F238E27FC236}">
                  <a16:creationId xmlns:a16="http://schemas.microsoft.com/office/drawing/2014/main" id="{0D75CBFB-755E-0451-3D5B-E97FB0EB27F2}"/>
                </a:ext>
              </a:extLst>
            </p:cNvPr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5;p13">
              <a:extLst>
                <a:ext uri="{FF2B5EF4-FFF2-40B4-BE49-F238E27FC236}">
                  <a16:creationId xmlns:a16="http://schemas.microsoft.com/office/drawing/2014/main" id="{032B33EE-C772-9E64-7A42-39B181A609EC}"/>
                </a:ext>
              </a:extLst>
            </p:cNvPr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6;p13">
              <a:extLst>
                <a:ext uri="{FF2B5EF4-FFF2-40B4-BE49-F238E27FC236}">
                  <a16:creationId xmlns:a16="http://schemas.microsoft.com/office/drawing/2014/main" id="{DBBE7BAB-3DF6-9652-5896-59CFEF0961F2}"/>
                </a:ext>
              </a:extLst>
            </p:cNvPr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;p13">
              <a:extLst>
                <a:ext uri="{FF2B5EF4-FFF2-40B4-BE49-F238E27FC236}">
                  <a16:creationId xmlns:a16="http://schemas.microsoft.com/office/drawing/2014/main" id="{41BE0223-8EF6-9BDA-8DC7-B6493B8D1579}"/>
                </a:ext>
              </a:extLst>
            </p:cNvPr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8;p13">
              <a:extLst>
                <a:ext uri="{FF2B5EF4-FFF2-40B4-BE49-F238E27FC236}">
                  <a16:creationId xmlns:a16="http://schemas.microsoft.com/office/drawing/2014/main" id="{E8C22396-E9B4-2124-0F50-A87B4705665A}"/>
                </a:ext>
              </a:extLst>
            </p:cNvPr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9;p13">
              <a:extLst>
                <a:ext uri="{FF2B5EF4-FFF2-40B4-BE49-F238E27FC236}">
                  <a16:creationId xmlns:a16="http://schemas.microsoft.com/office/drawing/2014/main" id="{B8463A68-91EC-6F61-5AB9-7409CCDA7169}"/>
                </a:ext>
              </a:extLst>
            </p:cNvPr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0;p13">
              <a:extLst>
                <a:ext uri="{FF2B5EF4-FFF2-40B4-BE49-F238E27FC236}">
                  <a16:creationId xmlns:a16="http://schemas.microsoft.com/office/drawing/2014/main" id="{766DD8B8-6809-E23C-46EB-4C16B675222D}"/>
                </a:ext>
              </a:extLst>
            </p:cNvPr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1;p13">
              <a:extLst>
                <a:ext uri="{FF2B5EF4-FFF2-40B4-BE49-F238E27FC236}">
                  <a16:creationId xmlns:a16="http://schemas.microsoft.com/office/drawing/2014/main" id="{3896D205-318D-BD08-DD73-2B161E4DC572}"/>
                </a:ext>
              </a:extLst>
            </p:cNvPr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2;p13">
              <a:extLst>
                <a:ext uri="{FF2B5EF4-FFF2-40B4-BE49-F238E27FC236}">
                  <a16:creationId xmlns:a16="http://schemas.microsoft.com/office/drawing/2014/main" id="{32F653DC-2ED6-4A07-5571-12528E76B9DB}"/>
                </a:ext>
              </a:extLst>
            </p:cNvPr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3;p13">
              <a:extLst>
                <a:ext uri="{FF2B5EF4-FFF2-40B4-BE49-F238E27FC236}">
                  <a16:creationId xmlns:a16="http://schemas.microsoft.com/office/drawing/2014/main" id="{35A0A5B6-05AF-2AD4-3D36-1E313D2FB1D2}"/>
                </a:ext>
              </a:extLst>
            </p:cNvPr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4;p13">
              <a:extLst>
                <a:ext uri="{FF2B5EF4-FFF2-40B4-BE49-F238E27FC236}">
                  <a16:creationId xmlns:a16="http://schemas.microsoft.com/office/drawing/2014/main" id="{D723DFDB-1E3F-002B-6D62-06101B67344A}"/>
                </a:ext>
              </a:extLst>
            </p:cNvPr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5;p13">
              <a:extLst>
                <a:ext uri="{FF2B5EF4-FFF2-40B4-BE49-F238E27FC236}">
                  <a16:creationId xmlns:a16="http://schemas.microsoft.com/office/drawing/2014/main" id="{9D3A173E-1185-3F65-59C1-1D6D57F1CB06}"/>
                </a:ext>
              </a:extLst>
            </p:cNvPr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6;p13">
              <a:extLst>
                <a:ext uri="{FF2B5EF4-FFF2-40B4-BE49-F238E27FC236}">
                  <a16:creationId xmlns:a16="http://schemas.microsoft.com/office/drawing/2014/main" id="{E858E8B4-7359-8847-24D2-AED70563B01C}"/>
                </a:ext>
              </a:extLst>
            </p:cNvPr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7;p13">
              <a:extLst>
                <a:ext uri="{FF2B5EF4-FFF2-40B4-BE49-F238E27FC236}">
                  <a16:creationId xmlns:a16="http://schemas.microsoft.com/office/drawing/2014/main" id="{03E0AEEF-2C6F-B17D-A69D-AA886C8EFD3E}"/>
                </a:ext>
              </a:extLst>
            </p:cNvPr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8;p13">
              <a:extLst>
                <a:ext uri="{FF2B5EF4-FFF2-40B4-BE49-F238E27FC236}">
                  <a16:creationId xmlns:a16="http://schemas.microsoft.com/office/drawing/2014/main" id="{C8986A16-189E-30EF-461C-B917C4053EF7}"/>
                </a:ext>
              </a:extLst>
            </p:cNvPr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9;p13">
              <a:extLst>
                <a:ext uri="{FF2B5EF4-FFF2-40B4-BE49-F238E27FC236}">
                  <a16:creationId xmlns:a16="http://schemas.microsoft.com/office/drawing/2014/main" id="{C0DE1966-8961-A715-6CCA-64DFDFD017AC}"/>
                </a:ext>
              </a:extLst>
            </p:cNvPr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0;p13">
              <a:extLst>
                <a:ext uri="{FF2B5EF4-FFF2-40B4-BE49-F238E27FC236}">
                  <a16:creationId xmlns:a16="http://schemas.microsoft.com/office/drawing/2014/main" id="{AC479015-D460-6569-5FB6-DEB5988C1613}"/>
                </a:ext>
              </a:extLst>
            </p:cNvPr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1;p13">
              <a:extLst>
                <a:ext uri="{FF2B5EF4-FFF2-40B4-BE49-F238E27FC236}">
                  <a16:creationId xmlns:a16="http://schemas.microsoft.com/office/drawing/2014/main" id="{9B9EB5A2-0B72-43D2-16A1-DDACA974BAC6}"/>
                </a:ext>
              </a:extLst>
            </p:cNvPr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2;p13">
              <a:extLst>
                <a:ext uri="{FF2B5EF4-FFF2-40B4-BE49-F238E27FC236}">
                  <a16:creationId xmlns:a16="http://schemas.microsoft.com/office/drawing/2014/main" id="{C28C35D4-D62B-F787-F91C-8736E17AC81F}"/>
                </a:ext>
              </a:extLst>
            </p:cNvPr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3;p13">
              <a:extLst>
                <a:ext uri="{FF2B5EF4-FFF2-40B4-BE49-F238E27FC236}">
                  <a16:creationId xmlns:a16="http://schemas.microsoft.com/office/drawing/2014/main" id="{2775F945-41FF-7542-C8FE-375972C203BF}"/>
                </a:ext>
              </a:extLst>
            </p:cNvPr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27014" y="9447772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98384" y="9447772"/>
            <a:ext cx="4905032" cy="839228"/>
            <a:chOff x="0" y="0"/>
            <a:chExt cx="1291860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1860" cy="221031"/>
            </a:xfrm>
            <a:custGeom>
              <a:avLst/>
              <a:gdLst/>
              <a:ahLst/>
              <a:cxnLst/>
              <a:rect l="l" t="t" r="r" b="b"/>
              <a:pathLst>
                <a:path w="1291860" h="221031">
                  <a:moveTo>
                    <a:pt x="203200" y="0"/>
                  </a:moveTo>
                  <a:lnTo>
                    <a:pt x="1291860" y="0"/>
                  </a:lnTo>
                  <a:lnTo>
                    <a:pt x="108866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1088660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44191" y="9258300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854601" y="9258300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937756" y="9258300"/>
            <a:ext cx="2664422" cy="1218172"/>
            <a:chOff x="0" y="0"/>
            <a:chExt cx="483446" cy="22103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0" name="TextBox 49">
            <a:extLst>
              <a:ext uri="{FF2B5EF4-FFF2-40B4-BE49-F238E27FC236}">
                <a16:creationId xmlns:a16="http://schemas.microsoft.com/office/drawing/2014/main" id="{FC6EC68D-3638-4E88-BC81-5383715E3F22}"/>
              </a:ext>
            </a:extLst>
          </p:cNvPr>
          <p:cNvSpPr txBox="1"/>
          <p:nvPr/>
        </p:nvSpPr>
        <p:spPr>
          <a:xfrm>
            <a:off x="1765901" y="1051542"/>
            <a:ext cx="14978575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0D7377"/>
                </a:solidFill>
                <a:latin typeface="League Spartan"/>
              </a:rPr>
              <a:t>TEST CASES OVERVIEW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07C5BA0-9027-962B-DC59-DC74F5B16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565" y="2781300"/>
            <a:ext cx="9070525" cy="6088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84A944-8C10-5968-3740-3EDB5EA41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3" y="3348952"/>
            <a:ext cx="8165369" cy="49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10593203" y="2220949"/>
            <a:ext cx="6709253" cy="5845101"/>
            <a:chOff x="0" y="0"/>
            <a:chExt cx="6350000" cy="553212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0D7377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718414" y="0"/>
            <a:ext cx="4393457" cy="839228"/>
            <a:chOff x="0" y="0"/>
            <a:chExt cx="1157124" cy="2210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235591" y="-189472"/>
            <a:ext cx="2664422" cy="1218172"/>
            <a:chOff x="0" y="0"/>
            <a:chExt cx="483446" cy="22103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6846001" y="-189472"/>
            <a:ext cx="2664422" cy="1218172"/>
            <a:chOff x="0" y="0"/>
            <a:chExt cx="483446" cy="22103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49">
            <a:extLst>
              <a:ext uri="{FF2B5EF4-FFF2-40B4-BE49-F238E27FC236}">
                <a16:creationId xmlns:a16="http://schemas.microsoft.com/office/drawing/2014/main" id="{A2A9F2E5-8B11-EA80-96B6-1D4AAEB09CB3}"/>
              </a:ext>
            </a:extLst>
          </p:cNvPr>
          <p:cNvSpPr txBox="1"/>
          <p:nvPr/>
        </p:nvSpPr>
        <p:spPr>
          <a:xfrm>
            <a:off x="-24581" y="1051542"/>
            <a:ext cx="12386161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TEST CASES RESULTS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9057FE1-6BCA-7A44-E606-6C43CA21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33701"/>
            <a:ext cx="8982385" cy="55075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00FCD27-704C-B522-2E28-CAA603F2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46" y="2933701"/>
            <a:ext cx="9049054" cy="5498945"/>
          </a:xfrm>
          <a:prstGeom prst="rect">
            <a:avLst/>
          </a:prstGeom>
        </p:spPr>
      </p:pic>
      <p:sp>
        <p:nvSpPr>
          <p:cNvPr id="2" name="TextBox 65">
            <a:extLst>
              <a:ext uri="{FF2B5EF4-FFF2-40B4-BE49-F238E27FC236}">
                <a16:creationId xmlns:a16="http://schemas.microsoft.com/office/drawing/2014/main" id="{5E73A7C3-416C-5578-FB01-CFAF711DAEEA}"/>
              </a:ext>
            </a:extLst>
          </p:cNvPr>
          <p:cNvSpPr txBox="1"/>
          <p:nvPr/>
        </p:nvSpPr>
        <p:spPr>
          <a:xfrm>
            <a:off x="7106460" y="8585458"/>
            <a:ext cx="11105340" cy="135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3"/>
              </a:lnSpc>
            </a:pP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A total of </a:t>
            </a:r>
            <a:r>
              <a:rPr lang="en-US" sz="1900" b="1" spc="87" dirty="0">
                <a:solidFill>
                  <a:srgbClr val="FFFFFF"/>
                </a:solidFill>
                <a:latin typeface="Montserrat Semi-Bold"/>
              </a:rPr>
              <a:t>88 test cases </a:t>
            </a: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have been designed for this session and 88 (100%) - all of them were executed: </a:t>
            </a:r>
            <a:r>
              <a:rPr lang="en-US" sz="1900" b="1" spc="87" dirty="0">
                <a:solidFill>
                  <a:srgbClr val="FFFFFF"/>
                </a:solidFill>
                <a:latin typeface="Montserrat Semi-Bold"/>
              </a:rPr>
              <a:t>62 test cases passed </a:t>
            </a: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and </a:t>
            </a:r>
            <a:r>
              <a:rPr lang="en-US" sz="1900" b="1" spc="87" dirty="0">
                <a:solidFill>
                  <a:srgbClr val="FFFFFF"/>
                </a:solidFill>
                <a:latin typeface="Montserrat Semi-Bold"/>
              </a:rPr>
              <a:t>26 test cases failed</a:t>
            </a: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. “Cos” feature has been identified as the section with the highest number of bugs identified during testing (6). The severity of these bugs is from major to minor.</a:t>
            </a:r>
          </a:p>
        </p:txBody>
      </p:sp>
    </p:spTree>
    <p:extLst>
      <p:ext uri="{BB962C8B-B14F-4D97-AF65-F5344CB8AC3E}">
        <p14:creationId xmlns:p14="http://schemas.microsoft.com/office/powerpoint/2010/main" val="26270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718414" y="0"/>
            <a:ext cx="4393457" cy="839228"/>
            <a:chOff x="0" y="0"/>
            <a:chExt cx="1157124" cy="2210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235591" y="-189472"/>
            <a:ext cx="2664422" cy="1218172"/>
            <a:chOff x="0" y="0"/>
            <a:chExt cx="483446" cy="22103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6846001" y="-189472"/>
            <a:ext cx="2664422" cy="1218172"/>
            <a:chOff x="0" y="0"/>
            <a:chExt cx="483446" cy="22103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49">
            <a:extLst>
              <a:ext uri="{FF2B5EF4-FFF2-40B4-BE49-F238E27FC236}">
                <a16:creationId xmlns:a16="http://schemas.microsoft.com/office/drawing/2014/main" id="{D1855E90-8851-E0B3-21AE-F93422B94EF0}"/>
              </a:ext>
            </a:extLst>
          </p:cNvPr>
          <p:cNvSpPr txBox="1"/>
          <p:nvPr/>
        </p:nvSpPr>
        <p:spPr>
          <a:xfrm>
            <a:off x="-24581" y="1051542"/>
            <a:ext cx="12386161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BUGS OVERVIEW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B1A3B64-2527-041A-3923-05BDCBB86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92179"/>
            <a:ext cx="8777897" cy="58845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1040848-ACD5-94D3-FFE6-A6F49F2F8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92180"/>
            <a:ext cx="8934564" cy="5884546"/>
          </a:xfrm>
          <a:prstGeom prst="rect">
            <a:avLst/>
          </a:prstGeom>
        </p:spPr>
      </p:pic>
      <p:sp>
        <p:nvSpPr>
          <p:cNvPr id="2" name="TextBox 65">
            <a:extLst>
              <a:ext uri="{FF2B5EF4-FFF2-40B4-BE49-F238E27FC236}">
                <a16:creationId xmlns:a16="http://schemas.microsoft.com/office/drawing/2014/main" id="{67BBF769-6CC2-011A-136B-14883D571B72}"/>
              </a:ext>
            </a:extLst>
          </p:cNvPr>
          <p:cNvSpPr txBox="1"/>
          <p:nvPr/>
        </p:nvSpPr>
        <p:spPr>
          <a:xfrm>
            <a:off x="7106460" y="8496300"/>
            <a:ext cx="11105340" cy="1704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3"/>
              </a:lnSpc>
            </a:pP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A total number of </a:t>
            </a:r>
            <a:r>
              <a:rPr lang="en-US" sz="1900" b="1" spc="87" dirty="0">
                <a:solidFill>
                  <a:srgbClr val="FFFFFF"/>
                </a:solidFill>
                <a:latin typeface="Montserrat Semi-Bold"/>
              </a:rPr>
              <a:t>21 Bugs </a:t>
            </a: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were identified: 4 major, 8  normal and 9 minor severity affecting </a:t>
            </a:r>
            <a:r>
              <a:rPr lang="en-US" sz="1900" b="1" spc="87" dirty="0">
                <a:solidFill>
                  <a:srgbClr val="FFFFFF"/>
                </a:solidFill>
                <a:latin typeface="Montserrat Semi-Bold"/>
              </a:rPr>
              <a:t>26 test cases</a:t>
            </a: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. There were </a:t>
            </a:r>
            <a:r>
              <a:rPr lang="en-US" sz="1900" b="1" spc="87" dirty="0">
                <a:solidFill>
                  <a:srgbClr val="FFFFFF"/>
                </a:solidFill>
                <a:latin typeface="Montserrat Semi-Bold"/>
              </a:rPr>
              <a:t>18 defects </a:t>
            </a: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and </a:t>
            </a:r>
            <a:r>
              <a:rPr lang="en-US" sz="1900" b="1" spc="87" dirty="0">
                <a:solidFill>
                  <a:srgbClr val="FFFFFF"/>
                </a:solidFill>
                <a:latin typeface="Montserrat Semi-Bold"/>
              </a:rPr>
              <a:t>3 Improvements </a:t>
            </a: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logged into Mantis Bug Tracker. Most of the bugs were identified by performing Exploratory Testing and Negative Testing, in “Cos”, “</a:t>
            </a:r>
            <a:r>
              <a:rPr lang="en-US" sz="1900" spc="87" dirty="0" err="1">
                <a:solidFill>
                  <a:srgbClr val="FFFFFF"/>
                </a:solidFill>
                <a:latin typeface="Montserrat Semi-Bold"/>
              </a:rPr>
              <a:t>Cautare</a:t>
            </a: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” and “</a:t>
            </a:r>
            <a:r>
              <a:rPr lang="en-US" sz="1900" spc="87" dirty="0" err="1">
                <a:solidFill>
                  <a:srgbClr val="FFFFFF"/>
                </a:solidFill>
                <a:latin typeface="Montserrat Semi-Bold"/>
              </a:rPr>
              <a:t>Inregistrare</a:t>
            </a:r>
            <a:r>
              <a:rPr lang="en-US" sz="1900" spc="87" dirty="0">
                <a:solidFill>
                  <a:srgbClr val="FFFFFF"/>
                </a:solidFill>
                <a:latin typeface="Montserrat Semi-Bold"/>
              </a:rPr>
              <a:t>”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1809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718414" y="0"/>
            <a:ext cx="4393457" cy="839228"/>
            <a:chOff x="0" y="0"/>
            <a:chExt cx="1157124" cy="2210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235591" y="-189472"/>
            <a:ext cx="2664422" cy="1218172"/>
            <a:chOff x="0" y="0"/>
            <a:chExt cx="483446" cy="22103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6846001" y="-189472"/>
            <a:ext cx="2664422" cy="1218172"/>
            <a:chOff x="0" y="0"/>
            <a:chExt cx="483446" cy="22103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49">
            <a:extLst>
              <a:ext uri="{FF2B5EF4-FFF2-40B4-BE49-F238E27FC236}">
                <a16:creationId xmlns:a16="http://schemas.microsoft.com/office/drawing/2014/main" id="{D1855E90-8851-E0B3-21AE-F93422B94EF0}"/>
              </a:ext>
            </a:extLst>
          </p:cNvPr>
          <p:cNvSpPr txBox="1"/>
          <p:nvPr/>
        </p:nvSpPr>
        <p:spPr>
          <a:xfrm>
            <a:off x="-24581" y="1051542"/>
            <a:ext cx="12386161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BUGS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EFD0D-0114-E3F1-855A-65847D47B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707589"/>
            <a:ext cx="9188982" cy="5712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25D00-B22C-17EE-38A3-1B26615CB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707589"/>
            <a:ext cx="8915400" cy="57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6"/>
          <p:cNvGrpSpPr/>
          <p:nvPr/>
        </p:nvGrpSpPr>
        <p:grpSpPr>
          <a:xfrm>
            <a:off x="-1038153" y="0"/>
            <a:ext cx="4393457" cy="839228"/>
            <a:chOff x="0" y="0"/>
            <a:chExt cx="1157124" cy="22103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-1261839" y="9234080"/>
            <a:ext cx="4393457" cy="839228"/>
            <a:chOff x="0" y="0"/>
            <a:chExt cx="1157124" cy="221031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2479025" y="-189472"/>
            <a:ext cx="2664422" cy="1218172"/>
            <a:chOff x="0" y="0"/>
            <a:chExt cx="483446" cy="221031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255338" y="9044608"/>
            <a:ext cx="2664422" cy="1218172"/>
            <a:chOff x="0" y="0"/>
            <a:chExt cx="483446" cy="22103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3865748" y="9044608"/>
            <a:ext cx="2664422" cy="1218172"/>
            <a:chOff x="0" y="0"/>
            <a:chExt cx="483446" cy="22103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6" name="TextBox 59">
            <a:extLst>
              <a:ext uri="{FF2B5EF4-FFF2-40B4-BE49-F238E27FC236}">
                <a16:creationId xmlns:a16="http://schemas.microsoft.com/office/drawing/2014/main" id="{CFF7191B-00BE-E24D-679F-D9CF5F2C9C80}"/>
              </a:ext>
            </a:extLst>
          </p:cNvPr>
          <p:cNvSpPr txBox="1"/>
          <p:nvPr/>
        </p:nvSpPr>
        <p:spPr>
          <a:xfrm>
            <a:off x="9850706" y="495300"/>
            <a:ext cx="668861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200" dirty="0">
                <a:solidFill>
                  <a:srgbClr val="0D7377"/>
                </a:solidFill>
                <a:latin typeface="League Spartan"/>
              </a:rPr>
              <a:t>Conclusions</a:t>
            </a:r>
          </a:p>
        </p:txBody>
      </p:sp>
      <p:sp>
        <p:nvSpPr>
          <p:cNvPr id="3" name="Google Shape;430;p16">
            <a:extLst>
              <a:ext uri="{FF2B5EF4-FFF2-40B4-BE49-F238E27FC236}">
                <a16:creationId xmlns:a16="http://schemas.microsoft.com/office/drawing/2014/main" id="{6366866C-69A7-61DF-656B-20C3E6515F6E}"/>
              </a:ext>
            </a:extLst>
          </p:cNvPr>
          <p:cNvSpPr/>
          <p:nvPr/>
        </p:nvSpPr>
        <p:spPr>
          <a:xfrm>
            <a:off x="8985620" y="6134100"/>
            <a:ext cx="9059694" cy="1855472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9"/>
                  <a:pt x="27078" y="8329"/>
                </a:cubicBezTo>
                <a:cubicBezTo>
                  <a:pt x="25811" y="5384"/>
                  <a:pt x="22866" y="3326"/>
                  <a:pt x="19445" y="3326"/>
                </a:cubicBezTo>
                <a:cubicBezTo>
                  <a:pt x="16089" y="3326"/>
                  <a:pt x="13207" y="5289"/>
                  <a:pt x="11877" y="8139"/>
                </a:cubicBezTo>
                <a:cubicBezTo>
                  <a:pt x="10666" y="10420"/>
                  <a:pt x="8789" y="11316"/>
                  <a:pt x="7111" y="11316"/>
                </a:cubicBezTo>
                <a:cubicBezTo>
                  <a:pt x="6507" y="11316"/>
                  <a:pt x="5928" y="11199"/>
                  <a:pt x="5416" y="10989"/>
                </a:cubicBezTo>
                <a:cubicBezTo>
                  <a:pt x="5353" y="10958"/>
                  <a:pt x="5289" y="10926"/>
                  <a:pt x="5226" y="10894"/>
                </a:cubicBezTo>
                <a:cubicBezTo>
                  <a:pt x="5163" y="10894"/>
                  <a:pt x="5099" y="10863"/>
                  <a:pt x="5068" y="10831"/>
                </a:cubicBezTo>
                <a:cubicBezTo>
                  <a:pt x="5004" y="10799"/>
                  <a:pt x="4909" y="10768"/>
                  <a:pt x="4846" y="10704"/>
                </a:cubicBezTo>
                <a:cubicBezTo>
                  <a:pt x="4339" y="10388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21"/>
                  <a:pt x="1046" y="13966"/>
                  <a:pt x="2344" y="13966"/>
                </a:cubicBezTo>
                <a:cubicBezTo>
                  <a:pt x="2914" y="13966"/>
                  <a:pt x="3421" y="13776"/>
                  <a:pt x="3833" y="13428"/>
                </a:cubicBezTo>
                <a:cubicBezTo>
                  <a:pt x="4086" y="13238"/>
                  <a:pt x="4339" y="12890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5"/>
                  <a:pt x="5163" y="12383"/>
                  <a:pt x="5226" y="12383"/>
                </a:cubicBezTo>
                <a:cubicBezTo>
                  <a:pt x="5289" y="12351"/>
                  <a:pt x="5353" y="12320"/>
                  <a:pt x="5416" y="12288"/>
                </a:cubicBezTo>
                <a:cubicBezTo>
                  <a:pt x="5928" y="12078"/>
                  <a:pt x="6507" y="11962"/>
                  <a:pt x="7111" y="11962"/>
                </a:cubicBezTo>
                <a:cubicBezTo>
                  <a:pt x="8789" y="11962"/>
                  <a:pt x="10666" y="12857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9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25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25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1;p16">
            <a:extLst>
              <a:ext uri="{FF2B5EF4-FFF2-40B4-BE49-F238E27FC236}">
                <a16:creationId xmlns:a16="http://schemas.microsoft.com/office/drawing/2014/main" id="{C47A35E6-BFD4-FDA7-0880-5443F8C49EAC}"/>
              </a:ext>
            </a:extLst>
          </p:cNvPr>
          <p:cNvSpPr/>
          <p:nvPr/>
        </p:nvSpPr>
        <p:spPr>
          <a:xfrm>
            <a:off x="9862996" y="6587979"/>
            <a:ext cx="945631" cy="947783"/>
          </a:xfrm>
          <a:custGeom>
            <a:avLst/>
            <a:gdLst/>
            <a:ahLst/>
            <a:cxnLst/>
            <a:rect l="l" t="t" r="r" b="b"/>
            <a:pathLst>
              <a:path w="13619" h="13650" extrusionOk="0">
                <a:moveTo>
                  <a:pt x="6809" y="0"/>
                </a:moveTo>
                <a:cubicBezTo>
                  <a:pt x="3041" y="0"/>
                  <a:pt x="1" y="3040"/>
                  <a:pt x="1" y="6809"/>
                </a:cubicBezTo>
                <a:cubicBezTo>
                  <a:pt x="1" y="10577"/>
                  <a:pt x="3041" y="13649"/>
                  <a:pt x="6809" y="13649"/>
                </a:cubicBezTo>
                <a:cubicBezTo>
                  <a:pt x="10578" y="13649"/>
                  <a:pt x="13618" y="10577"/>
                  <a:pt x="13618" y="6809"/>
                </a:cubicBezTo>
                <a:cubicBezTo>
                  <a:pt x="13618" y="3040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32;p16">
            <a:extLst>
              <a:ext uri="{FF2B5EF4-FFF2-40B4-BE49-F238E27FC236}">
                <a16:creationId xmlns:a16="http://schemas.microsoft.com/office/drawing/2014/main" id="{FFD372F6-8AB6-0485-AEE5-ED5599A92761}"/>
              </a:ext>
            </a:extLst>
          </p:cNvPr>
          <p:cNvSpPr/>
          <p:nvPr/>
        </p:nvSpPr>
        <p:spPr>
          <a:xfrm>
            <a:off x="9062623" y="6977160"/>
            <a:ext cx="169351" cy="169351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4"/>
                </a:moveTo>
                <a:cubicBezTo>
                  <a:pt x="2439" y="1901"/>
                  <a:pt x="1900" y="2439"/>
                  <a:pt x="1235" y="2439"/>
                </a:cubicBezTo>
                <a:cubicBezTo>
                  <a:pt x="538" y="2439"/>
                  <a:pt x="0" y="1901"/>
                  <a:pt x="0" y="1204"/>
                </a:cubicBezTo>
                <a:cubicBezTo>
                  <a:pt x="0" y="539"/>
                  <a:pt x="538" y="0"/>
                  <a:pt x="1235" y="0"/>
                </a:cubicBezTo>
                <a:cubicBezTo>
                  <a:pt x="1900" y="0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3;p16">
            <a:extLst>
              <a:ext uri="{FF2B5EF4-FFF2-40B4-BE49-F238E27FC236}">
                <a16:creationId xmlns:a16="http://schemas.microsoft.com/office/drawing/2014/main" id="{4951662C-8275-B5BB-F3C6-E82C1C9896BA}"/>
              </a:ext>
            </a:extLst>
          </p:cNvPr>
          <p:cNvSpPr/>
          <p:nvPr/>
        </p:nvSpPr>
        <p:spPr>
          <a:xfrm>
            <a:off x="11450619" y="6210300"/>
            <a:ext cx="6504499" cy="1703072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1"/>
                </a:moveTo>
                <a:cubicBezTo>
                  <a:pt x="982" y="1"/>
                  <a:pt x="1" y="951"/>
                  <a:pt x="1" y="2154"/>
                </a:cubicBezTo>
                <a:lnTo>
                  <a:pt x="1" y="18527"/>
                </a:lnTo>
                <a:cubicBezTo>
                  <a:pt x="1" y="19730"/>
                  <a:pt x="982" y="20681"/>
                  <a:pt x="2154" y="20681"/>
                </a:cubicBezTo>
                <a:lnTo>
                  <a:pt x="91524" y="20681"/>
                </a:lnTo>
                <a:cubicBezTo>
                  <a:pt x="92728" y="20681"/>
                  <a:pt x="93678" y="19730"/>
                  <a:pt x="93678" y="18527"/>
                </a:cubicBezTo>
                <a:lnTo>
                  <a:pt x="93678" y="2154"/>
                </a:lnTo>
                <a:cubicBezTo>
                  <a:pt x="93678" y="951"/>
                  <a:pt x="92728" y="1"/>
                  <a:pt x="915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4;p16">
            <a:extLst>
              <a:ext uri="{FF2B5EF4-FFF2-40B4-BE49-F238E27FC236}">
                <a16:creationId xmlns:a16="http://schemas.microsoft.com/office/drawing/2014/main" id="{F2F61A99-E566-314E-1D41-511316A5C5E7}"/>
              </a:ext>
            </a:extLst>
          </p:cNvPr>
          <p:cNvSpPr/>
          <p:nvPr/>
        </p:nvSpPr>
        <p:spPr>
          <a:xfrm>
            <a:off x="242686" y="3162300"/>
            <a:ext cx="9061847" cy="1828799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5;p16">
            <a:extLst>
              <a:ext uri="{FF2B5EF4-FFF2-40B4-BE49-F238E27FC236}">
                <a16:creationId xmlns:a16="http://schemas.microsoft.com/office/drawing/2014/main" id="{6CFA4A0E-7548-F26B-4530-269BE87B94A1}"/>
              </a:ext>
            </a:extLst>
          </p:cNvPr>
          <p:cNvSpPr/>
          <p:nvPr/>
        </p:nvSpPr>
        <p:spPr>
          <a:xfrm>
            <a:off x="7415563" y="3591084"/>
            <a:ext cx="1073182" cy="947922"/>
          </a:xfrm>
          <a:custGeom>
            <a:avLst/>
            <a:gdLst/>
            <a:ahLst/>
            <a:cxnLst/>
            <a:rect l="l" t="t" r="r" b="b"/>
            <a:pathLst>
              <a:path w="15456" h="13652" extrusionOk="0">
                <a:moveTo>
                  <a:pt x="7736" y="1"/>
                </a:moveTo>
                <a:cubicBezTo>
                  <a:pt x="6877" y="1"/>
                  <a:pt x="6005" y="164"/>
                  <a:pt x="5163" y="508"/>
                </a:cubicBezTo>
                <a:cubicBezTo>
                  <a:pt x="1679" y="1933"/>
                  <a:pt x="1" y="5924"/>
                  <a:pt x="1426" y="9407"/>
                </a:cubicBezTo>
                <a:cubicBezTo>
                  <a:pt x="2507" y="12048"/>
                  <a:pt x="5062" y="13652"/>
                  <a:pt x="7752" y="13652"/>
                </a:cubicBezTo>
                <a:cubicBezTo>
                  <a:pt x="8611" y="13652"/>
                  <a:pt x="9483" y="13489"/>
                  <a:pt x="10325" y="13144"/>
                </a:cubicBezTo>
                <a:cubicBezTo>
                  <a:pt x="13809" y="11719"/>
                  <a:pt x="15455" y="7729"/>
                  <a:pt x="14062" y="4245"/>
                </a:cubicBezTo>
                <a:cubicBezTo>
                  <a:pt x="12982" y="1604"/>
                  <a:pt x="10426" y="1"/>
                  <a:pt x="77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6;p16">
            <a:extLst>
              <a:ext uri="{FF2B5EF4-FFF2-40B4-BE49-F238E27FC236}">
                <a16:creationId xmlns:a16="http://schemas.microsoft.com/office/drawing/2014/main" id="{771A9292-5AB3-F705-9A3A-D68025972F24}"/>
              </a:ext>
            </a:extLst>
          </p:cNvPr>
          <p:cNvSpPr/>
          <p:nvPr/>
        </p:nvSpPr>
        <p:spPr>
          <a:xfrm>
            <a:off x="9056026" y="3980404"/>
            <a:ext cx="169351" cy="169351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3"/>
                </a:moveTo>
                <a:cubicBezTo>
                  <a:pt x="2439" y="1900"/>
                  <a:pt x="1900" y="2439"/>
                  <a:pt x="1203" y="2439"/>
                </a:cubicBezTo>
                <a:cubicBezTo>
                  <a:pt x="538" y="2439"/>
                  <a:pt x="0" y="1900"/>
                  <a:pt x="0" y="1203"/>
                </a:cubicBezTo>
                <a:cubicBezTo>
                  <a:pt x="0" y="538"/>
                  <a:pt x="538" y="0"/>
                  <a:pt x="1203" y="0"/>
                </a:cubicBezTo>
                <a:cubicBezTo>
                  <a:pt x="1900" y="0"/>
                  <a:pt x="2439" y="538"/>
                  <a:pt x="2439" y="1203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37;p16">
            <a:extLst>
              <a:ext uri="{FF2B5EF4-FFF2-40B4-BE49-F238E27FC236}">
                <a16:creationId xmlns:a16="http://schemas.microsoft.com/office/drawing/2014/main" id="{DF1B37AE-19A2-1B55-0EFC-EB1DB0082987}"/>
              </a:ext>
            </a:extLst>
          </p:cNvPr>
          <p:cNvSpPr/>
          <p:nvPr/>
        </p:nvSpPr>
        <p:spPr>
          <a:xfrm>
            <a:off x="330660" y="3238500"/>
            <a:ext cx="6506652" cy="1676400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8;p16">
            <a:extLst>
              <a:ext uri="{FF2B5EF4-FFF2-40B4-BE49-F238E27FC236}">
                <a16:creationId xmlns:a16="http://schemas.microsoft.com/office/drawing/2014/main" id="{8A9A09CF-1BA2-921B-B98E-8BFD1DFC4B70}"/>
              </a:ext>
            </a:extLst>
          </p:cNvPr>
          <p:cNvSpPr/>
          <p:nvPr/>
        </p:nvSpPr>
        <p:spPr>
          <a:xfrm>
            <a:off x="7633310" y="3751686"/>
            <a:ext cx="624565" cy="624565"/>
          </a:xfrm>
          <a:custGeom>
            <a:avLst/>
            <a:gdLst/>
            <a:ahLst/>
            <a:cxnLst/>
            <a:rect l="l" t="t" r="r" b="b"/>
            <a:pathLst>
              <a:path w="8995" h="8995" extrusionOk="0">
                <a:moveTo>
                  <a:pt x="4497" y="2692"/>
                </a:moveTo>
                <a:cubicBezTo>
                  <a:pt x="5511" y="2692"/>
                  <a:pt x="6334" y="3516"/>
                  <a:pt x="6334" y="4497"/>
                </a:cubicBezTo>
                <a:cubicBezTo>
                  <a:pt x="6334" y="5511"/>
                  <a:pt x="5511" y="6334"/>
                  <a:pt x="4497" y="6334"/>
                </a:cubicBezTo>
                <a:cubicBezTo>
                  <a:pt x="3515" y="6334"/>
                  <a:pt x="2692" y="5511"/>
                  <a:pt x="2692" y="4497"/>
                </a:cubicBezTo>
                <a:cubicBezTo>
                  <a:pt x="2692" y="3516"/>
                  <a:pt x="3515" y="2692"/>
                  <a:pt x="4497" y="2692"/>
                </a:cubicBezTo>
                <a:close/>
                <a:moveTo>
                  <a:pt x="4497" y="2376"/>
                </a:moveTo>
                <a:cubicBezTo>
                  <a:pt x="3325" y="2376"/>
                  <a:pt x="2375" y="3326"/>
                  <a:pt x="2375" y="4497"/>
                </a:cubicBezTo>
                <a:cubicBezTo>
                  <a:pt x="2375" y="5669"/>
                  <a:pt x="3325" y="6651"/>
                  <a:pt x="4497" y="6651"/>
                </a:cubicBezTo>
                <a:cubicBezTo>
                  <a:pt x="5701" y="6651"/>
                  <a:pt x="6651" y="5669"/>
                  <a:pt x="6651" y="4497"/>
                </a:cubicBezTo>
                <a:cubicBezTo>
                  <a:pt x="6651" y="3326"/>
                  <a:pt x="5701" y="2376"/>
                  <a:pt x="4497" y="2376"/>
                </a:cubicBezTo>
                <a:close/>
                <a:moveTo>
                  <a:pt x="4782" y="317"/>
                </a:moveTo>
                <a:cubicBezTo>
                  <a:pt x="4877" y="317"/>
                  <a:pt x="4909" y="381"/>
                  <a:pt x="4909" y="444"/>
                </a:cubicBezTo>
                <a:lnTo>
                  <a:pt x="4909" y="1489"/>
                </a:lnTo>
                <a:lnTo>
                  <a:pt x="5036" y="1521"/>
                </a:lnTo>
                <a:cubicBezTo>
                  <a:pt x="5479" y="1616"/>
                  <a:pt x="5859" y="1774"/>
                  <a:pt x="6239" y="2027"/>
                </a:cubicBezTo>
                <a:lnTo>
                  <a:pt x="6334" y="2091"/>
                </a:lnTo>
                <a:lnTo>
                  <a:pt x="7094" y="1331"/>
                </a:lnTo>
                <a:cubicBezTo>
                  <a:pt x="7110" y="1315"/>
                  <a:pt x="7142" y="1307"/>
                  <a:pt x="7173" y="1307"/>
                </a:cubicBezTo>
                <a:cubicBezTo>
                  <a:pt x="7205" y="1307"/>
                  <a:pt x="7237" y="1315"/>
                  <a:pt x="7252" y="1331"/>
                </a:cubicBezTo>
                <a:lnTo>
                  <a:pt x="7664" y="1742"/>
                </a:lnTo>
                <a:cubicBezTo>
                  <a:pt x="7727" y="1806"/>
                  <a:pt x="7727" y="1869"/>
                  <a:pt x="7664" y="1932"/>
                </a:cubicBezTo>
                <a:lnTo>
                  <a:pt x="6936" y="2661"/>
                </a:lnTo>
                <a:lnTo>
                  <a:pt x="6999" y="2787"/>
                </a:lnTo>
                <a:cubicBezTo>
                  <a:pt x="7252" y="3136"/>
                  <a:pt x="7411" y="3547"/>
                  <a:pt x="7474" y="3959"/>
                </a:cubicBezTo>
                <a:lnTo>
                  <a:pt x="7506" y="4086"/>
                </a:lnTo>
                <a:lnTo>
                  <a:pt x="8551" y="4086"/>
                </a:lnTo>
                <a:cubicBezTo>
                  <a:pt x="8646" y="4086"/>
                  <a:pt x="8677" y="4149"/>
                  <a:pt x="8677" y="4212"/>
                </a:cubicBezTo>
                <a:lnTo>
                  <a:pt x="8677" y="4782"/>
                </a:lnTo>
                <a:cubicBezTo>
                  <a:pt x="8677" y="4877"/>
                  <a:pt x="8646" y="4909"/>
                  <a:pt x="8551" y="4909"/>
                </a:cubicBezTo>
                <a:lnTo>
                  <a:pt x="7506" y="4909"/>
                </a:lnTo>
                <a:lnTo>
                  <a:pt x="7474" y="5036"/>
                </a:lnTo>
                <a:cubicBezTo>
                  <a:pt x="7411" y="5479"/>
                  <a:pt x="7252" y="5859"/>
                  <a:pt x="6999" y="6239"/>
                </a:cubicBezTo>
                <a:lnTo>
                  <a:pt x="6936" y="6334"/>
                </a:lnTo>
                <a:lnTo>
                  <a:pt x="7664" y="7094"/>
                </a:lnTo>
                <a:cubicBezTo>
                  <a:pt x="7727" y="7126"/>
                  <a:pt x="7727" y="7221"/>
                  <a:pt x="7664" y="7253"/>
                </a:cubicBezTo>
                <a:lnTo>
                  <a:pt x="7252" y="7664"/>
                </a:lnTo>
                <a:cubicBezTo>
                  <a:pt x="7237" y="7696"/>
                  <a:pt x="7205" y="7712"/>
                  <a:pt x="7173" y="7712"/>
                </a:cubicBezTo>
                <a:cubicBezTo>
                  <a:pt x="7142" y="7712"/>
                  <a:pt x="7110" y="7696"/>
                  <a:pt x="7094" y="7664"/>
                </a:cubicBezTo>
                <a:lnTo>
                  <a:pt x="6334" y="6904"/>
                </a:lnTo>
                <a:lnTo>
                  <a:pt x="6239" y="6999"/>
                </a:lnTo>
                <a:cubicBezTo>
                  <a:pt x="5891" y="7221"/>
                  <a:pt x="5479" y="7411"/>
                  <a:pt x="5067" y="7474"/>
                </a:cubicBezTo>
                <a:lnTo>
                  <a:pt x="4941" y="7506"/>
                </a:lnTo>
                <a:lnTo>
                  <a:pt x="4941" y="8551"/>
                </a:lnTo>
                <a:cubicBezTo>
                  <a:pt x="4941" y="8614"/>
                  <a:pt x="4877" y="8678"/>
                  <a:pt x="4814" y="8678"/>
                </a:cubicBezTo>
                <a:lnTo>
                  <a:pt x="4212" y="8678"/>
                </a:lnTo>
                <a:cubicBezTo>
                  <a:pt x="4149" y="8678"/>
                  <a:pt x="4085" y="8614"/>
                  <a:pt x="4085" y="8551"/>
                </a:cubicBezTo>
                <a:lnTo>
                  <a:pt x="4085" y="7506"/>
                </a:lnTo>
                <a:lnTo>
                  <a:pt x="3959" y="7474"/>
                </a:lnTo>
                <a:cubicBezTo>
                  <a:pt x="3547" y="7411"/>
                  <a:pt x="3135" y="7253"/>
                  <a:pt x="2787" y="6999"/>
                </a:cubicBezTo>
                <a:lnTo>
                  <a:pt x="2692" y="6904"/>
                </a:lnTo>
                <a:lnTo>
                  <a:pt x="1932" y="7664"/>
                </a:lnTo>
                <a:cubicBezTo>
                  <a:pt x="1900" y="7696"/>
                  <a:pt x="1869" y="7712"/>
                  <a:pt x="1837" y="7712"/>
                </a:cubicBezTo>
                <a:cubicBezTo>
                  <a:pt x="1805" y="7712"/>
                  <a:pt x="1774" y="7696"/>
                  <a:pt x="1742" y="7664"/>
                </a:cubicBezTo>
                <a:lnTo>
                  <a:pt x="1330" y="7253"/>
                </a:lnTo>
                <a:cubicBezTo>
                  <a:pt x="1299" y="7221"/>
                  <a:pt x="1299" y="7126"/>
                  <a:pt x="1330" y="7094"/>
                </a:cubicBezTo>
                <a:lnTo>
                  <a:pt x="2090" y="6334"/>
                </a:lnTo>
                <a:lnTo>
                  <a:pt x="2027" y="6239"/>
                </a:lnTo>
                <a:cubicBezTo>
                  <a:pt x="1774" y="5859"/>
                  <a:pt x="1615" y="5479"/>
                  <a:pt x="1520" y="5036"/>
                </a:cubicBezTo>
                <a:lnTo>
                  <a:pt x="1520" y="4909"/>
                </a:lnTo>
                <a:lnTo>
                  <a:pt x="444" y="4909"/>
                </a:lnTo>
                <a:cubicBezTo>
                  <a:pt x="380" y="4909"/>
                  <a:pt x="317" y="4846"/>
                  <a:pt x="317" y="4782"/>
                </a:cubicBezTo>
                <a:lnTo>
                  <a:pt x="317" y="4212"/>
                </a:lnTo>
                <a:cubicBezTo>
                  <a:pt x="317" y="4149"/>
                  <a:pt x="380" y="4086"/>
                  <a:pt x="444" y="4086"/>
                </a:cubicBezTo>
                <a:lnTo>
                  <a:pt x="1520" y="4086"/>
                </a:lnTo>
                <a:lnTo>
                  <a:pt x="1520" y="3959"/>
                </a:lnTo>
                <a:cubicBezTo>
                  <a:pt x="1615" y="3547"/>
                  <a:pt x="1774" y="3136"/>
                  <a:pt x="2027" y="2787"/>
                </a:cubicBezTo>
                <a:lnTo>
                  <a:pt x="2090" y="2661"/>
                </a:lnTo>
                <a:lnTo>
                  <a:pt x="1330" y="1932"/>
                </a:lnTo>
                <a:cubicBezTo>
                  <a:pt x="1299" y="1869"/>
                  <a:pt x="1299" y="1806"/>
                  <a:pt x="1330" y="1742"/>
                </a:cubicBezTo>
                <a:lnTo>
                  <a:pt x="1742" y="1331"/>
                </a:lnTo>
                <a:cubicBezTo>
                  <a:pt x="1774" y="1315"/>
                  <a:pt x="1805" y="1307"/>
                  <a:pt x="1837" y="1307"/>
                </a:cubicBezTo>
                <a:cubicBezTo>
                  <a:pt x="1869" y="1307"/>
                  <a:pt x="1900" y="1315"/>
                  <a:pt x="1932" y="1331"/>
                </a:cubicBezTo>
                <a:lnTo>
                  <a:pt x="2660" y="2091"/>
                </a:lnTo>
                <a:lnTo>
                  <a:pt x="2787" y="2027"/>
                </a:lnTo>
                <a:cubicBezTo>
                  <a:pt x="3135" y="1774"/>
                  <a:pt x="3547" y="1616"/>
                  <a:pt x="3959" y="1521"/>
                </a:cubicBezTo>
                <a:lnTo>
                  <a:pt x="4085" y="1489"/>
                </a:lnTo>
                <a:lnTo>
                  <a:pt x="4085" y="444"/>
                </a:lnTo>
                <a:cubicBezTo>
                  <a:pt x="4085" y="381"/>
                  <a:pt x="4149" y="317"/>
                  <a:pt x="4212" y="317"/>
                </a:cubicBezTo>
                <a:close/>
                <a:moveTo>
                  <a:pt x="4212" y="0"/>
                </a:moveTo>
                <a:cubicBezTo>
                  <a:pt x="3959" y="0"/>
                  <a:pt x="3769" y="190"/>
                  <a:pt x="3769" y="444"/>
                </a:cubicBezTo>
                <a:lnTo>
                  <a:pt x="3769" y="1236"/>
                </a:lnTo>
                <a:cubicBezTo>
                  <a:pt x="3389" y="1331"/>
                  <a:pt x="3040" y="1457"/>
                  <a:pt x="2724" y="1679"/>
                </a:cubicBezTo>
                <a:lnTo>
                  <a:pt x="2154" y="1109"/>
                </a:lnTo>
                <a:cubicBezTo>
                  <a:pt x="2074" y="1030"/>
                  <a:pt x="1964" y="990"/>
                  <a:pt x="1849" y="990"/>
                </a:cubicBezTo>
                <a:cubicBezTo>
                  <a:pt x="1734" y="990"/>
                  <a:pt x="1615" y="1030"/>
                  <a:pt x="1520" y="1109"/>
                </a:cubicBezTo>
                <a:lnTo>
                  <a:pt x="1109" y="1521"/>
                </a:lnTo>
                <a:cubicBezTo>
                  <a:pt x="950" y="1711"/>
                  <a:pt x="950" y="1996"/>
                  <a:pt x="1109" y="2154"/>
                </a:cubicBezTo>
                <a:lnTo>
                  <a:pt x="1679" y="2724"/>
                </a:lnTo>
                <a:cubicBezTo>
                  <a:pt x="1457" y="3041"/>
                  <a:pt x="1330" y="3389"/>
                  <a:pt x="1235" y="3769"/>
                </a:cubicBezTo>
                <a:lnTo>
                  <a:pt x="444" y="3769"/>
                </a:lnTo>
                <a:cubicBezTo>
                  <a:pt x="190" y="3769"/>
                  <a:pt x="0" y="3959"/>
                  <a:pt x="0" y="4212"/>
                </a:cubicBezTo>
                <a:lnTo>
                  <a:pt x="0" y="4782"/>
                </a:lnTo>
                <a:cubicBezTo>
                  <a:pt x="0" y="5036"/>
                  <a:pt x="190" y="5226"/>
                  <a:pt x="444" y="5226"/>
                </a:cubicBezTo>
                <a:lnTo>
                  <a:pt x="1235" y="5226"/>
                </a:lnTo>
                <a:cubicBezTo>
                  <a:pt x="1330" y="5606"/>
                  <a:pt x="1489" y="5986"/>
                  <a:pt x="1679" y="6303"/>
                </a:cubicBezTo>
                <a:lnTo>
                  <a:pt x="1109" y="6841"/>
                </a:lnTo>
                <a:cubicBezTo>
                  <a:pt x="950" y="7031"/>
                  <a:pt x="950" y="7316"/>
                  <a:pt x="1109" y="7474"/>
                </a:cubicBezTo>
                <a:lnTo>
                  <a:pt x="1520" y="7886"/>
                </a:lnTo>
                <a:cubicBezTo>
                  <a:pt x="1615" y="7981"/>
                  <a:pt x="1734" y="8029"/>
                  <a:pt x="1849" y="8029"/>
                </a:cubicBezTo>
                <a:cubicBezTo>
                  <a:pt x="1964" y="8029"/>
                  <a:pt x="2074" y="7981"/>
                  <a:pt x="2154" y="7886"/>
                </a:cubicBezTo>
                <a:lnTo>
                  <a:pt x="2724" y="7348"/>
                </a:lnTo>
                <a:cubicBezTo>
                  <a:pt x="3040" y="7538"/>
                  <a:pt x="3389" y="7696"/>
                  <a:pt x="3769" y="7759"/>
                </a:cubicBezTo>
                <a:lnTo>
                  <a:pt x="3769" y="8551"/>
                </a:lnTo>
                <a:cubicBezTo>
                  <a:pt x="3769" y="8804"/>
                  <a:pt x="3959" y="8994"/>
                  <a:pt x="4212" y="8994"/>
                </a:cubicBezTo>
                <a:lnTo>
                  <a:pt x="4814" y="8994"/>
                </a:lnTo>
                <a:cubicBezTo>
                  <a:pt x="5036" y="8994"/>
                  <a:pt x="5226" y="8804"/>
                  <a:pt x="5257" y="8551"/>
                </a:cubicBezTo>
                <a:lnTo>
                  <a:pt x="5257" y="7759"/>
                </a:lnTo>
                <a:cubicBezTo>
                  <a:pt x="5606" y="7696"/>
                  <a:pt x="5986" y="7538"/>
                  <a:pt x="6302" y="7348"/>
                </a:cubicBezTo>
                <a:lnTo>
                  <a:pt x="6872" y="7886"/>
                </a:lnTo>
                <a:cubicBezTo>
                  <a:pt x="6952" y="7981"/>
                  <a:pt x="7062" y="8029"/>
                  <a:pt x="7173" y="8029"/>
                </a:cubicBezTo>
                <a:cubicBezTo>
                  <a:pt x="7284" y="8029"/>
                  <a:pt x="7395" y="7981"/>
                  <a:pt x="7474" y="7886"/>
                </a:cubicBezTo>
                <a:lnTo>
                  <a:pt x="7886" y="7474"/>
                </a:lnTo>
                <a:cubicBezTo>
                  <a:pt x="8076" y="7316"/>
                  <a:pt x="8076" y="7031"/>
                  <a:pt x="7886" y="6841"/>
                </a:cubicBezTo>
                <a:lnTo>
                  <a:pt x="7347" y="6303"/>
                </a:lnTo>
                <a:cubicBezTo>
                  <a:pt x="7537" y="5954"/>
                  <a:pt x="7696" y="5606"/>
                  <a:pt x="7759" y="5226"/>
                </a:cubicBezTo>
                <a:lnTo>
                  <a:pt x="8551" y="5226"/>
                </a:lnTo>
                <a:cubicBezTo>
                  <a:pt x="8804" y="5226"/>
                  <a:pt x="8994" y="5036"/>
                  <a:pt x="8994" y="4782"/>
                </a:cubicBezTo>
                <a:lnTo>
                  <a:pt x="8994" y="4212"/>
                </a:lnTo>
                <a:cubicBezTo>
                  <a:pt x="8994" y="3959"/>
                  <a:pt x="8804" y="3769"/>
                  <a:pt x="8551" y="3769"/>
                </a:cubicBezTo>
                <a:lnTo>
                  <a:pt x="7759" y="3769"/>
                </a:lnTo>
                <a:cubicBezTo>
                  <a:pt x="7696" y="3389"/>
                  <a:pt x="7537" y="3041"/>
                  <a:pt x="7347" y="2724"/>
                </a:cubicBezTo>
                <a:lnTo>
                  <a:pt x="7886" y="2154"/>
                </a:lnTo>
                <a:cubicBezTo>
                  <a:pt x="8076" y="1996"/>
                  <a:pt x="8076" y="1711"/>
                  <a:pt x="7886" y="1521"/>
                </a:cubicBezTo>
                <a:lnTo>
                  <a:pt x="7474" y="1109"/>
                </a:lnTo>
                <a:cubicBezTo>
                  <a:pt x="7395" y="1030"/>
                  <a:pt x="7284" y="990"/>
                  <a:pt x="7173" y="990"/>
                </a:cubicBezTo>
                <a:cubicBezTo>
                  <a:pt x="7062" y="990"/>
                  <a:pt x="6952" y="1030"/>
                  <a:pt x="6872" y="1109"/>
                </a:cubicBezTo>
                <a:lnTo>
                  <a:pt x="6302" y="1679"/>
                </a:lnTo>
                <a:cubicBezTo>
                  <a:pt x="5986" y="1457"/>
                  <a:pt x="5606" y="1331"/>
                  <a:pt x="5257" y="1236"/>
                </a:cubicBezTo>
                <a:lnTo>
                  <a:pt x="5257" y="444"/>
                </a:lnTo>
                <a:cubicBezTo>
                  <a:pt x="5257" y="190"/>
                  <a:pt x="5036" y="0"/>
                  <a:pt x="4814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9;p16">
            <a:extLst>
              <a:ext uri="{FF2B5EF4-FFF2-40B4-BE49-F238E27FC236}">
                <a16:creationId xmlns:a16="http://schemas.microsoft.com/office/drawing/2014/main" id="{27B4F92B-7136-5D37-30A7-2F97C6ECF420}"/>
              </a:ext>
            </a:extLst>
          </p:cNvPr>
          <p:cNvSpPr/>
          <p:nvPr/>
        </p:nvSpPr>
        <p:spPr>
          <a:xfrm>
            <a:off x="7934518" y="3806679"/>
            <a:ext cx="24302" cy="26455"/>
          </a:xfrm>
          <a:custGeom>
            <a:avLst/>
            <a:gdLst/>
            <a:ahLst/>
            <a:cxnLst/>
            <a:rect l="l" t="t" r="r" b="b"/>
            <a:pathLst>
              <a:path w="350" h="381" extrusionOk="0">
                <a:moveTo>
                  <a:pt x="159" y="0"/>
                </a:moveTo>
                <a:cubicBezTo>
                  <a:pt x="64" y="0"/>
                  <a:pt x="1" y="95"/>
                  <a:pt x="1" y="190"/>
                </a:cubicBezTo>
                <a:cubicBezTo>
                  <a:pt x="1" y="285"/>
                  <a:pt x="64" y="380"/>
                  <a:pt x="159" y="380"/>
                </a:cubicBezTo>
                <a:cubicBezTo>
                  <a:pt x="286" y="380"/>
                  <a:pt x="349" y="285"/>
                  <a:pt x="349" y="190"/>
                </a:cubicBezTo>
                <a:cubicBezTo>
                  <a:pt x="349" y="95"/>
                  <a:pt x="286" y="0"/>
                  <a:pt x="159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40;p16">
            <a:extLst>
              <a:ext uri="{FF2B5EF4-FFF2-40B4-BE49-F238E27FC236}">
                <a16:creationId xmlns:a16="http://schemas.microsoft.com/office/drawing/2014/main" id="{89E9E336-9122-2EB1-9999-35DD818EF598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41;p16">
            <a:extLst>
              <a:ext uri="{FF2B5EF4-FFF2-40B4-BE49-F238E27FC236}">
                <a16:creationId xmlns:a16="http://schemas.microsoft.com/office/drawing/2014/main" id="{9441115B-C6E2-8581-F2B4-54D0254E34BF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42;p16">
            <a:extLst>
              <a:ext uri="{FF2B5EF4-FFF2-40B4-BE49-F238E27FC236}">
                <a16:creationId xmlns:a16="http://schemas.microsoft.com/office/drawing/2014/main" id="{3C85FF93-64A0-55BC-4E6F-4D0F760E7267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43;p16">
            <a:extLst>
              <a:ext uri="{FF2B5EF4-FFF2-40B4-BE49-F238E27FC236}">
                <a16:creationId xmlns:a16="http://schemas.microsoft.com/office/drawing/2014/main" id="{665703A0-0087-C5BB-BCEF-0AC3F19C15EE}"/>
              </a:ext>
            </a:extLst>
          </p:cNvPr>
          <p:cNvSpPr/>
          <p:nvPr/>
        </p:nvSpPr>
        <p:spPr>
          <a:xfrm>
            <a:off x="793674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44;p16">
            <a:extLst>
              <a:ext uri="{FF2B5EF4-FFF2-40B4-BE49-F238E27FC236}">
                <a16:creationId xmlns:a16="http://schemas.microsoft.com/office/drawing/2014/main" id="{6BAE1D24-081B-9209-9F49-4C312B91C81A}"/>
              </a:ext>
            </a:extLst>
          </p:cNvPr>
          <p:cNvSpPr/>
          <p:nvPr/>
        </p:nvSpPr>
        <p:spPr>
          <a:xfrm>
            <a:off x="793674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45;p16">
            <a:extLst>
              <a:ext uri="{FF2B5EF4-FFF2-40B4-BE49-F238E27FC236}">
                <a16:creationId xmlns:a16="http://schemas.microsoft.com/office/drawing/2014/main" id="{CC20C8AC-87B0-4DD1-CE4D-B77D6C958517}"/>
              </a:ext>
            </a:extLst>
          </p:cNvPr>
          <p:cNvSpPr/>
          <p:nvPr/>
        </p:nvSpPr>
        <p:spPr>
          <a:xfrm>
            <a:off x="793674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46;p16">
            <a:extLst>
              <a:ext uri="{FF2B5EF4-FFF2-40B4-BE49-F238E27FC236}">
                <a16:creationId xmlns:a16="http://schemas.microsoft.com/office/drawing/2014/main" id="{D1ABFA59-F627-CA9A-104A-CEDEBBC1EE97}"/>
              </a:ext>
            </a:extLst>
          </p:cNvPr>
          <p:cNvSpPr/>
          <p:nvPr/>
        </p:nvSpPr>
        <p:spPr>
          <a:xfrm>
            <a:off x="7936740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47;p16">
            <a:extLst>
              <a:ext uri="{FF2B5EF4-FFF2-40B4-BE49-F238E27FC236}">
                <a16:creationId xmlns:a16="http://schemas.microsoft.com/office/drawing/2014/main" id="{C1E5CFE6-1EF5-5010-71EA-9FD5B0969B0A}"/>
              </a:ext>
            </a:extLst>
          </p:cNvPr>
          <p:cNvSpPr/>
          <p:nvPr/>
        </p:nvSpPr>
        <p:spPr>
          <a:xfrm>
            <a:off x="793896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8;p16">
            <a:extLst>
              <a:ext uri="{FF2B5EF4-FFF2-40B4-BE49-F238E27FC236}">
                <a16:creationId xmlns:a16="http://schemas.microsoft.com/office/drawing/2014/main" id="{E789315B-6B9A-FB77-610D-10F347687F2F}"/>
              </a:ext>
            </a:extLst>
          </p:cNvPr>
          <p:cNvSpPr/>
          <p:nvPr/>
        </p:nvSpPr>
        <p:spPr>
          <a:xfrm>
            <a:off x="793896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49;p16">
            <a:extLst>
              <a:ext uri="{FF2B5EF4-FFF2-40B4-BE49-F238E27FC236}">
                <a16:creationId xmlns:a16="http://schemas.microsoft.com/office/drawing/2014/main" id="{2FF799AD-3930-5D4A-F107-A5E6E0133D11}"/>
              </a:ext>
            </a:extLst>
          </p:cNvPr>
          <p:cNvSpPr/>
          <p:nvPr/>
        </p:nvSpPr>
        <p:spPr>
          <a:xfrm>
            <a:off x="793896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50;p16">
            <a:extLst>
              <a:ext uri="{FF2B5EF4-FFF2-40B4-BE49-F238E27FC236}">
                <a16:creationId xmlns:a16="http://schemas.microsoft.com/office/drawing/2014/main" id="{F6A41C4F-DE28-B143-7A0D-1BE53D0BCEB1}"/>
              </a:ext>
            </a:extLst>
          </p:cNvPr>
          <p:cNvSpPr/>
          <p:nvPr/>
        </p:nvSpPr>
        <p:spPr>
          <a:xfrm>
            <a:off x="794111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51;p16">
            <a:extLst>
              <a:ext uri="{FF2B5EF4-FFF2-40B4-BE49-F238E27FC236}">
                <a16:creationId xmlns:a16="http://schemas.microsoft.com/office/drawing/2014/main" id="{9F620FB7-1E37-9F43-0659-7BEDC5BA51FD}"/>
              </a:ext>
            </a:extLst>
          </p:cNvPr>
          <p:cNvSpPr/>
          <p:nvPr/>
        </p:nvSpPr>
        <p:spPr>
          <a:xfrm>
            <a:off x="794111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52;p16">
            <a:extLst>
              <a:ext uri="{FF2B5EF4-FFF2-40B4-BE49-F238E27FC236}">
                <a16:creationId xmlns:a16="http://schemas.microsoft.com/office/drawing/2014/main" id="{BCB057AA-A6BB-2C8E-FBCE-5C676E0A4D61}"/>
              </a:ext>
            </a:extLst>
          </p:cNvPr>
          <p:cNvSpPr/>
          <p:nvPr/>
        </p:nvSpPr>
        <p:spPr>
          <a:xfrm>
            <a:off x="794111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53;p16">
            <a:extLst>
              <a:ext uri="{FF2B5EF4-FFF2-40B4-BE49-F238E27FC236}">
                <a16:creationId xmlns:a16="http://schemas.microsoft.com/office/drawing/2014/main" id="{C1447638-69BE-17FD-B9C3-D998EB051950}"/>
              </a:ext>
            </a:extLst>
          </p:cNvPr>
          <p:cNvSpPr/>
          <p:nvPr/>
        </p:nvSpPr>
        <p:spPr>
          <a:xfrm>
            <a:off x="7941114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54;p16">
            <a:extLst>
              <a:ext uri="{FF2B5EF4-FFF2-40B4-BE49-F238E27FC236}">
                <a16:creationId xmlns:a16="http://schemas.microsoft.com/office/drawing/2014/main" id="{C64E33EE-F916-87BB-E76B-5B5E0C103D53}"/>
              </a:ext>
            </a:extLst>
          </p:cNvPr>
          <p:cNvSpPr/>
          <p:nvPr/>
        </p:nvSpPr>
        <p:spPr>
          <a:xfrm>
            <a:off x="7943336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55;p16">
            <a:extLst>
              <a:ext uri="{FF2B5EF4-FFF2-40B4-BE49-F238E27FC236}">
                <a16:creationId xmlns:a16="http://schemas.microsoft.com/office/drawing/2014/main" id="{037B209E-E24D-93D4-4382-9CBAEBFF655F}"/>
              </a:ext>
            </a:extLst>
          </p:cNvPr>
          <p:cNvSpPr/>
          <p:nvPr/>
        </p:nvSpPr>
        <p:spPr>
          <a:xfrm>
            <a:off x="7943336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56;p16">
            <a:extLst>
              <a:ext uri="{FF2B5EF4-FFF2-40B4-BE49-F238E27FC236}">
                <a16:creationId xmlns:a16="http://schemas.microsoft.com/office/drawing/2014/main" id="{41B06C74-8CEE-C762-E623-2A329F0B8A83}"/>
              </a:ext>
            </a:extLst>
          </p:cNvPr>
          <p:cNvSpPr/>
          <p:nvPr/>
        </p:nvSpPr>
        <p:spPr>
          <a:xfrm>
            <a:off x="7943336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57;p16">
            <a:extLst>
              <a:ext uri="{FF2B5EF4-FFF2-40B4-BE49-F238E27FC236}">
                <a16:creationId xmlns:a16="http://schemas.microsoft.com/office/drawing/2014/main" id="{F6B60129-E747-9FCF-36FC-7DA9036E8A5D}"/>
              </a:ext>
            </a:extLst>
          </p:cNvPr>
          <p:cNvSpPr/>
          <p:nvPr/>
        </p:nvSpPr>
        <p:spPr>
          <a:xfrm>
            <a:off x="794555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58;p16">
            <a:extLst>
              <a:ext uri="{FF2B5EF4-FFF2-40B4-BE49-F238E27FC236}">
                <a16:creationId xmlns:a16="http://schemas.microsoft.com/office/drawing/2014/main" id="{ADCD2FF2-F88C-4D64-A6AB-C2F1B3D3F007}"/>
              </a:ext>
            </a:extLst>
          </p:cNvPr>
          <p:cNvSpPr/>
          <p:nvPr/>
        </p:nvSpPr>
        <p:spPr>
          <a:xfrm>
            <a:off x="794555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59;p16">
            <a:extLst>
              <a:ext uri="{FF2B5EF4-FFF2-40B4-BE49-F238E27FC236}">
                <a16:creationId xmlns:a16="http://schemas.microsoft.com/office/drawing/2014/main" id="{C2CD90AA-465A-F192-5FFB-5A2FC0D8C2C8}"/>
              </a:ext>
            </a:extLst>
          </p:cNvPr>
          <p:cNvSpPr/>
          <p:nvPr/>
        </p:nvSpPr>
        <p:spPr>
          <a:xfrm>
            <a:off x="7945558" y="3806679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0;p16">
            <a:extLst>
              <a:ext uri="{FF2B5EF4-FFF2-40B4-BE49-F238E27FC236}">
                <a16:creationId xmlns:a16="http://schemas.microsoft.com/office/drawing/2014/main" id="{2432E3E3-FF04-90CC-8033-9C8361E74B96}"/>
              </a:ext>
            </a:extLst>
          </p:cNvPr>
          <p:cNvSpPr/>
          <p:nvPr/>
        </p:nvSpPr>
        <p:spPr>
          <a:xfrm>
            <a:off x="794771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1;p16">
            <a:extLst>
              <a:ext uri="{FF2B5EF4-FFF2-40B4-BE49-F238E27FC236}">
                <a16:creationId xmlns:a16="http://schemas.microsoft.com/office/drawing/2014/main" id="{B5E67183-2AFB-AB8E-2036-09BE26C931E3}"/>
              </a:ext>
            </a:extLst>
          </p:cNvPr>
          <p:cNvSpPr/>
          <p:nvPr/>
        </p:nvSpPr>
        <p:spPr>
          <a:xfrm>
            <a:off x="794771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2;p16">
            <a:extLst>
              <a:ext uri="{FF2B5EF4-FFF2-40B4-BE49-F238E27FC236}">
                <a16:creationId xmlns:a16="http://schemas.microsoft.com/office/drawing/2014/main" id="{D3ADFBB3-8D11-2242-F449-EC248267C149}"/>
              </a:ext>
            </a:extLst>
          </p:cNvPr>
          <p:cNvSpPr/>
          <p:nvPr/>
        </p:nvSpPr>
        <p:spPr>
          <a:xfrm>
            <a:off x="794771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3;p16">
            <a:extLst>
              <a:ext uri="{FF2B5EF4-FFF2-40B4-BE49-F238E27FC236}">
                <a16:creationId xmlns:a16="http://schemas.microsoft.com/office/drawing/2014/main" id="{9567CB8B-55F4-D0DA-2EE6-3BF0E074D199}"/>
              </a:ext>
            </a:extLst>
          </p:cNvPr>
          <p:cNvSpPr/>
          <p:nvPr/>
        </p:nvSpPr>
        <p:spPr>
          <a:xfrm>
            <a:off x="7947710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4;p16">
            <a:extLst>
              <a:ext uri="{FF2B5EF4-FFF2-40B4-BE49-F238E27FC236}">
                <a16:creationId xmlns:a16="http://schemas.microsoft.com/office/drawing/2014/main" id="{85C4052D-6A1E-086A-0D33-E94F88913DC0}"/>
              </a:ext>
            </a:extLst>
          </p:cNvPr>
          <p:cNvSpPr/>
          <p:nvPr/>
        </p:nvSpPr>
        <p:spPr>
          <a:xfrm>
            <a:off x="794993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5;p16">
            <a:extLst>
              <a:ext uri="{FF2B5EF4-FFF2-40B4-BE49-F238E27FC236}">
                <a16:creationId xmlns:a16="http://schemas.microsoft.com/office/drawing/2014/main" id="{432742C7-0338-E27D-DB4C-4B3144AFF0F1}"/>
              </a:ext>
            </a:extLst>
          </p:cNvPr>
          <p:cNvSpPr/>
          <p:nvPr/>
        </p:nvSpPr>
        <p:spPr>
          <a:xfrm>
            <a:off x="794993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;p16">
            <a:extLst>
              <a:ext uri="{FF2B5EF4-FFF2-40B4-BE49-F238E27FC236}">
                <a16:creationId xmlns:a16="http://schemas.microsoft.com/office/drawing/2014/main" id="{3F8A1B2F-393A-56FC-EC23-F1061791395B}"/>
              </a:ext>
            </a:extLst>
          </p:cNvPr>
          <p:cNvSpPr/>
          <p:nvPr/>
        </p:nvSpPr>
        <p:spPr>
          <a:xfrm>
            <a:off x="794993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7;p16">
            <a:extLst>
              <a:ext uri="{FF2B5EF4-FFF2-40B4-BE49-F238E27FC236}">
                <a16:creationId xmlns:a16="http://schemas.microsoft.com/office/drawing/2014/main" id="{EE0A5861-24F6-5C6D-BA4C-24832F899035}"/>
              </a:ext>
            </a:extLst>
          </p:cNvPr>
          <p:cNvSpPr/>
          <p:nvPr/>
        </p:nvSpPr>
        <p:spPr>
          <a:xfrm>
            <a:off x="795215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8;p16">
            <a:extLst>
              <a:ext uri="{FF2B5EF4-FFF2-40B4-BE49-F238E27FC236}">
                <a16:creationId xmlns:a16="http://schemas.microsoft.com/office/drawing/2014/main" id="{116FB2B9-BBCA-EDAC-B79B-1E8773972179}"/>
              </a:ext>
            </a:extLst>
          </p:cNvPr>
          <p:cNvSpPr/>
          <p:nvPr/>
        </p:nvSpPr>
        <p:spPr>
          <a:xfrm>
            <a:off x="795215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9;p16">
            <a:extLst>
              <a:ext uri="{FF2B5EF4-FFF2-40B4-BE49-F238E27FC236}">
                <a16:creationId xmlns:a16="http://schemas.microsoft.com/office/drawing/2014/main" id="{2922C0AB-67F0-0BF7-EF25-8659636AEB6C}"/>
              </a:ext>
            </a:extLst>
          </p:cNvPr>
          <p:cNvSpPr/>
          <p:nvPr/>
        </p:nvSpPr>
        <p:spPr>
          <a:xfrm>
            <a:off x="795215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70;p16">
            <a:extLst>
              <a:ext uri="{FF2B5EF4-FFF2-40B4-BE49-F238E27FC236}">
                <a16:creationId xmlns:a16="http://schemas.microsoft.com/office/drawing/2014/main" id="{CAE522E2-8616-2681-6C40-58994BE432AC}"/>
              </a:ext>
            </a:extLst>
          </p:cNvPr>
          <p:cNvSpPr/>
          <p:nvPr/>
        </p:nvSpPr>
        <p:spPr>
          <a:xfrm>
            <a:off x="7952154" y="3806679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71;p16">
            <a:extLst>
              <a:ext uri="{FF2B5EF4-FFF2-40B4-BE49-F238E27FC236}">
                <a16:creationId xmlns:a16="http://schemas.microsoft.com/office/drawing/2014/main" id="{0D22A808-883E-1510-E7ED-97F2F55ECAD3}"/>
              </a:ext>
            </a:extLst>
          </p:cNvPr>
          <p:cNvSpPr/>
          <p:nvPr/>
        </p:nvSpPr>
        <p:spPr>
          <a:xfrm>
            <a:off x="7954307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72;p16">
            <a:extLst>
              <a:ext uri="{FF2B5EF4-FFF2-40B4-BE49-F238E27FC236}">
                <a16:creationId xmlns:a16="http://schemas.microsoft.com/office/drawing/2014/main" id="{B9A55F19-70DB-BAD9-8D43-A0BAEAD7B47F}"/>
              </a:ext>
            </a:extLst>
          </p:cNvPr>
          <p:cNvSpPr/>
          <p:nvPr/>
        </p:nvSpPr>
        <p:spPr>
          <a:xfrm>
            <a:off x="7954307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73;p16">
            <a:extLst>
              <a:ext uri="{FF2B5EF4-FFF2-40B4-BE49-F238E27FC236}">
                <a16:creationId xmlns:a16="http://schemas.microsoft.com/office/drawing/2014/main" id="{E3C09193-1278-3805-E0C0-DB2F35C936DA}"/>
              </a:ext>
            </a:extLst>
          </p:cNvPr>
          <p:cNvSpPr/>
          <p:nvPr/>
        </p:nvSpPr>
        <p:spPr>
          <a:xfrm>
            <a:off x="7954307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74;p16">
            <a:extLst>
              <a:ext uri="{FF2B5EF4-FFF2-40B4-BE49-F238E27FC236}">
                <a16:creationId xmlns:a16="http://schemas.microsoft.com/office/drawing/2014/main" id="{44FACC35-880A-A7A6-D7F2-3CCE9EDD6D33}"/>
              </a:ext>
            </a:extLst>
          </p:cNvPr>
          <p:cNvSpPr/>
          <p:nvPr/>
        </p:nvSpPr>
        <p:spPr>
          <a:xfrm>
            <a:off x="7956529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75;p16">
            <a:extLst>
              <a:ext uri="{FF2B5EF4-FFF2-40B4-BE49-F238E27FC236}">
                <a16:creationId xmlns:a16="http://schemas.microsoft.com/office/drawing/2014/main" id="{2459DAD0-CD68-55B9-433E-A9CBD1FD69FE}"/>
              </a:ext>
            </a:extLst>
          </p:cNvPr>
          <p:cNvSpPr/>
          <p:nvPr/>
        </p:nvSpPr>
        <p:spPr>
          <a:xfrm>
            <a:off x="7956529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76;p16">
            <a:extLst>
              <a:ext uri="{FF2B5EF4-FFF2-40B4-BE49-F238E27FC236}">
                <a16:creationId xmlns:a16="http://schemas.microsoft.com/office/drawing/2014/main" id="{7D0D49D2-2077-9E6B-8B72-E0C7648A7E86}"/>
              </a:ext>
            </a:extLst>
          </p:cNvPr>
          <p:cNvSpPr/>
          <p:nvPr/>
        </p:nvSpPr>
        <p:spPr>
          <a:xfrm>
            <a:off x="7956529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77;p16">
            <a:extLst>
              <a:ext uri="{FF2B5EF4-FFF2-40B4-BE49-F238E27FC236}">
                <a16:creationId xmlns:a16="http://schemas.microsoft.com/office/drawing/2014/main" id="{3013E7A3-8228-F15D-3EF7-00E876ACB724}"/>
              </a:ext>
            </a:extLst>
          </p:cNvPr>
          <p:cNvSpPr/>
          <p:nvPr/>
        </p:nvSpPr>
        <p:spPr>
          <a:xfrm>
            <a:off x="7956529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78;p16">
            <a:extLst>
              <a:ext uri="{FF2B5EF4-FFF2-40B4-BE49-F238E27FC236}">
                <a16:creationId xmlns:a16="http://schemas.microsoft.com/office/drawing/2014/main" id="{16FC19B4-6561-C5DF-CAFD-AED8EFEAEC03}"/>
              </a:ext>
            </a:extLst>
          </p:cNvPr>
          <p:cNvSpPr/>
          <p:nvPr/>
        </p:nvSpPr>
        <p:spPr>
          <a:xfrm>
            <a:off x="7958751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79;p16">
            <a:extLst>
              <a:ext uri="{FF2B5EF4-FFF2-40B4-BE49-F238E27FC236}">
                <a16:creationId xmlns:a16="http://schemas.microsoft.com/office/drawing/2014/main" id="{35105AE5-C3B2-B708-125C-9836FAD0C352}"/>
              </a:ext>
            </a:extLst>
          </p:cNvPr>
          <p:cNvSpPr/>
          <p:nvPr/>
        </p:nvSpPr>
        <p:spPr>
          <a:xfrm>
            <a:off x="8106091" y="3878682"/>
            <a:ext cx="26455" cy="25899"/>
          </a:xfrm>
          <a:custGeom>
            <a:avLst/>
            <a:gdLst/>
            <a:ahLst/>
            <a:cxnLst/>
            <a:rect l="l" t="t" r="r" b="b"/>
            <a:pathLst>
              <a:path w="381" h="373" extrusionOk="0">
                <a:moveTo>
                  <a:pt x="190" y="0"/>
                </a:moveTo>
                <a:cubicBezTo>
                  <a:pt x="143" y="0"/>
                  <a:pt x="95" y="24"/>
                  <a:pt x="63" y="72"/>
                </a:cubicBezTo>
                <a:cubicBezTo>
                  <a:pt x="0" y="135"/>
                  <a:pt x="0" y="230"/>
                  <a:pt x="63" y="325"/>
                </a:cubicBezTo>
                <a:cubicBezTo>
                  <a:pt x="95" y="357"/>
                  <a:pt x="143" y="372"/>
                  <a:pt x="190" y="372"/>
                </a:cubicBezTo>
                <a:cubicBezTo>
                  <a:pt x="238" y="372"/>
                  <a:pt x="285" y="357"/>
                  <a:pt x="317" y="325"/>
                </a:cubicBezTo>
                <a:cubicBezTo>
                  <a:pt x="380" y="262"/>
                  <a:pt x="380" y="135"/>
                  <a:pt x="317" y="72"/>
                </a:cubicBezTo>
                <a:cubicBezTo>
                  <a:pt x="285" y="24"/>
                  <a:pt x="238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80;p16">
            <a:extLst>
              <a:ext uri="{FF2B5EF4-FFF2-40B4-BE49-F238E27FC236}">
                <a16:creationId xmlns:a16="http://schemas.microsoft.com/office/drawing/2014/main" id="{3F68689E-C2D2-2EEB-1706-66E59457F564}"/>
              </a:ext>
            </a:extLst>
          </p:cNvPr>
          <p:cNvSpPr/>
          <p:nvPr/>
        </p:nvSpPr>
        <p:spPr>
          <a:xfrm>
            <a:off x="8106091" y="3877016"/>
            <a:ext cx="0" cy="28677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81;p16">
            <a:extLst>
              <a:ext uri="{FF2B5EF4-FFF2-40B4-BE49-F238E27FC236}">
                <a16:creationId xmlns:a16="http://schemas.microsoft.com/office/drawing/2014/main" id="{95D5D731-E637-A4D7-07B3-688D661A39B4}"/>
              </a:ext>
            </a:extLst>
          </p:cNvPr>
          <p:cNvSpPr/>
          <p:nvPr/>
        </p:nvSpPr>
        <p:spPr>
          <a:xfrm>
            <a:off x="8106091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82;p16">
            <a:extLst>
              <a:ext uri="{FF2B5EF4-FFF2-40B4-BE49-F238E27FC236}">
                <a16:creationId xmlns:a16="http://schemas.microsoft.com/office/drawing/2014/main" id="{06E294DF-5953-182F-4CCB-F465A35C5DC6}"/>
              </a:ext>
            </a:extLst>
          </p:cNvPr>
          <p:cNvSpPr/>
          <p:nvPr/>
        </p:nvSpPr>
        <p:spPr>
          <a:xfrm>
            <a:off x="8106091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83;p16">
            <a:extLst>
              <a:ext uri="{FF2B5EF4-FFF2-40B4-BE49-F238E27FC236}">
                <a16:creationId xmlns:a16="http://schemas.microsoft.com/office/drawing/2014/main" id="{E9F6D9DF-4DE3-44D1-9107-89A44DD130B7}"/>
              </a:ext>
            </a:extLst>
          </p:cNvPr>
          <p:cNvSpPr/>
          <p:nvPr/>
        </p:nvSpPr>
        <p:spPr>
          <a:xfrm>
            <a:off x="810824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84;p16">
            <a:extLst>
              <a:ext uri="{FF2B5EF4-FFF2-40B4-BE49-F238E27FC236}">
                <a16:creationId xmlns:a16="http://schemas.microsoft.com/office/drawing/2014/main" id="{EC254A58-D76C-64A9-35B8-92784D09136A}"/>
              </a:ext>
            </a:extLst>
          </p:cNvPr>
          <p:cNvSpPr/>
          <p:nvPr/>
        </p:nvSpPr>
        <p:spPr>
          <a:xfrm>
            <a:off x="810824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85;p16">
            <a:extLst>
              <a:ext uri="{FF2B5EF4-FFF2-40B4-BE49-F238E27FC236}">
                <a16:creationId xmlns:a16="http://schemas.microsoft.com/office/drawing/2014/main" id="{2147DE2A-2C88-2249-623F-FD9A078DDA04}"/>
              </a:ext>
            </a:extLst>
          </p:cNvPr>
          <p:cNvSpPr/>
          <p:nvPr/>
        </p:nvSpPr>
        <p:spPr>
          <a:xfrm>
            <a:off x="8108243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86;p16">
            <a:extLst>
              <a:ext uri="{FF2B5EF4-FFF2-40B4-BE49-F238E27FC236}">
                <a16:creationId xmlns:a16="http://schemas.microsoft.com/office/drawing/2014/main" id="{2C1EFECE-FE63-1239-4D55-E1541C56696A}"/>
              </a:ext>
            </a:extLst>
          </p:cNvPr>
          <p:cNvSpPr/>
          <p:nvPr/>
        </p:nvSpPr>
        <p:spPr>
          <a:xfrm>
            <a:off x="811046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87;p16">
            <a:extLst>
              <a:ext uri="{FF2B5EF4-FFF2-40B4-BE49-F238E27FC236}">
                <a16:creationId xmlns:a16="http://schemas.microsoft.com/office/drawing/2014/main" id="{76276048-2DE0-B02E-F6C9-33DBFAB8EDEA}"/>
              </a:ext>
            </a:extLst>
          </p:cNvPr>
          <p:cNvSpPr/>
          <p:nvPr/>
        </p:nvSpPr>
        <p:spPr>
          <a:xfrm>
            <a:off x="811046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88;p16">
            <a:extLst>
              <a:ext uri="{FF2B5EF4-FFF2-40B4-BE49-F238E27FC236}">
                <a16:creationId xmlns:a16="http://schemas.microsoft.com/office/drawing/2014/main" id="{8FB2D821-1C6D-9A04-D655-A542FBB5D127}"/>
              </a:ext>
            </a:extLst>
          </p:cNvPr>
          <p:cNvSpPr/>
          <p:nvPr/>
        </p:nvSpPr>
        <p:spPr>
          <a:xfrm>
            <a:off x="8110465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89;p16">
            <a:extLst>
              <a:ext uri="{FF2B5EF4-FFF2-40B4-BE49-F238E27FC236}">
                <a16:creationId xmlns:a16="http://schemas.microsoft.com/office/drawing/2014/main" id="{AEDC0072-7644-99E8-FBFA-447E796F9877}"/>
              </a:ext>
            </a:extLst>
          </p:cNvPr>
          <p:cNvSpPr/>
          <p:nvPr/>
        </p:nvSpPr>
        <p:spPr>
          <a:xfrm>
            <a:off x="811268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90;p16">
            <a:extLst>
              <a:ext uri="{FF2B5EF4-FFF2-40B4-BE49-F238E27FC236}">
                <a16:creationId xmlns:a16="http://schemas.microsoft.com/office/drawing/2014/main" id="{0843F1B6-1760-A285-6EF3-B8C480ABF65F}"/>
              </a:ext>
            </a:extLst>
          </p:cNvPr>
          <p:cNvSpPr/>
          <p:nvPr/>
        </p:nvSpPr>
        <p:spPr>
          <a:xfrm>
            <a:off x="811268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91;p16">
            <a:extLst>
              <a:ext uri="{FF2B5EF4-FFF2-40B4-BE49-F238E27FC236}">
                <a16:creationId xmlns:a16="http://schemas.microsoft.com/office/drawing/2014/main" id="{19AAC8B3-4DD7-7E28-24B8-D68C8A8B1775}"/>
              </a:ext>
            </a:extLst>
          </p:cNvPr>
          <p:cNvSpPr/>
          <p:nvPr/>
        </p:nvSpPr>
        <p:spPr>
          <a:xfrm>
            <a:off x="811268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92;p16">
            <a:extLst>
              <a:ext uri="{FF2B5EF4-FFF2-40B4-BE49-F238E27FC236}">
                <a16:creationId xmlns:a16="http://schemas.microsoft.com/office/drawing/2014/main" id="{DAFB3D89-C9F5-BB2D-08EA-84E86123B226}"/>
              </a:ext>
            </a:extLst>
          </p:cNvPr>
          <p:cNvSpPr/>
          <p:nvPr/>
        </p:nvSpPr>
        <p:spPr>
          <a:xfrm>
            <a:off x="8112687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93;p16">
            <a:extLst>
              <a:ext uri="{FF2B5EF4-FFF2-40B4-BE49-F238E27FC236}">
                <a16:creationId xmlns:a16="http://schemas.microsoft.com/office/drawing/2014/main" id="{6299ADBA-6498-0657-1E0B-A07A0094BD5F}"/>
              </a:ext>
            </a:extLst>
          </p:cNvPr>
          <p:cNvSpPr/>
          <p:nvPr/>
        </p:nvSpPr>
        <p:spPr>
          <a:xfrm>
            <a:off x="811484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94;p16">
            <a:extLst>
              <a:ext uri="{FF2B5EF4-FFF2-40B4-BE49-F238E27FC236}">
                <a16:creationId xmlns:a16="http://schemas.microsoft.com/office/drawing/2014/main" id="{5EB7914F-D83D-8741-C5F2-48076096160D}"/>
              </a:ext>
            </a:extLst>
          </p:cNvPr>
          <p:cNvSpPr/>
          <p:nvPr/>
        </p:nvSpPr>
        <p:spPr>
          <a:xfrm>
            <a:off x="811484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95;p16">
            <a:extLst>
              <a:ext uri="{FF2B5EF4-FFF2-40B4-BE49-F238E27FC236}">
                <a16:creationId xmlns:a16="http://schemas.microsoft.com/office/drawing/2014/main" id="{34B73EAC-83BB-7C2E-70E4-17A0314EBF25}"/>
              </a:ext>
            </a:extLst>
          </p:cNvPr>
          <p:cNvSpPr/>
          <p:nvPr/>
        </p:nvSpPr>
        <p:spPr>
          <a:xfrm>
            <a:off x="8114840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96;p16">
            <a:extLst>
              <a:ext uri="{FF2B5EF4-FFF2-40B4-BE49-F238E27FC236}">
                <a16:creationId xmlns:a16="http://schemas.microsoft.com/office/drawing/2014/main" id="{20093426-8D31-D63C-32CB-796DBA824842}"/>
              </a:ext>
            </a:extLst>
          </p:cNvPr>
          <p:cNvSpPr/>
          <p:nvPr/>
        </p:nvSpPr>
        <p:spPr>
          <a:xfrm>
            <a:off x="811706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97;p16">
            <a:extLst>
              <a:ext uri="{FF2B5EF4-FFF2-40B4-BE49-F238E27FC236}">
                <a16:creationId xmlns:a16="http://schemas.microsoft.com/office/drawing/2014/main" id="{DB18550E-3B72-E15E-4677-21C854A8589C}"/>
              </a:ext>
            </a:extLst>
          </p:cNvPr>
          <p:cNvSpPr/>
          <p:nvPr/>
        </p:nvSpPr>
        <p:spPr>
          <a:xfrm>
            <a:off x="811706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98;p16">
            <a:extLst>
              <a:ext uri="{FF2B5EF4-FFF2-40B4-BE49-F238E27FC236}">
                <a16:creationId xmlns:a16="http://schemas.microsoft.com/office/drawing/2014/main" id="{20A2A1A0-26D8-8E71-B19B-34635FB71D63}"/>
              </a:ext>
            </a:extLst>
          </p:cNvPr>
          <p:cNvSpPr/>
          <p:nvPr/>
        </p:nvSpPr>
        <p:spPr>
          <a:xfrm>
            <a:off x="8117062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99;p16">
            <a:extLst>
              <a:ext uri="{FF2B5EF4-FFF2-40B4-BE49-F238E27FC236}">
                <a16:creationId xmlns:a16="http://schemas.microsoft.com/office/drawing/2014/main" id="{47B6AC86-4C82-4692-A6C5-1BDB6EDC5995}"/>
              </a:ext>
            </a:extLst>
          </p:cNvPr>
          <p:cNvSpPr/>
          <p:nvPr/>
        </p:nvSpPr>
        <p:spPr>
          <a:xfrm>
            <a:off x="8117062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500;p16">
            <a:extLst>
              <a:ext uri="{FF2B5EF4-FFF2-40B4-BE49-F238E27FC236}">
                <a16:creationId xmlns:a16="http://schemas.microsoft.com/office/drawing/2014/main" id="{45CAF80B-DA5A-E35E-5B74-C1B49E55EB6E}"/>
              </a:ext>
            </a:extLst>
          </p:cNvPr>
          <p:cNvSpPr/>
          <p:nvPr/>
        </p:nvSpPr>
        <p:spPr>
          <a:xfrm>
            <a:off x="811928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501;p16">
            <a:extLst>
              <a:ext uri="{FF2B5EF4-FFF2-40B4-BE49-F238E27FC236}">
                <a16:creationId xmlns:a16="http://schemas.microsoft.com/office/drawing/2014/main" id="{AE113DF1-0495-30CF-3B41-80468407A021}"/>
              </a:ext>
            </a:extLst>
          </p:cNvPr>
          <p:cNvSpPr/>
          <p:nvPr/>
        </p:nvSpPr>
        <p:spPr>
          <a:xfrm>
            <a:off x="811928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502;p16">
            <a:extLst>
              <a:ext uri="{FF2B5EF4-FFF2-40B4-BE49-F238E27FC236}">
                <a16:creationId xmlns:a16="http://schemas.microsoft.com/office/drawing/2014/main" id="{C1BD7801-9825-D310-270C-DB37ADA1C7CF}"/>
              </a:ext>
            </a:extLst>
          </p:cNvPr>
          <p:cNvSpPr/>
          <p:nvPr/>
        </p:nvSpPr>
        <p:spPr>
          <a:xfrm>
            <a:off x="8119283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503;p16">
            <a:extLst>
              <a:ext uri="{FF2B5EF4-FFF2-40B4-BE49-F238E27FC236}">
                <a16:creationId xmlns:a16="http://schemas.microsoft.com/office/drawing/2014/main" id="{0B24713E-75B7-1936-971F-03A491F95A93}"/>
              </a:ext>
            </a:extLst>
          </p:cNvPr>
          <p:cNvSpPr/>
          <p:nvPr/>
        </p:nvSpPr>
        <p:spPr>
          <a:xfrm>
            <a:off x="81214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504;p16">
            <a:extLst>
              <a:ext uri="{FF2B5EF4-FFF2-40B4-BE49-F238E27FC236}">
                <a16:creationId xmlns:a16="http://schemas.microsoft.com/office/drawing/2014/main" id="{17937D22-03E5-422F-A1EE-E7F7FD317045}"/>
              </a:ext>
            </a:extLst>
          </p:cNvPr>
          <p:cNvSpPr/>
          <p:nvPr/>
        </p:nvSpPr>
        <p:spPr>
          <a:xfrm>
            <a:off x="81214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505;p16">
            <a:extLst>
              <a:ext uri="{FF2B5EF4-FFF2-40B4-BE49-F238E27FC236}">
                <a16:creationId xmlns:a16="http://schemas.microsoft.com/office/drawing/2014/main" id="{D4EA93D5-43AA-C46A-1057-A7A5C3D6299B}"/>
              </a:ext>
            </a:extLst>
          </p:cNvPr>
          <p:cNvSpPr/>
          <p:nvPr/>
        </p:nvSpPr>
        <p:spPr>
          <a:xfrm>
            <a:off x="8121436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506;p16">
            <a:extLst>
              <a:ext uri="{FF2B5EF4-FFF2-40B4-BE49-F238E27FC236}">
                <a16:creationId xmlns:a16="http://schemas.microsoft.com/office/drawing/2014/main" id="{181BFF96-5A0F-2358-5F4E-7753D29744AC}"/>
              </a:ext>
            </a:extLst>
          </p:cNvPr>
          <p:cNvSpPr/>
          <p:nvPr/>
        </p:nvSpPr>
        <p:spPr>
          <a:xfrm>
            <a:off x="8123658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507;p16">
            <a:extLst>
              <a:ext uri="{FF2B5EF4-FFF2-40B4-BE49-F238E27FC236}">
                <a16:creationId xmlns:a16="http://schemas.microsoft.com/office/drawing/2014/main" id="{646B1A44-D35E-0858-A7A4-77101F335EB9}"/>
              </a:ext>
            </a:extLst>
          </p:cNvPr>
          <p:cNvSpPr/>
          <p:nvPr/>
        </p:nvSpPr>
        <p:spPr>
          <a:xfrm>
            <a:off x="8123658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508;p16">
            <a:extLst>
              <a:ext uri="{FF2B5EF4-FFF2-40B4-BE49-F238E27FC236}">
                <a16:creationId xmlns:a16="http://schemas.microsoft.com/office/drawing/2014/main" id="{D463BEBF-E0F1-B67C-D16A-2E77895CF795}"/>
              </a:ext>
            </a:extLst>
          </p:cNvPr>
          <p:cNvSpPr/>
          <p:nvPr/>
        </p:nvSpPr>
        <p:spPr>
          <a:xfrm>
            <a:off x="8123658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509;p16">
            <a:extLst>
              <a:ext uri="{FF2B5EF4-FFF2-40B4-BE49-F238E27FC236}">
                <a16:creationId xmlns:a16="http://schemas.microsoft.com/office/drawing/2014/main" id="{60B79D27-7C48-67AE-8EEF-CF2EE70E3F54}"/>
              </a:ext>
            </a:extLst>
          </p:cNvPr>
          <p:cNvSpPr/>
          <p:nvPr/>
        </p:nvSpPr>
        <p:spPr>
          <a:xfrm>
            <a:off x="812588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510;p16">
            <a:extLst>
              <a:ext uri="{FF2B5EF4-FFF2-40B4-BE49-F238E27FC236}">
                <a16:creationId xmlns:a16="http://schemas.microsoft.com/office/drawing/2014/main" id="{AF57F3F7-4483-3D7A-B563-0991B8D1A7CE}"/>
              </a:ext>
            </a:extLst>
          </p:cNvPr>
          <p:cNvSpPr/>
          <p:nvPr/>
        </p:nvSpPr>
        <p:spPr>
          <a:xfrm>
            <a:off x="812588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511;p16">
            <a:extLst>
              <a:ext uri="{FF2B5EF4-FFF2-40B4-BE49-F238E27FC236}">
                <a16:creationId xmlns:a16="http://schemas.microsoft.com/office/drawing/2014/main" id="{E7149736-ED4F-C05C-7408-22C1D88969F1}"/>
              </a:ext>
            </a:extLst>
          </p:cNvPr>
          <p:cNvSpPr/>
          <p:nvPr/>
        </p:nvSpPr>
        <p:spPr>
          <a:xfrm>
            <a:off x="812588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512;p16">
            <a:extLst>
              <a:ext uri="{FF2B5EF4-FFF2-40B4-BE49-F238E27FC236}">
                <a16:creationId xmlns:a16="http://schemas.microsoft.com/office/drawing/2014/main" id="{882FEE2C-3C31-ECF0-538B-66E88AF6F948}"/>
              </a:ext>
            </a:extLst>
          </p:cNvPr>
          <p:cNvSpPr/>
          <p:nvPr/>
        </p:nvSpPr>
        <p:spPr>
          <a:xfrm>
            <a:off x="8125880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513;p16">
            <a:extLst>
              <a:ext uri="{FF2B5EF4-FFF2-40B4-BE49-F238E27FC236}">
                <a16:creationId xmlns:a16="http://schemas.microsoft.com/office/drawing/2014/main" id="{E553CF9C-ADAF-0627-763E-5EC3D7B86A51}"/>
              </a:ext>
            </a:extLst>
          </p:cNvPr>
          <p:cNvSpPr/>
          <p:nvPr/>
        </p:nvSpPr>
        <p:spPr>
          <a:xfrm>
            <a:off x="81280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514;p16">
            <a:extLst>
              <a:ext uri="{FF2B5EF4-FFF2-40B4-BE49-F238E27FC236}">
                <a16:creationId xmlns:a16="http://schemas.microsoft.com/office/drawing/2014/main" id="{CBEA086D-E667-06CC-2148-CABCCDB0242E}"/>
              </a:ext>
            </a:extLst>
          </p:cNvPr>
          <p:cNvSpPr/>
          <p:nvPr/>
        </p:nvSpPr>
        <p:spPr>
          <a:xfrm>
            <a:off x="81280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515;p16">
            <a:extLst>
              <a:ext uri="{FF2B5EF4-FFF2-40B4-BE49-F238E27FC236}">
                <a16:creationId xmlns:a16="http://schemas.microsoft.com/office/drawing/2014/main" id="{5D96413A-4523-EA42-6DDC-15D704D73419}"/>
              </a:ext>
            </a:extLst>
          </p:cNvPr>
          <p:cNvSpPr/>
          <p:nvPr/>
        </p:nvSpPr>
        <p:spPr>
          <a:xfrm>
            <a:off x="81280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516;p16">
            <a:extLst>
              <a:ext uri="{FF2B5EF4-FFF2-40B4-BE49-F238E27FC236}">
                <a16:creationId xmlns:a16="http://schemas.microsoft.com/office/drawing/2014/main" id="{BFD68B6A-C131-9869-A337-AA05373CD486}"/>
              </a:ext>
            </a:extLst>
          </p:cNvPr>
          <p:cNvSpPr/>
          <p:nvPr/>
        </p:nvSpPr>
        <p:spPr>
          <a:xfrm>
            <a:off x="813025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517;p16">
            <a:extLst>
              <a:ext uri="{FF2B5EF4-FFF2-40B4-BE49-F238E27FC236}">
                <a16:creationId xmlns:a16="http://schemas.microsoft.com/office/drawing/2014/main" id="{CDA7CC31-C341-F45F-C60E-A0265F9BED10}"/>
              </a:ext>
            </a:extLst>
          </p:cNvPr>
          <p:cNvSpPr/>
          <p:nvPr/>
        </p:nvSpPr>
        <p:spPr>
          <a:xfrm>
            <a:off x="813025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518;p16">
            <a:extLst>
              <a:ext uri="{FF2B5EF4-FFF2-40B4-BE49-F238E27FC236}">
                <a16:creationId xmlns:a16="http://schemas.microsoft.com/office/drawing/2014/main" id="{61A72304-5CB8-D07D-9805-CD6BF10D80DA}"/>
              </a:ext>
            </a:extLst>
          </p:cNvPr>
          <p:cNvSpPr/>
          <p:nvPr/>
        </p:nvSpPr>
        <p:spPr>
          <a:xfrm>
            <a:off x="813025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519;p16">
            <a:extLst>
              <a:ext uri="{FF2B5EF4-FFF2-40B4-BE49-F238E27FC236}">
                <a16:creationId xmlns:a16="http://schemas.microsoft.com/office/drawing/2014/main" id="{902F47B0-C4E4-D5B0-FC40-C6832ADECE5E}"/>
              </a:ext>
            </a:extLst>
          </p:cNvPr>
          <p:cNvSpPr/>
          <p:nvPr/>
        </p:nvSpPr>
        <p:spPr>
          <a:xfrm>
            <a:off x="813247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520;p16">
            <a:extLst>
              <a:ext uri="{FF2B5EF4-FFF2-40B4-BE49-F238E27FC236}">
                <a16:creationId xmlns:a16="http://schemas.microsoft.com/office/drawing/2014/main" id="{D23A94B0-31C7-83BC-E9BB-D84A52E65361}"/>
              </a:ext>
            </a:extLst>
          </p:cNvPr>
          <p:cNvSpPr/>
          <p:nvPr/>
        </p:nvSpPr>
        <p:spPr>
          <a:xfrm>
            <a:off x="813247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521;p16">
            <a:extLst>
              <a:ext uri="{FF2B5EF4-FFF2-40B4-BE49-F238E27FC236}">
                <a16:creationId xmlns:a16="http://schemas.microsoft.com/office/drawing/2014/main" id="{9E7FEDF6-2391-DD29-A89C-7D59E2533F7F}"/>
              </a:ext>
            </a:extLst>
          </p:cNvPr>
          <p:cNvSpPr/>
          <p:nvPr/>
        </p:nvSpPr>
        <p:spPr>
          <a:xfrm>
            <a:off x="8178650" y="4050741"/>
            <a:ext cx="24233" cy="26455"/>
          </a:xfrm>
          <a:custGeom>
            <a:avLst/>
            <a:gdLst/>
            <a:ahLst/>
            <a:cxnLst/>
            <a:rect l="l" t="t" r="r" b="b"/>
            <a:pathLst>
              <a:path w="349" h="381" extrusionOk="0">
                <a:moveTo>
                  <a:pt x="190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80"/>
                  <a:pt x="190" y="380"/>
                </a:cubicBezTo>
                <a:cubicBezTo>
                  <a:pt x="285" y="380"/>
                  <a:pt x="348" y="285"/>
                  <a:pt x="348" y="190"/>
                </a:cubicBezTo>
                <a:cubicBezTo>
                  <a:pt x="348" y="95"/>
                  <a:pt x="285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522;p16">
            <a:extLst>
              <a:ext uri="{FF2B5EF4-FFF2-40B4-BE49-F238E27FC236}">
                <a16:creationId xmlns:a16="http://schemas.microsoft.com/office/drawing/2014/main" id="{7D764F75-A51F-3BD3-42EA-1B053B3EF23D}"/>
              </a:ext>
            </a:extLst>
          </p:cNvPr>
          <p:cNvSpPr/>
          <p:nvPr/>
        </p:nvSpPr>
        <p:spPr>
          <a:xfrm>
            <a:off x="817865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523;p16">
            <a:extLst>
              <a:ext uri="{FF2B5EF4-FFF2-40B4-BE49-F238E27FC236}">
                <a16:creationId xmlns:a16="http://schemas.microsoft.com/office/drawing/2014/main" id="{0988F813-F20C-39BC-1747-07D0782F4FAB}"/>
              </a:ext>
            </a:extLst>
          </p:cNvPr>
          <p:cNvSpPr/>
          <p:nvPr/>
        </p:nvSpPr>
        <p:spPr>
          <a:xfrm>
            <a:off x="817865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524;p16">
            <a:extLst>
              <a:ext uri="{FF2B5EF4-FFF2-40B4-BE49-F238E27FC236}">
                <a16:creationId xmlns:a16="http://schemas.microsoft.com/office/drawing/2014/main" id="{AC95AE71-C881-316B-F228-97E200406424}"/>
              </a:ext>
            </a:extLst>
          </p:cNvPr>
          <p:cNvSpPr/>
          <p:nvPr/>
        </p:nvSpPr>
        <p:spPr>
          <a:xfrm>
            <a:off x="8178650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525;p16">
            <a:extLst>
              <a:ext uri="{FF2B5EF4-FFF2-40B4-BE49-F238E27FC236}">
                <a16:creationId xmlns:a16="http://schemas.microsoft.com/office/drawing/2014/main" id="{F3B9B411-6271-76C3-E9F4-7BE96B8D5DAD}"/>
              </a:ext>
            </a:extLst>
          </p:cNvPr>
          <p:cNvSpPr/>
          <p:nvPr/>
        </p:nvSpPr>
        <p:spPr>
          <a:xfrm>
            <a:off x="818080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526;p16">
            <a:extLst>
              <a:ext uri="{FF2B5EF4-FFF2-40B4-BE49-F238E27FC236}">
                <a16:creationId xmlns:a16="http://schemas.microsoft.com/office/drawing/2014/main" id="{863E7441-1763-1A53-DB73-16B64461B39C}"/>
              </a:ext>
            </a:extLst>
          </p:cNvPr>
          <p:cNvSpPr/>
          <p:nvPr/>
        </p:nvSpPr>
        <p:spPr>
          <a:xfrm>
            <a:off x="818080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527;p16">
            <a:extLst>
              <a:ext uri="{FF2B5EF4-FFF2-40B4-BE49-F238E27FC236}">
                <a16:creationId xmlns:a16="http://schemas.microsoft.com/office/drawing/2014/main" id="{775CABED-6D40-3684-8BF5-B0404278E706}"/>
              </a:ext>
            </a:extLst>
          </p:cNvPr>
          <p:cNvSpPr/>
          <p:nvPr/>
        </p:nvSpPr>
        <p:spPr>
          <a:xfrm>
            <a:off x="8180803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528;p16">
            <a:extLst>
              <a:ext uri="{FF2B5EF4-FFF2-40B4-BE49-F238E27FC236}">
                <a16:creationId xmlns:a16="http://schemas.microsoft.com/office/drawing/2014/main" id="{81F024AD-457A-7691-9060-C8CF969B80E2}"/>
              </a:ext>
            </a:extLst>
          </p:cNvPr>
          <p:cNvSpPr/>
          <p:nvPr/>
        </p:nvSpPr>
        <p:spPr>
          <a:xfrm>
            <a:off x="818302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529;p16">
            <a:extLst>
              <a:ext uri="{FF2B5EF4-FFF2-40B4-BE49-F238E27FC236}">
                <a16:creationId xmlns:a16="http://schemas.microsoft.com/office/drawing/2014/main" id="{99A1D969-C418-D2BF-18FF-A0FE83650527}"/>
              </a:ext>
            </a:extLst>
          </p:cNvPr>
          <p:cNvSpPr/>
          <p:nvPr/>
        </p:nvSpPr>
        <p:spPr>
          <a:xfrm>
            <a:off x="818302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530;p16">
            <a:extLst>
              <a:ext uri="{FF2B5EF4-FFF2-40B4-BE49-F238E27FC236}">
                <a16:creationId xmlns:a16="http://schemas.microsoft.com/office/drawing/2014/main" id="{3E2B1C13-5018-0AE8-245D-A9805687C307}"/>
              </a:ext>
            </a:extLst>
          </p:cNvPr>
          <p:cNvSpPr/>
          <p:nvPr/>
        </p:nvSpPr>
        <p:spPr>
          <a:xfrm>
            <a:off x="818302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531;p16">
            <a:extLst>
              <a:ext uri="{FF2B5EF4-FFF2-40B4-BE49-F238E27FC236}">
                <a16:creationId xmlns:a16="http://schemas.microsoft.com/office/drawing/2014/main" id="{E2D41CDC-94B2-7FD4-70B0-37CB7B3AC372}"/>
              </a:ext>
            </a:extLst>
          </p:cNvPr>
          <p:cNvSpPr/>
          <p:nvPr/>
        </p:nvSpPr>
        <p:spPr>
          <a:xfrm>
            <a:off x="8183024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532;p16">
            <a:extLst>
              <a:ext uri="{FF2B5EF4-FFF2-40B4-BE49-F238E27FC236}">
                <a16:creationId xmlns:a16="http://schemas.microsoft.com/office/drawing/2014/main" id="{AF65F802-93DB-6B3F-8189-521FDE01A5B0}"/>
              </a:ext>
            </a:extLst>
          </p:cNvPr>
          <p:cNvSpPr/>
          <p:nvPr/>
        </p:nvSpPr>
        <p:spPr>
          <a:xfrm>
            <a:off x="818524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533;p16">
            <a:extLst>
              <a:ext uri="{FF2B5EF4-FFF2-40B4-BE49-F238E27FC236}">
                <a16:creationId xmlns:a16="http://schemas.microsoft.com/office/drawing/2014/main" id="{83A82CBC-A51C-EECD-EF28-CF2FDCFA7620}"/>
              </a:ext>
            </a:extLst>
          </p:cNvPr>
          <p:cNvSpPr/>
          <p:nvPr/>
        </p:nvSpPr>
        <p:spPr>
          <a:xfrm>
            <a:off x="818524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534;p16">
            <a:extLst>
              <a:ext uri="{FF2B5EF4-FFF2-40B4-BE49-F238E27FC236}">
                <a16:creationId xmlns:a16="http://schemas.microsoft.com/office/drawing/2014/main" id="{3FA4E48B-78ED-1052-0809-C24B86DF0200}"/>
              </a:ext>
            </a:extLst>
          </p:cNvPr>
          <p:cNvSpPr/>
          <p:nvPr/>
        </p:nvSpPr>
        <p:spPr>
          <a:xfrm>
            <a:off x="8185246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535;p16">
            <a:extLst>
              <a:ext uri="{FF2B5EF4-FFF2-40B4-BE49-F238E27FC236}">
                <a16:creationId xmlns:a16="http://schemas.microsoft.com/office/drawing/2014/main" id="{07BBED3A-ED4E-1600-E2FE-B994B2AEDE71}"/>
              </a:ext>
            </a:extLst>
          </p:cNvPr>
          <p:cNvSpPr/>
          <p:nvPr/>
        </p:nvSpPr>
        <p:spPr>
          <a:xfrm>
            <a:off x="818739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536;p16">
            <a:extLst>
              <a:ext uri="{FF2B5EF4-FFF2-40B4-BE49-F238E27FC236}">
                <a16:creationId xmlns:a16="http://schemas.microsoft.com/office/drawing/2014/main" id="{6E89D893-B493-8577-086E-E46C5B556D80}"/>
              </a:ext>
            </a:extLst>
          </p:cNvPr>
          <p:cNvSpPr/>
          <p:nvPr/>
        </p:nvSpPr>
        <p:spPr>
          <a:xfrm>
            <a:off x="818739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537;p16">
            <a:extLst>
              <a:ext uri="{FF2B5EF4-FFF2-40B4-BE49-F238E27FC236}">
                <a16:creationId xmlns:a16="http://schemas.microsoft.com/office/drawing/2014/main" id="{A7C406A5-BEF7-9300-4D66-55975C159DEE}"/>
              </a:ext>
            </a:extLst>
          </p:cNvPr>
          <p:cNvSpPr/>
          <p:nvPr/>
        </p:nvSpPr>
        <p:spPr>
          <a:xfrm>
            <a:off x="8187399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538;p16">
            <a:extLst>
              <a:ext uri="{FF2B5EF4-FFF2-40B4-BE49-F238E27FC236}">
                <a16:creationId xmlns:a16="http://schemas.microsoft.com/office/drawing/2014/main" id="{709F5AB0-6DAF-6BBF-2DCA-6A0C78B3A6C5}"/>
              </a:ext>
            </a:extLst>
          </p:cNvPr>
          <p:cNvSpPr/>
          <p:nvPr/>
        </p:nvSpPr>
        <p:spPr>
          <a:xfrm>
            <a:off x="8187399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539;p16">
            <a:extLst>
              <a:ext uri="{FF2B5EF4-FFF2-40B4-BE49-F238E27FC236}">
                <a16:creationId xmlns:a16="http://schemas.microsoft.com/office/drawing/2014/main" id="{447EB3D6-6DAA-54B3-A335-68DE4FE67CBE}"/>
              </a:ext>
            </a:extLst>
          </p:cNvPr>
          <p:cNvSpPr/>
          <p:nvPr/>
        </p:nvSpPr>
        <p:spPr>
          <a:xfrm>
            <a:off x="818962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540;p16">
            <a:extLst>
              <a:ext uri="{FF2B5EF4-FFF2-40B4-BE49-F238E27FC236}">
                <a16:creationId xmlns:a16="http://schemas.microsoft.com/office/drawing/2014/main" id="{65ACFEC4-39F7-C77B-FDAA-F1CF44C34B51}"/>
              </a:ext>
            </a:extLst>
          </p:cNvPr>
          <p:cNvSpPr/>
          <p:nvPr/>
        </p:nvSpPr>
        <p:spPr>
          <a:xfrm>
            <a:off x="818962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541;p16">
            <a:extLst>
              <a:ext uri="{FF2B5EF4-FFF2-40B4-BE49-F238E27FC236}">
                <a16:creationId xmlns:a16="http://schemas.microsoft.com/office/drawing/2014/main" id="{58B298A1-8D98-87C0-81FB-D1182948BB6E}"/>
              </a:ext>
            </a:extLst>
          </p:cNvPr>
          <p:cNvSpPr/>
          <p:nvPr/>
        </p:nvSpPr>
        <p:spPr>
          <a:xfrm>
            <a:off x="8189621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542;p16">
            <a:extLst>
              <a:ext uri="{FF2B5EF4-FFF2-40B4-BE49-F238E27FC236}">
                <a16:creationId xmlns:a16="http://schemas.microsoft.com/office/drawing/2014/main" id="{5B8344ED-AFB0-076A-8367-3DDB0034C28B}"/>
              </a:ext>
            </a:extLst>
          </p:cNvPr>
          <p:cNvSpPr/>
          <p:nvPr/>
        </p:nvSpPr>
        <p:spPr>
          <a:xfrm>
            <a:off x="819184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543;p16">
            <a:extLst>
              <a:ext uri="{FF2B5EF4-FFF2-40B4-BE49-F238E27FC236}">
                <a16:creationId xmlns:a16="http://schemas.microsoft.com/office/drawing/2014/main" id="{11D15094-E0F5-B150-97AD-D9ECF4C16677}"/>
              </a:ext>
            </a:extLst>
          </p:cNvPr>
          <p:cNvSpPr/>
          <p:nvPr/>
        </p:nvSpPr>
        <p:spPr>
          <a:xfrm>
            <a:off x="819184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544;p16">
            <a:extLst>
              <a:ext uri="{FF2B5EF4-FFF2-40B4-BE49-F238E27FC236}">
                <a16:creationId xmlns:a16="http://schemas.microsoft.com/office/drawing/2014/main" id="{DA44289A-2325-EF80-3BFB-E08473707D9C}"/>
              </a:ext>
            </a:extLst>
          </p:cNvPr>
          <p:cNvSpPr/>
          <p:nvPr/>
        </p:nvSpPr>
        <p:spPr>
          <a:xfrm>
            <a:off x="8191843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545;p16">
            <a:extLst>
              <a:ext uri="{FF2B5EF4-FFF2-40B4-BE49-F238E27FC236}">
                <a16:creationId xmlns:a16="http://schemas.microsoft.com/office/drawing/2014/main" id="{1AF16BE7-EF3E-A5CE-B0E3-BFB02EDF9926}"/>
              </a:ext>
            </a:extLst>
          </p:cNvPr>
          <p:cNvSpPr/>
          <p:nvPr/>
        </p:nvSpPr>
        <p:spPr>
          <a:xfrm>
            <a:off x="819399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546;p16">
            <a:extLst>
              <a:ext uri="{FF2B5EF4-FFF2-40B4-BE49-F238E27FC236}">
                <a16:creationId xmlns:a16="http://schemas.microsoft.com/office/drawing/2014/main" id="{860C0E47-25C9-2002-17E1-D0025155BB02}"/>
              </a:ext>
            </a:extLst>
          </p:cNvPr>
          <p:cNvSpPr/>
          <p:nvPr/>
        </p:nvSpPr>
        <p:spPr>
          <a:xfrm>
            <a:off x="819399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47;p16">
            <a:extLst>
              <a:ext uri="{FF2B5EF4-FFF2-40B4-BE49-F238E27FC236}">
                <a16:creationId xmlns:a16="http://schemas.microsoft.com/office/drawing/2014/main" id="{468C58AA-3C55-F978-C317-601E9F530D75}"/>
              </a:ext>
            </a:extLst>
          </p:cNvPr>
          <p:cNvSpPr/>
          <p:nvPr/>
        </p:nvSpPr>
        <p:spPr>
          <a:xfrm>
            <a:off x="819399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48;p16">
            <a:extLst>
              <a:ext uri="{FF2B5EF4-FFF2-40B4-BE49-F238E27FC236}">
                <a16:creationId xmlns:a16="http://schemas.microsoft.com/office/drawing/2014/main" id="{82152A17-7FAE-6996-E865-1D048B1C1201}"/>
              </a:ext>
            </a:extLst>
          </p:cNvPr>
          <p:cNvSpPr/>
          <p:nvPr/>
        </p:nvSpPr>
        <p:spPr>
          <a:xfrm>
            <a:off x="819621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549;p16">
            <a:extLst>
              <a:ext uri="{FF2B5EF4-FFF2-40B4-BE49-F238E27FC236}">
                <a16:creationId xmlns:a16="http://schemas.microsoft.com/office/drawing/2014/main" id="{714829DD-65E5-F52F-694B-DE74B79F253D}"/>
              </a:ext>
            </a:extLst>
          </p:cNvPr>
          <p:cNvSpPr/>
          <p:nvPr/>
        </p:nvSpPr>
        <p:spPr>
          <a:xfrm>
            <a:off x="819621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550;p16">
            <a:extLst>
              <a:ext uri="{FF2B5EF4-FFF2-40B4-BE49-F238E27FC236}">
                <a16:creationId xmlns:a16="http://schemas.microsoft.com/office/drawing/2014/main" id="{864FFC02-73E9-E3F3-C538-41959EB99EEF}"/>
              </a:ext>
            </a:extLst>
          </p:cNvPr>
          <p:cNvSpPr/>
          <p:nvPr/>
        </p:nvSpPr>
        <p:spPr>
          <a:xfrm>
            <a:off x="819621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551;p16">
            <a:extLst>
              <a:ext uri="{FF2B5EF4-FFF2-40B4-BE49-F238E27FC236}">
                <a16:creationId xmlns:a16="http://schemas.microsoft.com/office/drawing/2014/main" id="{119EF486-2A4B-8716-1FC3-025FAF5A9AB1}"/>
              </a:ext>
            </a:extLst>
          </p:cNvPr>
          <p:cNvSpPr/>
          <p:nvPr/>
        </p:nvSpPr>
        <p:spPr>
          <a:xfrm>
            <a:off x="8196217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552;p16">
            <a:extLst>
              <a:ext uri="{FF2B5EF4-FFF2-40B4-BE49-F238E27FC236}">
                <a16:creationId xmlns:a16="http://schemas.microsoft.com/office/drawing/2014/main" id="{5E320C3D-4A67-5872-E7F8-6B6B495C3EC2}"/>
              </a:ext>
            </a:extLst>
          </p:cNvPr>
          <p:cNvSpPr/>
          <p:nvPr/>
        </p:nvSpPr>
        <p:spPr>
          <a:xfrm>
            <a:off x="819843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553;p16">
            <a:extLst>
              <a:ext uri="{FF2B5EF4-FFF2-40B4-BE49-F238E27FC236}">
                <a16:creationId xmlns:a16="http://schemas.microsoft.com/office/drawing/2014/main" id="{C7206CFB-A4AE-A90C-6E32-425EE599C809}"/>
              </a:ext>
            </a:extLst>
          </p:cNvPr>
          <p:cNvSpPr/>
          <p:nvPr/>
        </p:nvSpPr>
        <p:spPr>
          <a:xfrm>
            <a:off x="819843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554;p16">
            <a:extLst>
              <a:ext uri="{FF2B5EF4-FFF2-40B4-BE49-F238E27FC236}">
                <a16:creationId xmlns:a16="http://schemas.microsoft.com/office/drawing/2014/main" id="{A87EF577-3841-82A6-561F-8C88CE19EC46}"/>
              </a:ext>
            </a:extLst>
          </p:cNvPr>
          <p:cNvSpPr/>
          <p:nvPr/>
        </p:nvSpPr>
        <p:spPr>
          <a:xfrm>
            <a:off x="819843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555;p16">
            <a:extLst>
              <a:ext uri="{FF2B5EF4-FFF2-40B4-BE49-F238E27FC236}">
                <a16:creationId xmlns:a16="http://schemas.microsoft.com/office/drawing/2014/main" id="{48789013-0D2B-2249-7579-120C5BF65A13}"/>
              </a:ext>
            </a:extLst>
          </p:cNvPr>
          <p:cNvSpPr/>
          <p:nvPr/>
        </p:nvSpPr>
        <p:spPr>
          <a:xfrm>
            <a:off x="820059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56;p16">
            <a:extLst>
              <a:ext uri="{FF2B5EF4-FFF2-40B4-BE49-F238E27FC236}">
                <a16:creationId xmlns:a16="http://schemas.microsoft.com/office/drawing/2014/main" id="{8C75EE15-47CE-B556-D3CE-4AB664219829}"/>
              </a:ext>
            </a:extLst>
          </p:cNvPr>
          <p:cNvSpPr/>
          <p:nvPr/>
        </p:nvSpPr>
        <p:spPr>
          <a:xfrm>
            <a:off x="820059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557;p16">
            <a:extLst>
              <a:ext uri="{FF2B5EF4-FFF2-40B4-BE49-F238E27FC236}">
                <a16:creationId xmlns:a16="http://schemas.microsoft.com/office/drawing/2014/main" id="{909A6A4F-E666-DEF7-756E-2A5CA1AA24EF}"/>
              </a:ext>
            </a:extLst>
          </p:cNvPr>
          <p:cNvSpPr/>
          <p:nvPr/>
        </p:nvSpPr>
        <p:spPr>
          <a:xfrm>
            <a:off x="820059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58;p16">
            <a:extLst>
              <a:ext uri="{FF2B5EF4-FFF2-40B4-BE49-F238E27FC236}">
                <a16:creationId xmlns:a16="http://schemas.microsoft.com/office/drawing/2014/main" id="{48A2810E-1D59-F112-55D8-4D85B567B857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559;p16">
            <a:extLst>
              <a:ext uri="{FF2B5EF4-FFF2-40B4-BE49-F238E27FC236}">
                <a16:creationId xmlns:a16="http://schemas.microsoft.com/office/drawing/2014/main" id="{1A70A963-4AD5-DBCE-1EC9-F9D9857B6B37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560;p16">
            <a:extLst>
              <a:ext uri="{FF2B5EF4-FFF2-40B4-BE49-F238E27FC236}">
                <a16:creationId xmlns:a16="http://schemas.microsoft.com/office/drawing/2014/main" id="{F2BA081F-5F79-FE37-BF45-EAAFC642E41A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561;p16">
            <a:extLst>
              <a:ext uri="{FF2B5EF4-FFF2-40B4-BE49-F238E27FC236}">
                <a16:creationId xmlns:a16="http://schemas.microsoft.com/office/drawing/2014/main" id="{5D6D9C6F-CFC9-61E5-BF37-A4356E5E137E}"/>
              </a:ext>
            </a:extLst>
          </p:cNvPr>
          <p:cNvSpPr/>
          <p:nvPr/>
        </p:nvSpPr>
        <p:spPr>
          <a:xfrm>
            <a:off x="8106091" y="4224467"/>
            <a:ext cx="26455" cy="26455"/>
          </a:xfrm>
          <a:custGeom>
            <a:avLst/>
            <a:gdLst/>
            <a:ahLst/>
            <a:cxnLst/>
            <a:rect l="l" t="t" r="r" b="b"/>
            <a:pathLst>
              <a:path w="381" h="381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285"/>
                  <a:pt x="95" y="380"/>
                  <a:pt x="190" y="380"/>
                </a:cubicBezTo>
                <a:cubicBezTo>
                  <a:pt x="285" y="380"/>
                  <a:pt x="380" y="285"/>
                  <a:pt x="380" y="190"/>
                </a:cubicBezTo>
                <a:cubicBezTo>
                  <a:pt x="380" y="95"/>
                  <a:pt x="285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562;p16">
            <a:extLst>
              <a:ext uri="{FF2B5EF4-FFF2-40B4-BE49-F238E27FC236}">
                <a16:creationId xmlns:a16="http://schemas.microsoft.com/office/drawing/2014/main" id="{C384EAB7-61A3-6440-E36B-03284F3A7638}"/>
              </a:ext>
            </a:extLst>
          </p:cNvPr>
          <p:cNvSpPr/>
          <p:nvPr/>
        </p:nvSpPr>
        <p:spPr>
          <a:xfrm>
            <a:off x="8106091" y="4222245"/>
            <a:ext cx="0" cy="28677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563;p16">
            <a:extLst>
              <a:ext uri="{FF2B5EF4-FFF2-40B4-BE49-F238E27FC236}">
                <a16:creationId xmlns:a16="http://schemas.microsoft.com/office/drawing/2014/main" id="{C28B1F46-A66B-0B0C-C52F-8E8976F3B095}"/>
              </a:ext>
            </a:extLst>
          </p:cNvPr>
          <p:cNvSpPr/>
          <p:nvPr/>
        </p:nvSpPr>
        <p:spPr>
          <a:xfrm>
            <a:off x="8106091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564;p16">
            <a:extLst>
              <a:ext uri="{FF2B5EF4-FFF2-40B4-BE49-F238E27FC236}">
                <a16:creationId xmlns:a16="http://schemas.microsoft.com/office/drawing/2014/main" id="{34791506-8BA8-F08C-CC18-7A5A9BB12167}"/>
              </a:ext>
            </a:extLst>
          </p:cNvPr>
          <p:cNvSpPr/>
          <p:nvPr/>
        </p:nvSpPr>
        <p:spPr>
          <a:xfrm>
            <a:off x="8106091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565;p16">
            <a:extLst>
              <a:ext uri="{FF2B5EF4-FFF2-40B4-BE49-F238E27FC236}">
                <a16:creationId xmlns:a16="http://schemas.microsoft.com/office/drawing/2014/main" id="{E9F7BDD3-141C-117A-2F60-DE5B71A36F45}"/>
              </a:ext>
            </a:extLst>
          </p:cNvPr>
          <p:cNvSpPr/>
          <p:nvPr/>
        </p:nvSpPr>
        <p:spPr>
          <a:xfrm>
            <a:off x="810824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566;p16">
            <a:extLst>
              <a:ext uri="{FF2B5EF4-FFF2-40B4-BE49-F238E27FC236}">
                <a16:creationId xmlns:a16="http://schemas.microsoft.com/office/drawing/2014/main" id="{F2EFB39E-2D98-E595-6E74-F9A85BE8B25E}"/>
              </a:ext>
            </a:extLst>
          </p:cNvPr>
          <p:cNvSpPr/>
          <p:nvPr/>
        </p:nvSpPr>
        <p:spPr>
          <a:xfrm>
            <a:off x="810824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567;p16">
            <a:extLst>
              <a:ext uri="{FF2B5EF4-FFF2-40B4-BE49-F238E27FC236}">
                <a16:creationId xmlns:a16="http://schemas.microsoft.com/office/drawing/2014/main" id="{EDBBB61C-E30D-03DF-AD6B-397317392202}"/>
              </a:ext>
            </a:extLst>
          </p:cNvPr>
          <p:cNvSpPr/>
          <p:nvPr/>
        </p:nvSpPr>
        <p:spPr>
          <a:xfrm>
            <a:off x="8108243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568;p16">
            <a:extLst>
              <a:ext uri="{FF2B5EF4-FFF2-40B4-BE49-F238E27FC236}">
                <a16:creationId xmlns:a16="http://schemas.microsoft.com/office/drawing/2014/main" id="{F10CE704-740F-EDE8-B172-43D8C683B514}"/>
              </a:ext>
            </a:extLst>
          </p:cNvPr>
          <p:cNvSpPr/>
          <p:nvPr/>
        </p:nvSpPr>
        <p:spPr>
          <a:xfrm>
            <a:off x="811046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569;p16">
            <a:extLst>
              <a:ext uri="{FF2B5EF4-FFF2-40B4-BE49-F238E27FC236}">
                <a16:creationId xmlns:a16="http://schemas.microsoft.com/office/drawing/2014/main" id="{BEA8E57F-35D5-D24E-81A9-55FC39A5E064}"/>
              </a:ext>
            </a:extLst>
          </p:cNvPr>
          <p:cNvSpPr/>
          <p:nvPr/>
        </p:nvSpPr>
        <p:spPr>
          <a:xfrm>
            <a:off x="811046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570;p16">
            <a:extLst>
              <a:ext uri="{FF2B5EF4-FFF2-40B4-BE49-F238E27FC236}">
                <a16:creationId xmlns:a16="http://schemas.microsoft.com/office/drawing/2014/main" id="{D9FBFC56-00BC-CDA4-69EB-3CEC63A8988E}"/>
              </a:ext>
            </a:extLst>
          </p:cNvPr>
          <p:cNvSpPr/>
          <p:nvPr/>
        </p:nvSpPr>
        <p:spPr>
          <a:xfrm>
            <a:off x="8110465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571;p16">
            <a:extLst>
              <a:ext uri="{FF2B5EF4-FFF2-40B4-BE49-F238E27FC236}">
                <a16:creationId xmlns:a16="http://schemas.microsoft.com/office/drawing/2014/main" id="{0C8E3A06-58A6-0BC9-7DB7-24D9FE751E66}"/>
              </a:ext>
            </a:extLst>
          </p:cNvPr>
          <p:cNvSpPr/>
          <p:nvPr/>
        </p:nvSpPr>
        <p:spPr>
          <a:xfrm>
            <a:off x="811268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572;p16">
            <a:extLst>
              <a:ext uri="{FF2B5EF4-FFF2-40B4-BE49-F238E27FC236}">
                <a16:creationId xmlns:a16="http://schemas.microsoft.com/office/drawing/2014/main" id="{48BFE591-810B-2A9B-0FA2-0A79710406FC}"/>
              </a:ext>
            </a:extLst>
          </p:cNvPr>
          <p:cNvSpPr/>
          <p:nvPr/>
        </p:nvSpPr>
        <p:spPr>
          <a:xfrm>
            <a:off x="811268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573;p16">
            <a:extLst>
              <a:ext uri="{FF2B5EF4-FFF2-40B4-BE49-F238E27FC236}">
                <a16:creationId xmlns:a16="http://schemas.microsoft.com/office/drawing/2014/main" id="{22EE0A18-EBD2-F39E-9FAA-8C5E97BDD5EC}"/>
              </a:ext>
            </a:extLst>
          </p:cNvPr>
          <p:cNvSpPr/>
          <p:nvPr/>
        </p:nvSpPr>
        <p:spPr>
          <a:xfrm>
            <a:off x="811268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574;p16">
            <a:extLst>
              <a:ext uri="{FF2B5EF4-FFF2-40B4-BE49-F238E27FC236}">
                <a16:creationId xmlns:a16="http://schemas.microsoft.com/office/drawing/2014/main" id="{D218692E-1F8E-54AA-E59B-03F955C1A9E3}"/>
              </a:ext>
            </a:extLst>
          </p:cNvPr>
          <p:cNvSpPr/>
          <p:nvPr/>
        </p:nvSpPr>
        <p:spPr>
          <a:xfrm>
            <a:off x="8112687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575;p16">
            <a:extLst>
              <a:ext uri="{FF2B5EF4-FFF2-40B4-BE49-F238E27FC236}">
                <a16:creationId xmlns:a16="http://schemas.microsoft.com/office/drawing/2014/main" id="{47FB97AE-6942-17BE-C66E-E0E53FFA3AB0}"/>
              </a:ext>
            </a:extLst>
          </p:cNvPr>
          <p:cNvSpPr/>
          <p:nvPr/>
        </p:nvSpPr>
        <p:spPr>
          <a:xfrm>
            <a:off x="811484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576;p16">
            <a:extLst>
              <a:ext uri="{FF2B5EF4-FFF2-40B4-BE49-F238E27FC236}">
                <a16:creationId xmlns:a16="http://schemas.microsoft.com/office/drawing/2014/main" id="{55CF56C6-01D2-22DD-7A18-132463F4ED27}"/>
              </a:ext>
            </a:extLst>
          </p:cNvPr>
          <p:cNvSpPr/>
          <p:nvPr/>
        </p:nvSpPr>
        <p:spPr>
          <a:xfrm>
            <a:off x="811484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577;p16">
            <a:extLst>
              <a:ext uri="{FF2B5EF4-FFF2-40B4-BE49-F238E27FC236}">
                <a16:creationId xmlns:a16="http://schemas.microsoft.com/office/drawing/2014/main" id="{0C3556D8-CF36-B4E6-DA76-4B3DE814BB64}"/>
              </a:ext>
            </a:extLst>
          </p:cNvPr>
          <p:cNvSpPr/>
          <p:nvPr/>
        </p:nvSpPr>
        <p:spPr>
          <a:xfrm>
            <a:off x="8114840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578;p16">
            <a:extLst>
              <a:ext uri="{FF2B5EF4-FFF2-40B4-BE49-F238E27FC236}">
                <a16:creationId xmlns:a16="http://schemas.microsoft.com/office/drawing/2014/main" id="{F5BFB4F1-64BF-AFF4-CD36-4415777C30EC}"/>
              </a:ext>
            </a:extLst>
          </p:cNvPr>
          <p:cNvSpPr/>
          <p:nvPr/>
        </p:nvSpPr>
        <p:spPr>
          <a:xfrm>
            <a:off x="811706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579;p16">
            <a:extLst>
              <a:ext uri="{FF2B5EF4-FFF2-40B4-BE49-F238E27FC236}">
                <a16:creationId xmlns:a16="http://schemas.microsoft.com/office/drawing/2014/main" id="{7FA09705-A044-E3FE-8DB8-A84B5959780C}"/>
              </a:ext>
            </a:extLst>
          </p:cNvPr>
          <p:cNvSpPr/>
          <p:nvPr/>
        </p:nvSpPr>
        <p:spPr>
          <a:xfrm>
            <a:off x="811706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580;p16">
            <a:extLst>
              <a:ext uri="{FF2B5EF4-FFF2-40B4-BE49-F238E27FC236}">
                <a16:creationId xmlns:a16="http://schemas.microsoft.com/office/drawing/2014/main" id="{9B2379F6-E6C5-5C2C-86B5-F96400573220}"/>
              </a:ext>
            </a:extLst>
          </p:cNvPr>
          <p:cNvSpPr/>
          <p:nvPr/>
        </p:nvSpPr>
        <p:spPr>
          <a:xfrm>
            <a:off x="8117062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581;p16">
            <a:extLst>
              <a:ext uri="{FF2B5EF4-FFF2-40B4-BE49-F238E27FC236}">
                <a16:creationId xmlns:a16="http://schemas.microsoft.com/office/drawing/2014/main" id="{9C315CF9-AE04-6199-0B00-B611AF5FDBC9}"/>
              </a:ext>
            </a:extLst>
          </p:cNvPr>
          <p:cNvSpPr/>
          <p:nvPr/>
        </p:nvSpPr>
        <p:spPr>
          <a:xfrm>
            <a:off x="8117062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582;p16">
            <a:extLst>
              <a:ext uri="{FF2B5EF4-FFF2-40B4-BE49-F238E27FC236}">
                <a16:creationId xmlns:a16="http://schemas.microsoft.com/office/drawing/2014/main" id="{B8F4BCD9-57F4-1605-DC78-A9CC58507ECC}"/>
              </a:ext>
            </a:extLst>
          </p:cNvPr>
          <p:cNvSpPr/>
          <p:nvPr/>
        </p:nvSpPr>
        <p:spPr>
          <a:xfrm>
            <a:off x="811928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583;p16">
            <a:extLst>
              <a:ext uri="{FF2B5EF4-FFF2-40B4-BE49-F238E27FC236}">
                <a16:creationId xmlns:a16="http://schemas.microsoft.com/office/drawing/2014/main" id="{2B253F19-12E1-124B-6739-A85C3E2ED620}"/>
              </a:ext>
            </a:extLst>
          </p:cNvPr>
          <p:cNvSpPr/>
          <p:nvPr/>
        </p:nvSpPr>
        <p:spPr>
          <a:xfrm>
            <a:off x="811928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584;p16">
            <a:extLst>
              <a:ext uri="{FF2B5EF4-FFF2-40B4-BE49-F238E27FC236}">
                <a16:creationId xmlns:a16="http://schemas.microsoft.com/office/drawing/2014/main" id="{A2C592EA-2094-FE49-3A5E-99E073CCCDE6}"/>
              </a:ext>
            </a:extLst>
          </p:cNvPr>
          <p:cNvSpPr/>
          <p:nvPr/>
        </p:nvSpPr>
        <p:spPr>
          <a:xfrm>
            <a:off x="8119283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585;p16">
            <a:extLst>
              <a:ext uri="{FF2B5EF4-FFF2-40B4-BE49-F238E27FC236}">
                <a16:creationId xmlns:a16="http://schemas.microsoft.com/office/drawing/2014/main" id="{89EA1E9C-B76F-F27E-5D96-620C232DD34B}"/>
              </a:ext>
            </a:extLst>
          </p:cNvPr>
          <p:cNvSpPr/>
          <p:nvPr/>
        </p:nvSpPr>
        <p:spPr>
          <a:xfrm>
            <a:off x="81214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586;p16">
            <a:extLst>
              <a:ext uri="{FF2B5EF4-FFF2-40B4-BE49-F238E27FC236}">
                <a16:creationId xmlns:a16="http://schemas.microsoft.com/office/drawing/2014/main" id="{795D0BEE-AD5C-33A5-DCE8-A65BE6E1C9DB}"/>
              </a:ext>
            </a:extLst>
          </p:cNvPr>
          <p:cNvSpPr/>
          <p:nvPr/>
        </p:nvSpPr>
        <p:spPr>
          <a:xfrm>
            <a:off x="81214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587;p16">
            <a:extLst>
              <a:ext uri="{FF2B5EF4-FFF2-40B4-BE49-F238E27FC236}">
                <a16:creationId xmlns:a16="http://schemas.microsoft.com/office/drawing/2014/main" id="{45C5F279-412C-7CBE-DAD6-91303F27DE87}"/>
              </a:ext>
            </a:extLst>
          </p:cNvPr>
          <p:cNvSpPr/>
          <p:nvPr/>
        </p:nvSpPr>
        <p:spPr>
          <a:xfrm>
            <a:off x="8121436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588;p16">
            <a:extLst>
              <a:ext uri="{FF2B5EF4-FFF2-40B4-BE49-F238E27FC236}">
                <a16:creationId xmlns:a16="http://schemas.microsoft.com/office/drawing/2014/main" id="{251E1440-F515-C865-16BC-645B09000DDB}"/>
              </a:ext>
            </a:extLst>
          </p:cNvPr>
          <p:cNvSpPr/>
          <p:nvPr/>
        </p:nvSpPr>
        <p:spPr>
          <a:xfrm>
            <a:off x="8123658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589;p16">
            <a:extLst>
              <a:ext uri="{FF2B5EF4-FFF2-40B4-BE49-F238E27FC236}">
                <a16:creationId xmlns:a16="http://schemas.microsoft.com/office/drawing/2014/main" id="{FDC6FB72-9227-6381-250A-3AE0CB6AE769}"/>
              </a:ext>
            </a:extLst>
          </p:cNvPr>
          <p:cNvSpPr/>
          <p:nvPr/>
        </p:nvSpPr>
        <p:spPr>
          <a:xfrm>
            <a:off x="8123658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590;p16">
            <a:extLst>
              <a:ext uri="{FF2B5EF4-FFF2-40B4-BE49-F238E27FC236}">
                <a16:creationId xmlns:a16="http://schemas.microsoft.com/office/drawing/2014/main" id="{A58BF045-5266-C749-EDF6-703C942409FE}"/>
              </a:ext>
            </a:extLst>
          </p:cNvPr>
          <p:cNvSpPr/>
          <p:nvPr/>
        </p:nvSpPr>
        <p:spPr>
          <a:xfrm>
            <a:off x="8123658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591;p16">
            <a:extLst>
              <a:ext uri="{FF2B5EF4-FFF2-40B4-BE49-F238E27FC236}">
                <a16:creationId xmlns:a16="http://schemas.microsoft.com/office/drawing/2014/main" id="{62B96C39-9400-B3D8-F9DB-7DE7F99D7F0E}"/>
              </a:ext>
            </a:extLst>
          </p:cNvPr>
          <p:cNvSpPr/>
          <p:nvPr/>
        </p:nvSpPr>
        <p:spPr>
          <a:xfrm>
            <a:off x="812588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592;p16">
            <a:extLst>
              <a:ext uri="{FF2B5EF4-FFF2-40B4-BE49-F238E27FC236}">
                <a16:creationId xmlns:a16="http://schemas.microsoft.com/office/drawing/2014/main" id="{76A40970-2370-2DBA-C956-380D3CEB0C14}"/>
              </a:ext>
            </a:extLst>
          </p:cNvPr>
          <p:cNvSpPr/>
          <p:nvPr/>
        </p:nvSpPr>
        <p:spPr>
          <a:xfrm>
            <a:off x="812588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593;p16">
            <a:extLst>
              <a:ext uri="{FF2B5EF4-FFF2-40B4-BE49-F238E27FC236}">
                <a16:creationId xmlns:a16="http://schemas.microsoft.com/office/drawing/2014/main" id="{B6B35F43-BEC0-33DD-FECF-224A4F573B17}"/>
              </a:ext>
            </a:extLst>
          </p:cNvPr>
          <p:cNvSpPr/>
          <p:nvPr/>
        </p:nvSpPr>
        <p:spPr>
          <a:xfrm>
            <a:off x="812588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594;p16">
            <a:extLst>
              <a:ext uri="{FF2B5EF4-FFF2-40B4-BE49-F238E27FC236}">
                <a16:creationId xmlns:a16="http://schemas.microsoft.com/office/drawing/2014/main" id="{305AAAAC-3647-8885-8FA4-BED8ECBC7247}"/>
              </a:ext>
            </a:extLst>
          </p:cNvPr>
          <p:cNvSpPr/>
          <p:nvPr/>
        </p:nvSpPr>
        <p:spPr>
          <a:xfrm>
            <a:off x="8125880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595;p16">
            <a:extLst>
              <a:ext uri="{FF2B5EF4-FFF2-40B4-BE49-F238E27FC236}">
                <a16:creationId xmlns:a16="http://schemas.microsoft.com/office/drawing/2014/main" id="{82FCD48A-BEBE-C9F4-9EB2-EB69B8BDBCFC}"/>
              </a:ext>
            </a:extLst>
          </p:cNvPr>
          <p:cNvSpPr/>
          <p:nvPr/>
        </p:nvSpPr>
        <p:spPr>
          <a:xfrm>
            <a:off x="81280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596;p16">
            <a:extLst>
              <a:ext uri="{FF2B5EF4-FFF2-40B4-BE49-F238E27FC236}">
                <a16:creationId xmlns:a16="http://schemas.microsoft.com/office/drawing/2014/main" id="{3977D0D3-7755-BB4E-8C41-33609A67661E}"/>
              </a:ext>
            </a:extLst>
          </p:cNvPr>
          <p:cNvSpPr/>
          <p:nvPr/>
        </p:nvSpPr>
        <p:spPr>
          <a:xfrm>
            <a:off x="81280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597;p16">
            <a:extLst>
              <a:ext uri="{FF2B5EF4-FFF2-40B4-BE49-F238E27FC236}">
                <a16:creationId xmlns:a16="http://schemas.microsoft.com/office/drawing/2014/main" id="{066CF89C-87CE-47AE-7D20-06B7A18D6597}"/>
              </a:ext>
            </a:extLst>
          </p:cNvPr>
          <p:cNvSpPr/>
          <p:nvPr/>
        </p:nvSpPr>
        <p:spPr>
          <a:xfrm>
            <a:off x="81280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598;p16">
            <a:extLst>
              <a:ext uri="{FF2B5EF4-FFF2-40B4-BE49-F238E27FC236}">
                <a16:creationId xmlns:a16="http://schemas.microsoft.com/office/drawing/2014/main" id="{5C81C19D-1DBB-1AA7-63A4-183FAD881415}"/>
              </a:ext>
            </a:extLst>
          </p:cNvPr>
          <p:cNvSpPr/>
          <p:nvPr/>
        </p:nvSpPr>
        <p:spPr>
          <a:xfrm>
            <a:off x="813025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599;p16">
            <a:extLst>
              <a:ext uri="{FF2B5EF4-FFF2-40B4-BE49-F238E27FC236}">
                <a16:creationId xmlns:a16="http://schemas.microsoft.com/office/drawing/2014/main" id="{04C1FF72-F12C-2D84-323F-D3DED4A3B18A}"/>
              </a:ext>
            </a:extLst>
          </p:cNvPr>
          <p:cNvSpPr/>
          <p:nvPr/>
        </p:nvSpPr>
        <p:spPr>
          <a:xfrm>
            <a:off x="813025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600;p16">
            <a:extLst>
              <a:ext uri="{FF2B5EF4-FFF2-40B4-BE49-F238E27FC236}">
                <a16:creationId xmlns:a16="http://schemas.microsoft.com/office/drawing/2014/main" id="{290B3162-50CC-7D17-80B6-ACF80AE086B2}"/>
              </a:ext>
            </a:extLst>
          </p:cNvPr>
          <p:cNvSpPr/>
          <p:nvPr/>
        </p:nvSpPr>
        <p:spPr>
          <a:xfrm>
            <a:off x="813025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601;p16">
            <a:extLst>
              <a:ext uri="{FF2B5EF4-FFF2-40B4-BE49-F238E27FC236}">
                <a16:creationId xmlns:a16="http://schemas.microsoft.com/office/drawing/2014/main" id="{2CC12D9C-D092-7C31-10B9-94EA1CFA2B24}"/>
              </a:ext>
            </a:extLst>
          </p:cNvPr>
          <p:cNvSpPr/>
          <p:nvPr/>
        </p:nvSpPr>
        <p:spPr>
          <a:xfrm>
            <a:off x="813247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602;p16">
            <a:extLst>
              <a:ext uri="{FF2B5EF4-FFF2-40B4-BE49-F238E27FC236}">
                <a16:creationId xmlns:a16="http://schemas.microsoft.com/office/drawing/2014/main" id="{15B00B8A-8E44-857C-B40B-707B0FBD4ABF}"/>
              </a:ext>
            </a:extLst>
          </p:cNvPr>
          <p:cNvSpPr/>
          <p:nvPr/>
        </p:nvSpPr>
        <p:spPr>
          <a:xfrm>
            <a:off x="813247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603;p16">
            <a:extLst>
              <a:ext uri="{FF2B5EF4-FFF2-40B4-BE49-F238E27FC236}">
                <a16:creationId xmlns:a16="http://schemas.microsoft.com/office/drawing/2014/main" id="{7ACE209E-24E9-1420-2941-F9FA47F73CF5}"/>
              </a:ext>
            </a:extLst>
          </p:cNvPr>
          <p:cNvSpPr/>
          <p:nvPr/>
        </p:nvSpPr>
        <p:spPr>
          <a:xfrm>
            <a:off x="7934518" y="4297026"/>
            <a:ext cx="24302" cy="24233"/>
          </a:xfrm>
          <a:custGeom>
            <a:avLst/>
            <a:gdLst/>
            <a:ahLst/>
            <a:cxnLst/>
            <a:rect l="l" t="t" r="r" b="b"/>
            <a:pathLst>
              <a:path w="350" h="349" extrusionOk="0">
                <a:moveTo>
                  <a:pt x="159" y="0"/>
                </a:moveTo>
                <a:cubicBezTo>
                  <a:pt x="64" y="0"/>
                  <a:pt x="1" y="64"/>
                  <a:pt x="1" y="159"/>
                </a:cubicBezTo>
                <a:cubicBezTo>
                  <a:pt x="1" y="285"/>
                  <a:pt x="64" y="349"/>
                  <a:pt x="159" y="349"/>
                </a:cubicBezTo>
                <a:cubicBezTo>
                  <a:pt x="286" y="349"/>
                  <a:pt x="349" y="285"/>
                  <a:pt x="349" y="159"/>
                </a:cubicBezTo>
                <a:cubicBezTo>
                  <a:pt x="349" y="64"/>
                  <a:pt x="286" y="0"/>
                  <a:pt x="159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604;p16">
            <a:extLst>
              <a:ext uri="{FF2B5EF4-FFF2-40B4-BE49-F238E27FC236}">
                <a16:creationId xmlns:a16="http://schemas.microsoft.com/office/drawing/2014/main" id="{D42D97FC-0E00-EEBF-4101-6DCDA44A8E1B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605;p16">
            <a:extLst>
              <a:ext uri="{FF2B5EF4-FFF2-40B4-BE49-F238E27FC236}">
                <a16:creationId xmlns:a16="http://schemas.microsoft.com/office/drawing/2014/main" id="{AAFE97E5-112F-A242-C6B5-53A8D259B70A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606;p16">
            <a:extLst>
              <a:ext uri="{FF2B5EF4-FFF2-40B4-BE49-F238E27FC236}">
                <a16:creationId xmlns:a16="http://schemas.microsoft.com/office/drawing/2014/main" id="{3D98D5F7-8B05-27AC-B7CE-D13B625EBC11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607;p16">
            <a:extLst>
              <a:ext uri="{FF2B5EF4-FFF2-40B4-BE49-F238E27FC236}">
                <a16:creationId xmlns:a16="http://schemas.microsoft.com/office/drawing/2014/main" id="{D13A715B-025B-21BF-C8B2-F0C264A81A87}"/>
              </a:ext>
            </a:extLst>
          </p:cNvPr>
          <p:cNvSpPr/>
          <p:nvPr/>
        </p:nvSpPr>
        <p:spPr>
          <a:xfrm>
            <a:off x="793674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608;p16">
            <a:extLst>
              <a:ext uri="{FF2B5EF4-FFF2-40B4-BE49-F238E27FC236}">
                <a16:creationId xmlns:a16="http://schemas.microsoft.com/office/drawing/2014/main" id="{2B0EB40A-5C84-A8FD-D9BF-002C938448F5}"/>
              </a:ext>
            </a:extLst>
          </p:cNvPr>
          <p:cNvSpPr/>
          <p:nvPr/>
        </p:nvSpPr>
        <p:spPr>
          <a:xfrm>
            <a:off x="793674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609;p16">
            <a:extLst>
              <a:ext uri="{FF2B5EF4-FFF2-40B4-BE49-F238E27FC236}">
                <a16:creationId xmlns:a16="http://schemas.microsoft.com/office/drawing/2014/main" id="{5D4C533D-35E5-BCAF-F99A-AD31F7D9A755}"/>
              </a:ext>
            </a:extLst>
          </p:cNvPr>
          <p:cNvSpPr/>
          <p:nvPr/>
        </p:nvSpPr>
        <p:spPr>
          <a:xfrm>
            <a:off x="793674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610;p16">
            <a:extLst>
              <a:ext uri="{FF2B5EF4-FFF2-40B4-BE49-F238E27FC236}">
                <a16:creationId xmlns:a16="http://schemas.microsoft.com/office/drawing/2014/main" id="{91505165-7C4E-7E6F-FDAD-8268E1121007}"/>
              </a:ext>
            </a:extLst>
          </p:cNvPr>
          <p:cNvSpPr/>
          <p:nvPr/>
        </p:nvSpPr>
        <p:spPr>
          <a:xfrm>
            <a:off x="7936740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611;p16">
            <a:extLst>
              <a:ext uri="{FF2B5EF4-FFF2-40B4-BE49-F238E27FC236}">
                <a16:creationId xmlns:a16="http://schemas.microsoft.com/office/drawing/2014/main" id="{E4D6AD45-CF5B-4EB1-75EC-7D7BCD902AD5}"/>
              </a:ext>
            </a:extLst>
          </p:cNvPr>
          <p:cNvSpPr/>
          <p:nvPr/>
        </p:nvSpPr>
        <p:spPr>
          <a:xfrm>
            <a:off x="793896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612;p16">
            <a:extLst>
              <a:ext uri="{FF2B5EF4-FFF2-40B4-BE49-F238E27FC236}">
                <a16:creationId xmlns:a16="http://schemas.microsoft.com/office/drawing/2014/main" id="{023E811D-5DB4-536F-FC1B-22BAEACAA3DD}"/>
              </a:ext>
            </a:extLst>
          </p:cNvPr>
          <p:cNvSpPr/>
          <p:nvPr/>
        </p:nvSpPr>
        <p:spPr>
          <a:xfrm>
            <a:off x="793896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613;p16">
            <a:extLst>
              <a:ext uri="{FF2B5EF4-FFF2-40B4-BE49-F238E27FC236}">
                <a16:creationId xmlns:a16="http://schemas.microsoft.com/office/drawing/2014/main" id="{5C2E71B7-9F24-F6D8-859D-DFE45E2ECC84}"/>
              </a:ext>
            </a:extLst>
          </p:cNvPr>
          <p:cNvSpPr/>
          <p:nvPr/>
        </p:nvSpPr>
        <p:spPr>
          <a:xfrm>
            <a:off x="793896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614;p16">
            <a:extLst>
              <a:ext uri="{FF2B5EF4-FFF2-40B4-BE49-F238E27FC236}">
                <a16:creationId xmlns:a16="http://schemas.microsoft.com/office/drawing/2014/main" id="{496525D5-74F8-E6CF-4176-1C4904F030F7}"/>
              </a:ext>
            </a:extLst>
          </p:cNvPr>
          <p:cNvSpPr/>
          <p:nvPr/>
        </p:nvSpPr>
        <p:spPr>
          <a:xfrm>
            <a:off x="794111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615;p16">
            <a:extLst>
              <a:ext uri="{FF2B5EF4-FFF2-40B4-BE49-F238E27FC236}">
                <a16:creationId xmlns:a16="http://schemas.microsoft.com/office/drawing/2014/main" id="{3C6BFD92-B4AA-7BFB-F26E-C24FF8B0ABA8}"/>
              </a:ext>
            </a:extLst>
          </p:cNvPr>
          <p:cNvSpPr/>
          <p:nvPr/>
        </p:nvSpPr>
        <p:spPr>
          <a:xfrm>
            <a:off x="794111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616;p16">
            <a:extLst>
              <a:ext uri="{FF2B5EF4-FFF2-40B4-BE49-F238E27FC236}">
                <a16:creationId xmlns:a16="http://schemas.microsoft.com/office/drawing/2014/main" id="{89BAEC7C-C923-3AA1-86E2-7D8DF57E0ED4}"/>
              </a:ext>
            </a:extLst>
          </p:cNvPr>
          <p:cNvSpPr/>
          <p:nvPr/>
        </p:nvSpPr>
        <p:spPr>
          <a:xfrm>
            <a:off x="794111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617;p16">
            <a:extLst>
              <a:ext uri="{FF2B5EF4-FFF2-40B4-BE49-F238E27FC236}">
                <a16:creationId xmlns:a16="http://schemas.microsoft.com/office/drawing/2014/main" id="{8F4219E1-49EC-9F14-CDBE-1A25050F968A}"/>
              </a:ext>
            </a:extLst>
          </p:cNvPr>
          <p:cNvSpPr/>
          <p:nvPr/>
        </p:nvSpPr>
        <p:spPr>
          <a:xfrm>
            <a:off x="7941114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618;p16">
            <a:extLst>
              <a:ext uri="{FF2B5EF4-FFF2-40B4-BE49-F238E27FC236}">
                <a16:creationId xmlns:a16="http://schemas.microsoft.com/office/drawing/2014/main" id="{C3DC21FE-718B-D3BB-274D-1E1CB98E5922}"/>
              </a:ext>
            </a:extLst>
          </p:cNvPr>
          <p:cNvSpPr/>
          <p:nvPr/>
        </p:nvSpPr>
        <p:spPr>
          <a:xfrm>
            <a:off x="7943336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619;p16">
            <a:extLst>
              <a:ext uri="{FF2B5EF4-FFF2-40B4-BE49-F238E27FC236}">
                <a16:creationId xmlns:a16="http://schemas.microsoft.com/office/drawing/2014/main" id="{0A6F8D79-42FB-5B52-7152-72C39ECA3715}"/>
              </a:ext>
            </a:extLst>
          </p:cNvPr>
          <p:cNvSpPr/>
          <p:nvPr/>
        </p:nvSpPr>
        <p:spPr>
          <a:xfrm>
            <a:off x="7943336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620;p16">
            <a:extLst>
              <a:ext uri="{FF2B5EF4-FFF2-40B4-BE49-F238E27FC236}">
                <a16:creationId xmlns:a16="http://schemas.microsoft.com/office/drawing/2014/main" id="{E52EA9C8-895B-219D-DD79-28651C482554}"/>
              </a:ext>
            </a:extLst>
          </p:cNvPr>
          <p:cNvSpPr/>
          <p:nvPr/>
        </p:nvSpPr>
        <p:spPr>
          <a:xfrm>
            <a:off x="7943336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621;p16">
            <a:extLst>
              <a:ext uri="{FF2B5EF4-FFF2-40B4-BE49-F238E27FC236}">
                <a16:creationId xmlns:a16="http://schemas.microsoft.com/office/drawing/2014/main" id="{1634F265-E407-24E2-5C01-DEF79A896111}"/>
              </a:ext>
            </a:extLst>
          </p:cNvPr>
          <p:cNvSpPr/>
          <p:nvPr/>
        </p:nvSpPr>
        <p:spPr>
          <a:xfrm>
            <a:off x="794555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622;p16">
            <a:extLst>
              <a:ext uri="{FF2B5EF4-FFF2-40B4-BE49-F238E27FC236}">
                <a16:creationId xmlns:a16="http://schemas.microsoft.com/office/drawing/2014/main" id="{16013FB3-E8A6-ECDB-CBC5-6CB402F471B6}"/>
              </a:ext>
            </a:extLst>
          </p:cNvPr>
          <p:cNvSpPr/>
          <p:nvPr/>
        </p:nvSpPr>
        <p:spPr>
          <a:xfrm>
            <a:off x="794555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623;p16">
            <a:extLst>
              <a:ext uri="{FF2B5EF4-FFF2-40B4-BE49-F238E27FC236}">
                <a16:creationId xmlns:a16="http://schemas.microsoft.com/office/drawing/2014/main" id="{354859B2-2F1F-0568-657D-EDF586FC5DBF}"/>
              </a:ext>
            </a:extLst>
          </p:cNvPr>
          <p:cNvSpPr/>
          <p:nvPr/>
        </p:nvSpPr>
        <p:spPr>
          <a:xfrm>
            <a:off x="7945558" y="4297026"/>
            <a:ext cx="2222" cy="24233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624;p16">
            <a:extLst>
              <a:ext uri="{FF2B5EF4-FFF2-40B4-BE49-F238E27FC236}">
                <a16:creationId xmlns:a16="http://schemas.microsoft.com/office/drawing/2014/main" id="{D7242544-DD77-4D72-BDCD-6C2288B6B8F6}"/>
              </a:ext>
            </a:extLst>
          </p:cNvPr>
          <p:cNvSpPr/>
          <p:nvPr/>
        </p:nvSpPr>
        <p:spPr>
          <a:xfrm>
            <a:off x="794771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625;p16">
            <a:extLst>
              <a:ext uri="{FF2B5EF4-FFF2-40B4-BE49-F238E27FC236}">
                <a16:creationId xmlns:a16="http://schemas.microsoft.com/office/drawing/2014/main" id="{194916AB-8CF8-FE4E-2FA7-4D7647ACC6DC}"/>
              </a:ext>
            </a:extLst>
          </p:cNvPr>
          <p:cNvSpPr/>
          <p:nvPr/>
        </p:nvSpPr>
        <p:spPr>
          <a:xfrm>
            <a:off x="794771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626;p16">
            <a:extLst>
              <a:ext uri="{FF2B5EF4-FFF2-40B4-BE49-F238E27FC236}">
                <a16:creationId xmlns:a16="http://schemas.microsoft.com/office/drawing/2014/main" id="{90F94125-981C-90D8-6060-5CBAE90E12F2}"/>
              </a:ext>
            </a:extLst>
          </p:cNvPr>
          <p:cNvSpPr/>
          <p:nvPr/>
        </p:nvSpPr>
        <p:spPr>
          <a:xfrm>
            <a:off x="794771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627;p16">
            <a:extLst>
              <a:ext uri="{FF2B5EF4-FFF2-40B4-BE49-F238E27FC236}">
                <a16:creationId xmlns:a16="http://schemas.microsoft.com/office/drawing/2014/main" id="{4981F2C3-763B-AE41-CED2-97169C09E69B}"/>
              </a:ext>
            </a:extLst>
          </p:cNvPr>
          <p:cNvSpPr/>
          <p:nvPr/>
        </p:nvSpPr>
        <p:spPr>
          <a:xfrm>
            <a:off x="7947710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628;p16">
            <a:extLst>
              <a:ext uri="{FF2B5EF4-FFF2-40B4-BE49-F238E27FC236}">
                <a16:creationId xmlns:a16="http://schemas.microsoft.com/office/drawing/2014/main" id="{0F601D1A-AEC9-4755-5806-46733B7B1EF3}"/>
              </a:ext>
            </a:extLst>
          </p:cNvPr>
          <p:cNvSpPr/>
          <p:nvPr/>
        </p:nvSpPr>
        <p:spPr>
          <a:xfrm>
            <a:off x="794993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629;p16">
            <a:extLst>
              <a:ext uri="{FF2B5EF4-FFF2-40B4-BE49-F238E27FC236}">
                <a16:creationId xmlns:a16="http://schemas.microsoft.com/office/drawing/2014/main" id="{8F6F0DE3-75CE-0AAA-89EB-EE43D551D8EF}"/>
              </a:ext>
            </a:extLst>
          </p:cNvPr>
          <p:cNvSpPr/>
          <p:nvPr/>
        </p:nvSpPr>
        <p:spPr>
          <a:xfrm>
            <a:off x="794993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630;p16">
            <a:extLst>
              <a:ext uri="{FF2B5EF4-FFF2-40B4-BE49-F238E27FC236}">
                <a16:creationId xmlns:a16="http://schemas.microsoft.com/office/drawing/2014/main" id="{40B3FEA7-CF88-CC8E-6EBD-65154CBFD870}"/>
              </a:ext>
            </a:extLst>
          </p:cNvPr>
          <p:cNvSpPr/>
          <p:nvPr/>
        </p:nvSpPr>
        <p:spPr>
          <a:xfrm>
            <a:off x="794993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631;p16">
            <a:extLst>
              <a:ext uri="{FF2B5EF4-FFF2-40B4-BE49-F238E27FC236}">
                <a16:creationId xmlns:a16="http://schemas.microsoft.com/office/drawing/2014/main" id="{C563F7C3-4942-D460-6934-33AE09EE6A81}"/>
              </a:ext>
            </a:extLst>
          </p:cNvPr>
          <p:cNvSpPr/>
          <p:nvPr/>
        </p:nvSpPr>
        <p:spPr>
          <a:xfrm>
            <a:off x="795215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632;p16">
            <a:extLst>
              <a:ext uri="{FF2B5EF4-FFF2-40B4-BE49-F238E27FC236}">
                <a16:creationId xmlns:a16="http://schemas.microsoft.com/office/drawing/2014/main" id="{78B22D82-C245-62D9-0DF4-28438B9D2D11}"/>
              </a:ext>
            </a:extLst>
          </p:cNvPr>
          <p:cNvSpPr/>
          <p:nvPr/>
        </p:nvSpPr>
        <p:spPr>
          <a:xfrm>
            <a:off x="795215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633;p16">
            <a:extLst>
              <a:ext uri="{FF2B5EF4-FFF2-40B4-BE49-F238E27FC236}">
                <a16:creationId xmlns:a16="http://schemas.microsoft.com/office/drawing/2014/main" id="{91F31310-BB8D-1AF8-19E7-A1D937D4915A}"/>
              </a:ext>
            </a:extLst>
          </p:cNvPr>
          <p:cNvSpPr/>
          <p:nvPr/>
        </p:nvSpPr>
        <p:spPr>
          <a:xfrm>
            <a:off x="795215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634;p16">
            <a:extLst>
              <a:ext uri="{FF2B5EF4-FFF2-40B4-BE49-F238E27FC236}">
                <a16:creationId xmlns:a16="http://schemas.microsoft.com/office/drawing/2014/main" id="{86ECF0A6-712D-2EFF-DE27-C28847F729D3}"/>
              </a:ext>
            </a:extLst>
          </p:cNvPr>
          <p:cNvSpPr/>
          <p:nvPr/>
        </p:nvSpPr>
        <p:spPr>
          <a:xfrm>
            <a:off x="7952154" y="4297026"/>
            <a:ext cx="2222" cy="24233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635;p16">
            <a:extLst>
              <a:ext uri="{FF2B5EF4-FFF2-40B4-BE49-F238E27FC236}">
                <a16:creationId xmlns:a16="http://schemas.microsoft.com/office/drawing/2014/main" id="{11992FBB-F4A2-139D-4708-53CDBD088526}"/>
              </a:ext>
            </a:extLst>
          </p:cNvPr>
          <p:cNvSpPr/>
          <p:nvPr/>
        </p:nvSpPr>
        <p:spPr>
          <a:xfrm>
            <a:off x="7954307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636;p16">
            <a:extLst>
              <a:ext uri="{FF2B5EF4-FFF2-40B4-BE49-F238E27FC236}">
                <a16:creationId xmlns:a16="http://schemas.microsoft.com/office/drawing/2014/main" id="{4A4CA329-CA53-7876-1615-4F7113406EB3}"/>
              </a:ext>
            </a:extLst>
          </p:cNvPr>
          <p:cNvSpPr/>
          <p:nvPr/>
        </p:nvSpPr>
        <p:spPr>
          <a:xfrm>
            <a:off x="7954307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637;p16">
            <a:extLst>
              <a:ext uri="{FF2B5EF4-FFF2-40B4-BE49-F238E27FC236}">
                <a16:creationId xmlns:a16="http://schemas.microsoft.com/office/drawing/2014/main" id="{086FF0D1-065B-986E-4622-530C488A9E8A}"/>
              </a:ext>
            </a:extLst>
          </p:cNvPr>
          <p:cNvSpPr/>
          <p:nvPr/>
        </p:nvSpPr>
        <p:spPr>
          <a:xfrm>
            <a:off x="7954307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638;p16">
            <a:extLst>
              <a:ext uri="{FF2B5EF4-FFF2-40B4-BE49-F238E27FC236}">
                <a16:creationId xmlns:a16="http://schemas.microsoft.com/office/drawing/2014/main" id="{BDA7BCE7-72AD-37E4-9292-5AD2C9DB7D04}"/>
              </a:ext>
            </a:extLst>
          </p:cNvPr>
          <p:cNvSpPr/>
          <p:nvPr/>
        </p:nvSpPr>
        <p:spPr>
          <a:xfrm>
            <a:off x="7956529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639;p16">
            <a:extLst>
              <a:ext uri="{FF2B5EF4-FFF2-40B4-BE49-F238E27FC236}">
                <a16:creationId xmlns:a16="http://schemas.microsoft.com/office/drawing/2014/main" id="{99D1F00C-FA75-A112-C709-F4C46EA977A2}"/>
              </a:ext>
            </a:extLst>
          </p:cNvPr>
          <p:cNvSpPr/>
          <p:nvPr/>
        </p:nvSpPr>
        <p:spPr>
          <a:xfrm>
            <a:off x="7956529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640;p16">
            <a:extLst>
              <a:ext uri="{FF2B5EF4-FFF2-40B4-BE49-F238E27FC236}">
                <a16:creationId xmlns:a16="http://schemas.microsoft.com/office/drawing/2014/main" id="{419B0E63-D3CB-4775-A87B-A4FBA396FDB7}"/>
              </a:ext>
            </a:extLst>
          </p:cNvPr>
          <p:cNvSpPr/>
          <p:nvPr/>
        </p:nvSpPr>
        <p:spPr>
          <a:xfrm>
            <a:off x="7956529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641;p16">
            <a:extLst>
              <a:ext uri="{FF2B5EF4-FFF2-40B4-BE49-F238E27FC236}">
                <a16:creationId xmlns:a16="http://schemas.microsoft.com/office/drawing/2014/main" id="{E3AD82FF-5E5A-D2F8-7ACB-3D47B189F47E}"/>
              </a:ext>
            </a:extLst>
          </p:cNvPr>
          <p:cNvSpPr/>
          <p:nvPr/>
        </p:nvSpPr>
        <p:spPr>
          <a:xfrm>
            <a:off x="7956529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642;p16">
            <a:extLst>
              <a:ext uri="{FF2B5EF4-FFF2-40B4-BE49-F238E27FC236}">
                <a16:creationId xmlns:a16="http://schemas.microsoft.com/office/drawing/2014/main" id="{DECAEBD2-CE4C-4E99-0D54-A49F2E898412}"/>
              </a:ext>
            </a:extLst>
          </p:cNvPr>
          <p:cNvSpPr/>
          <p:nvPr/>
        </p:nvSpPr>
        <p:spPr>
          <a:xfrm>
            <a:off x="7958751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643;p16">
            <a:extLst>
              <a:ext uri="{FF2B5EF4-FFF2-40B4-BE49-F238E27FC236}">
                <a16:creationId xmlns:a16="http://schemas.microsoft.com/office/drawing/2014/main" id="{FEB6983E-A63E-342F-6C19-15A2BA9342ED}"/>
              </a:ext>
            </a:extLst>
          </p:cNvPr>
          <p:cNvSpPr/>
          <p:nvPr/>
        </p:nvSpPr>
        <p:spPr>
          <a:xfrm>
            <a:off x="7758640" y="4225578"/>
            <a:ext cx="28607" cy="24233"/>
          </a:xfrm>
          <a:custGeom>
            <a:avLst/>
            <a:gdLst/>
            <a:ahLst/>
            <a:cxnLst/>
            <a:rect l="l" t="t" r="r" b="b"/>
            <a:pathLst>
              <a:path w="412" h="349" extrusionOk="0">
                <a:moveTo>
                  <a:pt x="222" y="0"/>
                </a:moveTo>
                <a:cubicBezTo>
                  <a:pt x="174" y="0"/>
                  <a:pt x="127" y="16"/>
                  <a:pt x="95" y="48"/>
                </a:cubicBezTo>
                <a:cubicBezTo>
                  <a:pt x="0" y="111"/>
                  <a:pt x="0" y="238"/>
                  <a:pt x="95" y="301"/>
                </a:cubicBezTo>
                <a:cubicBezTo>
                  <a:pt x="127" y="333"/>
                  <a:pt x="167" y="348"/>
                  <a:pt x="210" y="348"/>
                </a:cubicBezTo>
                <a:cubicBezTo>
                  <a:pt x="254" y="348"/>
                  <a:pt x="301" y="333"/>
                  <a:pt x="349" y="301"/>
                </a:cubicBezTo>
                <a:cubicBezTo>
                  <a:pt x="412" y="238"/>
                  <a:pt x="412" y="111"/>
                  <a:pt x="349" y="48"/>
                </a:cubicBezTo>
                <a:cubicBezTo>
                  <a:pt x="317" y="16"/>
                  <a:pt x="269" y="0"/>
                  <a:pt x="222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644;p16">
            <a:extLst>
              <a:ext uri="{FF2B5EF4-FFF2-40B4-BE49-F238E27FC236}">
                <a16:creationId xmlns:a16="http://schemas.microsoft.com/office/drawing/2014/main" id="{DA014B1B-5325-C203-E233-21F46ACFAD37}"/>
              </a:ext>
            </a:extLst>
          </p:cNvPr>
          <p:cNvSpPr/>
          <p:nvPr/>
        </p:nvSpPr>
        <p:spPr>
          <a:xfrm>
            <a:off x="7758640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645;p16">
            <a:extLst>
              <a:ext uri="{FF2B5EF4-FFF2-40B4-BE49-F238E27FC236}">
                <a16:creationId xmlns:a16="http://schemas.microsoft.com/office/drawing/2014/main" id="{22D1B604-E558-B080-9663-68ED290698B5}"/>
              </a:ext>
            </a:extLst>
          </p:cNvPr>
          <p:cNvSpPr/>
          <p:nvPr/>
        </p:nvSpPr>
        <p:spPr>
          <a:xfrm>
            <a:off x="776079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646;p16">
            <a:extLst>
              <a:ext uri="{FF2B5EF4-FFF2-40B4-BE49-F238E27FC236}">
                <a16:creationId xmlns:a16="http://schemas.microsoft.com/office/drawing/2014/main" id="{21EF26AB-010B-BAA7-EBF2-7F6F0192CE24}"/>
              </a:ext>
            </a:extLst>
          </p:cNvPr>
          <p:cNvSpPr/>
          <p:nvPr/>
        </p:nvSpPr>
        <p:spPr>
          <a:xfrm>
            <a:off x="7760792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647;p16">
            <a:extLst>
              <a:ext uri="{FF2B5EF4-FFF2-40B4-BE49-F238E27FC236}">
                <a16:creationId xmlns:a16="http://schemas.microsoft.com/office/drawing/2014/main" id="{D5905C0B-0087-8981-2DAC-EA3A6A625398}"/>
              </a:ext>
            </a:extLst>
          </p:cNvPr>
          <p:cNvSpPr/>
          <p:nvPr/>
        </p:nvSpPr>
        <p:spPr>
          <a:xfrm>
            <a:off x="776301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648;p16">
            <a:extLst>
              <a:ext uri="{FF2B5EF4-FFF2-40B4-BE49-F238E27FC236}">
                <a16:creationId xmlns:a16="http://schemas.microsoft.com/office/drawing/2014/main" id="{E5EDE3A8-5E33-C808-91A5-A36DCAB618EF}"/>
              </a:ext>
            </a:extLst>
          </p:cNvPr>
          <p:cNvSpPr/>
          <p:nvPr/>
        </p:nvSpPr>
        <p:spPr>
          <a:xfrm>
            <a:off x="776301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649;p16">
            <a:extLst>
              <a:ext uri="{FF2B5EF4-FFF2-40B4-BE49-F238E27FC236}">
                <a16:creationId xmlns:a16="http://schemas.microsoft.com/office/drawing/2014/main" id="{773AA62B-198A-2718-467E-0468F3387637}"/>
              </a:ext>
            </a:extLst>
          </p:cNvPr>
          <p:cNvSpPr/>
          <p:nvPr/>
        </p:nvSpPr>
        <p:spPr>
          <a:xfrm>
            <a:off x="776301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650;p16">
            <a:extLst>
              <a:ext uri="{FF2B5EF4-FFF2-40B4-BE49-F238E27FC236}">
                <a16:creationId xmlns:a16="http://schemas.microsoft.com/office/drawing/2014/main" id="{CDB905D2-F41F-0C63-0091-512CA34632A4}"/>
              </a:ext>
            </a:extLst>
          </p:cNvPr>
          <p:cNvSpPr/>
          <p:nvPr/>
        </p:nvSpPr>
        <p:spPr>
          <a:xfrm>
            <a:off x="7763014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651;p16">
            <a:extLst>
              <a:ext uri="{FF2B5EF4-FFF2-40B4-BE49-F238E27FC236}">
                <a16:creationId xmlns:a16="http://schemas.microsoft.com/office/drawing/2014/main" id="{11CCF454-563B-66F4-985B-1774EE8B8282}"/>
              </a:ext>
            </a:extLst>
          </p:cNvPr>
          <p:cNvSpPr/>
          <p:nvPr/>
        </p:nvSpPr>
        <p:spPr>
          <a:xfrm>
            <a:off x="77652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652;p16">
            <a:extLst>
              <a:ext uri="{FF2B5EF4-FFF2-40B4-BE49-F238E27FC236}">
                <a16:creationId xmlns:a16="http://schemas.microsoft.com/office/drawing/2014/main" id="{5B8BC75C-A82F-CC1D-C90D-7AD1149E7E9B}"/>
              </a:ext>
            </a:extLst>
          </p:cNvPr>
          <p:cNvSpPr/>
          <p:nvPr/>
        </p:nvSpPr>
        <p:spPr>
          <a:xfrm>
            <a:off x="77652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653;p16">
            <a:extLst>
              <a:ext uri="{FF2B5EF4-FFF2-40B4-BE49-F238E27FC236}">
                <a16:creationId xmlns:a16="http://schemas.microsoft.com/office/drawing/2014/main" id="{4269EE6A-ACDD-198D-4DFC-5CE6F4CDAF5B}"/>
              </a:ext>
            </a:extLst>
          </p:cNvPr>
          <p:cNvSpPr/>
          <p:nvPr/>
        </p:nvSpPr>
        <p:spPr>
          <a:xfrm>
            <a:off x="77652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654;p16">
            <a:extLst>
              <a:ext uri="{FF2B5EF4-FFF2-40B4-BE49-F238E27FC236}">
                <a16:creationId xmlns:a16="http://schemas.microsoft.com/office/drawing/2014/main" id="{4E7CBFCB-703A-B8C7-A945-6C2222822088}"/>
              </a:ext>
            </a:extLst>
          </p:cNvPr>
          <p:cNvSpPr/>
          <p:nvPr/>
        </p:nvSpPr>
        <p:spPr>
          <a:xfrm>
            <a:off x="776738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655;p16">
            <a:extLst>
              <a:ext uri="{FF2B5EF4-FFF2-40B4-BE49-F238E27FC236}">
                <a16:creationId xmlns:a16="http://schemas.microsoft.com/office/drawing/2014/main" id="{6BED248D-A6CD-139A-120C-85465C2E165C}"/>
              </a:ext>
            </a:extLst>
          </p:cNvPr>
          <p:cNvSpPr/>
          <p:nvPr/>
        </p:nvSpPr>
        <p:spPr>
          <a:xfrm>
            <a:off x="776738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656;p16">
            <a:extLst>
              <a:ext uri="{FF2B5EF4-FFF2-40B4-BE49-F238E27FC236}">
                <a16:creationId xmlns:a16="http://schemas.microsoft.com/office/drawing/2014/main" id="{B875E6DE-5C1D-53C3-830F-58E432875DAC}"/>
              </a:ext>
            </a:extLst>
          </p:cNvPr>
          <p:cNvSpPr/>
          <p:nvPr/>
        </p:nvSpPr>
        <p:spPr>
          <a:xfrm>
            <a:off x="7767389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657;p16">
            <a:extLst>
              <a:ext uri="{FF2B5EF4-FFF2-40B4-BE49-F238E27FC236}">
                <a16:creationId xmlns:a16="http://schemas.microsoft.com/office/drawing/2014/main" id="{399884F2-C35F-EFA9-D3AD-ED151D2DCF7B}"/>
              </a:ext>
            </a:extLst>
          </p:cNvPr>
          <p:cNvSpPr/>
          <p:nvPr/>
        </p:nvSpPr>
        <p:spPr>
          <a:xfrm>
            <a:off x="7767389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658;p16">
            <a:extLst>
              <a:ext uri="{FF2B5EF4-FFF2-40B4-BE49-F238E27FC236}">
                <a16:creationId xmlns:a16="http://schemas.microsoft.com/office/drawing/2014/main" id="{93321CE7-B061-113D-568A-BA0768909375}"/>
              </a:ext>
            </a:extLst>
          </p:cNvPr>
          <p:cNvSpPr/>
          <p:nvPr/>
        </p:nvSpPr>
        <p:spPr>
          <a:xfrm>
            <a:off x="776961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659;p16">
            <a:extLst>
              <a:ext uri="{FF2B5EF4-FFF2-40B4-BE49-F238E27FC236}">
                <a16:creationId xmlns:a16="http://schemas.microsoft.com/office/drawing/2014/main" id="{5190B14B-6116-F842-11CA-B394686C7CE4}"/>
              </a:ext>
            </a:extLst>
          </p:cNvPr>
          <p:cNvSpPr/>
          <p:nvPr/>
        </p:nvSpPr>
        <p:spPr>
          <a:xfrm>
            <a:off x="776961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660;p16">
            <a:extLst>
              <a:ext uri="{FF2B5EF4-FFF2-40B4-BE49-F238E27FC236}">
                <a16:creationId xmlns:a16="http://schemas.microsoft.com/office/drawing/2014/main" id="{9065322B-C868-8D42-D13D-C6BD93447532}"/>
              </a:ext>
            </a:extLst>
          </p:cNvPr>
          <p:cNvSpPr/>
          <p:nvPr/>
        </p:nvSpPr>
        <p:spPr>
          <a:xfrm>
            <a:off x="7769611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661;p16">
            <a:extLst>
              <a:ext uri="{FF2B5EF4-FFF2-40B4-BE49-F238E27FC236}">
                <a16:creationId xmlns:a16="http://schemas.microsoft.com/office/drawing/2014/main" id="{B04EF959-F8D4-2B19-76A2-E103EBF1B399}"/>
              </a:ext>
            </a:extLst>
          </p:cNvPr>
          <p:cNvSpPr/>
          <p:nvPr/>
        </p:nvSpPr>
        <p:spPr>
          <a:xfrm>
            <a:off x="77718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662;p16">
            <a:extLst>
              <a:ext uri="{FF2B5EF4-FFF2-40B4-BE49-F238E27FC236}">
                <a16:creationId xmlns:a16="http://schemas.microsoft.com/office/drawing/2014/main" id="{AA3956C3-A936-7809-280B-88E305576429}"/>
              </a:ext>
            </a:extLst>
          </p:cNvPr>
          <p:cNvSpPr/>
          <p:nvPr/>
        </p:nvSpPr>
        <p:spPr>
          <a:xfrm>
            <a:off x="77718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663;p16">
            <a:extLst>
              <a:ext uri="{FF2B5EF4-FFF2-40B4-BE49-F238E27FC236}">
                <a16:creationId xmlns:a16="http://schemas.microsoft.com/office/drawing/2014/main" id="{2AFEC13D-1FC7-8671-5E46-3BCA4C40B096}"/>
              </a:ext>
            </a:extLst>
          </p:cNvPr>
          <p:cNvSpPr/>
          <p:nvPr/>
        </p:nvSpPr>
        <p:spPr>
          <a:xfrm>
            <a:off x="7771832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664;p16">
            <a:extLst>
              <a:ext uri="{FF2B5EF4-FFF2-40B4-BE49-F238E27FC236}">
                <a16:creationId xmlns:a16="http://schemas.microsoft.com/office/drawing/2014/main" id="{CB8FC383-F37F-B1A5-75C4-75A116780A40}"/>
              </a:ext>
            </a:extLst>
          </p:cNvPr>
          <p:cNvSpPr/>
          <p:nvPr/>
        </p:nvSpPr>
        <p:spPr>
          <a:xfrm>
            <a:off x="777398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665;p16">
            <a:extLst>
              <a:ext uri="{FF2B5EF4-FFF2-40B4-BE49-F238E27FC236}">
                <a16:creationId xmlns:a16="http://schemas.microsoft.com/office/drawing/2014/main" id="{0AFA1AFA-5041-6A23-DFBC-A5C48AB613F1}"/>
              </a:ext>
            </a:extLst>
          </p:cNvPr>
          <p:cNvSpPr/>
          <p:nvPr/>
        </p:nvSpPr>
        <p:spPr>
          <a:xfrm>
            <a:off x="777398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666;p16">
            <a:extLst>
              <a:ext uri="{FF2B5EF4-FFF2-40B4-BE49-F238E27FC236}">
                <a16:creationId xmlns:a16="http://schemas.microsoft.com/office/drawing/2014/main" id="{8702FCA3-4BF2-085C-0E6C-CA512F2D9A13}"/>
              </a:ext>
            </a:extLst>
          </p:cNvPr>
          <p:cNvSpPr/>
          <p:nvPr/>
        </p:nvSpPr>
        <p:spPr>
          <a:xfrm>
            <a:off x="777398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667;p16">
            <a:extLst>
              <a:ext uri="{FF2B5EF4-FFF2-40B4-BE49-F238E27FC236}">
                <a16:creationId xmlns:a16="http://schemas.microsoft.com/office/drawing/2014/main" id="{F0EEFDB5-1C19-7BA1-3208-4676E151EFEF}"/>
              </a:ext>
            </a:extLst>
          </p:cNvPr>
          <p:cNvSpPr/>
          <p:nvPr/>
        </p:nvSpPr>
        <p:spPr>
          <a:xfrm>
            <a:off x="777620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668;p16">
            <a:extLst>
              <a:ext uri="{FF2B5EF4-FFF2-40B4-BE49-F238E27FC236}">
                <a16:creationId xmlns:a16="http://schemas.microsoft.com/office/drawing/2014/main" id="{D0A2968C-4884-6829-EE7A-35AFE8FE357C}"/>
              </a:ext>
            </a:extLst>
          </p:cNvPr>
          <p:cNvSpPr/>
          <p:nvPr/>
        </p:nvSpPr>
        <p:spPr>
          <a:xfrm>
            <a:off x="777620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669;p16">
            <a:extLst>
              <a:ext uri="{FF2B5EF4-FFF2-40B4-BE49-F238E27FC236}">
                <a16:creationId xmlns:a16="http://schemas.microsoft.com/office/drawing/2014/main" id="{58682604-74C6-CCC9-4F25-C47E62999086}"/>
              </a:ext>
            </a:extLst>
          </p:cNvPr>
          <p:cNvSpPr/>
          <p:nvPr/>
        </p:nvSpPr>
        <p:spPr>
          <a:xfrm>
            <a:off x="777620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670;p16">
            <a:extLst>
              <a:ext uri="{FF2B5EF4-FFF2-40B4-BE49-F238E27FC236}">
                <a16:creationId xmlns:a16="http://schemas.microsoft.com/office/drawing/2014/main" id="{0BBF4448-10D1-4D32-ACA1-FC360FC33DAA}"/>
              </a:ext>
            </a:extLst>
          </p:cNvPr>
          <p:cNvSpPr/>
          <p:nvPr/>
        </p:nvSpPr>
        <p:spPr>
          <a:xfrm>
            <a:off x="7776207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671;p16">
            <a:extLst>
              <a:ext uri="{FF2B5EF4-FFF2-40B4-BE49-F238E27FC236}">
                <a16:creationId xmlns:a16="http://schemas.microsoft.com/office/drawing/2014/main" id="{342F1FAE-C826-EDA4-539D-8B9C3A832438}"/>
              </a:ext>
            </a:extLst>
          </p:cNvPr>
          <p:cNvSpPr/>
          <p:nvPr/>
        </p:nvSpPr>
        <p:spPr>
          <a:xfrm>
            <a:off x="777842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672;p16">
            <a:extLst>
              <a:ext uri="{FF2B5EF4-FFF2-40B4-BE49-F238E27FC236}">
                <a16:creationId xmlns:a16="http://schemas.microsoft.com/office/drawing/2014/main" id="{3DBFA29A-4871-DFAB-12B0-A52241826AA7}"/>
              </a:ext>
            </a:extLst>
          </p:cNvPr>
          <p:cNvSpPr/>
          <p:nvPr/>
        </p:nvSpPr>
        <p:spPr>
          <a:xfrm>
            <a:off x="777842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673;p16">
            <a:extLst>
              <a:ext uri="{FF2B5EF4-FFF2-40B4-BE49-F238E27FC236}">
                <a16:creationId xmlns:a16="http://schemas.microsoft.com/office/drawing/2014/main" id="{4E33147B-4946-F320-F2F2-9C43FEE37C1F}"/>
              </a:ext>
            </a:extLst>
          </p:cNvPr>
          <p:cNvSpPr/>
          <p:nvPr/>
        </p:nvSpPr>
        <p:spPr>
          <a:xfrm>
            <a:off x="777842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674;p16">
            <a:extLst>
              <a:ext uri="{FF2B5EF4-FFF2-40B4-BE49-F238E27FC236}">
                <a16:creationId xmlns:a16="http://schemas.microsoft.com/office/drawing/2014/main" id="{22A72A1A-6CFE-9004-CDF3-33D8AF4E34D4}"/>
              </a:ext>
            </a:extLst>
          </p:cNvPr>
          <p:cNvSpPr/>
          <p:nvPr/>
        </p:nvSpPr>
        <p:spPr>
          <a:xfrm>
            <a:off x="7778429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675;p16">
            <a:extLst>
              <a:ext uri="{FF2B5EF4-FFF2-40B4-BE49-F238E27FC236}">
                <a16:creationId xmlns:a16="http://schemas.microsoft.com/office/drawing/2014/main" id="{A9F8BBF3-F6BF-5FC6-C01E-6F0F425ADA1D}"/>
              </a:ext>
            </a:extLst>
          </p:cNvPr>
          <p:cNvSpPr/>
          <p:nvPr/>
        </p:nvSpPr>
        <p:spPr>
          <a:xfrm>
            <a:off x="778058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676;p16">
            <a:extLst>
              <a:ext uri="{FF2B5EF4-FFF2-40B4-BE49-F238E27FC236}">
                <a16:creationId xmlns:a16="http://schemas.microsoft.com/office/drawing/2014/main" id="{409CADD8-0A86-9B7B-3A16-B60150D25528}"/>
              </a:ext>
            </a:extLst>
          </p:cNvPr>
          <p:cNvSpPr/>
          <p:nvPr/>
        </p:nvSpPr>
        <p:spPr>
          <a:xfrm>
            <a:off x="778058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677;p16">
            <a:extLst>
              <a:ext uri="{FF2B5EF4-FFF2-40B4-BE49-F238E27FC236}">
                <a16:creationId xmlns:a16="http://schemas.microsoft.com/office/drawing/2014/main" id="{9940ACB1-86D9-E78E-649B-EA86DF424459}"/>
              </a:ext>
            </a:extLst>
          </p:cNvPr>
          <p:cNvSpPr/>
          <p:nvPr/>
        </p:nvSpPr>
        <p:spPr>
          <a:xfrm>
            <a:off x="7780581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678;p16">
            <a:extLst>
              <a:ext uri="{FF2B5EF4-FFF2-40B4-BE49-F238E27FC236}">
                <a16:creationId xmlns:a16="http://schemas.microsoft.com/office/drawing/2014/main" id="{6508E6DF-30AB-99DA-D42B-BE9424C0A6CE}"/>
              </a:ext>
            </a:extLst>
          </p:cNvPr>
          <p:cNvSpPr/>
          <p:nvPr/>
        </p:nvSpPr>
        <p:spPr>
          <a:xfrm>
            <a:off x="778280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679;p16">
            <a:extLst>
              <a:ext uri="{FF2B5EF4-FFF2-40B4-BE49-F238E27FC236}">
                <a16:creationId xmlns:a16="http://schemas.microsoft.com/office/drawing/2014/main" id="{E536BAD1-E3AD-3443-BDDA-DB818480407C}"/>
              </a:ext>
            </a:extLst>
          </p:cNvPr>
          <p:cNvSpPr/>
          <p:nvPr/>
        </p:nvSpPr>
        <p:spPr>
          <a:xfrm>
            <a:off x="778280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680;p16">
            <a:extLst>
              <a:ext uri="{FF2B5EF4-FFF2-40B4-BE49-F238E27FC236}">
                <a16:creationId xmlns:a16="http://schemas.microsoft.com/office/drawing/2014/main" id="{A7D60055-0E01-5428-D20C-1874BF9507F6}"/>
              </a:ext>
            </a:extLst>
          </p:cNvPr>
          <p:cNvSpPr/>
          <p:nvPr/>
        </p:nvSpPr>
        <p:spPr>
          <a:xfrm>
            <a:off x="7782803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681;p16">
            <a:extLst>
              <a:ext uri="{FF2B5EF4-FFF2-40B4-BE49-F238E27FC236}">
                <a16:creationId xmlns:a16="http://schemas.microsoft.com/office/drawing/2014/main" id="{F09B8AB4-BF39-24A9-9E29-D9586229B19F}"/>
              </a:ext>
            </a:extLst>
          </p:cNvPr>
          <p:cNvSpPr/>
          <p:nvPr/>
        </p:nvSpPr>
        <p:spPr>
          <a:xfrm>
            <a:off x="778502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682;p16">
            <a:extLst>
              <a:ext uri="{FF2B5EF4-FFF2-40B4-BE49-F238E27FC236}">
                <a16:creationId xmlns:a16="http://schemas.microsoft.com/office/drawing/2014/main" id="{FD7E0D76-A4D4-9BEB-BA09-158AD4928344}"/>
              </a:ext>
            </a:extLst>
          </p:cNvPr>
          <p:cNvSpPr/>
          <p:nvPr/>
        </p:nvSpPr>
        <p:spPr>
          <a:xfrm>
            <a:off x="778502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683;p16">
            <a:extLst>
              <a:ext uri="{FF2B5EF4-FFF2-40B4-BE49-F238E27FC236}">
                <a16:creationId xmlns:a16="http://schemas.microsoft.com/office/drawing/2014/main" id="{DA9E408A-5AC4-FDE9-C0E7-B29F3A78EEAC}"/>
              </a:ext>
            </a:extLst>
          </p:cNvPr>
          <p:cNvSpPr/>
          <p:nvPr/>
        </p:nvSpPr>
        <p:spPr>
          <a:xfrm>
            <a:off x="778502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684;p16">
            <a:extLst>
              <a:ext uri="{FF2B5EF4-FFF2-40B4-BE49-F238E27FC236}">
                <a16:creationId xmlns:a16="http://schemas.microsoft.com/office/drawing/2014/main" id="{16C49DEE-807B-77F2-2591-03B551F05601}"/>
              </a:ext>
            </a:extLst>
          </p:cNvPr>
          <p:cNvSpPr/>
          <p:nvPr/>
        </p:nvSpPr>
        <p:spPr>
          <a:xfrm>
            <a:off x="778717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685;p16">
            <a:extLst>
              <a:ext uri="{FF2B5EF4-FFF2-40B4-BE49-F238E27FC236}">
                <a16:creationId xmlns:a16="http://schemas.microsoft.com/office/drawing/2014/main" id="{073E7AE2-60DA-813F-B2F9-1F568E016416}"/>
              </a:ext>
            </a:extLst>
          </p:cNvPr>
          <p:cNvSpPr/>
          <p:nvPr/>
        </p:nvSpPr>
        <p:spPr>
          <a:xfrm>
            <a:off x="7688233" y="4052963"/>
            <a:ext cx="26455" cy="24233"/>
          </a:xfrm>
          <a:custGeom>
            <a:avLst/>
            <a:gdLst/>
            <a:ahLst/>
            <a:cxnLst/>
            <a:rect l="l" t="t" r="r" b="b"/>
            <a:pathLst>
              <a:path w="381" h="349" extrusionOk="0">
                <a:moveTo>
                  <a:pt x="191" y="0"/>
                </a:moveTo>
                <a:cubicBezTo>
                  <a:pt x="96" y="0"/>
                  <a:pt x="1" y="63"/>
                  <a:pt x="1" y="158"/>
                </a:cubicBezTo>
                <a:cubicBezTo>
                  <a:pt x="1" y="253"/>
                  <a:pt x="96" y="348"/>
                  <a:pt x="191" y="348"/>
                </a:cubicBezTo>
                <a:cubicBezTo>
                  <a:pt x="286" y="348"/>
                  <a:pt x="381" y="285"/>
                  <a:pt x="381" y="158"/>
                </a:cubicBezTo>
                <a:cubicBezTo>
                  <a:pt x="381" y="63"/>
                  <a:pt x="286" y="0"/>
                  <a:pt x="191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686;p16">
            <a:extLst>
              <a:ext uri="{FF2B5EF4-FFF2-40B4-BE49-F238E27FC236}">
                <a16:creationId xmlns:a16="http://schemas.microsoft.com/office/drawing/2014/main" id="{7BC52BD7-51D7-E9CC-AC1C-DC9A303566A3}"/>
              </a:ext>
            </a:extLst>
          </p:cNvPr>
          <p:cNvSpPr/>
          <p:nvPr/>
        </p:nvSpPr>
        <p:spPr>
          <a:xfrm>
            <a:off x="7688233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687;p16">
            <a:extLst>
              <a:ext uri="{FF2B5EF4-FFF2-40B4-BE49-F238E27FC236}">
                <a16:creationId xmlns:a16="http://schemas.microsoft.com/office/drawing/2014/main" id="{029DD066-60E0-75FC-E6F9-A756B03C2C39}"/>
              </a:ext>
            </a:extLst>
          </p:cNvPr>
          <p:cNvSpPr/>
          <p:nvPr/>
        </p:nvSpPr>
        <p:spPr>
          <a:xfrm>
            <a:off x="769045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688;p16">
            <a:extLst>
              <a:ext uri="{FF2B5EF4-FFF2-40B4-BE49-F238E27FC236}">
                <a16:creationId xmlns:a16="http://schemas.microsoft.com/office/drawing/2014/main" id="{0CD6FEFA-483A-3013-1C4E-1927FE6A291C}"/>
              </a:ext>
            </a:extLst>
          </p:cNvPr>
          <p:cNvSpPr/>
          <p:nvPr/>
        </p:nvSpPr>
        <p:spPr>
          <a:xfrm>
            <a:off x="769045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689;p16">
            <a:extLst>
              <a:ext uri="{FF2B5EF4-FFF2-40B4-BE49-F238E27FC236}">
                <a16:creationId xmlns:a16="http://schemas.microsoft.com/office/drawing/2014/main" id="{9753FD58-2D64-99E4-31EB-92680AADA4DD}"/>
              </a:ext>
            </a:extLst>
          </p:cNvPr>
          <p:cNvSpPr/>
          <p:nvPr/>
        </p:nvSpPr>
        <p:spPr>
          <a:xfrm>
            <a:off x="7690455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690;p16">
            <a:extLst>
              <a:ext uri="{FF2B5EF4-FFF2-40B4-BE49-F238E27FC236}">
                <a16:creationId xmlns:a16="http://schemas.microsoft.com/office/drawing/2014/main" id="{C58B2802-B4FB-41FB-B06A-08FE7FFADE9B}"/>
              </a:ext>
            </a:extLst>
          </p:cNvPr>
          <p:cNvSpPr/>
          <p:nvPr/>
        </p:nvSpPr>
        <p:spPr>
          <a:xfrm>
            <a:off x="769267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691;p16">
            <a:extLst>
              <a:ext uri="{FF2B5EF4-FFF2-40B4-BE49-F238E27FC236}">
                <a16:creationId xmlns:a16="http://schemas.microsoft.com/office/drawing/2014/main" id="{28741EC9-EE26-642F-525A-4D9F14832068}"/>
              </a:ext>
            </a:extLst>
          </p:cNvPr>
          <p:cNvSpPr/>
          <p:nvPr/>
        </p:nvSpPr>
        <p:spPr>
          <a:xfrm>
            <a:off x="769267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692;p16">
            <a:extLst>
              <a:ext uri="{FF2B5EF4-FFF2-40B4-BE49-F238E27FC236}">
                <a16:creationId xmlns:a16="http://schemas.microsoft.com/office/drawing/2014/main" id="{0A3ACEE4-CE4A-AA9D-F6DF-7E6DEF090B6E}"/>
              </a:ext>
            </a:extLst>
          </p:cNvPr>
          <p:cNvSpPr/>
          <p:nvPr/>
        </p:nvSpPr>
        <p:spPr>
          <a:xfrm>
            <a:off x="769267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693;p16">
            <a:extLst>
              <a:ext uri="{FF2B5EF4-FFF2-40B4-BE49-F238E27FC236}">
                <a16:creationId xmlns:a16="http://schemas.microsoft.com/office/drawing/2014/main" id="{2312F3CF-0A40-36D5-94E5-ED145B9AA225}"/>
              </a:ext>
            </a:extLst>
          </p:cNvPr>
          <p:cNvSpPr/>
          <p:nvPr/>
        </p:nvSpPr>
        <p:spPr>
          <a:xfrm>
            <a:off x="7692677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694;p16">
            <a:extLst>
              <a:ext uri="{FF2B5EF4-FFF2-40B4-BE49-F238E27FC236}">
                <a16:creationId xmlns:a16="http://schemas.microsoft.com/office/drawing/2014/main" id="{6569830E-B504-306D-1CEC-D61E029B5CCD}"/>
              </a:ext>
            </a:extLst>
          </p:cNvPr>
          <p:cNvSpPr/>
          <p:nvPr/>
        </p:nvSpPr>
        <p:spPr>
          <a:xfrm>
            <a:off x="769482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695;p16">
            <a:extLst>
              <a:ext uri="{FF2B5EF4-FFF2-40B4-BE49-F238E27FC236}">
                <a16:creationId xmlns:a16="http://schemas.microsoft.com/office/drawing/2014/main" id="{D663E1C6-8DF8-86E9-5F64-FD4CEDD5CCA2}"/>
              </a:ext>
            </a:extLst>
          </p:cNvPr>
          <p:cNvSpPr/>
          <p:nvPr/>
        </p:nvSpPr>
        <p:spPr>
          <a:xfrm>
            <a:off x="769482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696;p16">
            <a:extLst>
              <a:ext uri="{FF2B5EF4-FFF2-40B4-BE49-F238E27FC236}">
                <a16:creationId xmlns:a16="http://schemas.microsoft.com/office/drawing/2014/main" id="{EE8C00AE-7D39-9FFC-857B-E229D5F5B7C6}"/>
              </a:ext>
            </a:extLst>
          </p:cNvPr>
          <p:cNvSpPr/>
          <p:nvPr/>
        </p:nvSpPr>
        <p:spPr>
          <a:xfrm>
            <a:off x="7694829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697;p16">
            <a:extLst>
              <a:ext uri="{FF2B5EF4-FFF2-40B4-BE49-F238E27FC236}">
                <a16:creationId xmlns:a16="http://schemas.microsoft.com/office/drawing/2014/main" id="{C052FC80-7BD6-1B92-9714-CFE138B6D2C1}"/>
              </a:ext>
            </a:extLst>
          </p:cNvPr>
          <p:cNvSpPr/>
          <p:nvPr/>
        </p:nvSpPr>
        <p:spPr>
          <a:xfrm>
            <a:off x="769705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698;p16">
            <a:extLst>
              <a:ext uri="{FF2B5EF4-FFF2-40B4-BE49-F238E27FC236}">
                <a16:creationId xmlns:a16="http://schemas.microsoft.com/office/drawing/2014/main" id="{B68BA881-80A3-7259-6220-0C880DFB4F86}"/>
              </a:ext>
            </a:extLst>
          </p:cNvPr>
          <p:cNvSpPr/>
          <p:nvPr/>
        </p:nvSpPr>
        <p:spPr>
          <a:xfrm>
            <a:off x="769705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699;p16">
            <a:extLst>
              <a:ext uri="{FF2B5EF4-FFF2-40B4-BE49-F238E27FC236}">
                <a16:creationId xmlns:a16="http://schemas.microsoft.com/office/drawing/2014/main" id="{17A56331-FC85-EE32-6F5D-C9AF7A9F3A8A}"/>
              </a:ext>
            </a:extLst>
          </p:cNvPr>
          <p:cNvSpPr/>
          <p:nvPr/>
        </p:nvSpPr>
        <p:spPr>
          <a:xfrm>
            <a:off x="7697051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700;p16">
            <a:extLst>
              <a:ext uri="{FF2B5EF4-FFF2-40B4-BE49-F238E27FC236}">
                <a16:creationId xmlns:a16="http://schemas.microsoft.com/office/drawing/2014/main" id="{C7CB702B-8278-4F00-72DB-C97BE9B21C5F}"/>
              </a:ext>
            </a:extLst>
          </p:cNvPr>
          <p:cNvSpPr/>
          <p:nvPr/>
        </p:nvSpPr>
        <p:spPr>
          <a:xfrm>
            <a:off x="7697051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701;p16">
            <a:extLst>
              <a:ext uri="{FF2B5EF4-FFF2-40B4-BE49-F238E27FC236}">
                <a16:creationId xmlns:a16="http://schemas.microsoft.com/office/drawing/2014/main" id="{600E4020-7F64-DAA8-8EDD-6DAA87D17857}"/>
              </a:ext>
            </a:extLst>
          </p:cNvPr>
          <p:cNvSpPr/>
          <p:nvPr/>
        </p:nvSpPr>
        <p:spPr>
          <a:xfrm>
            <a:off x="769927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702;p16">
            <a:extLst>
              <a:ext uri="{FF2B5EF4-FFF2-40B4-BE49-F238E27FC236}">
                <a16:creationId xmlns:a16="http://schemas.microsoft.com/office/drawing/2014/main" id="{BEA46323-C81C-CE43-E975-5618EC25E9D8}"/>
              </a:ext>
            </a:extLst>
          </p:cNvPr>
          <p:cNvSpPr/>
          <p:nvPr/>
        </p:nvSpPr>
        <p:spPr>
          <a:xfrm>
            <a:off x="769927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703;p16">
            <a:extLst>
              <a:ext uri="{FF2B5EF4-FFF2-40B4-BE49-F238E27FC236}">
                <a16:creationId xmlns:a16="http://schemas.microsoft.com/office/drawing/2014/main" id="{1009A24D-471D-6C05-7BED-741A3EBCC8B9}"/>
              </a:ext>
            </a:extLst>
          </p:cNvPr>
          <p:cNvSpPr/>
          <p:nvPr/>
        </p:nvSpPr>
        <p:spPr>
          <a:xfrm>
            <a:off x="7699273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704;p16">
            <a:extLst>
              <a:ext uri="{FF2B5EF4-FFF2-40B4-BE49-F238E27FC236}">
                <a16:creationId xmlns:a16="http://schemas.microsoft.com/office/drawing/2014/main" id="{9B80D1D9-B255-DE62-4180-4811FC4068BD}"/>
              </a:ext>
            </a:extLst>
          </p:cNvPr>
          <p:cNvSpPr/>
          <p:nvPr/>
        </p:nvSpPr>
        <p:spPr>
          <a:xfrm>
            <a:off x="770142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705;p16">
            <a:extLst>
              <a:ext uri="{FF2B5EF4-FFF2-40B4-BE49-F238E27FC236}">
                <a16:creationId xmlns:a16="http://schemas.microsoft.com/office/drawing/2014/main" id="{56BB9BEF-B17F-C1D5-32C7-442918F70564}"/>
              </a:ext>
            </a:extLst>
          </p:cNvPr>
          <p:cNvSpPr/>
          <p:nvPr/>
        </p:nvSpPr>
        <p:spPr>
          <a:xfrm>
            <a:off x="770142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706;p16">
            <a:extLst>
              <a:ext uri="{FF2B5EF4-FFF2-40B4-BE49-F238E27FC236}">
                <a16:creationId xmlns:a16="http://schemas.microsoft.com/office/drawing/2014/main" id="{59D78DBD-0E6C-E02C-E292-A00AD46A6802}"/>
              </a:ext>
            </a:extLst>
          </p:cNvPr>
          <p:cNvSpPr/>
          <p:nvPr/>
        </p:nvSpPr>
        <p:spPr>
          <a:xfrm>
            <a:off x="7701426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707;p16">
            <a:extLst>
              <a:ext uri="{FF2B5EF4-FFF2-40B4-BE49-F238E27FC236}">
                <a16:creationId xmlns:a16="http://schemas.microsoft.com/office/drawing/2014/main" id="{CAB0DA08-B9EE-1E73-9BFF-65D91A39F502}"/>
              </a:ext>
            </a:extLst>
          </p:cNvPr>
          <p:cNvSpPr/>
          <p:nvPr/>
        </p:nvSpPr>
        <p:spPr>
          <a:xfrm>
            <a:off x="770364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708;p16">
            <a:extLst>
              <a:ext uri="{FF2B5EF4-FFF2-40B4-BE49-F238E27FC236}">
                <a16:creationId xmlns:a16="http://schemas.microsoft.com/office/drawing/2014/main" id="{80DF459D-0FB7-4300-33A2-F983F6E531EC}"/>
              </a:ext>
            </a:extLst>
          </p:cNvPr>
          <p:cNvSpPr/>
          <p:nvPr/>
        </p:nvSpPr>
        <p:spPr>
          <a:xfrm>
            <a:off x="770364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709;p16">
            <a:extLst>
              <a:ext uri="{FF2B5EF4-FFF2-40B4-BE49-F238E27FC236}">
                <a16:creationId xmlns:a16="http://schemas.microsoft.com/office/drawing/2014/main" id="{A8887CC2-CC51-E3D0-75AA-DC12D7F9EEF4}"/>
              </a:ext>
            </a:extLst>
          </p:cNvPr>
          <p:cNvSpPr/>
          <p:nvPr/>
        </p:nvSpPr>
        <p:spPr>
          <a:xfrm>
            <a:off x="770364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710;p16">
            <a:extLst>
              <a:ext uri="{FF2B5EF4-FFF2-40B4-BE49-F238E27FC236}">
                <a16:creationId xmlns:a16="http://schemas.microsoft.com/office/drawing/2014/main" id="{D4F0D642-4059-E0DD-E20E-564394A00933}"/>
              </a:ext>
            </a:extLst>
          </p:cNvPr>
          <p:cNvSpPr/>
          <p:nvPr/>
        </p:nvSpPr>
        <p:spPr>
          <a:xfrm>
            <a:off x="770587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711;p16">
            <a:extLst>
              <a:ext uri="{FF2B5EF4-FFF2-40B4-BE49-F238E27FC236}">
                <a16:creationId xmlns:a16="http://schemas.microsoft.com/office/drawing/2014/main" id="{FF5D27D5-C19E-E0FF-CA49-D0E6F26FE8B9}"/>
              </a:ext>
            </a:extLst>
          </p:cNvPr>
          <p:cNvSpPr/>
          <p:nvPr/>
        </p:nvSpPr>
        <p:spPr>
          <a:xfrm>
            <a:off x="770587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712;p16">
            <a:extLst>
              <a:ext uri="{FF2B5EF4-FFF2-40B4-BE49-F238E27FC236}">
                <a16:creationId xmlns:a16="http://schemas.microsoft.com/office/drawing/2014/main" id="{F93956FD-0421-2962-339B-71292724ED38}"/>
              </a:ext>
            </a:extLst>
          </p:cNvPr>
          <p:cNvSpPr/>
          <p:nvPr/>
        </p:nvSpPr>
        <p:spPr>
          <a:xfrm>
            <a:off x="770587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713;p16">
            <a:extLst>
              <a:ext uri="{FF2B5EF4-FFF2-40B4-BE49-F238E27FC236}">
                <a16:creationId xmlns:a16="http://schemas.microsoft.com/office/drawing/2014/main" id="{66B06691-1CFD-8403-8C11-DED669A296FB}"/>
              </a:ext>
            </a:extLst>
          </p:cNvPr>
          <p:cNvSpPr/>
          <p:nvPr/>
        </p:nvSpPr>
        <p:spPr>
          <a:xfrm>
            <a:off x="7705870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714;p16">
            <a:extLst>
              <a:ext uri="{FF2B5EF4-FFF2-40B4-BE49-F238E27FC236}">
                <a16:creationId xmlns:a16="http://schemas.microsoft.com/office/drawing/2014/main" id="{6515CDD6-6F78-226E-588C-5E9EF9F2E0D8}"/>
              </a:ext>
            </a:extLst>
          </p:cNvPr>
          <p:cNvSpPr/>
          <p:nvPr/>
        </p:nvSpPr>
        <p:spPr>
          <a:xfrm>
            <a:off x="7708022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715;p16">
            <a:extLst>
              <a:ext uri="{FF2B5EF4-FFF2-40B4-BE49-F238E27FC236}">
                <a16:creationId xmlns:a16="http://schemas.microsoft.com/office/drawing/2014/main" id="{AF99B99D-7F3A-AC40-AEA2-6754C3935A17}"/>
              </a:ext>
            </a:extLst>
          </p:cNvPr>
          <p:cNvSpPr/>
          <p:nvPr/>
        </p:nvSpPr>
        <p:spPr>
          <a:xfrm>
            <a:off x="7708022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716;p16">
            <a:extLst>
              <a:ext uri="{FF2B5EF4-FFF2-40B4-BE49-F238E27FC236}">
                <a16:creationId xmlns:a16="http://schemas.microsoft.com/office/drawing/2014/main" id="{B2EBA3EB-C01E-171F-B71B-56D5BC21E187}"/>
              </a:ext>
            </a:extLst>
          </p:cNvPr>
          <p:cNvSpPr/>
          <p:nvPr/>
        </p:nvSpPr>
        <p:spPr>
          <a:xfrm>
            <a:off x="7708022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717;p16">
            <a:extLst>
              <a:ext uri="{FF2B5EF4-FFF2-40B4-BE49-F238E27FC236}">
                <a16:creationId xmlns:a16="http://schemas.microsoft.com/office/drawing/2014/main" id="{65E9AF68-61EC-E1DA-D6DB-E5C3B56C1A82}"/>
              </a:ext>
            </a:extLst>
          </p:cNvPr>
          <p:cNvSpPr/>
          <p:nvPr/>
        </p:nvSpPr>
        <p:spPr>
          <a:xfrm>
            <a:off x="771024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718;p16">
            <a:extLst>
              <a:ext uri="{FF2B5EF4-FFF2-40B4-BE49-F238E27FC236}">
                <a16:creationId xmlns:a16="http://schemas.microsoft.com/office/drawing/2014/main" id="{E8554C7A-D1BA-97FE-7BBA-757D19999DCB}"/>
              </a:ext>
            </a:extLst>
          </p:cNvPr>
          <p:cNvSpPr/>
          <p:nvPr/>
        </p:nvSpPr>
        <p:spPr>
          <a:xfrm>
            <a:off x="771024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719;p16">
            <a:extLst>
              <a:ext uri="{FF2B5EF4-FFF2-40B4-BE49-F238E27FC236}">
                <a16:creationId xmlns:a16="http://schemas.microsoft.com/office/drawing/2014/main" id="{EE3C2AA7-E74E-31F4-29BE-260FDC6174BE}"/>
              </a:ext>
            </a:extLst>
          </p:cNvPr>
          <p:cNvSpPr/>
          <p:nvPr/>
        </p:nvSpPr>
        <p:spPr>
          <a:xfrm>
            <a:off x="771024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720;p16">
            <a:extLst>
              <a:ext uri="{FF2B5EF4-FFF2-40B4-BE49-F238E27FC236}">
                <a16:creationId xmlns:a16="http://schemas.microsoft.com/office/drawing/2014/main" id="{D9D5F4AE-BD08-9B54-5D50-447C413F6A9D}"/>
              </a:ext>
            </a:extLst>
          </p:cNvPr>
          <p:cNvSpPr/>
          <p:nvPr/>
        </p:nvSpPr>
        <p:spPr>
          <a:xfrm>
            <a:off x="771246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721;p16">
            <a:extLst>
              <a:ext uri="{FF2B5EF4-FFF2-40B4-BE49-F238E27FC236}">
                <a16:creationId xmlns:a16="http://schemas.microsoft.com/office/drawing/2014/main" id="{9CBD0E07-E96F-55B0-F578-AB397EB7B23F}"/>
              </a:ext>
            </a:extLst>
          </p:cNvPr>
          <p:cNvSpPr/>
          <p:nvPr/>
        </p:nvSpPr>
        <p:spPr>
          <a:xfrm>
            <a:off x="771246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722;p16">
            <a:extLst>
              <a:ext uri="{FF2B5EF4-FFF2-40B4-BE49-F238E27FC236}">
                <a16:creationId xmlns:a16="http://schemas.microsoft.com/office/drawing/2014/main" id="{8C26BA82-1652-5FA8-4851-50DB5806056B}"/>
              </a:ext>
            </a:extLst>
          </p:cNvPr>
          <p:cNvSpPr/>
          <p:nvPr/>
        </p:nvSpPr>
        <p:spPr>
          <a:xfrm>
            <a:off x="771246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723;p16">
            <a:extLst>
              <a:ext uri="{FF2B5EF4-FFF2-40B4-BE49-F238E27FC236}">
                <a16:creationId xmlns:a16="http://schemas.microsoft.com/office/drawing/2014/main" id="{ECFD020E-AC11-70B8-A260-382A8C3552EB}"/>
              </a:ext>
            </a:extLst>
          </p:cNvPr>
          <p:cNvSpPr/>
          <p:nvPr/>
        </p:nvSpPr>
        <p:spPr>
          <a:xfrm>
            <a:off x="7712466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724;p16">
            <a:extLst>
              <a:ext uri="{FF2B5EF4-FFF2-40B4-BE49-F238E27FC236}">
                <a16:creationId xmlns:a16="http://schemas.microsoft.com/office/drawing/2014/main" id="{AE0FE6CE-D3A1-F6AB-68D6-442DC7AD9435}"/>
              </a:ext>
            </a:extLst>
          </p:cNvPr>
          <p:cNvSpPr/>
          <p:nvPr/>
        </p:nvSpPr>
        <p:spPr>
          <a:xfrm>
            <a:off x="771461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725;p16">
            <a:extLst>
              <a:ext uri="{FF2B5EF4-FFF2-40B4-BE49-F238E27FC236}">
                <a16:creationId xmlns:a16="http://schemas.microsoft.com/office/drawing/2014/main" id="{94684CBF-8550-303C-F6FD-7E2A977D61C1}"/>
              </a:ext>
            </a:extLst>
          </p:cNvPr>
          <p:cNvSpPr/>
          <p:nvPr/>
        </p:nvSpPr>
        <p:spPr>
          <a:xfrm>
            <a:off x="7760792" y="3879238"/>
            <a:ext cx="26455" cy="24233"/>
          </a:xfrm>
          <a:custGeom>
            <a:avLst/>
            <a:gdLst/>
            <a:ahLst/>
            <a:cxnLst/>
            <a:rect l="l" t="t" r="r" b="b"/>
            <a:pathLst>
              <a:path w="381" h="349" extrusionOk="0">
                <a:moveTo>
                  <a:pt x="191" y="0"/>
                </a:moveTo>
                <a:cubicBezTo>
                  <a:pt x="96" y="0"/>
                  <a:pt x="1" y="64"/>
                  <a:pt x="1" y="190"/>
                </a:cubicBezTo>
                <a:cubicBezTo>
                  <a:pt x="1" y="285"/>
                  <a:pt x="96" y="349"/>
                  <a:pt x="191" y="349"/>
                </a:cubicBezTo>
                <a:cubicBezTo>
                  <a:pt x="286" y="349"/>
                  <a:pt x="381" y="285"/>
                  <a:pt x="381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726;p16">
            <a:extLst>
              <a:ext uri="{FF2B5EF4-FFF2-40B4-BE49-F238E27FC236}">
                <a16:creationId xmlns:a16="http://schemas.microsoft.com/office/drawing/2014/main" id="{5FA92530-1CF7-D045-9096-A07F740791F1}"/>
              </a:ext>
            </a:extLst>
          </p:cNvPr>
          <p:cNvSpPr/>
          <p:nvPr/>
        </p:nvSpPr>
        <p:spPr>
          <a:xfrm>
            <a:off x="7758640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727;p16">
            <a:extLst>
              <a:ext uri="{FF2B5EF4-FFF2-40B4-BE49-F238E27FC236}">
                <a16:creationId xmlns:a16="http://schemas.microsoft.com/office/drawing/2014/main" id="{A225D5E5-7025-D0BF-D8D7-85D3C6285566}"/>
              </a:ext>
            </a:extLst>
          </p:cNvPr>
          <p:cNvSpPr/>
          <p:nvPr/>
        </p:nvSpPr>
        <p:spPr>
          <a:xfrm>
            <a:off x="776079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728;p16">
            <a:extLst>
              <a:ext uri="{FF2B5EF4-FFF2-40B4-BE49-F238E27FC236}">
                <a16:creationId xmlns:a16="http://schemas.microsoft.com/office/drawing/2014/main" id="{85EFAFA1-EC57-4C5A-FFA1-BBC59132DD0A}"/>
              </a:ext>
            </a:extLst>
          </p:cNvPr>
          <p:cNvSpPr/>
          <p:nvPr/>
        </p:nvSpPr>
        <p:spPr>
          <a:xfrm>
            <a:off x="7760792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729;p16">
            <a:extLst>
              <a:ext uri="{FF2B5EF4-FFF2-40B4-BE49-F238E27FC236}">
                <a16:creationId xmlns:a16="http://schemas.microsoft.com/office/drawing/2014/main" id="{0E352448-0B16-1941-11FC-8AB293EFB50D}"/>
              </a:ext>
            </a:extLst>
          </p:cNvPr>
          <p:cNvSpPr/>
          <p:nvPr/>
        </p:nvSpPr>
        <p:spPr>
          <a:xfrm>
            <a:off x="776301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730;p16">
            <a:extLst>
              <a:ext uri="{FF2B5EF4-FFF2-40B4-BE49-F238E27FC236}">
                <a16:creationId xmlns:a16="http://schemas.microsoft.com/office/drawing/2014/main" id="{A457F422-C40C-68BD-842D-3BFD2D1A8242}"/>
              </a:ext>
            </a:extLst>
          </p:cNvPr>
          <p:cNvSpPr/>
          <p:nvPr/>
        </p:nvSpPr>
        <p:spPr>
          <a:xfrm>
            <a:off x="776301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731;p16">
            <a:extLst>
              <a:ext uri="{FF2B5EF4-FFF2-40B4-BE49-F238E27FC236}">
                <a16:creationId xmlns:a16="http://schemas.microsoft.com/office/drawing/2014/main" id="{34E39B85-3196-6458-E102-AE300A4A9934}"/>
              </a:ext>
            </a:extLst>
          </p:cNvPr>
          <p:cNvSpPr/>
          <p:nvPr/>
        </p:nvSpPr>
        <p:spPr>
          <a:xfrm>
            <a:off x="776301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732;p16">
            <a:extLst>
              <a:ext uri="{FF2B5EF4-FFF2-40B4-BE49-F238E27FC236}">
                <a16:creationId xmlns:a16="http://schemas.microsoft.com/office/drawing/2014/main" id="{2DA9C689-549B-20FB-92C0-56E6C707BE2C}"/>
              </a:ext>
            </a:extLst>
          </p:cNvPr>
          <p:cNvSpPr/>
          <p:nvPr/>
        </p:nvSpPr>
        <p:spPr>
          <a:xfrm>
            <a:off x="7763014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733;p16">
            <a:extLst>
              <a:ext uri="{FF2B5EF4-FFF2-40B4-BE49-F238E27FC236}">
                <a16:creationId xmlns:a16="http://schemas.microsoft.com/office/drawing/2014/main" id="{CAAF0F7D-2CF6-F654-8E84-3994526A07B8}"/>
              </a:ext>
            </a:extLst>
          </p:cNvPr>
          <p:cNvSpPr/>
          <p:nvPr/>
        </p:nvSpPr>
        <p:spPr>
          <a:xfrm>
            <a:off x="77652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734;p16">
            <a:extLst>
              <a:ext uri="{FF2B5EF4-FFF2-40B4-BE49-F238E27FC236}">
                <a16:creationId xmlns:a16="http://schemas.microsoft.com/office/drawing/2014/main" id="{0F3E4632-B70F-4FA8-9EF7-3597C98F5203}"/>
              </a:ext>
            </a:extLst>
          </p:cNvPr>
          <p:cNvSpPr/>
          <p:nvPr/>
        </p:nvSpPr>
        <p:spPr>
          <a:xfrm>
            <a:off x="77652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735;p16">
            <a:extLst>
              <a:ext uri="{FF2B5EF4-FFF2-40B4-BE49-F238E27FC236}">
                <a16:creationId xmlns:a16="http://schemas.microsoft.com/office/drawing/2014/main" id="{684D1F16-32AB-F137-0756-CA47436851B3}"/>
              </a:ext>
            </a:extLst>
          </p:cNvPr>
          <p:cNvSpPr/>
          <p:nvPr/>
        </p:nvSpPr>
        <p:spPr>
          <a:xfrm>
            <a:off x="77652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736;p16">
            <a:extLst>
              <a:ext uri="{FF2B5EF4-FFF2-40B4-BE49-F238E27FC236}">
                <a16:creationId xmlns:a16="http://schemas.microsoft.com/office/drawing/2014/main" id="{E5137C98-0369-0B47-BACC-80B25B105786}"/>
              </a:ext>
            </a:extLst>
          </p:cNvPr>
          <p:cNvSpPr/>
          <p:nvPr/>
        </p:nvSpPr>
        <p:spPr>
          <a:xfrm>
            <a:off x="776738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737;p16">
            <a:extLst>
              <a:ext uri="{FF2B5EF4-FFF2-40B4-BE49-F238E27FC236}">
                <a16:creationId xmlns:a16="http://schemas.microsoft.com/office/drawing/2014/main" id="{7BCF2C1C-F03E-1EB0-FA82-15DC9074FE71}"/>
              </a:ext>
            </a:extLst>
          </p:cNvPr>
          <p:cNvSpPr/>
          <p:nvPr/>
        </p:nvSpPr>
        <p:spPr>
          <a:xfrm>
            <a:off x="776738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738;p16">
            <a:extLst>
              <a:ext uri="{FF2B5EF4-FFF2-40B4-BE49-F238E27FC236}">
                <a16:creationId xmlns:a16="http://schemas.microsoft.com/office/drawing/2014/main" id="{4AFEF9BF-FAD7-97CB-71FA-BAB3419AF68E}"/>
              </a:ext>
            </a:extLst>
          </p:cNvPr>
          <p:cNvSpPr/>
          <p:nvPr/>
        </p:nvSpPr>
        <p:spPr>
          <a:xfrm>
            <a:off x="7767389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739;p16">
            <a:extLst>
              <a:ext uri="{FF2B5EF4-FFF2-40B4-BE49-F238E27FC236}">
                <a16:creationId xmlns:a16="http://schemas.microsoft.com/office/drawing/2014/main" id="{64E0BAC3-6747-F1E6-68CC-19C3905C1E1D}"/>
              </a:ext>
            </a:extLst>
          </p:cNvPr>
          <p:cNvSpPr/>
          <p:nvPr/>
        </p:nvSpPr>
        <p:spPr>
          <a:xfrm>
            <a:off x="7767389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740;p16">
            <a:extLst>
              <a:ext uri="{FF2B5EF4-FFF2-40B4-BE49-F238E27FC236}">
                <a16:creationId xmlns:a16="http://schemas.microsoft.com/office/drawing/2014/main" id="{16785209-52A8-D439-B39C-C2357585E8E2}"/>
              </a:ext>
            </a:extLst>
          </p:cNvPr>
          <p:cNvSpPr/>
          <p:nvPr/>
        </p:nvSpPr>
        <p:spPr>
          <a:xfrm>
            <a:off x="776961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741;p16">
            <a:extLst>
              <a:ext uri="{FF2B5EF4-FFF2-40B4-BE49-F238E27FC236}">
                <a16:creationId xmlns:a16="http://schemas.microsoft.com/office/drawing/2014/main" id="{A498E7B7-B7AC-9B9C-078C-130433C998F3}"/>
              </a:ext>
            </a:extLst>
          </p:cNvPr>
          <p:cNvSpPr/>
          <p:nvPr/>
        </p:nvSpPr>
        <p:spPr>
          <a:xfrm>
            <a:off x="776961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742;p16">
            <a:extLst>
              <a:ext uri="{FF2B5EF4-FFF2-40B4-BE49-F238E27FC236}">
                <a16:creationId xmlns:a16="http://schemas.microsoft.com/office/drawing/2014/main" id="{C41ADA43-6272-622F-FBE1-709C002EB8CC}"/>
              </a:ext>
            </a:extLst>
          </p:cNvPr>
          <p:cNvSpPr/>
          <p:nvPr/>
        </p:nvSpPr>
        <p:spPr>
          <a:xfrm>
            <a:off x="7769611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743;p16">
            <a:extLst>
              <a:ext uri="{FF2B5EF4-FFF2-40B4-BE49-F238E27FC236}">
                <a16:creationId xmlns:a16="http://schemas.microsoft.com/office/drawing/2014/main" id="{7D39D324-9377-1DC2-8B80-B7A016EB781C}"/>
              </a:ext>
            </a:extLst>
          </p:cNvPr>
          <p:cNvSpPr/>
          <p:nvPr/>
        </p:nvSpPr>
        <p:spPr>
          <a:xfrm>
            <a:off x="77718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744;p16">
            <a:extLst>
              <a:ext uri="{FF2B5EF4-FFF2-40B4-BE49-F238E27FC236}">
                <a16:creationId xmlns:a16="http://schemas.microsoft.com/office/drawing/2014/main" id="{68111DA0-6E39-52E8-7DFB-F3176B6368E7}"/>
              </a:ext>
            </a:extLst>
          </p:cNvPr>
          <p:cNvSpPr/>
          <p:nvPr/>
        </p:nvSpPr>
        <p:spPr>
          <a:xfrm>
            <a:off x="77718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745;p16">
            <a:extLst>
              <a:ext uri="{FF2B5EF4-FFF2-40B4-BE49-F238E27FC236}">
                <a16:creationId xmlns:a16="http://schemas.microsoft.com/office/drawing/2014/main" id="{22876E10-2FB5-2E91-16A0-DD6D89A6E754}"/>
              </a:ext>
            </a:extLst>
          </p:cNvPr>
          <p:cNvSpPr/>
          <p:nvPr/>
        </p:nvSpPr>
        <p:spPr>
          <a:xfrm>
            <a:off x="7771832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746;p16">
            <a:extLst>
              <a:ext uri="{FF2B5EF4-FFF2-40B4-BE49-F238E27FC236}">
                <a16:creationId xmlns:a16="http://schemas.microsoft.com/office/drawing/2014/main" id="{3D8EA5BB-F342-4894-9B06-91700BDE6242}"/>
              </a:ext>
            </a:extLst>
          </p:cNvPr>
          <p:cNvSpPr/>
          <p:nvPr/>
        </p:nvSpPr>
        <p:spPr>
          <a:xfrm>
            <a:off x="777398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747;p16">
            <a:extLst>
              <a:ext uri="{FF2B5EF4-FFF2-40B4-BE49-F238E27FC236}">
                <a16:creationId xmlns:a16="http://schemas.microsoft.com/office/drawing/2014/main" id="{F6D3C2CF-11A3-16B5-A2DE-1633EF4F1F35}"/>
              </a:ext>
            </a:extLst>
          </p:cNvPr>
          <p:cNvSpPr/>
          <p:nvPr/>
        </p:nvSpPr>
        <p:spPr>
          <a:xfrm>
            <a:off x="777398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748;p16">
            <a:extLst>
              <a:ext uri="{FF2B5EF4-FFF2-40B4-BE49-F238E27FC236}">
                <a16:creationId xmlns:a16="http://schemas.microsoft.com/office/drawing/2014/main" id="{2A80288D-F695-9AC7-14D6-9F735E86FF65}"/>
              </a:ext>
            </a:extLst>
          </p:cNvPr>
          <p:cNvSpPr/>
          <p:nvPr/>
        </p:nvSpPr>
        <p:spPr>
          <a:xfrm>
            <a:off x="777398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749;p16">
            <a:extLst>
              <a:ext uri="{FF2B5EF4-FFF2-40B4-BE49-F238E27FC236}">
                <a16:creationId xmlns:a16="http://schemas.microsoft.com/office/drawing/2014/main" id="{55474E00-2B37-1EE4-D7FA-6968186A3BD7}"/>
              </a:ext>
            </a:extLst>
          </p:cNvPr>
          <p:cNvSpPr/>
          <p:nvPr/>
        </p:nvSpPr>
        <p:spPr>
          <a:xfrm>
            <a:off x="777620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750;p16">
            <a:extLst>
              <a:ext uri="{FF2B5EF4-FFF2-40B4-BE49-F238E27FC236}">
                <a16:creationId xmlns:a16="http://schemas.microsoft.com/office/drawing/2014/main" id="{6E5505B1-E9E9-C59E-B4EF-352B954F95EA}"/>
              </a:ext>
            </a:extLst>
          </p:cNvPr>
          <p:cNvSpPr/>
          <p:nvPr/>
        </p:nvSpPr>
        <p:spPr>
          <a:xfrm>
            <a:off x="777620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751;p16">
            <a:extLst>
              <a:ext uri="{FF2B5EF4-FFF2-40B4-BE49-F238E27FC236}">
                <a16:creationId xmlns:a16="http://schemas.microsoft.com/office/drawing/2014/main" id="{7248FDE5-5659-9B09-4FD6-7713B59B5E47}"/>
              </a:ext>
            </a:extLst>
          </p:cNvPr>
          <p:cNvSpPr/>
          <p:nvPr/>
        </p:nvSpPr>
        <p:spPr>
          <a:xfrm>
            <a:off x="777620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752;p16">
            <a:extLst>
              <a:ext uri="{FF2B5EF4-FFF2-40B4-BE49-F238E27FC236}">
                <a16:creationId xmlns:a16="http://schemas.microsoft.com/office/drawing/2014/main" id="{DD45E9BD-F333-FBD6-0F34-BD6E9E50C51F}"/>
              </a:ext>
            </a:extLst>
          </p:cNvPr>
          <p:cNvSpPr/>
          <p:nvPr/>
        </p:nvSpPr>
        <p:spPr>
          <a:xfrm>
            <a:off x="7776207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753;p16">
            <a:extLst>
              <a:ext uri="{FF2B5EF4-FFF2-40B4-BE49-F238E27FC236}">
                <a16:creationId xmlns:a16="http://schemas.microsoft.com/office/drawing/2014/main" id="{11850AD2-D0FA-B590-84B0-7A5126258B11}"/>
              </a:ext>
            </a:extLst>
          </p:cNvPr>
          <p:cNvSpPr/>
          <p:nvPr/>
        </p:nvSpPr>
        <p:spPr>
          <a:xfrm>
            <a:off x="777842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754;p16">
            <a:extLst>
              <a:ext uri="{FF2B5EF4-FFF2-40B4-BE49-F238E27FC236}">
                <a16:creationId xmlns:a16="http://schemas.microsoft.com/office/drawing/2014/main" id="{D5616C75-4A7A-18A6-BFC0-85D8C809DB70}"/>
              </a:ext>
            </a:extLst>
          </p:cNvPr>
          <p:cNvSpPr/>
          <p:nvPr/>
        </p:nvSpPr>
        <p:spPr>
          <a:xfrm>
            <a:off x="777842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755;p16">
            <a:extLst>
              <a:ext uri="{FF2B5EF4-FFF2-40B4-BE49-F238E27FC236}">
                <a16:creationId xmlns:a16="http://schemas.microsoft.com/office/drawing/2014/main" id="{EA643DB0-520C-88BF-1569-4BB82C6B704D}"/>
              </a:ext>
            </a:extLst>
          </p:cNvPr>
          <p:cNvSpPr/>
          <p:nvPr/>
        </p:nvSpPr>
        <p:spPr>
          <a:xfrm>
            <a:off x="777842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756;p16">
            <a:extLst>
              <a:ext uri="{FF2B5EF4-FFF2-40B4-BE49-F238E27FC236}">
                <a16:creationId xmlns:a16="http://schemas.microsoft.com/office/drawing/2014/main" id="{BC0746AC-80B0-C679-FB63-5B66637ABDDA}"/>
              </a:ext>
            </a:extLst>
          </p:cNvPr>
          <p:cNvSpPr/>
          <p:nvPr/>
        </p:nvSpPr>
        <p:spPr>
          <a:xfrm>
            <a:off x="7778429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757;p16">
            <a:extLst>
              <a:ext uri="{FF2B5EF4-FFF2-40B4-BE49-F238E27FC236}">
                <a16:creationId xmlns:a16="http://schemas.microsoft.com/office/drawing/2014/main" id="{A4553E4E-94BA-7200-8CC6-1B487EF1424A}"/>
              </a:ext>
            </a:extLst>
          </p:cNvPr>
          <p:cNvSpPr/>
          <p:nvPr/>
        </p:nvSpPr>
        <p:spPr>
          <a:xfrm>
            <a:off x="778058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758;p16">
            <a:extLst>
              <a:ext uri="{FF2B5EF4-FFF2-40B4-BE49-F238E27FC236}">
                <a16:creationId xmlns:a16="http://schemas.microsoft.com/office/drawing/2014/main" id="{0743D980-9839-75EA-DCC7-9EE88A8E7471}"/>
              </a:ext>
            </a:extLst>
          </p:cNvPr>
          <p:cNvSpPr/>
          <p:nvPr/>
        </p:nvSpPr>
        <p:spPr>
          <a:xfrm>
            <a:off x="778058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759;p16">
            <a:extLst>
              <a:ext uri="{FF2B5EF4-FFF2-40B4-BE49-F238E27FC236}">
                <a16:creationId xmlns:a16="http://schemas.microsoft.com/office/drawing/2014/main" id="{F472C707-9A9D-C214-7E08-A01DA646E502}"/>
              </a:ext>
            </a:extLst>
          </p:cNvPr>
          <p:cNvSpPr/>
          <p:nvPr/>
        </p:nvSpPr>
        <p:spPr>
          <a:xfrm>
            <a:off x="7780581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760;p16">
            <a:extLst>
              <a:ext uri="{FF2B5EF4-FFF2-40B4-BE49-F238E27FC236}">
                <a16:creationId xmlns:a16="http://schemas.microsoft.com/office/drawing/2014/main" id="{08B7974F-E535-0CEC-8ABB-B9EC605E6E31}"/>
              </a:ext>
            </a:extLst>
          </p:cNvPr>
          <p:cNvSpPr/>
          <p:nvPr/>
        </p:nvSpPr>
        <p:spPr>
          <a:xfrm>
            <a:off x="778280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761;p16">
            <a:extLst>
              <a:ext uri="{FF2B5EF4-FFF2-40B4-BE49-F238E27FC236}">
                <a16:creationId xmlns:a16="http://schemas.microsoft.com/office/drawing/2014/main" id="{ABC1CF58-929B-0144-4084-5E70C3482554}"/>
              </a:ext>
            </a:extLst>
          </p:cNvPr>
          <p:cNvSpPr/>
          <p:nvPr/>
        </p:nvSpPr>
        <p:spPr>
          <a:xfrm>
            <a:off x="778280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762;p16">
            <a:extLst>
              <a:ext uri="{FF2B5EF4-FFF2-40B4-BE49-F238E27FC236}">
                <a16:creationId xmlns:a16="http://schemas.microsoft.com/office/drawing/2014/main" id="{D8C473B7-8ED4-7C0E-D725-7D4DFD4EB3DD}"/>
              </a:ext>
            </a:extLst>
          </p:cNvPr>
          <p:cNvSpPr/>
          <p:nvPr/>
        </p:nvSpPr>
        <p:spPr>
          <a:xfrm>
            <a:off x="7782803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763;p16">
            <a:extLst>
              <a:ext uri="{FF2B5EF4-FFF2-40B4-BE49-F238E27FC236}">
                <a16:creationId xmlns:a16="http://schemas.microsoft.com/office/drawing/2014/main" id="{BBB9398E-303F-746E-7A3A-3AC0867D80B5}"/>
              </a:ext>
            </a:extLst>
          </p:cNvPr>
          <p:cNvSpPr/>
          <p:nvPr/>
        </p:nvSpPr>
        <p:spPr>
          <a:xfrm>
            <a:off x="778502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764;p16">
            <a:extLst>
              <a:ext uri="{FF2B5EF4-FFF2-40B4-BE49-F238E27FC236}">
                <a16:creationId xmlns:a16="http://schemas.microsoft.com/office/drawing/2014/main" id="{160BAD77-916C-3ADF-E7E3-25FA2AE39B63}"/>
              </a:ext>
            </a:extLst>
          </p:cNvPr>
          <p:cNvSpPr/>
          <p:nvPr/>
        </p:nvSpPr>
        <p:spPr>
          <a:xfrm>
            <a:off x="778502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765;p16">
            <a:extLst>
              <a:ext uri="{FF2B5EF4-FFF2-40B4-BE49-F238E27FC236}">
                <a16:creationId xmlns:a16="http://schemas.microsoft.com/office/drawing/2014/main" id="{17D2FDCB-EDF2-3827-2847-A2A5200CADC2}"/>
              </a:ext>
            </a:extLst>
          </p:cNvPr>
          <p:cNvSpPr/>
          <p:nvPr/>
        </p:nvSpPr>
        <p:spPr>
          <a:xfrm>
            <a:off x="778502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766;p16">
            <a:extLst>
              <a:ext uri="{FF2B5EF4-FFF2-40B4-BE49-F238E27FC236}">
                <a16:creationId xmlns:a16="http://schemas.microsoft.com/office/drawing/2014/main" id="{1941C1CC-FCD5-9870-D35B-7D13AB9E39F0}"/>
              </a:ext>
            </a:extLst>
          </p:cNvPr>
          <p:cNvSpPr/>
          <p:nvPr/>
        </p:nvSpPr>
        <p:spPr>
          <a:xfrm>
            <a:off x="778717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767;p16">
            <a:extLst>
              <a:ext uri="{FF2B5EF4-FFF2-40B4-BE49-F238E27FC236}">
                <a16:creationId xmlns:a16="http://schemas.microsoft.com/office/drawing/2014/main" id="{B4D879D2-DE33-CC0E-337B-A4AFF95429BA}"/>
              </a:ext>
            </a:extLst>
          </p:cNvPr>
          <p:cNvSpPr/>
          <p:nvPr/>
        </p:nvSpPr>
        <p:spPr>
          <a:xfrm>
            <a:off x="7633310" y="3751686"/>
            <a:ext cx="624565" cy="624565"/>
          </a:xfrm>
          <a:custGeom>
            <a:avLst/>
            <a:gdLst/>
            <a:ahLst/>
            <a:cxnLst/>
            <a:rect l="l" t="t" r="r" b="b"/>
            <a:pathLst>
              <a:path w="8995" h="8995" extrusionOk="0">
                <a:moveTo>
                  <a:pt x="4497" y="2692"/>
                </a:moveTo>
                <a:cubicBezTo>
                  <a:pt x="5511" y="2692"/>
                  <a:pt x="6334" y="3516"/>
                  <a:pt x="6334" y="4497"/>
                </a:cubicBezTo>
                <a:cubicBezTo>
                  <a:pt x="6334" y="5511"/>
                  <a:pt x="5511" y="6334"/>
                  <a:pt x="4497" y="6334"/>
                </a:cubicBezTo>
                <a:cubicBezTo>
                  <a:pt x="3515" y="6334"/>
                  <a:pt x="2692" y="5511"/>
                  <a:pt x="2692" y="4497"/>
                </a:cubicBezTo>
                <a:cubicBezTo>
                  <a:pt x="2692" y="3516"/>
                  <a:pt x="3515" y="2692"/>
                  <a:pt x="4497" y="2692"/>
                </a:cubicBezTo>
                <a:close/>
                <a:moveTo>
                  <a:pt x="4497" y="2376"/>
                </a:moveTo>
                <a:cubicBezTo>
                  <a:pt x="3325" y="2376"/>
                  <a:pt x="2375" y="3326"/>
                  <a:pt x="2375" y="4497"/>
                </a:cubicBezTo>
                <a:cubicBezTo>
                  <a:pt x="2375" y="5669"/>
                  <a:pt x="3325" y="6651"/>
                  <a:pt x="4497" y="6651"/>
                </a:cubicBezTo>
                <a:cubicBezTo>
                  <a:pt x="5701" y="6651"/>
                  <a:pt x="6651" y="5669"/>
                  <a:pt x="6651" y="4497"/>
                </a:cubicBezTo>
                <a:cubicBezTo>
                  <a:pt x="6651" y="3326"/>
                  <a:pt x="5701" y="2376"/>
                  <a:pt x="4497" y="2376"/>
                </a:cubicBezTo>
                <a:close/>
                <a:moveTo>
                  <a:pt x="4782" y="317"/>
                </a:moveTo>
                <a:cubicBezTo>
                  <a:pt x="4877" y="317"/>
                  <a:pt x="4909" y="381"/>
                  <a:pt x="4909" y="444"/>
                </a:cubicBezTo>
                <a:lnTo>
                  <a:pt x="4909" y="1489"/>
                </a:lnTo>
                <a:lnTo>
                  <a:pt x="5036" y="1521"/>
                </a:lnTo>
                <a:cubicBezTo>
                  <a:pt x="5479" y="1616"/>
                  <a:pt x="5859" y="1774"/>
                  <a:pt x="6239" y="2027"/>
                </a:cubicBezTo>
                <a:lnTo>
                  <a:pt x="6334" y="2091"/>
                </a:lnTo>
                <a:lnTo>
                  <a:pt x="7094" y="1331"/>
                </a:lnTo>
                <a:cubicBezTo>
                  <a:pt x="7110" y="1315"/>
                  <a:pt x="7142" y="1307"/>
                  <a:pt x="7173" y="1307"/>
                </a:cubicBezTo>
                <a:cubicBezTo>
                  <a:pt x="7205" y="1307"/>
                  <a:pt x="7237" y="1315"/>
                  <a:pt x="7252" y="1331"/>
                </a:cubicBezTo>
                <a:lnTo>
                  <a:pt x="7664" y="1742"/>
                </a:lnTo>
                <a:cubicBezTo>
                  <a:pt x="7727" y="1806"/>
                  <a:pt x="7727" y="1869"/>
                  <a:pt x="7664" y="1932"/>
                </a:cubicBezTo>
                <a:lnTo>
                  <a:pt x="6936" y="2661"/>
                </a:lnTo>
                <a:lnTo>
                  <a:pt x="6999" y="2787"/>
                </a:lnTo>
                <a:cubicBezTo>
                  <a:pt x="7252" y="3136"/>
                  <a:pt x="7411" y="3547"/>
                  <a:pt x="7474" y="3959"/>
                </a:cubicBezTo>
                <a:lnTo>
                  <a:pt x="7506" y="4086"/>
                </a:lnTo>
                <a:lnTo>
                  <a:pt x="8551" y="4086"/>
                </a:lnTo>
                <a:cubicBezTo>
                  <a:pt x="8646" y="4086"/>
                  <a:pt x="8677" y="4149"/>
                  <a:pt x="8677" y="4212"/>
                </a:cubicBezTo>
                <a:lnTo>
                  <a:pt x="8677" y="4782"/>
                </a:lnTo>
                <a:cubicBezTo>
                  <a:pt x="8677" y="4877"/>
                  <a:pt x="8646" y="4909"/>
                  <a:pt x="8551" y="4909"/>
                </a:cubicBezTo>
                <a:lnTo>
                  <a:pt x="7506" y="4909"/>
                </a:lnTo>
                <a:lnTo>
                  <a:pt x="7474" y="5036"/>
                </a:lnTo>
                <a:cubicBezTo>
                  <a:pt x="7411" y="5479"/>
                  <a:pt x="7252" y="5859"/>
                  <a:pt x="6999" y="6239"/>
                </a:cubicBezTo>
                <a:lnTo>
                  <a:pt x="6936" y="6334"/>
                </a:lnTo>
                <a:lnTo>
                  <a:pt x="7664" y="7094"/>
                </a:lnTo>
                <a:cubicBezTo>
                  <a:pt x="7727" y="7126"/>
                  <a:pt x="7727" y="7221"/>
                  <a:pt x="7664" y="7253"/>
                </a:cubicBezTo>
                <a:lnTo>
                  <a:pt x="7252" y="7664"/>
                </a:lnTo>
                <a:cubicBezTo>
                  <a:pt x="7237" y="7696"/>
                  <a:pt x="7205" y="7712"/>
                  <a:pt x="7173" y="7712"/>
                </a:cubicBezTo>
                <a:cubicBezTo>
                  <a:pt x="7142" y="7712"/>
                  <a:pt x="7110" y="7696"/>
                  <a:pt x="7094" y="7664"/>
                </a:cubicBezTo>
                <a:lnTo>
                  <a:pt x="6334" y="6904"/>
                </a:lnTo>
                <a:lnTo>
                  <a:pt x="6239" y="6999"/>
                </a:lnTo>
                <a:cubicBezTo>
                  <a:pt x="5891" y="7221"/>
                  <a:pt x="5479" y="7411"/>
                  <a:pt x="5067" y="7474"/>
                </a:cubicBezTo>
                <a:lnTo>
                  <a:pt x="4941" y="7506"/>
                </a:lnTo>
                <a:lnTo>
                  <a:pt x="4941" y="8551"/>
                </a:lnTo>
                <a:cubicBezTo>
                  <a:pt x="4941" y="8614"/>
                  <a:pt x="4877" y="8678"/>
                  <a:pt x="4814" y="8678"/>
                </a:cubicBezTo>
                <a:lnTo>
                  <a:pt x="4212" y="8678"/>
                </a:lnTo>
                <a:cubicBezTo>
                  <a:pt x="4149" y="8678"/>
                  <a:pt x="4085" y="8614"/>
                  <a:pt x="4085" y="8551"/>
                </a:cubicBezTo>
                <a:lnTo>
                  <a:pt x="4085" y="7506"/>
                </a:lnTo>
                <a:lnTo>
                  <a:pt x="3959" y="7474"/>
                </a:lnTo>
                <a:cubicBezTo>
                  <a:pt x="3547" y="7411"/>
                  <a:pt x="3135" y="7253"/>
                  <a:pt x="2787" y="6999"/>
                </a:cubicBezTo>
                <a:lnTo>
                  <a:pt x="2692" y="6904"/>
                </a:lnTo>
                <a:lnTo>
                  <a:pt x="1932" y="7664"/>
                </a:lnTo>
                <a:cubicBezTo>
                  <a:pt x="1900" y="7696"/>
                  <a:pt x="1869" y="7712"/>
                  <a:pt x="1837" y="7712"/>
                </a:cubicBezTo>
                <a:cubicBezTo>
                  <a:pt x="1805" y="7712"/>
                  <a:pt x="1774" y="7696"/>
                  <a:pt x="1742" y="7664"/>
                </a:cubicBezTo>
                <a:lnTo>
                  <a:pt x="1330" y="7253"/>
                </a:lnTo>
                <a:cubicBezTo>
                  <a:pt x="1299" y="7221"/>
                  <a:pt x="1299" y="7126"/>
                  <a:pt x="1330" y="7094"/>
                </a:cubicBezTo>
                <a:lnTo>
                  <a:pt x="2090" y="6334"/>
                </a:lnTo>
                <a:lnTo>
                  <a:pt x="2027" y="6239"/>
                </a:lnTo>
                <a:cubicBezTo>
                  <a:pt x="1774" y="5859"/>
                  <a:pt x="1615" y="5479"/>
                  <a:pt x="1520" y="5036"/>
                </a:cubicBezTo>
                <a:lnTo>
                  <a:pt x="1520" y="4909"/>
                </a:lnTo>
                <a:lnTo>
                  <a:pt x="444" y="4909"/>
                </a:lnTo>
                <a:cubicBezTo>
                  <a:pt x="380" y="4909"/>
                  <a:pt x="317" y="4846"/>
                  <a:pt x="317" y="4782"/>
                </a:cubicBezTo>
                <a:lnTo>
                  <a:pt x="317" y="4212"/>
                </a:lnTo>
                <a:cubicBezTo>
                  <a:pt x="317" y="4149"/>
                  <a:pt x="380" y="4086"/>
                  <a:pt x="444" y="4086"/>
                </a:cubicBezTo>
                <a:lnTo>
                  <a:pt x="1520" y="4086"/>
                </a:lnTo>
                <a:lnTo>
                  <a:pt x="1520" y="3959"/>
                </a:lnTo>
                <a:cubicBezTo>
                  <a:pt x="1615" y="3547"/>
                  <a:pt x="1774" y="3136"/>
                  <a:pt x="2027" y="2787"/>
                </a:cubicBezTo>
                <a:lnTo>
                  <a:pt x="2090" y="2661"/>
                </a:lnTo>
                <a:lnTo>
                  <a:pt x="1330" y="1932"/>
                </a:lnTo>
                <a:cubicBezTo>
                  <a:pt x="1299" y="1869"/>
                  <a:pt x="1299" y="1806"/>
                  <a:pt x="1330" y="1742"/>
                </a:cubicBezTo>
                <a:lnTo>
                  <a:pt x="1742" y="1331"/>
                </a:lnTo>
                <a:cubicBezTo>
                  <a:pt x="1774" y="1315"/>
                  <a:pt x="1805" y="1307"/>
                  <a:pt x="1837" y="1307"/>
                </a:cubicBezTo>
                <a:cubicBezTo>
                  <a:pt x="1869" y="1307"/>
                  <a:pt x="1900" y="1315"/>
                  <a:pt x="1932" y="1331"/>
                </a:cubicBezTo>
                <a:lnTo>
                  <a:pt x="2660" y="2091"/>
                </a:lnTo>
                <a:lnTo>
                  <a:pt x="2787" y="2027"/>
                </a:lnTo>
                <a:cubicBezTo>
                  <a:pt x="3135" y="1774"/>
                  <a:pt x="3547" y="1616"/>
                  <a:pt x="3959" y="1521"/>
                </a:cubicBezTo>
                <a:lnTo>
                  <a:pt x="4085" y="1489"/>
                </a:lnTo>
                <a:lnTo>
                  <a:pt x="4085" y="444"/>
                </a:lnTo>
                <a:cubicBezTo>
                  <a:pt x="4085" y="381"/>
                  <a:pt x="4149" y="317"/>
                  <a:pt x="4212" y="317"/>
                </a:cubicBezTo>
                <a:close/>
                <a:moveTo>
                  <a:pt x="4212" y="0"/>
                </a:moveTo>
                <a:cubicBezTo>
                  <a:pt x="3959" y="0"/>
                  <a:pt x="3769" y="190"/>
                  <a:pt x="3769" y="444"/>
                </a:cubicBezTo>
                <a:lnTo>
                  <a:pt x="3769" y="1236"/>
                </a:lnTo>
                <a:cubicBezTo>
                  <a:pt x="3389" y="1331"/>
                  <a:pt x="3040" y="1457"/>
                  <a:pt x="2724" y="1679"/>
                </a:cubicBezTo>
                <a:lnTo>
                  <a:pt x="2154" y="1109"/>
                </a:lnTo>
                <a:cubicBezTo>
                  <a:pt x="2074" y="1030"/>
                  <a:pt x="1964" y="990"/>
                  <a:pt x="1849" y="990"/>
                </a:cubicBezTo>
                <a:cubicBezTo>
                  <a:pt x="1734" y="990"/>
                  <a:pt x="1615" y="1030"/>
                  <a:pt x="1520" y="1109"/>
                </a:cubicBezTo>
                <a:lnTo>
                  <a:pt x="1109" y="1521"/>
                </a:lnTo>
                <a:cubicBezTo>
                  <a:pt x="950" y="1711"/>
                  <a:pt x="950" y="1996"/>
                  <a:pt x="1109" y="2154"/>
                </a:cubicBezTo>
                <a:lnTo>
                  <a:pt x="1679" y="2724"/>
                </a:lnTo>
                <a:cubicBezTo>
                  <a:pt x="1457" y="3041"/>
                  <a:pt x="1330" y="3389"/>
                  <a:pt x="1235" y="3769"/>
                </a:cubicBezTo>
                <a:lnTo>
                  <a:pt x="444" y="3769"/>
                </a:lnTo>
                <a:cubicBezTo>
                  <a:pt x="190" y="3769"/>
                  <a:pt x="0" y="3959"/>
                  <a:pt x="0" y="4212"/>
                </a:cubicBezTo>
                <a:lnTo>
                  <a:pt x="0" y="4782"/>
                </a:lnTo>
                <a:cubicBezTo>
                  <a:pt x="0" y="5036"/>
                  <a:pt x="190" y="5226"/>
                  <a:pt x="444" y="5226"/>
                </a:cubicBezTo>
                <a:lnTo>
                  <a:pt x="1235" y="5226"/>
                </a:lnTo>
                <a:cubicBezTo>
                  <a:pt x="1330" y="5606"/>
                  <a:pt x="1489" y="5986"/>
                  <a:pt x="1679" y="6303"/>
                </a:cubicBezTo>
                <a:lnTo>
                  <a:pt x="1109" y="6841"/>
                </a:lnTo>
                <a:cubicBezTo>
                  <a:pt x="950" y="7031"/>
                  <a:pt x="950" y="7316"/>
                  <a:pt x="1109" y="7474"/>
                </a:cubicBezTo>
                <a:lnTo>
                  <a:pt x="1520" y="7886"/>
                </a:lnTo>
                <a:cubicBezTo>
                  <a:pt x="1615" y="7981"/>
                  <a:pt x="1734" y="8029"/>
                  <a:pt x="1849" y="8029"/>
                </a:cubicBezTo>
                <a:cubicBezTo>
                  <a:pt x="1964" y="8029"/>
                  <a:pt x="2074" y="7981"/>
                  <a:pt x="2154" y="7886"/>
                </a:cubicBezTo>
                <a:lnTo>
                  <a:pt x="2724" y="7348"/>
                </a:lnTo>
                <a:cubicBezTo>
                  <a:pt x="3040" y="7538"/>
                  <a:pt x="3389" y="7696"/>
                  <a:pt x="3769" y="7759"/>
                </a:cubicBezTo>
                <a:lnTo>
                  <a:pt x="3769" y="8551"/>
                </a:lnTo>
                <a:cubicBezTo>
                  <a:pt x="3769" y="8804"/>
                  <a:pt x="3959" y="8994"/>
                  <a:pt x="4212" y="8994"/>
                </a:cubicBezTo>
                <a:lnTo>
                  <a:pt x="4814" y="8994"/>
                </a:lnTo>
                <a:cubicBezTo>
                  <a:pt x="5036" y="8994"/>
                  <a:pt x="5226" y="8804"/>
                  <a:pt x="5257" y="8551"/>
                </a:cubicBezTo>
                <a:lnTo>
                  <a:pt x="5257" y="7759"/>
                </a:lnTo>
                <a:cubicBezTo>
                  <a:pt x="5606" y="7696"/>
                  <a:pt x="5986" y="7538"/>
                  <a:pt x="6302" y="7348"/>
                </a:cubicBezTo>
                <a:lnTo>
                  <a:pt x="6872" y="7886"/>
                </a:lnTo>
                <a:cubicBezTo>
                  <a:pt x="6952" y="7981"/>
                  <a:pt x="7062" y="8029"/>
                  <a:pt x="7173" y="8029"/>
                </a:cubicBezTo>
                <a:cubicBezTo>
                  <a:pt x="7284" y="8029"/>
                  <a:pt x="7395" y="7981"/>
                  <a:pt x="7474" y="7886"/>
                </a:cubicBezTo>
                <a:lnTo>
                  <a:pt x="7886" y="7474"/>
                </a:lnTo>
                <a:cubicBezTo>
                  <a:pt x="8076" y="7316"/>
                  <a:pt x="8076" y="7031"/>
                  <a:pt x="7886" y="6841"/>
                </a:cubicBezTo>
                <a:lnTo>
                  <a:pt x="7347" y="6303"/>
                </a:lnTo>
                <a:cubicBezTo>
                  <a:pt x="7537" y="5954"/>
                  <a:pt x="7696" y="5606"/>
                  <a:pt x="7759" y="5226"/>
                </a:cubicBezTo>
                <a:lnTo>
                  <a:pt x="8551" y="5226"/>
                </a:lnTo>
                <a:cubicBezTo>
                  <a:pt x="8804" y="5226"/>
                  <a:pt x="8994" y="5036"/>
                  <a:pt x="8994" y="4782"/>
                </a:cubicBezTo>
                <a:lnTo>
                  <a:pt x="8994" y="4212"/>
                </a:lnTo>
                <a:cubicBezTo>
                  <a:pt x="8994" y="3959"/>
                  <a:pt x="8804" y="3769"/>
                  <a:pt x="8551" y="3769"/>
                </a:cubicBezTo>
                <a:lnTo>
                  <a:pt x="7759" y="3769"/>
                </a:lnTo>
                <a:cubicBezTo>
                  <a:pt x="7696" y="3389"/>
                  <a:pt x="7537" y="3041"/>
                  <a:pt x="7347" y="2724"/>
                </a:cubicBezTo>
                <a:lnTo>
                  <a:pt x="7886" y="2154"/>
                </a:lnTo>
                <a:cubicBezTo>
                  <a:pt x="8076" y="1996"/>
                  <a:pt x="8076" y="1711"/>
                  <a:pt x="7886" y="1521"/>
                </a:cubicBezTo>
                <a:lnTo>
                  <a:pt x="7474" y="1109"/>
                </a:lnTo>
                <a:cubicBezTo>
                  <a:pt x="7395" y="1030"/>
                  <a:pt x="7284" y="990"/>
                  <a:pt x="7173" y="990"/>
                </a:cubicBezTo>
                <a:cubicBezTo>
                  <a:pt x="7062" y="990"/>
                  <a:pt x="6952" y="1030"/>
                  <a:pt x="6872" y="1109"/>
                </a:cubicBezTo>
                <a:lnTo>
                  <a:pt x="6302" y="1679"/>
                </a:lnTo>
                <a:cubicBezTo>
                  <a:pt x="5986" y="1457"/>
                  <a:pt x="5606" y="1331"/>
                  <a:pt x="5257" y="1236"/>
                </a:cubicBezTo>
                <a:lnTo>
                  <a:pt x="5257" y="444"/>
                </a:lnTo>
                <a:cubicBezTo>
                  <a:pt x="5257" y="190"/>
                  <a:pt x="5036" y="0"/>
                  <a:pt x="481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768;p16">
            <a:extLst>
              <a:ext uri="{FF2B5EF4-FFF2-40B4-BE49-F238E27FC236}">
                <a16:creationId xmlns:a16="http://schemas.microsoft.com/office/drawing/2014/main" id="{3B4598F0-4A72-17AA-DAC8-3F017EACF381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769;p16">
            <a:extLst>
              <a:ext uri="{FF2B5EF4-FFF2-40B4-BE49-F238E27FC236}">
                <a16:creationId xmlns:a16="http://schemas.microsoft.com/office/drawing/2014/main" id="{75250922-E3D7-3A8E-0120-8A5BBD302466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770;p16">
            <a:extLst>
              <a:ext uri="{FF2B5EF4-FFF2-40B4-BE49-F238E27FC236}">
                <a16:creationId xmlns:a16="http://schemas.microsoft.com/office/drawing/2014/main" id="{ACA16E0C-2547-F09C-FDC8-C5BD4A57C9DC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771;p16">
            <a:extLst>
              <a:ext uri="{FF2B5EF4-FFF2-40B4-BE49-F238E27FC236}">
                <a16:creationId xmlns:a16="http://schemas.microsoft.com/office/drawing/2014/main" id="{D97F45CF-BC7C-ABA7-0B50-A2B426B9C2D3}"/>
              </a:ext>
            </a:extLst>
          </p:cNvPr>
          <p:cNvSpPr/>
          <p:nvPr/>
        </p:nvSpPr>
        <p:spPr>
          <a:xfrm>
            <a:off x="793674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772;p16">
            <a:extLst>
              <a:ext uri="{FF2B5EF4-FFF2-40B4-BE49-F238E27FC236}">
                <a16:creationId xmlns:a16="http://schemas.microsoft.com/office/drawing/2014/main" id="{53239C2C-44E3-15B2-115E-332071F6A093}"/>
              </a:ext>
            </a:extLst>
          </p:cNvPr>
          <p:cNvSpPr/>
          <p:nvPr/>
        </p:nvSpPr>
        <p:spPr>
          <a:xfrm>
            <a:off x="793674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773;p16">
            <a:extLst>
              <a:ext uri="{FF2B5EF4-FFF2-40B4-BE49-F238E27FC236}">
                <a16:creationId xmlns:a16="http://schemas.microsoft.com/office/drawing/2014/main" id="{7BAC3D98-6365-7E0B-1921-B827CC4E5E0B}"/>
              </a:ext>
            </a:extLst>
          </p:cNvPr>
          <p:cNvSpPr/>
          <p:nvPr/>
        </p:nvSpPr>
        <p:spPr>
          <a:xfrm>
            <a:off x="793674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774;p16">
            <a:extLst>
              <a:ext uri="{FF2B5EF4-FFF2-40B4-BE49-F238E27FC236}">
                <a16:creationId xmlns:a16="http://schemas.microsoft.com/office/drawing/2014/main" id="{098D56CA-60C5-FAF6-A4D4-813A5A6ED39E}"/>
              </a:ext>
            </a:extLst>
          </p:cNvPr>
          <p:cNvSpPr/>
          <p:nvPr/>
        </p:nvSpPr>
        <p:spPr>
          <a:xfrm>
            <a:off x="7936740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775;p16">
            <a:extLst>
              <a:ext uri="{FF2B5EF4-FFF2-40B4-BE49-F238E27FC236}">
                <a16:creationId xmlns:a16="http://schemas.microsoft.com/office/drawing/2014/main" id="{389A5FB2-2684-9D91-E26E-35F866D71D2C}"/>
              </a:ext>
            </a:extLst>
          </p:cNvPr>
          <p:cNvSpPr/>
          <p:nvPr/>
        </p:nvSpPr>
        <p:spPr>
          <a:xfrm>
            <a:off x="793896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776;p16">
            <a:extLst>
              <a:ext uri="{FF2B5EF4-FFF2-40B4-BE49-F238E27FC236}">
                <a16:creationId xmlns:a16="http://schemas.microsoft.com/office/drawing/2014/main" id="{AA911A93-33DF-38DB-0128-A585D11EB8B8}"/>
              </a:ext>
            </a:extLst>
          </p:cNvPr>
          <p:cNvSpPr/>
          <p:nvPr/>
        </p:nvSpPr>
        <p:spPr>
          <a:xfrm>
            <a:off x="793896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777;p16">
            <a:extLst>
              <a:ext uri="{FF2B5EF4-FFF2-40B4-BE49-F238E27FC236}">
                <a16:creationId xmlns:a16="http://schemas.microsoft.com/office/drawing/2014/main" id="{6506DB75-6EB0-95D0-F6EB-B6B516FF3954}"/>
              </a:ext>
            </a:extLst>
          </p:cNvPr>
          <p:cNvSpPr/>
          <p:nvPr/>
        </p:nvSpPr>
        <p:spPr>
          <a:xfrm>
            <a:off x="793896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778;p16">
            <a:extLst>
              <a:ext uri="{FF2B5EF4-FFF2-40B4-BE49-F238E27FC236}">
                <a16:creationId xmlns:a16="http://schemas.microsoft.com/office/drawing/2014/main" id="{1CCFC727-EF8E-2E6F-E585-8F4013446D71}"/>
              </a:ext>
            </a:extLst>
          </p:cNvPr>
          <p:cNvSpPr/>
          <p:nvPr/>
        </p:nvSpPr>
        <p:spPr>
          <a:xfrm>
            <a:off x="794111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779;p16">
            <a:extLst>
              <a:ext uri="{FF2B5EF4-FFF2-40B4-BE49-F238E27FC236}">
                <a16:creationId xmlns:a16="http://schemas.microsoft.com/office/drawing/2014/main" id="{343E725E-B0F8-1E95-85B8-061835011109}"/>
              </a:ext>
            </a:extLst>
          </p:cNvPr>
          <p:cNvSpPr/>
          <p:nvPr/>
        </p:nvSpPr>
        <p:spPr>
          <a:xfrm>
            <a:off x="794111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780;p16">
            <a:extLst>
              <a:ext uri="{FF2B5EF4-FFF2-40B4-BE49-F238E27FC236}">
                <a16:creationId xmlns:a16="http://schemas.microsoft.com/office/drawing/2014/main" id="{9FD1A994-6A0A-D2CD-DD52-638259EBE604}"/>
              </a:ext>
            </a:extLst>
          </p:cNvPr>
          <p:cNvSpPr/>
          <p:nvPr/>
        </p:nvSpPr>
        <p:spPr>
          <a:xfrm>
            <a:off x="794111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781;p16">
            <a:extLst>
              <a:ext uri="{FF2B5EF4-FFF2-40B4-BE49-F238E27FC236}">
                <a16:creationId xmlns:a16="http://schemas.microsoft.com/office/drawing/2014/main" id="{E21034BA-ECD5-AC4D-CA71-D0FCAA445FA2}"/>
              </a:ext>
            </a:extLst>
          </p:cNvPr>
          <p:cNvSpPr/>
          <p:nvPr/>
        </p:nvSpPr>
        <p:spPr>
          <a:xfrm>
            <a:off x="7941114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782;p16">
            <a:extLst>
              <a:ext uri="{FF2B5EF4-FFF2-40B4-BE49-F238E27FC236}">
                <a16:creationId xmlns:a16="http://schemas.microsoft.com/office/drawing/2014/main" id="{4A7B4F5B-0D12-5AF1-5CD6-45B74C4F1111}"/>
              </a:ext>
            </a:extLst>
          </p:cNvPr>
          <p:cNvSpPr/>
          <p:nvPr/>
        </p:nvSpPr>
        <p:spPr>
          <a:xfrm>
            <a:off x="7943336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783;p16">
            <a:extLst>
              <a:ext uri="{FF2B5EF4-FFF2-40B4-BE49-F238E27FC236}">
                <a16:creationId xmlns:a16="http://schemas.microsoft.com/office/drawing/2014/main" id="{8F14083C-65EC-46F0-BBBD-A9845894D70C}"/>
              </a:ext>
            </a:extLst>
          </p:cNvPr>
          <p:cNvSpPr/>
          <p:nvPr/>
        </p:nvSpPr>
        <p:spPr>
          <a:xfrm>
            <a:off x="7943336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784;p16">
            <a:extLst>
              <a:ext uri="{FF2B5EF4-FFF2-40B4-BE49-F238E27FC236}">
                <a16:creationId xmlns:a16="http://schemas.microsoft.com/office/drawing/2014/main" id="{9F719CA2-DD28-F5BD-3E4C-6494B351426F}"/>
              </a:ext>
            </a:extLst>
          </p:cNvPr>
          <p:cNvSpPr/>
          <p:nvPr/>
        </p:nvSpPr>
        <p:spPr>
          <a:xfrm>
            <a:off x="7943336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785;p16">
            <a:extLst>
              <a:ext uri="{FF2B5EF4-FFF2-40B4-BE49-F238E27FC236}">
                <a16:creationId xmlns:a16="http://schemas.microsoft.com/office/drawing/2014/main" id="{105F5D16-25B7-49E3-541E-A88C35978078}"/>
              </a:ext>
            </a:extLst>
          </p:cNvPr>
          <p:cNvSpPr/>
          <p:nvPr/>
        </p:nvSpPr>
        <p:spPr>
          <a:xfrm>
            <a:off x="794555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786;p16">
            <a:extLst>
              <a:ext uri="{FF2B5EF4-FFF2-40B4-BE49-F238E27FC236}">
                <a16:creationId xmlns:a16="http://schemas.microsoft.com/office/drawing/2014/main" id="{C66F1E31-4F74-F9E1-3CB4-99B2B9AA7BA6}"/>
              </a:ext>
            </a:extLst>
          </p:cNvPr>
          <p:cNvSpPr/>
          <p:nvPr/>
        </p:nvSpPr>
        <p:spPr>
          <a:xfrm>
            <a:off x="794555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787;p16">
            <a:extLst>
              <a:ext uri="{FF2B5EF4-FFF2-40B4-BE49-F238E27FC236}">
                <a16:creationId xmlns:a16="http://schemas.microsoft.com/office/drawing/2014/main" id="{ADB6C811-BA13-9E8B-A284-36C3D46E421B}"/>
              </a:ext>
            </a:extLst>
          </p:cNvPr>
          <p:cNvSpPr/>
          <p:nvPr/>
        </p:nvSpPr>
        <p:spPr>
          <a:xfrm>
            <a:off x="7945558" y="3806679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788;p16">
            <a:extLst>
              <a:ext uri="{FF2B5EF4-FFF2-40B4-BE49-F238E27FC236}">
                <a16:creationId xmlns:a16="http://schemas.microsoft.com/office/drawing/2014/main" id="{F25C2D7D-4E37-F363-664E-1068D4A9D5F7}"/>
              </a:ext>
            </a:extLst>
          </p:cNvPr>
          <p:cNvSpPr/>
          <p:nvPr/>
        </p:nvSpPr>
        <p:spPr>
          <a:xfrm>
            <a:off x="794771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789;p16">
            <a:extLst>
              <a:ext uri="{FF2B5EF4-FFF2-40B4-BE49-F238E27FC236}">
                <a16:creationId xmlns:a16="http://schemas.microsoft.com/office/drawing/2014/main" id="{2184C9BD-36EF-1627-373F-EBDF57EE1B3F}"/>
              </a:ext>
            </a:extLst>
          </p:cNvPr>
          <p:cNvSpPr/>
          <p:nvPr/>
        </p:nvSpPr>
        <p:spPr>
          <a:xfrm>
            <a:off x="794771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790;p16">
            <a:extLst>
              <a:ext uri="{FF2B5EF4-FFF2-40B4-BE49-F238E27FC236}">
                <a16:creationId xmlns:a16="http://schemas.microsoft.com/office/drawing/2014/main" id="{3BBEAFD8-E8EF-C01D-51A3-E8EEF6EC1DE4}"/>
              </a:ext>
            </a:extLst>
          </p:cNvPr>
          <p:cNvSpPr/>
          <p:nvPr/>
        </p:nvSpPr>
        <p:spPr>
          <a:xfrm>
            <a:off x="794771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791;p16">
            <a:extLst>
              <a:ext uri="{FF2B5EF4-FFF2-40B4-BE49-F238E27FC236}">
                <a16:creationId xmlns:a16="http://schemas.microsoft.com/office/drawing/2014/main" id="{174C0BB8-AA79-F8B4-E0F3-A6548E88703B}"/>
              </a:ext>
            </a:extLst>
          </p:cNvPr>
          <p:cNvSpPr/>
          <p:nvPr/>
        </p:nvSpPr>
        <p:spPr>
          <a:xfrm>
            <a:off x="7947710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792;p16">
            <a:extLst>
              <a:ext uri="{FF2B5EF4-FFF2-40B4-BE49-F238E27FC236}">
                <a16:creationId xmlns:a16="http://schemas.microsoft.com/office/drawing/2014/main" id="{12710CC7-0CBE-974D-17E3-87069DF2229A}"/>
              </a:ext>
            </a:extLst>
          </p:cNvPr>
          <p:cNvSpPr/>
          <p:nvPr/>
        </p:nvSpPr>
        <p:spPr>
          <a:xfrm>
            <a:off x="794993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793;p16">
            <a:extLst>
              <a:ext uri="{FF2B5EF4-FFF2-40B4-BE49-F238E27FC236}">
                <a16:creationId xmlns:a16="http://schemas.microsoft.com/office/drawing/2014/main" id="{A76CD5C8-A368-B9AF-A49A-0C6834B18B75}"/>
              </a:ext>
            </a:extLst>
          </p:cNvPr>
          <p:cNvSpPr/>
          <p:nvPr/>
        </p:nvSpPr>
        <p:spPr>
          <a:xfrm>
            <a:off x="794993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794;p16">
            <a:extLst>
              <a:ext uri="{FF2B5EF4-FFF2-40B4-BE49-F238E27FC236}">
                <a16:creationId xmlns:a16="http://schemas.microsoft.com/office/drawing/2014/main" id="{26CE5229-39D9-8958-7685-72B31EE66D20}"/>
              </a:ext>
            </a:extLst>
          </p:cNvPr>
          <p:cNvSpPr/>
          <p:nvPr/>
        </p:nvSpPr>
        <p:spPr>
          <a:xfrm>
            <a:off x="794993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795;p16">
            <a:extLst>
              <a:ext uri="{FF2B5EF4-FFF2-40B4-BE49-F238E27FC236}">
                <a16:creationId xmlns:a16="http://schemas.microsoft.com/office/drawing/2014/main" id="{07A9FD0D-0466-1FEE-4029-9EB553A9D119}"/>
              </a:ext>
            </a:extLst>
          </p:cNvPr>
          <p:cNvSpPr/>
          <p:nvPr/>
        </p:nvSpPr>
        <p:spPr>
          <a:xfrm>
            <a:off x="795215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796;p16">
            <a:extLst>
              <a:ext uri="{FF2B5EF4-FFF2-40B4-BE49-F238E27FC236}">
                <a16:creationId xmlns:a16="http://schemas.microsoft.com/office/drawing/2014/main" id="{A77FF295-3B82-2263-C7A2-74DC6F6E9AFE}"/>
              </a:ext>
            </a:extLst>
          </p:cNvPr>
          <p:cNvSpPr/>
          <p:nvPr/>
        </p:nvSpPr>
        <p:spPr>
          <a:xfrm>
            <a:off x="795215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797;p16">
            <a:extLst>
              <a:ext uri="{FF2B5EF4-FFF2-40B4-BE49-F238E27FC236}">
                <a16:creationId xmlns:a16="http://schemas.microsoft.com/office/drawing/2014/main" id="{0C5F77A3-5B66-C3EC-B2EC-F21339625A91}"/>
              </a:ext>
            </a:extLst>
          </p:cNvPr>
          <p:cNvSpPr/>
          <p:nvPr/>
        </p:nvSpPr>
        <p:spPr>
          <a:xfrm>
            <a:off x="795215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798;p16">
            <a:extLst>
              <a:ext uri="{FF2B5EF4-FFF2-40B4-BE49-F238E27FC236}">
                <a16:creationId xmlns:a16="http://schemas.microsoft.com/office/drawing/2014/main" id="{B2FD5DD3-9547-A64E-5449-158A662D867A}"/>
              </a:ext>
            </a:extLst>
          </p:cNvPr>
          <p:cNvSpPr/>
          <p:nvPr/>
        </p:nvSpPr>
        <p:spPr>
          <a:xfrm>
            <a:off x="7952154" y="3806679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799;p16">
            <a:extLst>
              <a:ext uri="{FF2B5EF4-FFF2-40B4-BE49-F238E27FC236}">
                <a16:creationId xmlns:a16="http://schemas.microsoft.com/office/drawing/2014/main" id="{7EFF8327-F21E-440F-FA04-60BC4E3FFA3D}"/>
              </a:ext>
            </a:extLst>
          </p:cNvPr>
          <p:cNvSpPr/>
          <p:nvPr/>
        </p:nvSpPr>
        <p:spPr>
          <a:xfrm>
            <a:off x="7954307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800;p16">
            <a:extLst>
              <a:ext uri="{FF2B5EF4-FFF2-40B4-BE49-F238E27FC236}">
                <a16:creationId xmlns:a16="http://schemas.microsoft.com/office/drawing/2014/main" id="{EB8EA903-5021-820A-B34D-B6FA1BCF193D}"/>
              </a:ext>
            </a:extLst>
          </p:cNvPr>
          <p:cNvSpPr/>
          <p:nvPr/>
        </p:nvSpPr>
        <p:spPr>
          <a:xfrm>
            <a:off x="7954307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801;p16">
            <a:extLst>
              <a:ext uri="{FF2B5EF4-FFF2-40B4-BE49-F238E27FC236}">
                <a16:creationId xmlns:a16="http://schemas.microsoft.com/office/drawing/2014/main" id="{FD9A7073-A240-4D35-350A-11EA72FCC9FA}"/>
              </a:ext>
            </a:extLst>
          </p:cNvPr>
          <p:cNvSpPr/>
          <p:nvPr/>
        </p:nvSpPr>
        <p:spPr>
          <a:xfrm>
            <a:off x="7954307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802;p16">
            <a:extLst>
              <a:ext uri="{FF2B5EF4-FFF2-40B4-BE49-F238E27FC236}">
                <a16:creationId xmlns:a16="http://schemas.microsoft.com/office/drawing/2014/main" id="{5594919B-E65B-BF17-7BE6-F3C2FCDD8F88}"/>
              </a:ext>
            </a:extLst>
          </p:cNvPr>
          <p:cNvSpPr/>
          <p:nvPr/>
        </p:nvSpPr>
        <p:spPr>
          <a:xfrm>
            <a:off x="7956529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803;p16">
            <a:extLst>
              <a:ext uri="{FF2B5EF4-FFF2-40B4-BE49-F238E27FC236}">
                <a16:creationId xmlns:a16="http://schemas.microsoft.com/office/drawing/2014/main" id="{3DB43FB7-3CE5-86A8-80D5-C75E2AB36746}"/>
              </a:ext>
            </a:extLst>
          </p:cNvPr>
          <p:cNvSpPr/>
          <p:nvPr/>
        </p:nvSpPr>
        <p:spPr>
          <a:xfrm>
            <a:off x="7956529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804;p16">
            <a:extLst>
              <a:ext uri="{FF2B5EF4-FFF2-40B4-BE49-F238E27FC236}">
                <a16:creationId xmlns:a16="http://schemas.microsoft.com/office/drawing/2014/main" id="{33D5DDE4-8AF0-D7B4-7936-E1145F2810F3}"/>
              </a:ext>
            </a:extLst>
          </p:cNvPr>
          <p:cNvSpPr/>
          <p:nvPr/>
        </p:nvSpPr>
        <p:spPr>
          <a:xfrm>
            <a:off x="7956529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805;p16">
            <a:extLst>
              <a:ext uri="{FF2B5EF4-FFF2-40B4-BE49-F238E27FC236}">
                <a16:creationId xmlns:a16="http://schemas.microsoft.com/office/drawing/2014/main" id="{FA272E6A-0443-99BC-DA6D-C5EA23437AD2}"/>
              </a:ext>
            </a:extLst>
          </p:cNvPr>
          <p:cNvSpPr/>
          <p:nvPr/>
        </p:nvSpPr>
        <p:spPr>
          <a:xfrm>
            <a:off x="7956529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806;p16">
            <a:extLst>
              <a:ext uri="{FF2B5EF4-FFF2-40B4-BE49-F238E27FC236}">
                <a16:creationId xmlns:a16="http://schemas.microsoft.com/office/drawing/2014/main" id="{C6BB0A49-CC2C-34AA-0CE4-0D528239B551}"/>
              </a:ext>
            </a:extLst>
          </p:cNvPr>
          <p:cNvSpPr/>
          <p:nvPr/>
        </p:nvSpPr>
        <p:spPr>
          <a:xfrm>
            <a:off x="7958751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807;p16">
            <a:extLst>
              <a:ext uri="{FF2B5EF4-FFF2-40B4-BE49-F238E27FC236}">
                <a16:creationId xmlns:a16="http://schemas.microsoft.com/office/drawing/2014/main" id="{1F046E45-A550-5255-8D42-B545C24B6C22}"/>
              </a:ext>
            </a:extLst>
          </p:cNvPr>
          <p:cNvSpPr/>
          <p:nvPr/>
        </p:nvSpPr>
        <p:spPr>
          <a:xfrm>
            <a:off x="8106091" y="3877016"/>
            <a:ext cx="0" cy="28677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808;p16">
            <a:extLst>
              <a:ext uri="{FF2B5EF4-FFF2-40B4-BE49-F238E27FC236}">
                <a16:creationId xmlns:a16="http://schemas.microsoft.com/office/drawing/2014/main" id="{42F79CCD-CE95-1608-35BE-55642D887FE3}"/>
              </a:ext>
            </a:extLst>
          </p:cNvPr>
          <p:cNvSpPr/>
          <p:nvPr/>
        </p:nvSpPr>
        <p:spPr>
          <a:xfrm>
            <a:off x="8106091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809;p16">
            <a:extLst>
              <a:ext uri="{FF2B5EF4-FFF2-40B4-BE49-F238E27FC236}">
                <a16:creationId xmlns:a16="http://schemas.microsoft.com/office/drawing/2014/main" id="{ECEF7CB9-0715-1C81-8B0E-E163ACA9861E}"/>
              </a:ext>
            </a:extLst>
          </p:cNvPr>
          <p:cNvSpPr/>
          <p:nvPr/>
        </p:nvSpPr>
        <p:spPr>
          <a:xfrm>
            <a:off x="8106091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810;p16">
            <a:extLst>
              <a:ext uri="{FF2B5EF4-FFF2-40B4-BE49-F238E27FC236}">
                <a16:creationId xmlns:a16="http://schemas.microsoft.com/office/drawing/2014/main" id="{E2752D21-AB8C-581C-19D8-09FEDB6F244C}"/>
              </a:ext>
            </a:extLst>
          </p:cNvPr>
          <p:cNvSpPr/>
          <p:nvPr/>
        </p:nvSpPr>
        <p:spPr>
          <a:xfrm>
            <a:off x="810824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811;p16">
            <a:extLst>
              <a:ext uri="{FF2B5EF4-FFF2-40B4-BE49-F238E27FC236}">
                <a16:creationId xmlns:a16="http://schemas.microsoft.com/office/drawing/2014/main" id="{60E08256-E7A9-5B33-A544-2F9BD5CBDB68}"/>
              </a:ext>
            </a:extLst>
          </p:cNvPr>
          <p:cNvSpPr/>
          <p:nvPr/>
        </p:nvSpPr>
        <p:spPr>
          <a:xfrm>
            <a:off x="810824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812;p16">
            <a:extLst>
              <a:ext uri="{FF2B5EF4-FFF2-40B4-BE49-F238E27FC236}">
                <a16:creationId xmlns:a16="http://schemas.microsoft.com/office/drawing/2014/main" id="{D65A4D91-D246-166E-F2CA-24BC9058A137}"/>
              </a:ext>
            </a:extLst>
          </p:cNvPr>
          <p:cNvSpPr/>
          <p:nvPr/>
        </p:nvSpPr>
        <p:spPr>
          <a:xfrm>
            <a:off x="8108243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813;p16">
            <a:extLst>
              <a:ext uri="{FF2B5EF4-FFF2-40B4-BE49-F238E27FC236}">
                <a16:creationId xmlns:a16="http://schemas.microsoft.com/office/drawing/2014/main" id="{FA9CD0D2-FD2F-AB53-A119-5EDD87ADF949}"/>
              </a:ext>
            </a:extLst>
          </p:cNvPr>
          <p:cNvSpPr/>
          <p:nvPr/>
        </p:nvSpPr>
        <p:spPr>
          <a:xfrm>
            <a:off x="811046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814;p16">
            <a:extLst>
              <a:ext uri="{FF2B5EF4-FFF2-40B4-BE49-F238E27FC236}">
                <a16:creationId xmlns:a16="http://schemas.microsoft.com/office/drawing/2014/main" id="{5C322653-0212-CFAD-65F2-E85AD1B661CA}"/>
              </a:ext>
            </a:extLst>
          </p:cNvPr>
          <p:cNvSpPr/>
          <p:nvPr/>
        </p:nvSpPr>
        <p:spPr>
          <a:xfrm>
            <a:off x="811046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815;p16">
            <a:extLst>
              <a:ext uri="{FF2B5EF4-FFF2-40B4-BE49-F238E27FC236}">
                <a16:creationId xmlns:a16="http://schemas.microsoft.com/office/drawing/2014/main" id="{F580ABF9-7C4A-79C4-7D5E-469D56724555}"/>
              </a:ext>
            </a:extLst>
          </p:cNvPr>
          <p:cNvSpPr/>
          <p:nvPr/>
        </p:nvSpPr>
        <p:spPr>
          <a:xfrm>
            <a:off x="8110465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816;p16">
            <a:extLst>
              <a:ext uri="{FF2B5EF4-FFF2-40B4-BE49-F238E27FC236}">
                <a16:creationId xmlns:a16="http://schemas.microsoft.com/office/drawing/2014/main" id="{9FFE8B45-EDEC-A3FB-F0A0-E57AB4961BCA}"/>
              </a:ext>
            </a:extLst>
          </p:cNvPr>
          <p:cNvSpPr/>
          <p:nvPr/>
        </p:nvSpPr>
        <p:spPr>
          <a:xfrm>
            <a:off x="811268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817;p16">
            <a:extLst>
              <a:ext uri="{FF2B5EF4-FFF2-40B4-BE49-F238E27FC236}">
                <a16:creationId xmlns:a16="http://schemas.microsoft.com/office/drawing/2014/main" id="{F8E81E7B-5739-8FD0-6016-6EB812AC8F5D}"/>
              </a:ext>
            </a:extLst>
          </p:cNvPr>
          <p:cNvSpPr/>
          <p:nvPr/>
        </p:nvSpPr>
        <p:spPr>
          <a:xfrm>
            <a:off x="811268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818;p16">
            <a:extLst>
              <a:ext uri="{FF2B5EF4-FFF2-40B4-BE49-F238E27FC236}">
                <a16:creationId xmlns:a16="http://schemas.microsoft.com/office/drawing/2014/main" id="{7E4757F9-1CD8-C668-35EC-63C8A10DEB04}"/>
              </a:ext>
            </a:extLst>
          </p:cNvPr>
          <p:cNvSpPr/>
          <p:nvPr/>
        </p:nvSpPr>
        <p:spPr>
          <a:xfrm>
            <a:off x="811268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819;p16">
            <a:extLst>
              <a:ext uri="{FF2B5EF4-FFF2-40B4-BE49-F238E27FC236}">
                <a16:creationId xmlns:a16="http://schemas.microsoft.com/office/drawing/2014/main" id="{203E9AE7-28F2-601A-6F78-83B9066D6C50}"/>
              </a:ext>
            </a:extLst>
          </p:cNvPr>
          <p:cNvSpPr/>
          <p:nvPr/>
        </p:nvSpPr>
        <p:spPr>
          <a:xfrm>
            <a:off x="8112687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820;p16">
            <a:extLst>
              <a:ext uri="{FF2B5EF4-FFF2-40B4-BE49-F238E27FC236}">
                <a16:creationId xmlns:a16="http://schemas.microsoft.com/office/drawing/2014/main" id="{AC13F62F-201C-56E8-C336-655BFD29C294}"/>
              </a:ext>
            </a:extLst>
          </p:cNvPr>
          <p:cNvSpPr/>
          <p:nvPr/>
        </p:nvSpPr>
        <p:spPr>
          <a:xfrm>
            <a:off x="811484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821;p16">
            <a:extLst>
              <a:ext uri="{FF2B5EF4-FFF2-40B4-BE49-F238E27FC236}">
                <a16:creationId xmlns:a16="http://schemas.microsoft.com/office/drawing/2014/main" id="{5D57A049-810C-9258-0792-93DA118F8B3B}"/>
              </a:ext>
            </a:extLst>
          </p:cNvPr>
          <p:cNvSpPr/>
          <p:nvPr/>
        </p:nvSpPr>
        <p:spPr>
          <a:xfrm>
            <a:off x="811484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822;p16">
            <a:extLst>
              <a:ext uri="{FF2B5EF4-FFF2-40B4-BE49-F238E27FC236}">
                <a16:creationId xmlns:a16="http://schemas.microsoft.com/office/drawing/2014/main" id="{5E17A77C-6D8E-7AA9-498F-E4EE325E1551}"/>
              </a:ext>
            </a:extLst>
          </p:cNvPr>
          <p:cNvSpPr/>
          <p:nvPr/>
        </p:nvSpPr>
        <p:spPr>
          <a:xfrm>
            <a:off x="8114840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823;p16">
            <a:extLst>
              <a:ext uri="{FF2B5EF4-FFF2-40B4-BE49-F238E27FC236}">
                <a16:creationId xmlns:a16="http://schemas.microsoft.com/office/drawing/2014/main" id="{0050E744-8F75-5D3D-D4D4-5041AB5FAA22}"/>
              </a:ext>
            </a:extLst>
          </p:cNvPr>
          <p:cNvSpPr/>
          <p:nvPr/>
        </p:nvSpPr>
        <p:spPr>
          <a:xfrm>
            <a:off x="811706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824;p16">
            <a:extLst>
              <a:ext uri="{FF2B5EF4-FFF2-40B4-BE49-F238E27FC236}">
                <a16:creationId xmlns:a16="http://schemas.microsoft.com/office/drawing/2014/main" id="{AD78CC74-717A-F55F-7918-C835D2EE8F92}"/>
              </a:ext>
            </a:extLst>
          </p:cNvPr>
          <p:cNvSpPr/>
          <p:nvPr/>
        </p:nvSpPr>
        <p:spPr>
          <a:xfrm>
            <a:off x="811706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825;p16">
            <a:extLst>
              <a:ext uri="{FF2B5EF4-FFF2-40B4-BE49-F238E27FC236}">
                <a16:creationId xmlns:a16="http://schemas.microsoft.com/office/drawing/2014/main" id="{941D4433-0CEC-937E-43B9-5E92DA1CEFFA}"/>
              </a:ext>
            </a:extLst>
          </p:cNvPr>
          <p:cNvSpPr/>
          <p:nvPr/>
        </p:nvSpPr>
        <p:spPr>
          <a:xfrm>
            <a:off x="8117062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826;p16">
            <a:extLst>
              <a:ext uri="{FF2B5EF4-FFF2-40B4-BE49-F238E27FC236}">
                <a16:creationId xmlns:a16="http://schemas.microsoft.com/office/drawing/2014/main" id="{34A8268E-8615-2A67-DA79-45FCC4ACA2F7}"/>
              </a:ext>
            </a:extLst>
          </p:cNvPr>
          <p:cNvSpPr/>
          <p:nvPr/>
        </p:nvSpPr>
        <p:spPr>
          <a:xfrm>
            <a:off x="8117062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827;p16">
            <a:extLst>
              <a:ext uri="{FF2B5EF4-FFF2-40B4-BE49-F238E27FC236}">
                <a16:creationId xmlns:a16="http://schemas.microsoft.com/office/drawing/2014/main" id="{BF28037A-E4D6-D296-A8D3-BE79A2C60998}"/>
              </a:ext>
            </a:extLst>
          </p:cNvPr>
          <p:cNvSpPr/>
          <p:nvPr/>
        </p:nvSpPr>
        <p:spPr>
          <a:xfrm>
            <a:off x="811928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828;p16">
            <a:extLst>
              <a:ext uri="{FF2B5EF4-FFF2-40B4-BE49-F238E27FC236}">
                <a16:creationId xmlns:a16="http://schemas.microsoft.com/office/drawing/2014/main" id="{5801AEDF-926C-2DED-065A-FCC099048CDA}"/>
              </a:ext>
            </a:extLst>
          </p:cNvPr>
          <p:cNvSpPr/>
          <p:nvPr/>
        </p:nvSpPr>
        <p:spPr>
          <a:xfrm>
            <a:off x="811928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829;p16">
            <a:extLst>
              <a:ext uri="{FF2B5EF4-FFF2-40B4-BE49-F238E27FC236}">
                <a16:creationId xmlns:a16="http://schemas.microsoft.com/office/drawing/2014/main" id="{6DF38ADE-E085-D1E1-DC07-1CD13475DC4B}"/>
              </a:ext>
            </a:extLst>
          </p:cNvPr>
          <p:cNvSpPr/>
          <p:nvPr/>
        </p:nvSpPr>
        <p:spPr>
          <a:xfrm>
            <a:off x="8119283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830;p16">
            <a:extLst>
              <a:ext uri="{FF2B5EF4-FFF2-40B4-BE49-F238E27FC236}">
                <a16:creationId xmlns:a16="http://schemas.microsoft.com/office/drawing/2014/main" id="{47F79766-72F7-B9BB-67EE-8BAC25380FE4}"/>
              </a:ext>
            </a:extLst>
          </p:cNvPr>
          <p:cNvSpPr/>
          <p:nvPr/>
        </p:nvSpPr>
        <p:spPr>
          <a:xfrm>
            <a:off x="81214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831;p16">
            <a:extLst>
              <a:ext uri="{FF2B5EF4-FFF2-40B4-BE49-F238E27FC236}">
                <a16:creationId xmlns:a16="http://schemas.microsoft.com/office/drawing/2014/main" id="{DC07C55A-2990-91F2-328C-DABBE838AA90}"/>
              </a:ext>
            </a:extLst>
          </p:cNvPr>
          <p:cNvSpPr/>
          <p:nvPr/>
        </p:nvSpPr>
        <p:spPr>
          <a:xfrm>
            <a:off x="81214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832;p16">
            <a:extLst>
              <a:ext uri="{FF2B5EF4-FFF2-40B4-BE49-F238E27FC236}">
                <a16:creationId xmlns:a16="http://schemas.microsoft.com/office/drawing/2014/main" id="{76751734-E2F3-B0C1-3764-D5197C8B2F16}"/>
              </a:ext>
            </a:extLst>
          </p:cNvPr>
          <p:cNvSpPr/>
          <p:nvPr/>
        </p:nvSpPr>
        <p:spPr>
          <a:xfrm>
            <a:off x="8121436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833;p16">
            <a:extLst>
              <a:ext uri="{FF2B5EF4-FFF2-40B4-BE49-F238E27FC236}">
                <a16:creationId xmlns:a16="http://schemas.microsoft.com/office/drawing/2014/main" id="{43CC9DB9-97B5-4748-81CD-09423DB4BE61}"/>
              </a:ext>
            </a:extLst>
          </p:cNvPr>
          <p:cNvSpPr/>
          <p:nvPr/>
        </p:nvSpPr>
        <p:spPr>
          <a:xfrm>
            <a:off x="8123658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834;p16">
            <a:extLst>
              <a:ext uri="{FF2B5EF4-FFF2-40B4-BE49-F238E27FC236}">
                <a16:creationId xmlns:a16="http://schemas.microsoft.com/office/drawing/2014/main" id="{69B66108-32ED-C863-E4F4-013FD4591591}"/>
              </a:ext>
            </a:extLst>
          </p:cNvPr>
          <p:cNvSpPr/>
          <p:nvPr/>
        </p:nvSpPr>
        <p:spPr>
          <a:xfrm>
            <a:off x="8123658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835;p16">
            <a:extLst>
              <a:ext uri="{FF2B5EF4-FFF2-40B4-BE49-F238E27FC236}">
                <a16:creationId xmlns:a16="http://schemas.microsoft.com/office/drawing/2014/main" id="{97FCC219-B4B0-8421-6D9D-8157DA9C68F0}"/>
              </a:ext>
            </a:extLst>
          </p:cNvPr>
          <p:cNvSpPr/>
          <p:nvPr/>
        </p:nvSpPr>
        <p:spPr>
          <a:xfrm>
            <a:off x="8123658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836;p16">
            <a:extLst>
              <a:ext uri="{FF2B5EF4-FFF2-40B4-BE49-F238E27FC236}">
                <a16:creationId xmlns:a16="http://schemas.microsoft.com/office/drawing/2014/main" id="{66A30BC0-C7D2-FDBE-0D7F-7A53BE175947}"/>
              </a:ext>
            </a:extLst>
          </p:cNvPr>
          <p:cNvSpPr/>
          <p:nvPr/>
        </p:nvSpPr>
        <p:spPr>
          <a:xfrm>
            <a:off x="812588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837;p16">
            <a:extLst>
              <a:ext uri="{FF2B5EF4-FFF2-40B4-BE49-F238E27FC236}">
                <a16:creationId xmlns:a16="http://schemas.microsoft.com/office/drawing/2014/main" id="{B1F7DABB-F283-D94D-88A9-C2FEAA78DEF4}"/>
              </a:ext>
            </a:extLst>
          </p:cNvPr>
          <p:cNvSpPr/>
          <p:nvPr/>
        </p:nvSpPr>
        <p:spPr>
          <a:xfrm>
            <a:off x="812588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838;p16">
            <a:extLst>
              <a:ext uri="{FF2B5EF4-FFF2-40B4-BE49-F238E27FC236}">
                <a16:creationId xmlns:a16="http://schemas.microsoft.com/office/drawing/2014/main" id="{F2ECC1E6-14B1-F360-9E5B-F3DBD1892B3F}"/>
              </a:ext>
            </a:extLst>
          </p:cNvPr>
          <p:cNvSpPr/>
          <p:nvPr/>
        </p:nvSpPr>
        <p:spPr>
          <a:xfrm>
            <a:off x="812588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839;p16">
            <a:extLst>
              <a:ext uri="{FF2B5EF4-FFF2-40B4-BE49-F238E27FC236}">
                <a16:creationId xmlns:a16="http://schemas.microsoft.com/office/drawing/2014/main" id="{3CC21E7F-9B77-49E1-5CF0-E10B5BDFA0D7}"/>
              </a:ext>
            </a:extLst>
          </p:cNvPr>
          <p:cNvSpPr/>
          <p:nvPr/>
        </p:nvSpPr>
        <p:spPr>
          <a:xfrm>
            <a:off x="8125880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840;p16">
            <a:extLst>
              <a:ext uri="{FF2B5EF4-FFF2-40B4-BE49-F238E27FC236}">
                <a16:creationId xmlns:a16="http://schemas.microsoft.com/office/drawing/2014/main" id="{A3BEB9FD-E322-4B32-1D5C-DA3D9ADD6B8D}"/>
              </a:ext>
            </a:extLst>
          </p:cNvPr>
          <p:cNvSpPr/>
          <p:nvPr/>
        </p:nvSpPr>
        <p:spPr>
          <a:xfrm>
            <a:off x="81280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841;p16">
            <a:extLst>
              <a:ext uri="{FF2B5EF4-FFF2-40B4-BE49-F238E27FC236}">
                <a16:creationId xmlns:a16="http://schemas.microsoft.com/office/drawing/2014/main" id="{2079CD56-0495-D980-DE59-55953D62E8A0}"/>
              </a:ext>
            </a:extLst>
          </p:cNvPr>
          <p:cNvSpPr/>
          <p:nvPr/>
        </p:nvSpPr>
        <p:spPr>
          <a:xfrm>
            <a:off x="81280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842;p16">
            <a:extLst>
              <a:ext uri="{FF2B5EF4-FFF2-40B4-BE49-F238E27FC236}">
                <a16:creationId xmlns:a16="http://schemas.microsoft.com/office/drawing/2014/main" id="{3FD32855-DAD4-159D-4FBD-DC06C4BDF4C0}"/>
              </a:ext>
            </a:extLst>
          </p:cNvPr>
          <p:cNvSpPr/>
          <p:nvPr/>
        </p:nvSpPr>
        <p:spPr>
          <a:xfrm>
            <a:off x="81280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843;p16">
            <a:extLst>
              <a:ext uri="{FF2B5EF4-FFF2-40B4-BE49-F238E27FC236}">
                <a16:creationId xmlns:a16="http://schemas.microsoft.com/office/drawing/2014/main" id="{4CB00ECF-56D4-EBCE-53C2-6507F415B312}"/>
              </a:ext>
            </a:extLst>
          </p:cNvPr>
          <p:cNvSpPr/>
          <p:nvPr/>
        </p:nvSpPr>
        <p:spPr>
          <a:xfrm>
            <a:off x="813025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844;p16">
            <a:extLst>
              <a:ext uri="{FF2B5EF4-FFF2-40B4-BE49-F238E27FC236}">
                <a16:creationId xmlns:a16="http://schemas.microsoft.com/office/drawing/2014/main" id="{5152A558-BDB3-C914-2236-BC332F9D7331}"/>
              </a:ext>
            </a:extLst>
          </p:cNvPr>
          <p:cNvSpPr/>
          <p:nvPr/>
        </p:nvSpPr>
        <p:spPr>
          <a:xfrm>
            <a:off x="813025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845;p16">
            <a:extLst>
              <a:ext uri="{FF2B5EF4-FFF2-40B4-BE49-F238E27FC236}">
                <a16:creationId xmlns:a16="http://schemas.microsoft.com/office/drawing/2014/main" id="{70AA3C69-A4AA-87E7-44FB-680A13480589}"/>
              </a:ext>
            </a:extLst>
          </p:cNvPr>
          <p:cNvSpPr/>
          <p:nvPr/>
        </p:nvSpPr>
        <p:spPr>
          <a:xfrm>
            <a:off x="813025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846;p16">
            <a:extLst>
              <a:ext uri="{FF2B5EF4-FFF2-40B4-BE49-F238E27FC236}">
                <a16:creationId xmlns:a16="http://schemas.microsoft.com/office/drawing/2014/main" id="{17AAFCBC-A0B8-A7B8-48DC-A850625B86D6}"/>
              </a:ext>
            </a:extLst>
          </p:cNvPr>
          <p:cNvSpPr/>
          <p:nvPr/>
        </p:nvSpPr>
        <p:spPr>
          <a:xfrm>
            <a:off x="813247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847;p16">
            <a:extLst>
              <a:ext uri="{FF2B5EF4-FFF2-40B4-BE49-F238E27FC236}">
                <a16:creationId xmlns:a16="http://schemas.microsoft.com/office/drawing/2014/main" id="{3D57146B-35E1-6637-234F-788D290E3BE1}"/>
              </a:ext>
            </a:extLst>
          </p:cNvPr>
          <p:cNvSpPr/>
          <p:nvPr/>
        </p:nvSpPr>
        <p:spPr>
          <a:xfrm>
            <a:off x="813247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848;p16">
            <a:extLst>
              <a:ext uri="{FF2B5EF4-FFF2-40B4-BE49-F238E27FC236}">
                <a16:creationId xmlns:a16="http://schemas.microsoft.com/office/drawing/2014/main" id="{B48009CA-93FB-AF9D-8E94-22F338DF6454}"/>
              </a:ext>
            </a:extLst>
          </p:cNvPr>
          <p:cNvSpPr/>
          <p:nvPr/>
        </p:nvSpPr>
        <p:spPr>
          <a:xfrm>
            <a:off x="817865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849;p16">
            <a:extLst>
              <a:ext uri="{FF2B5EF4-FFF2-40B4-BE49-F238E27FC236}">
                <a16:creationId xmlns:a16="http://schemas.microsoft.com/office/drawing/2014/main" id="{67395AD2-DC28-1BBB-CEF4-1B0C23B856AD}"/>
              </a:ext>
            </a:extLst>
          </p:cNvPr>
          <p:cNvSpPr/>
          <p:nvPr/>
        </p:nvSpPr>
        <p:spPr>
          <a:xfrm>
            <a:off x="817865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850;p16">
            <a:extLst>
              <a:ext uri="{FF2B5EF4-FFF2-40B4-BE49-F238E27FC236}">
                <a16:creationId xmlns:a16="http://schemas.microsoft.com/office/drawing/2014/main" id="{53B617D7-55BD-8470-D1C5-C6596FF615D0}"/>
              </a:ext>
            </a:extLst>
          </p:cNvPr>
          <p:cNvSpPr/>
          <p:nvPr/>
        </p:nvSpPr>
        <p:spPr>
          <a:xfrm>
            <a:off x="8178650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851;p16">
            <a:extLst>
              <a:ext uri="{FF2B5EF4-FFF2-40B4-BE49-F238E27FC236}">
                <a16:creationId xmlns:a16="http://schemas.microsoft.com/office/drawing/2014/main" id="{81FFEDAE-3CE4-9A41-F910-8B65AA049898}"/>
              </a:ext>
            </a:extLst>
          </p:cNvPr>
          <p:cNvSpPr/>
          <p:nvPr/>
        </p:nvSpPr>
        <p:spPr>
          <a:xfrm>
            <a:off x="818080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852;p16">
            <a:extLst>
              <a:ext uri="{FF2B5EF4-FFF2-40B4-BE49-F238E27FC236}">
                <a16:creationId xmlns:a16="http://schemas.microsoft.com/office/drawing/2014/main" id="{2E717D8B-45C6-CC9D-8048-CEA760B46469}"/>
              </a:ext>
            </a:extLst>
          </p:cNvPr>
          <p:cNvSpPr/>
          <p:nvPr/>
        </p:nvSpPr>
        <p:spPr>
          <a:xfrm>
            <a:off x="818080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853;p16">
            <a:extLst>
              <a:ext uri="{FF2B5EF4-FFF2-40B4-BE49-F238E27FC236}">
                <a16:creationId xmlns:a16="http://schemas.microsoft.com/office/drawing/2014/main" id="{220BCA3D-69AD-F3E5-BAA2-E7F4CF6EF0B9}"/>
              </a:ext>
            </a:extLst>
          </p:cNvPr>
          <p:cNvSpPr/>
          <p:nvPr/>
        </p:nvSpPr>
        <p:spPr>
          <a:xfrm>
            <a:off x="8180803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854;p16">
            <a:extLst>
              <a:ext uri="{FF2B5EF4-FFF2-40B4-BE49-F238E27FC236}">
                <a16:creationId xmlns:a16="http://schemas.microsoft.com/office/drawing/2014/main" id="{EF5FBD1E-4D77-69DC-1C88-40588D56698E}"/>
              </a:ext>
            </a:extLst>
          </p:cNvPr>
          <p:cNvSpPr/>
          <p:nvPr/>
        </p:nvSpPr>
        <p:spPr>
          <a:xfrm>
            <a:off x="818302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855;p16">
            <a:extLst>
              <a:ext uri="{FF2B5EF4-FFF2-40B4-BE49-F238E27FC236}">
                <a16:creationId xmlns:a16="http://schemas.microsoft.com/office/drawing/2014/main" id="{16A3D734-070A-A8BE-1695-07C6446FEF4E}"/>
              </a:ext>
            </a:extLst>
          </p:cNvPr>
          <p:cNvSpPr/>
          <p:nvPr/>
        </p:nvSpPr>
        <p:spPr>
          <a:xfrm>
            <a:off x="818302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856;p16">
            <a:extLst>
              <a:ext uri="{FF2B5EF4-FFF2-40B4-BE49-F238E27FC236}">
                <a16:creationId xmlns:a16="http://schemas.microsoft.com/office/drawing/2014/main" id="{320D8F2B-B34E-93EC-B21F-928069235D74}"/>
              </a:ext>
            </a:extLst>
          </p:cNvPr>
          <p:cNvSpPr/>
          <p:nvPr/>
        </p:nvSpPr>
        <p:spPr>
          <a:xfrm>
            <a:off x="818302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857;p16">
            <a:extLst>
              <a:ext uri="{FF2B5EF4-FFF2-40B4-BE49-F238E27FC236}">
                <a16:creationId xmlns:a16="http://schemas.microsoft.com/office/drawing/2014/main" id="{68732F7B-12C1-C504-ED40-63D847171AED}"/>
              </a:ext>
            </a:extLst>
          </p:cNvPr>
          <p:cNvSpPr/>
          <p:nvPr/>
        </p:nvSpPr>
        <p:spPr>
          <a:xfrm>
            <a:off x="8183024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858;p16">
            <a:extLst>
              <a:ext uri="{FF2B5EF4-FFF2-40B4-BE49-F238E27FC236}">
                <a16:creationId xmlns:a16="http://schemas.microsoft.com/office/drawing/2014/main" id="{2156C151-AF60-959A-8C6B-CF506022C30B}"/>
              </a:ext>
            </a:extLst>
          </p:cNvPr>
          <p:cNvSpPr/>
          <p:nvPr/>
        </p:nvSpPr>
        <p:spPr>
          <a:xfrm>
            <a:off x="818524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859;p16">
            <a:extLst>
              <a:ext uri="{FF2B5EF4-FFF2-40B4-BE49-F238E27FC236}">
                <a16:creationId xmlns:a16="http://schemas.microsoft.com/office/drawing/2014/main" id="{5D9CC7C8-5455-24B1-4C0C-AC73D130AA1F}"/>
              </a:ext>
            </a:extLst>
          </p:cNvPr>
          <p:cNvSpPr/>
          <p:nvPr/>
        </p:nvSpPr>
        <p:spPr>
          <a:xfrm>
            <a:off x="818524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860;p16">
            <a:extLst>
              <a:ext uri="{FF2B5EF4-FFF2-40B4-BE49-F238E27FC236}">
                <a16:creationId xmlns:a16="http://schemas.microsoft.com/office/drawing/2014/main" id="{12B61C98-B3AF-BE03-AD62-D206903F7A7F}"/>
              </a:ext>
            </a:extLst>
          </p:cNvPr>
          <p:cNvSpPr/>
          <p:nvPr/>
        </p:nvSpPr>
        <p:spPr>
          <a:xfrm>
            <a:off x="8185246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861;p16">
            <a:extLst>
              <a:ext uri="{FF2B5EF4-FFF2-40B4-BE49-F238E27FC236}">
                <a16:creationId xmlns:a16="http://schemas.microsoft.com/office/drawing/2014/main" id="{85C68BC8-59D3-42EB-392B-64F66349502D}"/>
              </a:ext>
            </a:extLst>
          </p:cNvPr>
          <p:cNvSpPr/>
          <p:nvPr/>
        </p:nvSpPr>
        <p:spPr>
          <a:xfrm>
            <a:off x="818739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862;p16">
            <a:extLst>
              <a:ext uri="{FF2B5EF4-FFF2-40B4-BE49-F238E27FC236}">
                <a16:creationId xmlns:a16="http://schemas.microsoft.com/office/drawing/2014/main" id="{1E976AED-DC8B-2F2D-8DE8-9E2FEF658645}"/>
              </a:ext>
            </a:extLst>
          </p:cNvPr>
          <p:cNvSpPr/>
          <p:nvPr/>
        </p:nvSpPr>
        <p:spPr>
          <a:xfrm>
            <a:off x="818739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863;p16">
            <a:extLst>
              <a:ext uri="{FF2B5EF4-FFF2-40B4-BE49-F238E27FC236}">
                <a16:creationId xmlns:a16="http://schemas.microsoft.com/office/drawing/2014/main" id="{9AC01A60-4A67-D713-94CF-9E6D7E1FA038}"/>
              </a:ext>
            </a:extLst>
          </p:cNvPr>
          <p:cNvSpPr/>
          <p:nvPr/>
        </p:nvSpPr>
        <p:spPr>
          <a:xfrm>
            <a:off x="8187399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864;p16">
            <a:extLst>
              <a:ext uri="{FF2B5EF4-FFF2-40B4-BE49-F238E27FC236}">
                <a16:creationId xmlns:a16="http://schemas.microsoft.com/office/drawing/2014/main" id="{EA461261-C06D-3015-9BB4-D2272ECC09F8}"/>
              </a:ext>
            </a:extLst>
          </p:cNvPr>
          <p:cNvSpPr/>
          <p:nvPr/>
        </p:nvSpPr>
        <p:spPr>
          <a:xfrm>
            <a:off x="8187399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865;p16">
            <a:extLst>
              <a:ext uri="{FF2B5EF4-FFF2-40B4-BE49-F238E27FC236}">
                <a16:creationId xmlns:a16="http://schemas.microsoft.com/office/drawing/2014/main" id="{59D8C066-F4DC-037C-604E-9B2B87F237BA}"/>
              </a:ext>
            </a:extLst>
          </p:cNvPr>
          <p:cNvSpPr/>
          <p:nvPr/>
        </p:nvSpPr>
        <p:spPr>
          <a:xfrm>
            <a:off x="818962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866;p16">
            <a:extLst>
              <a:ext uri="{FF2B5EF4-FFF2-40B4-BE49-F238E27FC236}">
                <a16:creationId xmlns:a16="http://schemas.microsoft.com/office/drawing/2014/main" id="{8B860AD1-AC17-1341-9E0C-9C57C6D2A448}"/>
              </a:ext>
            </a:extLst>
          </p:cNvPr>
          <p:cNvSpPr/>
          <p:nvPr/>
        </p:nvSpPr>
        <p:spPr>
          <a:xfrm>
            <a:off x="818962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867;p16">
            <a:extLst>
              <a:ext uri="{FF2B5EF4-FFF2-40B4-BE49-F238E27FC236}">
                <a16:creationId xmlns:a16="http://schemas.microsoft.com/office/drawing/2014/main" id="{7782A13C-A0F5-EF24-DC75-AD1F5155018B}"/>
              </a:ext>
            </a:extLst>
          </p:cNvPr>
          <p:cNvSpPr/>
          <p:nvPr/>
        </p:nvSpPr>
        <p:spPr>
          <a:xfrm>
            <a:off x="8189621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868;p16">
            <a:extLst>
              <a:ext uri="{FF2B5EF4-FFF2-40B4-BE49-F238E27FC236}">
                <a16:creationId xmlns:a16="http://schemas.microsoft.com/office/drawing/2014/main" id="{EFEFD6E9-7378-BBBC-9AD4-232C011A79AF}"/>
              </a:ext>
            </a:extLst>
          </p:cNvPr>
          <p:cNvSpPr/>
          <p:nvPr/>
        </p:nvSpPr>
        <p:spPr>
          <a:xfrm>
            <a:off x="819184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869;p16">
            <a:extLst>
              <a:ext uri="{FF2B5EF4-FFF2-40B4-BE49-F238E27FC236}">
                <a16:creationId xmlns:a16="http://schemas.microsoft.com/office/drawing/2014/main" id="{E36E876F-0210-0307-6DC8-6E8E7D4A842C}"/>
              </a:ext>
            </a:extLst>
          </p:cNvPr>
          <p:cNvSpPr/>
          <p:nvPr/>
        </p:nvSpPr>
        <p:spPr>
          <a:xfrm>
            <a:off x="819184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870;p16">
            <a:extLst>
              <a:ext uri="{FF2B5EF4-FFF2-40B4-BE49-F238E27FC236}">
                <a16:creationId xmlns:a16="http://schemas.microsoft.com/office/drawing/2014/main" id="{5713E4ED-7DAC-3CFB-89BE-31EFD34FECFC}"/>
              </a:ext>
            </a:extLst>
          </p:cNvPr>
          <p:cNvSpPr/>
          <p:nvPr/>
        </p:nvSpPr>
        <p:spPr>
          <a:xfrm>
            <a:off x="8191843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871;p16">
            <a:extLst>
              <a:ext uri="{FF2B5EF4-FFF2-40B4-BE49-F238E27FC236}">
                <a16:creationId xmlns:a16="http://schemas.microsoft.com/office/drawing/2014/main" id="{45B40EBF-5173-4772-F21D-0B64D3F23FA9}"/>
              </a:ext>
            </a:extLst>
          </p:cNvPr>
          <p:cNvSpPr/>
          <p:nvPr/>
        </p:nvSpPr>
        <p:spPr>
          <a:xfrm>
            <a:off x="819399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872;p16">
            <a:extLst>
              <a:ext uri="{FF2B5EF4-FFF2-40B4-BE49-F238E27FC236}">
                <a16:creationId xmlns:a16="http://schemas.microsoft.com/office/drawing/2014/main" id="{B597C679-7488-1E43-DB7E-3AD40C03BEDD}"/>
              </a:ext>
            </a:extLst>
          </p:cNvPr>
          <p:cNvSpPr/>
          <p:nvPr/>
        </p:nvSpPr>
        <p:spPr>
          <a:xfrm>
            <a:off x="819399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873;p16">
            <a:extLst>
              <a:ext uri="{FF2B5EF4-FFF2-40B4-BE49-F238E27FC236}">
                <a16:creationId xmlns:a16="http://schemas.microsoft.com/office/drawing/2014/main" id="{389597C9-7C89-229F-6651-B31EA16A14F8}"/>
              </a:ext>
            </a:extLst>
          </p:cNvPr>
          <p:cNvSpPr/>
          <p:nvPr/>
        </p:nvSpPr>
        <p:spPr>
          <a:xfrm>
            <a:off x="819399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874;p16">
            <a:extLst>
              <a:ext uri="{FF2B5EF4-FFF2-40B4-BE49-F238E27FC236}">
                <a16:creationId xmlns:a16="http://schemas.microsoft.com/office/drawing/2014/main" id="{8F82B769-E465-1FD9-3E42-DCE28EB20331}"/>
              </a:ext>
            </a:extLst>
          </p:cNvPr>
          <p:cNvSpPr/>
          <p:nvPr/>
        </p:nvSpPr>
        <p:spPr>
          <a:xfrm>
            <a:off x="819621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875;p16">
            <a:extLst>
              <a:ext uri="{FF2B5EF4-FFF2-40B4-BE49-F238E27FC236}">
                <a16:creationId xmlns:a16="http://schemas.microsoft.com/office/drawing/2014/main" id="{874D83BF-4049-D55E-224E-E216C9C319DD}"/>
              </a:ext>
            </a:extLst>
          </p:cNvPr>
          <p:cNvSpPr/>
          <p:nvPr/>
        </p:nvSpPr>
        <p:spPr>
          <a:xfrm>
            <a:off x="819621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876;p16">
            <a:extLst>
              <a:ext uri="{FF2B5EF4-FFF2-40B4-BE49-F238E27FC236}">
                <a16:creationId xmlns:a16="http://schemas.microsoft.com/office/drawing/2014/main" id="{C6318272-44A2-9FD2-A005-9A3AC8DBFE4B}"/>
              </a:ext>
            </a:extLst>
          </p:cNvPr>
          <p:cNvSpPr/>
          <p:nvPr/>
        </p:nvSpPr>
        <p:spPr>
          <a:xfrm>
            <a:off x="819621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877;p16">
            <a:extLst>
              <a:ext uri="{FF2B5EF4-FFF2-40B4-BE49-F238E27FC236}">
                <a16:creationId xmlns:a16="http://schemas.microsoft.com/office/drawing/2014/main" id="{DC288E3F-A750-1FF2-6B87-F3D290BE19E3}"/>
              </a:ext>
            </a:extLst>
          </p:cNvPr>
          <p:cNvSpPr/>
          <p:nvPr/>
        </p:nvSpPr>
        <p:spPr>
          <a:xfrm>
            <a:off x="8196217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878;p16">
            <a:extLst>
              <a:ext uri="{FF2B5EF4-FFF2-40B4-BE49-F238E27FC236}">
                <a16:creationId xmlns:a16="http://schemas.microsoft.com/office/drawing/2014/main" id="{106714A6-3080-8AED-35A6-7D1571FEF2C1}"/>
              </a:ext>
            </a:extLst>
          </p:cNvPr>
          <p:cNvSpPr/>
          <p:nvPr/>
        </p:nvSpPr>
        <p:spPr>
          <a:xfrm>
            <a:off x="819843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879;p16">
            <a:extLst>
              <a:ext uri="{FF2B5EF4-FFF2-40B4-BE49-F238E27FC236}">
                <a16:creationId xmlns:a16="http://schemas.microsoft.com/office/drawing/2014/main" id="{B4B8CFF7-5639-47A6-E699-EFE4B1985CF8}"/>
              </a:ext>
            </a:extLst>
          </p:cNvPr>
          <p:cNvSpPr/>
          <p:nvPr/>
        </p:nvSpPr>
        <p:spPr>
          <a:xfrm>
            <a:off x="819843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880;p16">
            <a:extLst>
              <a:ext uri="{FF2B5EF4-FFF2-40B4-BE49-F238E27FC236}">
                <a16:creationId xmlns:a16="http://schemas.microsoft.com/office/drawing/2014/main" id="{9F3C9967-A519-3059-48BB-FA3B206A785C}"/>
              </a:ext>
            </a:extLst>
          </p:cNvPr>
          <p:cNvSpPr/>
          <p:nvPr/>
        </p:nvSpPr>
        <p:spPr>
          <a:xfrm>
            <a:off x="819843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881;p16">
            <a:extLst>
              <a:ext uri="{FF2B5EF4-FFF2-40B4-BE49-F238E27FC236}">
                <a16:creationId xmlns:a16="http://schemas.microsoft.com/office/drawing/2014/main" id="{08E42C2B-57D8-7F4F-3E26-A396829F0C81}"/>
              </a:ext>
            </a:extLst>
          </p:cNvPr>
          <p:cNvSpPr/>
          <p:nvPr/>
        </p:nvSpPr>
        <p:spPr>
          <a:xfrm>
            <a:off x="820059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882;p16">
            <a:extLst>
              <a:ext uri="{FF2B5EF4-FFF2-40B4-BE49-F238E27FC236}">
                <a16:creationId xmlns:a16="http://schemas.microsoft.com/office/drawing/2014/main" id="{E76A66D6-0928-BCD3-CFF9-E1C33C96B5B9}"/>
              </a:ext>
            </a:extLst>
          </p:cNvPr>
          <p:cNvSpPr/>
          <p:nvPr/>
        </p:nvSpPr>
        <p:spPr>
          <a:xfrm>
            <a:off x="820059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883;p16">
            <a:extLst>
              <a:ext uri="{FF2B5EF4-FFF2-40B4-BE49-F238E27FC236}">
                <a16:creationId xmlns:a16="http://schemas.microsoft.com/office/drawing/2014/main" id="{E1014E08-A8A8-3BB1-2A5E-79C13E06D8DC}"/>
              </a:ext>
            </a:extLst>
          </p:cNvPr>
          <p:cNvSpPr/>
          <p:nvPr/>
        </p:nvSpPr>
        <p:spPr>
          <a:xfrm>
            <a:off x="820059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884;p16">
            <a:extLst>
              <a:ext uri="{FF2B5EF4-FFF2-40B4-BE49-F238E27FC236}">
                <a16:creationId xmlns:a16="http://schemas.microsoft.com/office/drawing/2014/main" id="{EF70AAF1-7067-A6DB-97D3-8567F040CE97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885;p16">
            <a:extLst>
              <a:ext uri="{FF2B5EF4-FFF2-40B4-BE49-F238E27FC236}">
                <a16:creationId xmlns:a16="http://schemas.microsoft.com/office/drawing/2014/main" id="{8C903D02-1AE8-9F06-3145-0AA7A5666A81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886;p16">
            <a:extLst>
              <a:ext uri="{FF2B5EF4-FFF2-40B4-BE49-F238E27FC236}">
                <a16:creationId xmlns:a16="http://schemas.microsoft.com/office/drawing/2014/main" id="{4FDF1A06-70CD-8AD5-BAFE-FA62033E3651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887;p16">
            <a:extLst>
              <a:ext uri="{FF2B5EF4-FFF2-40B4-BE49-F238E27FC236}">
                <a16:creationId xmlns:a16="http://schemas.microsoft.com/office/drawing/2014/main" id="{315BD7E4-BC2F-7AD5-972F-CE9DF329518D}"/>
              </a:ext>
            </a:extLst>
          </p:cNvPr>
          <p:cNvSpPr/>
          <p:nvPr/>
        </p:nvSpPr>
        <p:spPr>
          <a:xfrm>
            <a:off x="8106091" y="4222245"/>
            <a:ext cx="0" cy="28677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888;p16">
            <a:extLst>
              <a:ext uri="{FF2B5EF4-FFF2-40B4-BE49-F238E27FC236}">
                <a16:creationId xmlns:a16="http://schemas.microsoft.com/office/drawing/2014/main" id="{00DE8F6F-12E5-DEF4-38A3-BFFBF0B306F0}"/>
              </a:ext>
            </a:extLst>
          </p:cNvPr>
          <p:cNvSpPr/>
          <p:nvPr/>
        </p:nvSpPr>
        <p:spPr>
          <a:xfrm>
            <a:off x="8106091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889;p16">
            <a:extLst>
              <a:ext uri="{FF2B5EF4-FFF2-40B4-BE49-F238E27FC236}">
                <a16:creationId xmlns:a16="http://schemas.microsoft.com/office/drawing/2014/main" id="{786E4491-55C6-C97F-54BE-6592C45B7F51}"/>
              </a:ext>
            </a:extLst>
          </p:cNvPr>
          <p:cNvSpPr/>
          <p:nvPr/>
        </p:nvSpPr>
        <p:spPr>
          <a:xfrm>
            <a:off x="8106091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890;p16">
            <a:extLst>
              <a:ext uri="{FF2B5EF4-FFF2-40B4-BE49-F238E27FC236}">
                <a16:creationId xmlns:a16="http://schemas.microsoft.com/office/drawing/2014/main" id="{ACAF988F-9EC8-DD47-045C-29620A02EA44}"/>
              </a:ext>
            </a:extLst>
          </p:cNvPr>
          <p:cNvSpPr/>
          <p:nvPr/>
        </p:nvSpPr>
        <p:spPr>
          <a:xfrm>
            <a:off x="810824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891;p16">
            <a:extLst>
              <a:ext uri="{FF2B5EF4-FFF2-40B4-BE49-F238E27FC236}">
                <a16:creationId xmlns:a16="http://schemas.microsoft.com/office/drawing/2014/main" id="{8235F722-BDC6-EA45-2CCB-02D08AA41C77}"/>
              </a:ext>
            </a:extLst>
          </p:cNvPr>
          <p:cNvSpPr/>
          <p:nvPr/>
        </p:nvSpPr>
        <p:spPr>
          <a:xfrm>
            <a:off x="810824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892;p16">
            <a:extLst>
              <a:ext uri="{FF2B5EF4-FFF2-40B4-BE49-F238E27FC236}">
                <a16:creationId xmlns:a16="http://schemas.microsoft.com/office/drawing/2014/main" id="{DBD1C3AA-100E-B391-71D5-995FD5CE92EC}"/>
              </a:ext>
            </a:extLst>
          </p:cNvPr>
          <p:cNvSpPr/>
          <p:nvPr/>
        </p:nvSpPr>
        <p:spPr>
          <a:xfrm>
            <a:off x="8108243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893;p16">
            <a:extLst>
              <a:ext uri="{FF2B5EF4-FFF2-40B4-BE49-F238E27FC236}">
                <a16:creationId xmlns:a16="http://schemas.microsoft.com/office/drawing/2014/main" id="{6A156FA7-2743-E008-BCAD-60B680D23EF1}"/>
              </a:ext>
            </a:extLst>
          </p:cNvPr>
          <p:cNvSpPr/>
          <p:nvPr/>
        </p:nvSpPr>
        <p:spPr>
          <a:xfrm>
            <a:off x="811046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894;p16">
            <a:extLst>
              <a:ext uri="{FF2B5EF4-FFF2-40B4-BE49-F238E27FC236}">
                <a16:creationId xmlns:a16="http://schemas.microsoft.com/office/drawing/2014/main" id="{4BB2A625-E4FF-9704-A68F-D9A01B17E525}"/>
              </a:ext>
            </a:extLst>
          </p:cNvPr>
          <p:cNvSpPr/>
          <p:nvPr/>
        </p:nvSpPr>
        <p:spPr>
          <a:xfrm>
            <a:off x="811046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895;p16">
            <a:extLst>
              <a:ext uri="{FF2B5EF4-FFF2-40B4-BE49-F238E27FC236}">
                <a16:creationId xmlns:a16="http://schemas.microsoft.com/office/drawing/2014/main" id="{7F57C9D9-73C0-B9D2-BED8-AD8C81558D8E}"/>
              </a:ext>
            </a:extLst>
          </p:cNvPr>
          <p:cNvSpPr/>
          <p:nvPr/>
        </p:nvSpPr>
        <p:spPr>
          <a:xfrm>
            <a:off x="8110465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896;p16">
            <a:extLst>
              <a:ext uri="{FF2B5EF4-FFF2-40B4-BE49-F238E27FC236}">
                <a16:creationId xmlns:a16="http://schemas.microsoft.com/office/drawing/2014/main" id="{1E272C96-C165-4DC4-F1E4-774A4A457765}"/>
              </a:ext>
            </a:extLst>
          </p:cNvPr>
          <p:cNvSpPr/>
          <p:nvPr/>
        </p:nvSpPr>
        <p:spPr>
          <a:xfrm>
            <a:off x="811268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897;p16">
            <a:extLst>
              <a:ext uri="{FF2B5EF4-FFF2-40B4-BE49-F238E27FC236}">
                <a16:creationId xmlns:a16="http://schemas.microsoft.com/office/drawing/2014/main" id="{AA1B12C4-0A72-E2EC-36F8-4C315A4BAE52}"/>
              </a:ext>
            </a:extLst>
          </p:cNvPr>
          <p:cNvSpPr/>
          <p:nvPr/>
        </p:nvSpPr>
        <p:spPr>
          <a:xfrm>
            <a:off x="811268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898;p16">
            <a:extLst>
              <a:ext uri="{FF2B5EF4-FFF2-40B4-BE49-F238E27FC236}">
                <a16:creationId xmlns:a16="http://schemas.microsoft.com/office/drawing/2014/main" id="{4110ED74-5F56-65AC-0AFB-FFDFFB76C5EA}"/>
              </a:ext>
            </a:extLst>
          </p:cNvPr>
          <p:cNvSpPr/>
          <p:nvPr/>
        </p:nvSpPr>
        <p:spPr>
          <a:xfrm>
            <a:off x="811268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899;p16">
            <a:extLst>
              <a:ext uri="{FF2B5EF4-FFF2-40B4-BE49-F238E27FC236}">
                <a16:creationId xmlns:a16="http://schemas.microsoft.com/office/drawing/2014/main" id="{C5B64EEF-CDEA-57E2-CE7A-42ADB0E9138F}"/>
              </a:ext>
            </a:extLst>
          </p:cNvPr>
          <p:cNvSpPr/>
          <p:nvPr/>
        </p:nvSpPr>
        <p:spPr>
          <a:xfrm>
            <a:off x="8112687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900;p16">
            <a:extLst>
              <a:ext uri="{FF2B5EF4-FFF2-40B4-BE49-F238E27FC236}">
                <a16:creationId xmlns:a16="http://schemas.microsoft.com/office/drawing/2014/main" id="{1CF3C652-8DED-2066-A7D3-15288D20A083}"/>
              </a:ext>
            </a:extLst>
          </p:cNvPr>
          <p:cNvSpPr/>
          <p:nvPr/>
        </p:nvSpPr>
        <p:spPr>
          <a:xfrm>
            <a:off x="811484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901;p16">
            <a:extLst>
              <a:ext uri="{FF2B5EF4-FFF2-40B4-BE49-F238E27FC236}">
                <a16:creationId xmlns:a16="http://schemas.microsoft.com/office/drawing/2014/main" id="{1ADFEAEC-892C-9EC4-3209-EC06163762FB}"/>
              </a:ext>
            </a:extLst>
          </p:cNvPr>
          <p:cNvSpPr/>
          <p:nvPr/>
        </p:nvSpPr>
        <p:spPr>
          <a:xfrm>
            <a:off x="811484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902;p16">
            <a:extLst>
              <a:ext uri="{FF2B5EF4-FFF2-40B4-BE49-F238E27FC236}">
                <a16:creationId xmlns:a16="http://schemas.microsoft.com/office/drawing/2014/main" id="{52D2AC77-D0E0-372A-160D-EA69CB503A87}"/>
              </a:ext>
            </a:extLst>
          </p:cNvPr>
          <p:cNvSpPr/>
          <p:nvPr/>
        </p:nvSpPr>
        <p:spPr>
          <a:xfrm>
            <a:off x="8114840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903;p16">
            <a:extLst>
              <a:ext uri="{FF2B5EF4-FFF2-40B4-BE49-F238E27FC236}">
                <a16:creationId xmlns:a16="http://schemas.microsoft.com/office/drawing/2014/main" id="{04C678E1-FB07-6593-3EF3-FF4819830789}"/>
              </a:ext>
            </a:extLst>
          </p:cNvPr>
          <p:cNvSpPr/>
          <p:nvPr/>
        </p:nvSpPr>
        <p:spPr>
          <a:xfrm>
            <a:off x="811706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904;p16">
            <a:extLst>
              <a:ext uri="{FF2B5EF4-FFF2-40B4-BE49-F238E27FC236}">
                <a16:creationId xmlns:a16="http://schemas.microsoft.com/office/drawing/2014/main" id="{DE425922-41F3-DD92-D00C-4D4C768D341B}"/>
              </a:ext>
            </a:extLst>
          </p:cNvPr>
          <p:cNvSpPr/>
          <p:nvPr/>
        </p:nvSpPr>
        <p:spPr>
          <a:xfrm>
            <a:off x="811706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905;p16">
            <a:extLst>
              <a:ext uri="{FF2B5EF4-FFF2-40B4-BE49-F238E27FC236}">
                <a16:creationId xmlns:a16="http://schemas.microsoft.com/office/drawing/2014/main" id="{8607AE54-D276-E907-715C-BD7D84BF305D}"/>
              </a:ext>
            </a:extLst>
          </p:cNvPr>
          <p:cNvSpPr/>
          <p:nvPr/>
        </p:nvSpPr>
        <p:spPr>
          <a:xfrm>
            <a:off x="8117062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906;p16">
            <a:extLst>
              <a:ext uri="{FF2B5EF4-FFF2-40B4-BE49-F238E27FC236}">
                <a16:creationId xmlns:a16="http://schemas.microsoft.com/office/drawing/2014/main" id="{7B96F6B5-F217-0524-266D-76ABA36B9856}"/>
              </a:ext>
            </a:extLst>
          </p:cNvPr>
          <p:cNvSpPr/>
          <p:nvPr/>
        </p:nvSpPr>
        <p:spPr>
          <a:xfrm>
            <a:off x="8117062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907;p16">
            <a:extLst>
              <a:ext uri="{FF2B5EF4-FFF2-40B4-BE49-F238E27FC236}">
                <a16:creationId xmlns:a16="http://schemas.microsoft.com/office/drawing/2014/main" id="{92A1BD3E-4B35-E0E6-6F07-56CEF75191F5}"/>
              </a:ext>
            </a:extLst>
          </p:cNvPr>
          <p:cNvSpPr/>
          <p:nvPr/>
        </p:nvSpPr>
        <p:spPr>
          <a:xfrm>
            <a:off x="811928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908;p16">
            <a:extLst>
              <a:ext uri="{FF2B5EF4-FFF2-40B4-BE49-F238E27FC236}">
                <a16:creationId xmlns:a16="http://schemas.microsoft.com/office/drawing/2014/main" id="{9825A62C-7216-84BF-1341-51D8D3346EF1}"/>
              </a:ext>
            </a:extLst>
          </p:cNvPr>
          <p:cNvSpPr/>
          <p:nvPr/>
        </p:nvSpPr>
        <p:spPr>
          <a:xfrm>
            <a:off x="811928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909;p16">
            <a:extLst>
              <a:ext uri="{FF2B5EF4-FFF2-40B4-BE49-F238E27FC236}">
                <a16:creationId xmlns:a16="http://schemas.microsoft.com/office/drawing/2014/main" id="{1C896B39-1C83-71A8-8CD7-045911D811EF}"/>
              </a:ext>
            </a:extLst>
          </p:cNvPr>
          <p:cNvSpPr/>
          <p:nvPr/>
        </p:nvSpPr>
        <p:spPr>
          <a:xfrm>
            <a:off x="8119283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910;p16">
            <a:extLst>
              <a:ext uri="{FF2B5EF4-FFF2-40B4-BE49-F238E27FC236}">
                <a16:creationId xmlns:a16="http://schemas.microsoft.com/office/drawing/2014/main" id="{85C3E4E7-A5DD-81DE-493D-2404521C6960}"/>
              </a:ext>
            </a:extLst>
          </p:cNvPr>
          <p:cNvSpPr/>
          <p:nvPr/>
        </p:nvSpPr>
        <p:spPr>
          <a:xfrm>
            <a:off x="81214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911;p16">
            <a:extLst>
              <a:ext uri="{FF2B5EF4-FFF2-40B4-BE49-F238E27FC236}">
                <a16:creationId xmlns:a16="http://schemas.microsoft.com/office/drawing/2014/main" id="{09178CDB-492A-9934-A8C1-04E6DD0F9ABA}"/>
              </a:ext>
            </a:extLst>
          </p:cNvPr>
          <p:cNvSpPr/>
          <p:nvPr/>
        </p:nvSpPr>
        <p:spPr>
          <a:xfrm>
            <a:off x="81214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912;p16">
            <a:extLst>
              <a:ext uri="{FF2B5EF4-FFF2-40B4-BE49-F238E27FC236}">
                <a16:creationId xmlns:a16="http://schemas.microsoft.com/office/drawing/2014/main" id="{5A95D987-C54A-0972-A168-CAC9ACA6D58E}"/>
              </a:ext>
            </a:extLst>
          </p:cNvPr>
          <p:cNvSpPr/>
          <p:nvPr/>
        </p:nvSpPr>
        <p:spPr>
          <a:xfrm>
            <a:off x="8121436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913;p16">
            <a:extLst>
              <a:ext uri="{FF2B5EF4-FFF2-40B4-BE49-F238E27FC236}">
                <a16:creationId xmlns:a16="http://schemas.microsoft.com/office/drawing/2014/main" id="{8CE71BB0-617D-0DB7-C88E-F626AA7C7114}"/>
              </a:ext>
            </a:extLst>
          </p:cNvPr>
          <p:cNvSpPr/>
          <p:nvPr/>
        </p:nvSpPr>
        <p:spPr>
          <a:xfrm>
            <a:off x="8123658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914;p16">
            <a:extLst>
              <a:ext uri="{FF2B5EF4-FFF2-40B4-BE49-F238E27FC236}">
                <a16:creationId xmlns:a16="http://schemas.microsoft.com/office/drawing/2014/main" id="{8164C8E8-054C-7565-A72D-95BBD8957C00}"/>
              </a:ext>
            </a:extLst>
          </p:cNvPr>
          <p:cNvSpPr/>
          <p:nvPr/>
        </p:nvSpPr>
        <p:spPr>
          <a:xfrm>
            <a:off x="8123658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915;p16">
            <a:extLst>
              <a:ext uri="{FF2B5EF4-FFF2-40B4-BE49-F238E27FC236}">
                <a16:creationId xmlns:a16="http://schemas.microsoft.com/office/drawing/2014/main" id="{334A01F0-936B-5BCD-F0AE-292591BEFCDE}"/>
              </a:ext>
            </a:extLst>
          </p:cNvPr>
          <p:cNvSpPr/>
          <p:nvPr/>
        </p:nvSpPr>
        <p:spPr>
          <a:xfrm>
            <a:off x="8123658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916;p16">
            <a:extLst>
              <a:ext uri="{FF2B5EF4-FFF2-40B4-BE49-F238E27FC236}">
                <a16:creationId xmlns:a16="http://schemas.microsoft.com/office/drawing/2014/main" id="{61B95B2A-5D5E-1D81-0BED-9C85A9796619}"/>
              </a:ext>
            </a:extLst>
          </p:cNvPr>
          <p:cNvSpPr/>
          <p:nvPr/>
        </p:nvSpPr>
        <p:spPr>
          <a:xfrm>
            <a:off x="812588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917;p16">
            <a:extLst>
              <a:ext uri="{FF2B5EF4-FFF2-40B4-BE49-F238E27FC236}">
                <a16:creationId xmlns:a16="http://schemas.microsoft.com/office/drawing/2014/main" id="{23F10882-D7C9-1288-2738-A6753807F672}"/>
              </a:ext>
            </a:extLst>
          </p:cNvPr>
          <p:cNvSpPr/>
          <p:nvPr/>
        </p:nvSpPr>
        <p:spPr>
          <a:xfrm>
            <a:off x="812588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918;p16">
            <a:extLst>
              <a:ext uri="{FF2B5EF4-FFF2-40B4-BE49-F238E27FC236}">
                <a16:creationId xmlns:a16="http://schemas.microsoft.com/office/drawing/2014/main" id="{A7420C81-CD41-1E1E-E348-D1984B123843}"/>
              </a:ext>
            </a:extLst>
          </p:cNvPr>
          <p:cNvSpPr/>
          <p:nvPr/>
        </p:nvSpPr>
        <p:spPr>
          <a:xfrm>
            <a:off x="812588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919;p16">
            <a:extLst>
              <a:ext uri="{FF2B5EF4-FFF2-40B4-BE49-F238E27FC236}">
                <a16:creationId xmlns:a16="http://schemas.microsoft.com/office/drawing/2014/main" id="{8C9CCCF7-0A7F-0E28-213B-8F5A03B8BD8B}"/>
              </a:ext>
            </a:extLst>
          </p:cNvPr>
          <p:cNvSpPr/>
          <p:nvPr/>
        </p:nvSpPr>
        <p:spPr>
          <a:xfrm>
            <a:off x="8125880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920;p16">
            <a:extLst>
              <a:ext uri="{FF2B5EF4-FFF2-40B4-BE49-F238E27FC236}">
                <a16:creationId xmlns:a16="http://schemas.microsoft.com/office/drawing/2014/main" id="{7F886BBD-AB06-4570-5082-20501166DC65}"/>
              </a:ext>
            </a:extLst>
          </p:cNvPr>
          <p:cNvSpPr/>
          <p:nvPr/>
        </p:nvSpPr>
        <p:spPr>
          <a:xfrm>
            <a:off x="81280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921;p16">
            <a:extLst>
              <a:ext uri="{FF2B5EF4-FFF2-40B4-BE49-F238E27FC236}">
                <a16:creationId xmlns:a16="http://schemas.microsoft.com/office/drawing/2014/main" id="{A70F97BF-9AED-B5A3-8A1C-BC41081B6439}"/>
              </a:ext>
            </a:extLst>
          </p:cNvPr>
          <p:cNvSpPr/>
          <p:nvPr/>
        </p:nvSpPr>
        <p:spPr>
          <a:xfrm>
            <a:off x="81280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922;p16">
            <a:extLst>
              <a:ext uri="{FF2B5EF4-FFF2-40B4-BE49-F238E27FC236}">
                <a16:creationId xmlns:a16="http://schemas.microsoft.com/office/drawing/2014/main" id="{1D350C2D-F92A-9CFF-B770-396CE6E302AE}"/>
              </a:ext>
            </a:extLst>
          </p:cNvPr>
          <p:cNvSpPr/>
          <p:nvPr/>
        </p:nvSpPr>
        <p:spPr>
          <a:xfrm>
            <a:off x="81280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923;p16">
            <a:extLst>
              <a:ext uri="{FF2B5EF4-FFF2-40B4-BE49-F238E27FC236}">
                <a16:creationId xmlns:a16="http://schemas.microsoft.com/office/drawing/2014/main" id="{663AA687-E226-BE6C-B649-3E3B542B5BEC}"/>
              </a:ext>
            </a:extLst>
          </p:cNvPr>
          <p:cNvSpPr/>
          <p:nvPr/>
        </p:nvSpPr>
        <p:spPr>
          <a:xfrm>
            <a:off x="813025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924;p16">
            <a:extLst>
              <a:ext uri="{FF2B5EF4-FFF2-40B4-BE49-F238E27FC236}">
                <a16:creationId xmlns:a16="http://schemas.microsoft.com/office/drawing/2014/main" id="{7DDD99FD-562E-155E-F45D-20518F5ECF49}"/>
              </a:ext>
            </a:extLst>
          </p:cNvPr>
          <p:cNvSpPr/>
          <p:nvPr/>
        </p:nvSpPr>
        <p:spPr>
          <a:xfrm>
            <a:off x="813025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925;p16">
            <a:extLst>
              <a:ext uri="{FF2B5EF4-FFF2-40B4-BE49-F238E27FC236}">
                <a16:creationId xmlns:a16="http://schemas.microsoft.com/office/drawing/2014/main" id="{7DB3E6FF-F245-19B4-A345-90BDD82990E4}"/>
              </a:ext>
            </a:extLst>
          </p:cNvPr>
          <p:cNvSpPr/>
          <p:nvPr/>
        </p:nvSpPr>
        <p:spPr>
          <a:xfrm>
            <a:off x="813025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926;p16">
            <a:extLst>
              <a:ext uri="{FF2B5EF4-FFF2-40B4-BE49-F238E27FC236}">
                <a16:creationId xmlns:a16="http://schemas.microsoft.com/office/drawing/2014/main" id="{F90DCA18-CD7A-021D-B295-0219A8EAE007}"/>
              </a:ext>
            </a:extLst>
          </p:cNvPr>
          <p:cNvSpPr/>
          <p:nvPr/>
        </p:nvSpPr>
        <p:spPr>
          <a:xfrm>
            <a:off x="813247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927;p16">
            <a:extLst>
              <a:ext uri="{FF2B5EF4-FFF2-40B4-BE49-F238E27FC236}">
                <a16:creationId xmlns:a16="http://schemas.microsoft.com/office/drawing/2014/main" id="{3FAE554F-91F5-B2AE-D730-2202A6AC43BC}"/>
              </a:ext>
            </a:extLst>
          </p:cNvPr>
          <p:cNvSpPr/>
          <p:nvPr/>
        </p:nvSpPr>
        <p:spPr>
          <a:xfrm>
            <a:off x="813247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928;p16">
            <a:extLst>
              <a:ext uri="{FF2B5EF4-FFF2-40B4-BE49-F238E27FC236}">
                <a16:creationId xmlns:a16="http://schemas.microsoft.com/office/drawing/2014/main" id="{E4D11D8A-7FEA-E0B4-D93F-920DD03B3B50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929;p16">
            <a:extLst>
              <a:ext uri="{FF2B5EF4-FFF2-40B4-BE49-F238E27FC236}">
                <a16:creationId xmlns:a16="http://schemas.microsoft.com/office/drawing/2014/main" id="{B55BBBF9-3AAB-5C95-B152-4D2C46A1D235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930;p16">
            <a:extLst>
              <a:ext uri="{FF2B5EF4-FFF2-40B4-BE49-F238E27FC236}">
                <a16:creationId xmlns:a16="http://schemas.microsoft.com/office/drawing/2014/main" id="{E6E27552-C997-700E-2523-A6ACE3405024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931;p16">
            <a:extLst>
              <a:ext uri="{FF2B5EF4-FFF2-40B4-BE49-F238E27FC236}">
                <a16:creationId xmlns:a16="http://schemas.microsoft.com/office/drawing/2014/main" id="{07735F20-D7AC-CD67-F86A-50CA76CC7674}"/>
              </a:ext>
            </a:extLst>
          </p:cNvPr>
          <p:cNvSpPr/>
          <p:nvPr/>
        </p:nvSpPr>
        <p:spPr>
          <a:xfrm>
            <a:off x="793674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932;p16">
            <a:extLst>
              <a:ext uri="{FF2B5EF4-FFF2-40B4-BE49-F238E27FC236}">
                <a16:creationId xmlns:a16="http://schemas.microsoft.com/office/drawing/2014/main" id="{6A6FE26D-4960-69A9-39FC-E6CB0BA47B28}"/>
              </a:ext>
            </a:extLst>
          </p:cNvPr>
          <p:cNvSpPr/>
          <p:nvPr/>
        </p:nvSpPr>
        <p:spPr>
          <a:xfrm>
            <a:off x="793674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933;p16">
            <a:extLst>
              <a:ext uri="{FF2B5EF4-FFF2-40B4-BE49-F238E27FC236}">
                <a16:creationId xmlns:a16="http://schemas.microsoft.com/office/drawing/2014/main" id="{081575E9-5DC5-C477-EDA9-DCC524964A4A}"/>
              </a:ext>
            </a:extLst>
          </p:cNvPr>
          <p:cNvSpPr/>
          <p:nvPr/>
        </p:nvSpPr>
        <p:spPr>
          <a:xfrm>
            <a:off x="793674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934;p16">
            <a:extLst>
              <a:ext uri="{FF2B5EF4-FFF2-40B4-BE49-F238E27FC236}">
                <a16:creationId xmlns:a16="http://schemas.microsoft.com/office/drawing/2014/main" id="{A0B964F2-3751-E455-6381-C6649357E505}"/>
              </a:ext>
            </a:extLst>
          </p:cNvPr>
          <p:cNvSpPr/>
          <p:nvPr/>
        </p:nvSpPr>
        <p:spPr>
          <a:xfrm>
            <a:off x="7936740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935;p16">
            <a:extLst>
              <a:ext uri="{FF2B5EF4-FFF2-40B4-BE49-F238E27FC236}">
                <a16:creationId xmlns:a16="http://schemas.microsoft.com/office/drawing/2014/main" id="{7A60A5E5-AF67-7B16-300B-9C1865C68FA3}"/>
              </a:ext>
            </a:extLst>
          </p:cNvPr>
          <p:cNvSpPr/>
          <p:nvPr/>
        </p:nvSpPr>
        <p:spPr>
          <a:xfrm>
            <a:off x="793896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936;p16">
            <a:extLst>
              <a:ext uri="{FF2B5EF4-FFF2-40B4-BE49-F238E27FC236}">
                <a16:creationId xmlns:a16="http://schemas.microsoft.com/office/drawing/2014/main" id="{6087C5F2-A773-A186-1A77-CD4C8E513053}"/>
              </a:ext>
            </a:extLst>
          </p:cNvPr>
          <p:cNvSpPr/>
          <p:nvPr/>
        </p:nvSpPr>
        <p:spPr>
          <a:xfrm>
            <a:off x="793896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937;p16">
            <a:extLst>
              <a:ext uri="{FF2B5EF4-FFF2-40B4-BE49-F238E27FC236}">
                <a16:creationId xmlns:a16="http://schemas.microsoft.com/office/drawing/2014/main" id="{B7B33A1E-A24D-3AE9-E4D1-F9C391C7A712}"/>
              </a:ext>
            </a:extLst>
          </p:cNvPr>
          <p:cNvSpPr/>
          <p:nvPr/>
        </p:nvSpPr>
        <p:spPr>
          <a:xfrm>
            <a:off x="793896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938;p16">
            <a:extLst>
              <a:ext uri="{FF2B5EF4-FFF2-40B4-BE49-F238E27FC236}">
                <a16:creationId xmlns:a16="http://schemas.microsoft.com/office/drawing/2014/main" id="{CDFB7076-3EF1-9DA7-B5A3-94525C5D2D07}"/>
              </a:ext>
            </a:extLst>
          </p:cNvPr>
          <p:cNvSpPr/>
          <p:nvPr/>
        </p:nvSpPr>
        <p:spPr>
          <a:xfrm>
            <a:off x="794111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939;p16">
            <a:extLst>
              <a:ext uri="{FF2B5EF4-FFF2-40B4-BE49-F238E27FC236}">
                <a16:creationId xmlns:a16="http://schemas.microsoft.com/office/drawing/2014/main" id="{09EBA3F9-5FB5-144E-CB7E-828D75242758}"/>
              </a:ext>
            </a:extLst>
          </p:cNvPr>
          <p:cNvSpPr/>
          <p:nvPr/>
        </p:nvSpPr>
        <p:spPr>
          <a:xfrm>
            <a:off x="794111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940;p16">
            <a:extLst>
              <a:ext uri="{FF2B5EF4-FFF2-40B4-BE49-F238E27FC236}">
                <a16:creationId xmlns:a16="http://schemas.microsoft.com/office/drawing/2014/main" id="{664102C9-A383-3FD9-7466-F8C5130CB481}"/>
              </a:ext>
            </a:extLst>
          </p:cNvPr>
          <p:cNvSpPr/>
          <p:nvPr/>
        </p:nvSpPr>
        <p:spPr>
          <a:xfrm>
            <a:off x="794111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941;p16">
            <a:extLst>
              <a:ext uri="{FF2B5EF4-FFF2-40B4-BE49-F238E27FC236}">
                <a16:creationId xmlns:a16="http://schemas.microsoft.com/office/drawing/2014/main" id="{7A18ABC6-8D18-DAFC-9168-2081DEA53B0C}"/>
              </a:ext>
            </a:extLst>
          </p:cNvPr>
          <p:cNvSpPr/>
          <p:nvPr/>
        </p:nvSpPr>
        <p:spPr>
          <a:xfrm>
            <a:off x="7941114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942;p16">
            <a:extLst>
              <a:ext uri="{FF2B5EF4-FFF2-40B4-BE49-F238E27FC236}">
                <a16:creationId xmlns:a16="http://schemas.microsoft.com/office/drawing/2014/main" id="{B8E8FDD8-F244-72FB-4453-C1843DFF7793}"/>
              </a:ext>
            </a:extLst>
          </p:cNvPr>
          <p:cNvSpPr/>
          <p:nvPr/>
        </p:nvSpPr>
        <p:spPr>
          <a:xfrm>
            <a:off x="7943336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943;p16">
            <a:extLst>
              <a:ext uri="{FF2B5EF4-FFF2-40B4-BE49-F238E27FC236}">
                <a16:creationId xmlns:a16="http://schemas.microsoft.com/office/drawing/2014/main" id="{59E13849-0DCD-263E-D6AD-345C5582F7A0}"/>
              </a:ext>
            </a:extLst>
          </p:cNvPr>
          <p:cNvSpPr/>
          <p:nvPr/>
        </p:nvSpPr>
        <p:spPr>
          <a:xfrm>
            <a:off x="7943336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944;p16">
            <a:extLst>
              <a:ext uri="{FF2B5EF4-FFF2-40B4-BE49-F238E27FC236}">
                <a16:creationId xmlns:a16="http://schemas.microsoft.com/office/drawing/2014/main" id="{F2E8BEB5-40D6-05CA-11B6-D79DB9DAC4E5}"/>
              </a:ext>
            </a:extLst>
          </p:cNvPr>
          <p:cNvSpPr/>
          <p:nvPr/>
        </p:nvSpPr>
        <p:spPr>
          <a:xfrm>
            <a:off x="7943336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945;p16">
            <a:extLst>
              <a:ext uri="{FF2B5EF4-FFF2-40B4-BE49-F238E27FC236}">
                <a16:creationId xmlns:a16="http://schemas.microsoft.com/office/drawing/2014/main" id="{C52ACA0D-2364-E085-2DBA-49F4E9008DAE}"/>
              </a:ext>
            </a:extLst>
          </p:cNvPr>
          <p:cNvSpPr/>
          <p:nvPr/>
        </p:nvSpPr>
        <p:spPr>
          <a:xfrm>
            <a:off x="794555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946;p16">
            <a:extLst>
              <a:ext uri="{FF2B5EF4-FFF2-40B4-BE49-F238E27FC236}">
                <a16:creationId xmlns:a16="http://schemas.microsoft.com/office/drawing/2014/main" id="{D631A0B3-7680-B1C8-C557-F3393EFD5AD1}"/>
              </a:ext>
            </a:extLst>
          </p:cNvPr>
          <p:cNvSpPr/>
          <p:nvPr/>
        </p:nvSpPr>
        <p:spPr>
          <a:xfrm>
            <a:off x="794555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947;p16">
            <a:extLst>
              <a:ext uri="{FF2B5EF4-FFF2-40B4-BE49-F238E27FC236}">
                <a16:creationId xmlns:a16="http://schemas.microsoft.com/office/drawing/2014/main" id="{74BD5963-FEE3-C763-C58B-7C68B602C5CC}"/>
              </a:ext>
            </a:extLst>
          </p:cNvPr>
          <p:cNvSpPr/>
          <p:nvPr/>
        </p:nvSpPr>
        <p:spPr>
          <a:xfrm>
            <a:off x="7945558" y="4297026"/>
            <a:ext cx="2222" cy="24233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948;p16">
            <a:extLst>
              <a:ext uri="{FF2B5EF4-FFF2-40B4-BE49-F238E27FC236}">
                <a16:creationId xmlns:a16="http://schemas.microsoft.com/office/drawing/2014/main" id="{DEFCEBDD-04B0-9291-75FD-5CB15BC62B5C}"/>
              </a:ext>
            </a:extLst>
          </p:cNvPr>
          <p:cNvSpPr/>
          <p:nvPr/>
        </p:nvSpPr>
        <p:spPr>
          <a:xfrm>
            <a:off x="794771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949;p16">
            <a:extLst>
              <a:ext uri="{FF2B5EF4-FFF2-40B4-BE49-F238E27FC236}">
                <a16:creationId xmlns:a16="http://schemas.microsoft.com/office/drawing/2014/main" id="{BC1DE148-1B38-79F6-B888-68AD420A5196}"/>
              </a:ext>
            </a:extLst>
          </p:cNvPr>
          <p:cNvSpPr/>
          <p:nvPr/>
        </p:nvSpPr>
        <p:spPr>
          <a:xfrm>
            <a:off x="794771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950;p16">
            <a:extLst>
              <a:ext uri="{FF2B5EF4-FFF2-40B4-BE49-F238E27FC236}">
                <a16:creationId xmlns:a16="http://schemas.microsoft.com/office/drawing/2014/main" id="{B3BEB0B3-FEC9-3FFB-61C1-4C06734F683D}"/>
              </a:ext>
            </a:extLst>
          </p:cNvPr>
          <p:cNvSpPr/>
          <p:nvPr/>
        </p:nvSpPr>
        <p:spPr>
          <a:xfrm>
            <a:off x="794771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951;p16">
            <a:extLst>
              <a:ext uri="{FF2B5EF4-FFF2-40B4-BE49-F238E27FC236}">
                <a16:creationId xmlns:a16="http://schemas.microsoft.com/office/drawing/2014/main" id="{9E9A31B9-4791-F2E2-DC94-3EDDF2987ABD}"/>
              </a:ext>
            </a:extLst>
          </p:cNvPr>
          <p:cNvSpPr/>
          <p:nvPr/>
        </p:nvSpPr>
        <p:spPr>
          <a:xfrm>
            <a:off x="7947710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952;p16">
            <a:extLst>
              <a:ext uri="{FF2B5EF4-FFF2-40B4-BE49-F238E27FC236}">
                <a16:creationId xmlns:a16="http://schemas.microsoft.com/office/drawing/2014/main" id="{C3A974DA-50B6-A254-F93D-F40BDC59F950}"/>
              </a:ext>
            </a:extLst>
          </p:cNvPr>
          <p:cNvSpPr/>
          <p:nvPr/>
        </p:nvSpPr>
        <p:spPr>
          <a:xfrm>
            <a:off x="794993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953;p16">
            <a:extLst>
              <a:ext uri="{FF2B5EF4-FFF2-40B4-BE49-F238E27FC236}">
                <a16:creationId xmlns:a16="http://schemas.microsoft.com/office/drawing/2014/main" id="{B30EE329-B649-35E8-DD4B-DF265B5B1347}"/>
              </a:ext>
            </a:extLst>
          </p:cNvPr>
          <p:cNvSpPr/>
          <p:nvPr/>
        </p:nvSpPr>
        <p:spPr>
          <a:xfrm>
            <a:off x="794993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954;p16">
            <a:extLst>
              <a:ext uri="{FF2B5EF4-FFF2-40B4-BE49-F238E27FC236}">
                <a16:creationId xmlns:a16="http://schemas.microsoft.com/office/drawing/2014/main" id="{21BAC4C4-1352-2204-2A46-D4A6ACC07A45}"/>
              </a:ext>
            </a:extLst>
          </p:cNvPr>
          <p:cNvSpPr/>
          <p:nvPr/>
        </p:nvSpPr>
        <p:spPr>
          <a:xfrm>
            <a:off x="794993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955;p16">
            <a:extLst>
              <a:ext uri="{FF2B5EF4-FFF2-40B4-BE49-F238E27FC236}">
                <a16:creationId xmlns:a16="http://schemas.microsoft.com/office/drawing/2014/main" id="{65B9D85B-6A17-DF59-13CF-85967971214C}"/>
              </a:ext>
            </a:extLst>
          </p:cNvPr>
          <p:cNvSpPr/>
          <p:nvPr/>
        </p:nvSpPr>
        <p:spPr>
          <a:xfrm>
            <a:off x="795215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956;p16">
            <a:extLst>
              <a:ext uri="{FF2B5EF4-FFF2-40B4-BE49-F238E27FC236}">
                <a16:creationId xmlns:a16="http://schemas.microsoft.com/office/drawing/2014/main" id="{639DC5D0-E905-0083-B145-85550037DB20}"/>
              </a:ext>
            </a:extLst>
          </p:cNvPr>
          <p:cNvSpPr/>
          <p:nvPr/>
        </p:nvSpPr>
        <p:spPr>
          <a:xfrm>
            <a:off x="795215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957;p16">
            <a:extLst>
              <a:ext uri="{FF2B5EF4-FFF2-40B4-BE49-F238E27FC236}">
                <a16:creationId xmlns:a16="http://schemas.microsoft.com/office/drawing/2014/main" id="{3D7F3F2F-2EDA-2E11-9738-64E32031F7E4}"/>
              </a:ext>
            </a:extLst>
          </p:cNvPr>
          <p:cNvSpPr/>
          <p:nvPr/>
        </p:nvSpPr>
        <p:spPr>
          <a:xfrm>
            <a:off x="795215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958;p16">
            <a:extLst>
              <a:ext uri="{FF2B5EF4-FFF2-40B4-BE49-F238E27FC236}">
                <a16:creationId xmlns:a16="http://schemas.microsoft.com/office/drawing/2014/main" id="{96345FC3-EA63-94F5-78DD-BAD810660032}"/>
              </a:ext>
            </a:extLst>
          </p:cNvPr>
          <p:cNvSpPr/>
          <p:nvPr/>
        </p:nvSpPr>
        <p:spPr>
          <a:xfrm>
            <a:off x="7952154" y="4297026"/>
            <a:ext cx="2222" cy="24233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959;p16">
            <a:extLst>
              <a:ext uri="{FF2B5EF4-FFF2-40B4-BE49-F238E27FC236}">
                <a16:creationId xmlns:a16="http://schemas.microsoft.com/office/drawing/2014/main" id="{9A703B49-09BD-89D6-FE9B-FDFCE6725EA8}"/>
              </a:ext>
            </a:extLst>
          </p:cNvPr>
          <p:cNvSpPr/>
          <p:nvPr/>
        </p:nvSpPr>
        <p:spPr>
          <a:xfrm>
            <a:off x="7954307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960;p16">
            <a:extLst>
              <a:ext uri="{FF2B5EF4-FFF2-40B4-BE49-F238E27FC236}">
                <a16:creationId xmlns:a16="http://schemas.microsoft.com/office/drawing/2014/main" id="{D346A691-EEE8-EE49-8C96-0E629487DB7C}"/>
              </a:ext>
            </a:extLst>
          </p:cNvPr>
          <p:cNvSpPr/>
          <p:nvPr/>
        </p:nvSpPr>
        <p:spPr>
          <a:xfrm>
            <a:off x="7954307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961;p16">
            <a:extLst>
              <a:ext uri="{FF2B5EF4-FFF2-40B4-BE49-F238E27FC236}">
                <a16:creationId xmlns:a16="http://schemas.microsoft.com/office/drawing/2014/main" id="{7A8136C7-E443-601F-5147-B11A3EED479E}"/>
              </a:ext>
            </a:extLst>
          </p:cNvPr>
          <p:cNvSpPr/>
          <p:nvPr/>
        </p:nvSpPr>
        <p:spPr>
          <a:xfrm>
            <a:off x="7954307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962;p16">
            <a:extLst>
              <a:ext uri="{FF2B5EF4-FFF2-40B4-BE49-F238E27FC236}">
                <a16:creationId xmlns:a16="http://schemas.microsoft.com/office/drawing/2014/main" id="{3A8F9CBE-C14A-DF45-A35F-26DF5A3FF2FE}"/>
              </a:ext>
            </a:extLst>
          </p:cNvPr>
          <p:cNvSpPr/>
          <p:nvPr/>
        </p:nvSpPr>
        <p:spPr>
          <a:xfrm>
            <a:off x="7956529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963;p16">
            <a:extLst>
              <a:ext uri="{FF2B5EF4-FFF2-40B4-BE49-F238E27FC236}">
                <a16:creationId xmlns:a16="http://schemas.microsoft.com/office/drawing/2014/main" id="{67DEB458-D84B-4B4D-FB36-3411B75C48E7}"/>
              </a:ext>
            </a:extLst>
          </p:cNvPr>
          <p:cNvSpPr/>
          <p:nvPr/>
        </p:nvSpPr>
        <p:spPr>
          <a:xfrm>
            <a:off x="7956529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964;p16">
            <a:extLst>
              <a:ext uri="{FF2B5EF4-FFF2-40B4-BE49-F238E27FC236}">
                <a16:creationId xmlns:a16="http://schemas.microsoft.com/office/drawing/2014/main" id="{727D7B34-F99E-F1AB-A8F0-C19A413F9808}"/>
              </a:ext>
            </a:extLst>
          </p:cNvPr>
          <p:cNvSpPr/>
          <p:nvPr/>
        </p:nvSpPr>
        <p:spPr>
          <a:xfrm>
            <a:off x="7956529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965;p16">
            <a:extLst>
              <a:ext uri="{FF2B5EF4-FFF2-40B4-BE49-F238E27FC236}">
                <a16:creationId xmlns:a16="http://schemas.microsoft.com/office/drawing/2014/main" id="{5DA85D1D-2598-2E86-FEB1-B714103A4283}"/>
              </a:ext>
            </a:extLst>
          </p:cNvPr>
          <p:cNvSpPr/>
          <p:nvPr/>
        </p:nvSpPr>
        <p:spPr>
          <a:xfrm>
            <a:off x="7956529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966;p16">
            <a:extLst>
              <a:ext uri="{FF2B5EF4-FFF2-40B4-BE49-F238E27FC236}">
                <a16:creationId xmlns:a16="http://schemas.microsoft.com/office/drawing/2014/main" id="{6F18D66A-6B7D-3D68-3B13-BE2FD73722B0}"/>
              </a:ext>
            </a:extLst>
          </p:cNvPr>
          <p:cNvSpPr/>
          <p:nvPr/>
        </p:nvSpPr>
        <p:spPr>
          <a:xfrm>
            <a:off x="7958751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967;p16">
            <a:extLst>
              <a:ext uri="{FF2B5EF4-FFF2-40B4-BE49-F238E27FC236}">
                <a16:creationId xmlns:a16="http://schemas.microsoft.com/office/drawing/2014/main" id="{3A71FBAA-580B-15BA-4F67-375049A18EE2}"/>
              </a:ext>
            </a:extLst>
          </p:cNvPr>
          <p:cNvSpPr/>
          <p:nvPr/>
        </p:nvSpPr>
        <p:spPr>
          <a:xfrm>
            <a:off x="7758640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968;p16">
            <a:extLst>
              <a:ext uri="{FF2B5EF4-FFF2-40B4-BE49-F238E27FC236}">
                <a16:creationId xmlns:a16="http://schemas.microsoft.com/office/drawing/2014/main" id="{BD35D928-2C29-3286-08EE-D0FE7F30E684}"/>
              </a:ext>
            </a:extLst>
          </p:cNvPr>
          <p:cNvSpPr/>
          <p:nvPr/>
        </p:nvSpPr>
        <p:spPr>
          <a:xfrm>
            <a:off x="776079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969;p16">
            <a:extLst>
              <a:ext uri="{FF2B5EF4-FFF2-40B4-BE49-F238E27FC236}">
                <a16:creationId xmlns:a16="http://schemas.microsoft.com/office/drawing/2014/main" id="{C1CC98F4-0570-4471-EE33-04416ECF7FD2}"/>
              </a:ext>
            </a:extLst>
          </p:cNvPr>
          <p:cNvSpPr/>
          <p:nvPr/>
        </p:nvSpPr>
        <p:spPr>
          <a:xfrm>
            <a:off x="7760792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970;p16">
            <a:extLst>
              <a:ext uri="{FF2B5EF4-FFF2-40B4-BE49-F238E27FC236}">
                <a16:creationId xmlns:a16="http://schemas.microsoft.com/office/drawing/2014/main" id="{ADDBAD80-B9CB-7DAF-C9AB-B4D130632FFC}"/>
              </a:ext>
            </a:extLst>
          </p:cNvPr>
          <p:cNvSpPr/>
          <p:nvPr/>
        </p:nvSpPr>
        <p:spPr>
          <a:xfrm>
            <a:off x="776301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971;p16">
            <a:extLst>
              <a:ext uri="{FF2B5EF4-FFF2-40B4-BE49-F238E27FC236}">
                <a16:creationId xmlns:a16="http://schemas.microsoft.com/office/drawing/2014/main" id="{25AFA950-55EC-1812-F109-CC934687D1F9}"/>
              </a:ext>
            </a:extLst>
          </p:cNvPr>
          <p:cNvSpPr/>
          <p:nvPr/>
        </p:nvSpPr>
        <p:spPr>
          <a:xfrm>
            <a:off x="776301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972;p16">
            <a:extLst>
              <a:ext uri="{FF2B5EF4-FFF2-40B4-BE49-F238E27FC236}">
                <a16:creationId xmlns:a16="http://schemas.microsoft.com/office/drawing/2014/main" id="{595C874B-4246-4BF0-5C66-F77B2B31E4E4}"/>
              </a:ext>
            </a:extLst>
          </p:cNvPr>
          <p:cNvSpPr/>
          <p:nvPr/>
        </p:nvSpPr>
        <p:spPr>
          <a:xfrm>
            <a:off x="776301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973;p16">
            <a:extLst>
              <a:ext uri="{FF2B5EF4-FFF2-40B4-BE49-F238E27FC236}">
                <a16:creationId xmlns:a16="http://schemas.microsoft.com/office/drawing/2014/main" id="{C336091A-2655-713E-37C0-D7F4D493C5CB}"/>
              </a:ext>
            </a:extLst>
          </p:cNvPr>
          <p:cNvSpPr/>
          <p:nvPr/>
        </p:nvSpPr>
        <p:spPr>
          <a:xfrm>
            <a:off x="7763014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974;p16">
            <a:extLst>
              <a:ext uri="{FF2B5EF4-FFF2-40B4-BE49-F238E27FC236}">
                <a16:creationId xmlns:a16="http://schemas.microsoft.com/office/drawing/2014/main" id="{671E6B79-D29C-758A-2D78-F59AC122FB30}"/>
              </a:ext>
            </a:extLst>
          </p:cNvPr>
          <p:cNvSpPr/>
          <p:nvPr/>
        </p:nvSpPr>
        <p:spPr>
          <a:xfrm>
            <a:off x="77652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975;p16">
            <a:extLst>
              <a:ext uri="{FF2B5EF4-FFF2-40B4-BE49-F238E27FC236}">
                <a16:creationId xmlns:a16="http://schemas.microsoft.com/office/drawing/2014/main" id="{B243EDDD-09A6-1F54-8B20-1B07B0B78A36}"/>
              </a:ext>
            </a:extLst>
          </p:cNvPr>
          <p:cNvSpPr/>
          <p:nvPr/>
        </p:nvSpPr>
        <p:spPr>
          <a:xfrm>
            <a:off x="77652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976;p16">
            <a:extLst>
              <a:ext uri="{FF2B5EF4-FFF2-40B4-BE49-F238E27FC236}">
                <a16:creationId xmlns:a16="http://schemas.microsoft.com/office/drawing/2014/main" id="{4874F3BE-313B-5462-B0AF-F3C1770228A0}"/>
              </a:ext>
            </a:extLst>
          </p:cNvPr>
          <p:cNvSpPr/>
          <p:nvPr/>
        </p:nvSpPr>
        <p:spPr>
          <a:xfrm>
            <a:off x="77652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977;p16">
            <a:extLst>
              <a:ext uri="{FF2B5EF4-FFF2-40B4-BE49-F238E27FC236}">
                <a16:creationId xmlns:a16="http://schemas.microsoft.com/office/drawing/2014/main" id="{CB4DD005-0385-DC65-E757-4A7F4DFEC0BE}"/>
              </a:ext>
            </a:extLst>
          </p:cNvPr>
          <p:cNvSpPr/>
          <p:nvPr/>
        </p:nvSpPr>
        <p:spPr>
          <a:xfrm>
            <a:off x="776738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978;p16">
            <a:extLst>
              <a:ext uri="{FF2B5EF4-FFF2-40B4-BE49-F238E27FC236}">
                <a16:creationId xmlns:a16="http://schemas.microsoft.com/office/drawing/2014/main" id="{5E3F22BE-F440-FB60-C8A8-3D5218CCDCC2}"/>
              </a:ext>
            </a:extLst>
          </p:cNvPr>
          <p:cNvSpPr/>
          <p:nvPr/>
        </p:nvSpPr>
        <p:spPr>
          <a:xfrm>
            <a:off x="776738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979;p16">
            <a:extLst>
              <a:ext uri="{FF2B5EF4-FFF2-40B4-BE49-F238E27FC236}">
                <a16:creationId xmlns:a16="http://schemas.microsoft.com/office/drawing/2014/main" id="{AB209C13-59EF-B118-1213-FF7542C5E753}"/>
              </a:ext>
            </a:extLst>
          </p:cNvPr>
          <p:cNvSpPr/>
          <p:nvPr/>
        </p:nvSpPr>
        <p:spPr>
          <a:xfrm>
            <a:off x="7767389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980;p16">
            <a:extLst>
              <a:ext uri="{FF2B5EF4-FFF2-40B4-BE49-F238E27FC236}">
                <a16:creationId xmlns:a16="http://schemas.microsoft.com/office/drawing/2014/main" id="{54C20B6E-B8E6-C286-38C3-AFFA80D39966}"/>
              </a:ext>
            </a:extLst>
          </p:cNvPr>
          <p:cNvSpPr/>
          <p:nvPr/>
        </p:nvSpPr>
        <p:spPr>
          <a:xfrm>
            <a:off x="7767389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981;p16">
            <a:extLst>
              <a:ext uri="{FF2B5EF4-FFF2-40B4-BE49-F238E27FC236}">
                <a16:creationId xmlns:a16="http://schemas.microsoft.com/office/drawing/2014/main" id="{DD626B53-92DD-7953-B7C8-BD119A8113FF}"/>
              </a:ext>
            </a:extLst>
          </p:cNvPr>
          <p:cNvSpPr/>
          <p:nvPr/>
        </p:nvSpPr>
        <p:spPr>
          <a:xfrm>
            <a:off x="776961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982;p16">
            <a:extLst>
              <a:ext uri="{FF2B5EF4-FFF2-40B4-BE49-F238E27FC236}">
                <a16:creationId xmlns:a16="http://schemas.microsoft.com/office/drawing/2014/main" id="{E191DD8E-A4DA-6269-E8F8-C521F3FDED6B}"/>
              </a:ext>
            </a:extLst>
          </p:cNvPr>
          <p:cNvSpPr/>
          <p:nvPr/>
        </p:nvSpPr>
        <p:spPr>
          <a:xfrm>
            <a:off x="776961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983;p16">
            <a:extLst>
              <a:ext uri="{FF2B5EF4-FFF2-40B4-BE49-F238E27FC236}">
                <a16:creationId xmlns:a16="http://schemas.microsoft.com/office/drawing/2014/main" id="{A1E6A883-EEEF-34AE-9EE0-36AFF457A792}"/>
              </a:ext>
            </a:extLst>
          </p:cNvPr>
          <p:cNvSpPr/>
          <p:nvPr/>
        </p:nvSpPr>
        <p:spPr>
          <a:xfrm>
            <a:off x="7769611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984;p16">
            <a:extLst>
              <a:ext uri="{FF2B5EF4-FFF2-40B4-BE49-F238E27FC236}">
                <a16:creationId xmlns:a16="http://schemas.microsoft.com/office/drawing/2014/main" id="{7EC7BC43-D988-0DE2-197E-4354885BE005}"/>
              </a:ext>
            </a:extLst>
          </p:cNvPr>
          <p:cNvSpPr/>
          <p:nvPr/>
        </p:nvSpPr>
        <p:spPr>
          <a:xfrm>
            <a:off x="77718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985;p16">
            <a:extLst>
              <a:ext uri="{FF2B5EF4-FFF2-40B4-BE49-F238E27FC236}">
                <a16:creationId xmlns:a16="http://schemas.microsoft.com/office/drawing/2014/main" id="{8DBE9E31-00EF-730D-9BCB-A3005AA708BD}"/>
              </a:ext>
            </a:extLst>
          </p:cNvPr>
          <p:cNvSpPr/>
          <p:nvPr/>
        </p:nvSpPr>
        <p:spPr>
          <a:xfrm>
            <a:off x="77718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986;p16">
            <a:extLst>
              <a:ext uri="{FF2B5EF4-FFF2-40B4-BE49-F238E27FC236}">
                <a16:creationId xmlns:a16="http://schemas.microsoft.com/office/drawing/2014/main" id="{48462187-6771-B059-7FE1-43EAF9C3B500}"/>
              </a:ext>
            </a:extLst>
          </p:cNvPr>
          <p:cNvSpPr/>
          <p:nvPr/>
        </p:nvSpPr>
        <p:spPr>
          <a:xfrm>
            <a:off x="7771832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987;p16">
            <a:extLst>
              <a:ext uri="{FF2B5EF4-FFF2-40B4-BE49-F238E27FC236}">
                <a16:creationId xmlns:a16="http://schemas.microsoft.com/office/drawing/2014/main" id="{ADA614C8-D908-D42A-5259-35841505EF15}"/>
              </a:ext>
            </a:extLst>
          </p:cNvPr>
          <p:cNvSpPr/>
          <p:nvPr/>
        </p:nvSpPr>
        <p:spPr>
          <a:xfrm>
            <a:off x="777398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988;p16">
            <a:extLst>
              <a:ext uri="{FF2B5EF4-FFF2-40B4-BE49-F238E27FC236}">
                <a16:creationId xmlns:a16="http://schemas.microsoft.com/office/drawing/2014/main" id="{BBCC1347-F150-AA08-599C-75698D9461C2}"/>
              </a:ext>
            </a:extLst>
          </p:cNvPr>
          <p:cNvSpPr/>
          <p:nvPr/>
        </p:nvSpPr>
        <p:spPr>
          <a:xfrm>
            <a:off x="777398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989;p16">
            <a:extLst>
              <a:ext uri="{FF2B5EF4-FFF2-40B4-BE49-F238E27FC236}">
                <a16:creationId xmlns:a16="http://schemas.microsoft.com/office/drawing/2014/main" id="{6BE3CA8A-F74B-CB88-1057-B2F61D9493A7}"/>
              </a:ext>
            </a:extLst>
          </p:cNvPr>
          <p:cNvSpPr/>
          <p:nvPr/>
        </p:nvSpPr>
        <p:spPr>
          <a:xfrm>
            <a:off x="777398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990;p16">
            <a:extLst>
              <a:ext uri="{FF2B5EF4-FFF2-40B4-BE49-F238E27FC236}">
                <a16:creationId xmlns:a16="http://schemas.microsoft.com/office/drawing/2014/main" id="{ED81D464-23F0-3DEE-2175-8F5CC7B9B235}"/>
              </a:ext>
            </a:extLst>
          </p:cNvPr>
          <p:cNvSpPr/>
          <p:nvPr/>
        </p:nvSpPr>
        <p:spPr>
          <a:xfrm>
            <a:off x="777620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991;p16">
            <a:extLst>
              <a:ext uri="{FF2B5EF4-FFF2-40B4-BE49-F238E27FC236}">
                <a16:creationId xmlns:a16="http://schemas.microsoft.com/office/drawing/2014/main" id="{49F2B593-C2E4-D7F9-AC0C-B98D431452AE}"/>
              </a:ext>
            </a:extLst>
          </p:cNvPr>
          <p:cNvSpPr/>
          <p:nvPr/>
        </p:nvSpPr>
        <p:spPr>
          <a:xfrm>
            <a:off x="777620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992;p16">
            <a:extLst>
              <a:ext uri="{FF2B5EF4-FFF2-40B4-BE49-F238E27FC236}">
                <a16:creationId xmlns:a16="http://schemas.microsoft.com/office/drawing/2014/main" id="{A22925C7-35EA-BD62-8DE1-294C36FC303F}"/>
              </a:ext>
            </a:extLst>
          </p:cNvPr>
          <p:cNvSpPr/>
          <p:nvPr/>
        </p:nvSpPr>
        <p:spPr>
          <a:xfrm>
            <a:off x="777620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993;p16">
            <a:extLst>
              <a:ext uri="{FF2B5EF4-FFF2-40B4-BE49-F238E27FC236}">
                <a16:creationId xmlns:a16="http://schemas.microsoft.com/office/drawing/2014/main" id="{7B90F481-C016-B96B-AE27-BA1DD0538D35}"/>
              </a:ext>
            </a:extLst>
          </p:cNvPr>
          <p:cNvSpPr/>
          <p:nvPr/>
        </p:nvSpPr>
        <p:spPr>
          <a:xfrm>
            <a:off x="7776207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994;p16">
            <a:extLst>
              <a:ext uri="{FF2B5EF4-FFF2-40B4-BE49-F238E27FC236}">
                <a16:creationId xmlns:a16="http://schemas.microsoft.com/office/drawing/2014/main" id="{4D1D025D-1662-06EF-AD85-77337A606E36}"/>
              </a:ext>
            </a:extLst>
          </p:cNvPr>
          <p:cNvSpPr/>
          <p:nvPr/>
        </p:nvSpPr>
        <p:spPr>
          <a:xfrm>
            <a:off x="777842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995;p16">
            <a:extLst>
              <a:ext uri="{FF2B5EF4-FFF2-40B4-BE49-F238E27FC236}">
                <a16:creationId xmlns:a16="http://schemas.microsoft.com/office/drawing/2014/main" id="{AA8B76F8-77DD-F1CE-1534-197FE155545B}"/>
              </a:ext>
            </a:extLst>
          </p:cNvPr>
          <p:cNvSpPr/>
          <p:nvPr/>
        </p:nvSpPr>
        <p:spPr>
          <a:xfrm>
            <a:off x="777842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996;p16">
            <a:extLst>
              <a:ext uri="{FF2B5EF4-FFF2-40B4-BE49-F238E27FC236}">
                <a16:creationId xmlns:a16="http://schemas.microsoft.com/office/drawing/2014/main" id="{33854D6A-2F99-52D3-A672-7C312971B7FF}"/>
              </a:ext>
            </a:extLst>
          </p:cNvPr>
          <p:cNvSpPr/>
          <p:nvPr/>
        </p:nvSpPr>
        <p:spPr>
          <a:xfrm>
            <a:off x="777842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997;p16">
            <a:extLst>
              <a:ext uri="{FF2B5EF4-FFF2-40B4-BE49-F238E27FC236}">
                <a16:creationId xmlns:a16="http://schemas.microsoft.com/office/drawing/2014/main" id="{E147B27E-1B22-3793-7903-E49C76B90488}"/>
              </a:ext>
            </a:extLst>
          </p:cNvPr>
          <p:cNvSpPr/>
          <p:nvPr/>
        </p:nvSpPr>
        <p:spPr>
          <a:xfrm>
            <a:off x="7778429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998;p16">
            <a:extLst>
              <a:ext uri="{FF2B5EF4-FFF2-40B4-BE49-F238E27FC236}">
                <a16:creationId xmlns:a16="http://schemas.microsoft.com/office/drawing/2014/main" id="{1D3262A1-C11B-FD09-5F15-E1FE0D951E55}"/>
              </a:ext>
            </a:extLst>
          </p:cNvPr>
          <p:cNvSpPr/>
          <p:nvPr/>
        </p:nvSpPr>
        <p:spPr>
          <a:xfrm>
            <a:off x="778058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999;p16">
            <a:extLst>
              <a:ext uri="{FF2B5EF4-FFF2-40B4-BE49-F238E27FC236}">
                <a16:creationId xmlns:a16="http://schemas.microsoft.com/office/drawing/2014/main" id="{0FC3DA8E-0C8F-E8B6-88D9-5D0D47851C55}"/>
              </a:ext>
            </a:extLst>
          </p:cNvPr>
          <p:cNvSpPr/>
          <p:nvPr/>
        </p:nvSpPr>
        <p:spPr>
          <a:xfrm>
            <a:off x="778058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1000;p16">
            <a:extLst>
              <a:ext uri="{FF2B5EF4-FFF2-40B4-BE49-F238E27FC236}">
                <a16:creationId xmlns:a16="http://schemas.microsoft.com/office/drawing/2014/main" id="{0B51548C-501C-3D8C-420D-89399CECE555}"/>
              </a:ext>
            </a:extLst>
          </p:cNvPr>
          <p:cNvSpPr/>
          <p:nvPr/>
        </p:nvSpPr>
        <p:spPr>
          <a:xfrm>
            <a:off x="7780581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1001;p16">
            <a:extLst>
              <a:ext uri="{FF2B5EF4-FFF2-40B4-BE49-F238E27FC236}">
                <a16:creationId xmlns:a16="http://schemas.microsoft.com/office/drawing/2014/main" id="{B311E629-2143-B110-C5A8-00F590D133B9}"/>
              </a:ext>
            </a:extLst>
          </p:cNvPr>
          <p:cNvSpPr/>
          <p:nvPr/>
        </p:nvSpPr>
        <p:spPr>
          <a:xfrm>
            <a:off x="778280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1002;p16">
            <a:extLst>
              <a:ext uri="{FF2B5EF4-FFF2-40B4-BE49-F238E27FC236}">
                <a16:creationId xmlns:a16="http://schemas.microsoft.com/office/drawing/2014/main" id="{A9D68452-1462-A584-844B-B34C7017ACE3}"/>
              </a:ext>
            </a:extLst>
          </p:cNvPr>
          <p:cNvSpPr/>
          <p:nvPr/>
        </p:nvSpPr>
        <p:spPr>
          <a:xfrm>
            <a:off x="778280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1003;p16">
            <a:extLst>
              <a:ext uri="{FF2B5EF4-FFF2-40B4-BE49-F238E27FC236}">
                <a16:creationId xmlns:a16="http://schemas.microsoft.com/office/drawing/2014/main" id="{4E3938D5-8B7D-F544-A14C-EC8D975E5CB5}"/>
              </a:ext>
            </a:extLst>
          </p:cNvPr>
          <p:cNvSpPr/>
          <p:nvPr/>
        </p:nvSpPr>
        <p:spPr>
          <a:xfrm>
            <a:off x="7782803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1004;p16">
            <a:extLst>
              <a:ext uri="{FF2B5EF4-FFF2-40B4-BE49-F238E27FC236}">
                <a16:creationId xmlns:a16="http://schemas.microsoft.com/office/drawing/2014/main" id="{45C6F231-ECD5-0A5F-577D-CBC521204616}"/>
              </a:ext>
            </a:extLst>
          </p:cNvPr>
          <p:cNvSpPr/>
          <p:nvPr/>
        </p:nvSpPr>
        <p:spPr>
          <a:xfrm>
            <a:off x="778502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1005;p16">
            <a:extLst>
              <a:ext uri="{FF2B5EF4-FFF2-40B4-BE49-F238E27FC236}">
                <a16:creationId xmlns:a16="http://schemas.microsoft.com/office/drawing/2014/main" id="{34E2F635-8281-93BF-3F1B-D7DA6F159903}"/>
              </a:ext>
            </a:extLst>
          </p:cNvPr>
          <p:cNvSpPr/>
          <p:nvPr/>
        </p:nvSpPr>
        <p:spPr>
          <a:xfrm>
            <a:off x="778502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1006;p16">
            <a:extLst>
              <a:ext uri="{FF2B5EF4-FFF2-40B4-BE49-F238E27FC236}">
                <a16:creationId xmlns:a16="http://schemas.microsoft.com/office/drawing/2014/main" id="{2095B44C-F15B-0198-E73B-DA4AD591CECE}"/>
              </a:ext>
            </a:extLst>
          </p:cNvPr>
          <p:cNvSpPr/>
          <p:nvPr/>
        </p:nvSpPr>
        <p:spPr>
          <a:xfrm>
            <a:off x="778502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1007;p16">
            <a:extLst>
              <a:ext uri="{FF2B5EF4-FFF2-40B4-BE49-F238E27FC236}">
                <a16:creationId xmlns:a16="http://schemas.microsoft.com/office/drawing/2014/main" id="{4B3207D4-9E75-5D03-7B61-1B4D5FC9BF37}"/>
              </a:ext>
            </a:extLst>
          </p:cNvPr>
          <p:cNvSpPr/>
          <p:nvPr/>
        </p:nvSpPr>
        <p:spPr>
          <a:xfrm>
            <a:off x="778717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1008;p16">
            <a:extLst>
              <a:ext uri="{FF2B5EF4-FFF2-40B4-BE49-F238E27FC236}">
                <a16:creationId xmlns:a16="http://schemas.microsoft.com/office/drawing/2014/main" id="{AD5620A2-BF02-3D39-31C6-54C49C076667}"/>
              </a:ext>
            </a:extLst>
          </p:cNvPr>
          <p:cNvSpPr/>
          <p:nvPr/>
        </p:nvSpPr>
        <p:spPr>
          <a:xfrm>
            <a:off x="7688233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1009;p16">
            <a:extLst>
              <a:ext uri="{FF2B5EF4-FFF2-40B4-BE49-F238E27FC236}">
                <a16:creationId xmlns:a16="http://schemas.microsoft.com/office/drawing/2014/main" id="{316D3AB2-28C8-FE22-7B02-AA7B8096DC50}"/>
              </a:ext>
            </a:extLst>
          </p:cNvPr>
          <p:cNvSpPr/>
          <p:nvPr/>
        </p:nvSpPr>
        <p:spPr>
          <a:xfrm>
            <a:off x="769045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1010;p16">
            <a:extLst>
              <a:ext uri="{FF2B5EF4-FFF2-40B4-BE49-F238E27FC236}">
                <a16:creationId xmlns:a16="http://schemas.microsoft.com/office/drawing/2014/main" id="{8841E8BF-3DE5-C644-5380-E5CD30E7885B}"/>
              </a:ext>
            </a:extLst>
          </p:cNvPr>
          <p:cNvSpPr/>
          <p:nvPr/>
        </p:nvSpPr>
        <p:spPr>
          <a:xfrm>
            <a:off x="769045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1011;p16">
            <a:extLst>
              <a:ext uri="{FF2B5EF4-FFF2-40B4-BE49-F238E27FC236}">
                <a16:creationId xmlns:a16="http://schemas.microsoft.com/office/drawing/2014/main" id="{ECCA29AD-D8D9-3140-998F-61E7BEE8C039}"/>
              </a:ext>
            </a:extLst>
          </p:cNvPr>
          <p:cNvSpPr/>
          <p:nvPr/>
        </p:nvSpPr>
        <p:spPr>
          <a:xfrm>
            <a:off x="7690455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1012;p16">
            <a:extLst>
              <a:ext uri="{FF2B5EF4-FFF2-40B4-BE49-F238E27FC236}">
                <a16:creationId xmlns:a16="http://schemas.microsoft.com/office/drawing/2014/main" id="{6C08F401-6AB9-AECF-1CD1-72ED4CD9A2B7}"/>
              </a:ext>
            </a:extLst>
          </p:cNvPr>
          <p:cNvSpPr/>
          <p:nvPr/>
        </p:nvSpPr>
        <p:spPr>
          <a:xfrm>
            <a:off x="769267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1013;p16">
            <a:extLst>
              <a:ext uri="{FF2B5EF4-FFF2-40B4-BE49-F238E27FC236}">
                <a16:creationId xmlns:a16="http://schemas.microsoft.com/office/drawing/2014/main" id="{0DC73536-1CE8-6EF4-FE42-0A2C9D344FF0}"/>
              </a:ext>
            </a:extLst>
          </p:cNvPr>
          <p:cNvSpPr/>
          <p:nvPr/>
        </p:nvSpPr>
        <p:spPr>
          <a:xfrm>
            <a:off x="769267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1014;p16">
            <a:extLst>
              <a:ext uri="{FF2B5EF4-FFF2-40B4-BE49-F238E27FC236}">
                <a16:creationId xmlns:a16="http://schemas.microsoft.com/office/drawing/2014/main" id="{58CF4B6B-57F6-8A27-8990-A4AAAF7B5E24}"/>
              </a:ext>
            </a:extLst>
          </p:cNvPr>
          <p:cNvSpPr/>
          <p:nvPr/>
        </p:nvSpPr>
        <p:spPr>
          <a:xfrm>
            <a:off x="769267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1015;p16">
            <a:extLst>
              <a:ext uri="{FF2B5EF4-FFF2-40B4-BE49-F238E27FC236}">
                <a16:creationId xmlns:a16="http://schemas.microsoft.com/office/drawing/2014/main" id="{C74ADF5F-A2E0-E67D-4E3C-8EC682734A04}"/>
              </a:ext>
            </a:extLst>
          </p:cNvPr>
          <p:cNvSpPr/>
          <p:nvPr/>
        </p:nvSpPr>
        <p:spPr>
          <a:xfrm>
            <a:off x="7692677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1016;p16">
            <a:extLst>
              <a:ext uri="{FF2B5EF4-FFF2-40B4-BE49-F238E27FC236}">
                <a16:creationId xmlns:a16="http://schemas.microsoft.com/office/drawing/2014/main" id="{2D07F5A7-AEDC-6A60-E7D8-6B96CC3E8E3B}"/>
              </a:ext>
            </a:extLst>
          </p:cNvPr>
          <p:cNvSpPr/>
          <p:nvPr/>
        </p:nvSpPr>
        <p:spPr>
          <a:xfrm>
            <a:off x="769482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1017;p16">
            <a:extLst>
              <a:ext uri="{FF2B5EF4-FFF2-40B4-BE49-F238E27FC236}">
                <a16:creationId xmlns:a16="http://schemas.microsoft.com/office/drawing/2014/main" id="{2BDABC1A-6960-7C3A-B395-ACE80B2C9569}"/>
              </a:ext>
            </a:extLst>
          </p:cNvPr>
          <p:cNvSpPr/>
          <p:nvPr/>
        </p:nvSpPr>
        <p:spPr>
          <a:xfrm>
            <a:off x="769482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1018;p16">
            <a:extLst>
              <a:ext uri="{FF2B5EF4-FFF2-40B4-BE49-F238E27FC236}">
                <a16:creationId xmlns:a16="http://schemas.microsoft.com/office/drawing/2014/main" id="{60D6240F-8742-B255-6568-022A3D2F6C79}"/>
              </a:ext>
            </a:extLst>
          </p:cNvPr>
          <p:cNvSpPr/>
          <p:nvPr/>
        </p:nvSpPr>
        <p:spPr>
          <a:xfrm>
            <a:off x="7694829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1019;p16">
            <a:extLst>
              <a:ext uri="{FF2B5EF4-FFF2-40B4-BE49-F238E27FC236}">
                <a16:creationId xmlns:a16="http://schemas.microsoft.com/office/drawing/2014/main" id="{265E258E-B2F8-57C4-0471-FAF5FC8999D6}"/>
              </a:ext>
            </a:extLst>
          </p:cNvPr>
          <p:cNvSpPr/>
          <p:nvPr/>
        </p:nvSpPr>
        <p:spPr>
          <a:xfrm>
            <a:off x="769705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1020;p16">
            <a:extLst>
              <a:ext uri="{FF2B5EF4-FFF2-40B4-BE49-F238E27FC236}">
                <a16:creationId xmlns:a16="http://schemas.microsoft.com/office/drawing/2014/main" id="{70094F9B-6DCD-166B-328F-8D65287C6F3B}"/>
              </a:ext>
            </a:extLst>
          </p:cNvPr>
          <p:cNvSpPr/>
          <p:nvPr/>
        </p:nvSpPr>
        <p:spPr>
          <a:xfrm>
            <a:off x="769705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1021;p16">
            <a:extLst>
              <a:ext uri="{FF2B5EF4-FFF2-40B4-BE49-F238E27FC236}">
                <a16:creationId xmlns:a16="http://schemas.microsoft.com/office/drawing/2014/main" id="{44193814-BB62-B60C-B014-F2E2886E4166}"/>
              </a:ext>
            </a:extLst>
          </p:cNvPr>
          <p:cNvSpPr/>
          <p:nvPr/>
        </p:nvSpPr>
        <p:spPr>
          <a:xfrm>
            <a:off x="7697051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1022;p16">
            <a:extLst>
              <a:ext uri="{FF2B5EF4-FFF2-40B4-BE49-F238E27FC236}">
                <a16:creationId xmlns:a16="http://schemas.microsoft.com/office/drawing/2014/main" id="{EC3D4687-8BCC-C6A0-C4AD-5F69107E2442}"/>
              </a:ext>
            </a:extLst>
          </p:cNvPr>
          <p:cNvSpPr/>
          <p:nvPr/>
        </p:nvSpPr>
        <p:spPr>
          <a:xfrm>
            <a:off x="7697051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1023;p16">
            <a:extLst>
              <a:ext uri="{FF2B5EF4-FFF2-40B4-BE49-F238E27FC236}">
                <a16:creationId xmlns:a16="http://schemas.microsoft.com/office/drawing/2014/main" id="{132C4AEF-D33B-D593-B677-04A66A36BC5B}"/>
              </a:ext>
            </a:extLst>
          </p:cNvPr>
          <p:cNvSpPr/>
          <p:nvPr/>
        </p:nvSpPr>
        <p:spPr>
          <a:xfrm>
            <a:off x="769927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1024;p16">
            <a:extLst>
              <a:ext uri="{FF2B5EF4-FFF2-40B4-BE49-F238E27FC236}">
                <a16:creationId xmlns:a16="http://schemas.microsoft.com/office/drawing/2014/main" id="{C207EB4B-7B06-19AD-9C67-BA8FB318C136}"/>
              </a:ext>
            </a:extLst>
          </p:cNvPr>
          <p:cNvSpPr/>
          <p:nvPr/>
        </p:nvSpPr>
        <p:spPr>
          <a:xfrm>
            <a:off x="769927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1025;p16">
            <a:extLst>
              <a:ext uri="{FF2B5EF4-FFF2-40B4-BE49-F238E27FC236}">
                <a16:creationId xmlns:a16="http://schemas.microsoft.com/office/drawing/2014/main" id="{DDB29351-C21B-71B5-6CF3-8563D5AA645A}"/>
              </a:ext>
            </a:extLst>
          </p:cNvPr>
          <p:cNvSpPr/>
          <p:nvPr/>
        </p:nvSpPr>
        <p:spPr>
          <a:xfrm>
            <a:off x="7699273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1026;p16">
            <a:extLst>
              <a:ext uri="{FF2B5EF4-FFF2-40B4-BE49-F238E27FC236}">
                <a16:creationId xmlns:a16="http://schemas.microsoft.com/office/drawing/2014/main" id="{1DB5CE80-8845-F540-7406-2A230791A25F}"/>
              </a:ext>
            </a:extLst>
          </p:cNvPr>
          <p:cNvSpPr/>
          <p:nvPr/>
        </p:nvSpPr>
        <p:spPr>
          <a:xfrm>
            <a:off x="770142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1027;p16">
            <a:extLst>
              <a:ext uri="{FF2B5EF4-FFF2-40B4-BE49-F238E27FC236}">
                <a16:creationId xmlns:a16="http://schemas.microsoft.com/office/drawing/2014/main" id="{6AB193B2-C215-4271-93D4-C24578889346}"/>
              </a:ext>
            </a:extLst>
          </p:cNvPr>
          <p:cNvSpPr/>
          <p:nvPr/>
        </p:nvSpPr>
        <p:spPr>
          <a:xfrm>
            <a:off x="770142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1028;p16">
            <a:extLst>
              <a:ext uri="{FF2B5EF4-FFF2-40B4-BE49-F238E27FC236}">
                <a16:creationId xmlns:a16="http://schemas.microsoft.com/office/drawing/2014/main" id="{B07C095A-1DEB-5EB5-2F1F-2EE96F0FF210}"/>
              </a:ext>
            </a:extLst>
          </p:cNvPr>
          <p:cNvSpPr/>
          <p:nvPr/>
        </p:nvSpPr>
        <p:spPr>
          <a:xfrm>
            <a:off x="7701426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1029;p16">
            <a:extLst>
              <a:ext uri="{FF2B5EF4-FFF2-40B4-BE49-F238E27FC236}">
                <a16:creationId xmlns:a16="http://schemas.microsoft.com/office/drawing/2014/main" id="{2E3FEA8A-AC85-DDCF-96FF-C6B2B28D259C}"/>
              </a:ext>
            </a:extLst>
          </p:cNvPr>
          <p:cNvSpPr/>
          <p:nvPr/>
        </p:nvSpPr>
        <p:spPr>
          <a:xfrm>
            <a:off x="770364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1030;p16">
            <a:extLst>
              <a:ext uri="{FF2B5EF4-FFF2-40B4-BE49-F238E27FC236}">
                <a16:creationId xmlns:a16="http://schemas.microsoft.com/office/drawing/2014/main" id="{149876D8-8CDE-1F1D-2BC6-55B0B92B3F29}"/>
              </a:ext>
            </a:extLst>
          </p:cNvPr>
          <p:cNvSpPr/>
          <p:nvPr/>
        </p:nvSpPr>
        <p:spPr>
          <a:xfrm>
            <a:off x="770364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1031;p16">
            <a:extLst>
              <a:ext uri="{FF2B5EF4-FFF2-40B4-BE49-F238E27FC236}">
                <a16:creationId xmlns:a16="http://schemas.microsoft.com/office/drawing/2014/main" id="{784D5130-74D5-E062-9DAE-09B03E345B7E}"/>
              </a:ext>
            </a:extLst>
          </p:cNvPr>
          <p:cNvSpPr/>
          <p:nvPr/>
        </p:nvSpPr>
        <p:spPr>
          <a:xfrm>
            <a:off x="770364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1032;p16">
            <a:extLst>
              <a:ext uri="{FF2B5EF4-FFF2-40B4-BE49-F238E27FC236}">
                <a16:creationId xmlns:a16="http://schemas.microsoft.com/office/drawing/2014/main" id="{5F86A1F4-FB93-7A64-0838-B1F7EF0CD5F9}"/>
              </a:ext>
            </a:extLst>
          </p:cNvPr>
          <p:cNvSpPr/>
          <p:nvPr/>
        </p:nvSpPr>
        <p:spPr>
          <a:xfrm>
            <a:off x="770587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1033;p16">
            <a:extLst>
              <a:ext uri="{FF2B5EF4-FFF2-40B4-BE49-F238E27FC236}">
                <a16:creationId xmlns:a16="http://schemas.microsoft.com/office/drawing/2014/main" id="{F72C8D5F-383D-6408-4071-DEB9022FC6A3}"/>
              </a:ext>
            </a:extLst>
          </p:cNvPr>
          <p:cNvSpPr/>
          <p:nvPr/>
        </p:nvSpPr>
        <p:spPr>
          <a:xfrm>
            <a:off x="770587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1034;p16">
            <a:extLst>
              <a:ext uri="{FF2B5EF4-FFF2-40B4-BE49-F238E27FC236}">
                <a16:creationId xmlns:a16="http://schemas.microsoft.com/office/drawing/2014/main" id="{9799C86B-6BDC-B6EF-8E39-F331EA326B32}"/>
              </a:ext>
            </a:extLst>
          </p:cNvPr>
          <p:cNvSpPr/>
          <p:nvPr/>
        </p:nvSpPr>
        <p:spPr>
          <a:xfrm>
            <a:off x="770587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1035;p16">
            <a:extLst>
              <a:ext uri="{FF2B5EF4-FFF2-40B4-BE49-F238E27FC236}">
                <a16:creationId xmlns:a16="http://schemas.microsoft.com/office/drawing/2014/main" id="{3AEA5CCE-CE84-B6C0-14CA-6B585BAB1A1D}"/>
              </a:ext>
            </a:extLst>
          </p:cNvPr>
          <p:cNvSpPr/>
          <p:nvPr/>
        </p:nvSpPr>
        <p:spPr>
          <a:xfrm>
            <a:off x="7705870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1036;p16">
            <a:extLst>
              <a:ext uri="{FF2B5EF4-FFF2-40B4-BE49-F238E27FC236}">
                <a16:creationId xmlns:a16="http://schemas.microsoft.com/office/drawing/2014/main" id="{58640507-7816-955D-9457-26B647E20347}"/>
              </a:ext>
            </a:extLst>
          </p:cNvPr>
          <p:cNvSpPr/>
          <p:nvPr/>
        </p:nvSpPr>
        <p:spPr>
          <a:xfrm>
            <a:off x="7708022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1037;p16">
            <a:extLst>
              <a:ext uri="{FF2B5EF4-FFF2-40B4-BE49-F238E27FC236}">
                <a16:creationId xmlns:a16="http://schemas.microsoft.com/office/drawing/2014/main" id="{54C516BF-3C36-BF07-952F-59B2B9696CCB}"/>
              </a:ext>
            </a:extLst>
          </p:cNvPr>
          <p:cNvSpPr/>
          <p:nvPr/>
        </p:nvSpPr>
        <p:spPr>
          <a:xfrm>
            <a:off x="7708022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1038;p16">
            <a:extLst>
              <a:ext uri="{FF2B5EF4-FFF2-40B4-BE49-F238E27FC236}">
                <a16:creationId xmlns:a16="http://schemas.microsoft.com/office/drawing/2014/main" id="{770A1C9E-CC97-645E-BF02-EDEAB21A6557}"/>
              </a:ext>
            </a:extLst>
          </p:cNvPr>
          <p:cNvSpPr/>
          <p:nvPr/>
        </p:nvSpPr>
        <p:spPr>
          <a:xfrm>
            <a:off x="7708022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1039;p16">
            <a:extLst>
              <a:ext uri="{FF2B5EF4-FFF2-40B4-BE49-F238E27FC236}">
                <a16:creationId xmlns:a16="http://schemas.microsoft.com/office/drawing/2014/main" id="{EC466E41-4C3E-6B56-323F-2CB0E787067E}"/>
              </a:ext>
            </a:extLst>
          </p:cNvPr>
          <p:cNvSpPr/>
          <p:nvPr/>
        </p:nvSpPr>
        <p:spPr>
          <a:xfrm>
            <a:off x="771024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1040;p16">
            <a:extLst>
              <a:ext uri="{FF2B5EF4-FFF2-40B4-BE49-F238E27FC236}">
                <a16:creationId xmlns:a16="http://schemas.microsoft.com/office/drawing/2014/main" id="{0E3777D9-FAD8-4959-7F71-7C23F4B88110}"/>
              </a:ext>
            </a:extLst>
          </p:cNvPr>
          <p:cNvSpPr/>
          <p:nvPr/>
        </p:nvSpPr>
        <p:spPr>
          <a:xfrm>
            <a:off x="771024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1041;p16">
            <a:extLst>
              <a:ext uri="{FF2B5EF4-FFF2-40B4-BE49-F238E27FC236}">
                <a16:creationId xmlns:a16="http://schemas.microsoft.com/office/drawing/2014/main" id="{E1A5E568-65C3-5300-FD58-2864F336CD22}"/>
              </a:ext>
            </a:extLst>
          </p:cNvPr>
          <p:cNvSpPr/>
          <p:nvPr/>
        </p:nvSpPr>
        <p:spPr>
          <a:xfrm>
            <a:off x="771024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1042;p16">
            <a:extLst>
              <a:ext uri="{FF2B5EF4-FFF2-40B4-BE49-F238E27FC236}">
                <a16:creationId xmlns:a16="http://schemas.microsoft.com/office/drawing/2014/main" id="{6F663340-777C-0A56-9A29-FBC625E4235C}"/>
              </a:ext>
            </a:extLst>
          </p:cNvPr>
          <p:cNvSpPr/>
          <p:nvPr/>
        </p:nvSpPr>
        <p:spPr>
          <a:xfrm>
            <a:off x="771246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1043;p16">
            <a:extLst>
              <a:ext uri="{FF2B5EF4-FFF2-40B4-BE49-F238E27FC236}">
                <a16:creationId xmlns:a16="http://schemas.microsoft.com/office/drawing/2014/main" id="{3406F551-4449-2EC0-05FE-60440D336BC8}"/>
              </a:ext>
            </a:extLst>
          </p:cNvPr>
          <p:cNvSpPr/>
          <p:nvPr/>
        </p:nvSpPr>
        <p:spPr>
          <a:xfrm>
            <a:off x="771246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1044;p16">
            <a:extLst>
              <a:ext uri="{FF2B5EF4-FFF2-40B4-BE49-F238E27FC236}">
                <a16:creationId xmlns:a16="http://schemas.microsoft.com/office/drawing/2014/main" id="{39EA7695-E53E-EDC1-4994-B0F5873A7E86}"/>
              </a:ext>
            </a:extLst>
          </p:cNvPr>
          <p:cNvSpPr/>
          <p:nvPr/>
        </p:nvSpPr>
        <p:spPr>
          <a:xfrm>
            <a:off x="771246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1045;p16">
            <a:extLst>
              <a:ext uri="{FF2B5EF4-FFF2-40B4-BE49-F238E27FC236}">
                <a16:creationId xmlns:a16="http://schemas.microsoft.com/office/drawing/2014/main" id="{51D3978F-131B-C23F-7757-D2D038E27F98}"/>
              </a:ext>
            </a:extLst>
          </p:cNvPr>
          <p:cNvSpPr/>
          <p:nvPr/>
        </p:nvSpPr>
        <p:spPr>
          <a:xfrm>
            <a:off x="7712466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1046;p16">
            <a:extLst>
              <a:ext uri="{FF2B5EF4-FFF2-40B4-BE49-F238E27FC236}">
                <a16:creationId xmlns:a16="http://schemas.microsoft.com/office/drawing/2014/main" id="{D35F4CDB-1161-1815-A229-B349169E4D7A}"/>
              </a:ext>
            </a:extLst>
          </p:cNvPr>
          <p:cNvSpPr/>
          <p:nvPr/>
        </p:nvSpPr>
        <p:spPr>
          <a:xfrm>
            <a:off x="771461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1047;p16">
            <a:extLst>
              <a:ext uri="{FF2B5EF4-FFF2-40B4-BE49-F238E27FC236}">
                <a16:creationId xmlns:a16="http://schemas.microsoft.com/office/drawing/2014/main" id="{EBA08839-1790-DFCC-6602-8B0E05A0F62E}"/>
              </a:ext>
            </a:extLst>
          </p:cNvPr>
          <p:cNvSpPr/>
          <p:nvPr/>
        </p:nvSpPr>
        <p:spPr>
          <a:xfrm>
            <a:off x="7758640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1048;p16">
            <a:extLst>
              <a:ext uri="{FF2B5EF4-FFF2-40B4-BE49-F238E27FC236}">
                <a16:creationId xmlns:a16="http://schemas.microsoft.com/office/drawing/2014/main" id="{946E73D4-9B14-04E6-8403-821227523705}"/>
              </a:ext>
            </a:extLst>
          </p:cNvPr>
          <p:cNvSpPr/>
          <p:nvPr/>
        </p:nvSpPr>
        <p:spPr>
          <a:xfrm>
            <a:off x="776079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1049;p16">
            <a:extLst>
              <a:ext uri="{FF2B5EF4-FFF2-40B4-BE49-F238E27FC236}">
                <a16:creationId xmlns:a16="http://schemas.microsoft.com/office/drawing/2014/main" id="{5EB1B285-D372-8F1F-BDFB-73F8FF471B2A}"/>
              </a:ext>
            </a:extLst>
          </p:cNvPr>
          <p:cNvSpPr/>
          <p:nvPr/>
        </p:nvSpPr>
        <p:spPr>
          <a:xfrm>
            <a:off x="7760792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1050;p16">
            <a:extLst>
              <a:ext uri="{FF2B5EF4-FFF2-40B4-BE49-F238E27FC236}">
                <a16:creationId xmlns:a16="http://schemas.microsoft.com/office/drawing/2014/main" id="{724E7493-FD1B-97EA-C1F3-AF803BCE4571}"/>
              </a:ext>
            </a:extLst>
          </p:cNvPr>
          <p:cNvSpPr/>
          <p:nvPr/>
        </p:nvSpPr>
        <p:spPr>
          <a:xfrm>
            <a:off x="776301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1051;p16">
            <a:extLst>
              <a:ext uri="{FF2B5EF4-FFF2-40B4-BE49-F238E27FC236}">
                <a16:creationId xmlns:a16="http://schemas.microsoft.com/office/drawing/2014/main" id="{37BD4FD6-6BE1-1C34-BA10-96870BCBC79F}"/>
              </a:ext>
            </a:extLst>
          </p:cNvPr>
          <p:cNvSpPr/>
          <p:nvPr/>
        </p:nvSpPr>
        <p:spPr>
          <a:xfrm>
            <a:off x="776301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1052;p16">
            <a:extLst>
              <a:ext uri="{FF2B5EF4-FFF2-40B4-BE49-F238E27FC236}">
                <a16:creationId xmlns:a16="http://schemas.microsoft.com/office/drawing/2014/main" id="{7658A4ED-3C81-5974-D599-72CE50E57F02}"/>
              </a:ext>
            </a:extLst>
          </p:cNvPr>
          <p:cNvSpPr/>
          <p:nvPr/>
        </p:nvSpPr>
        <p:spPr>
          <a:xfrm>
            <a:off x="776301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1053;p16">
            <a:extLst>
              <a:ext uri="{FF2B5EF4-FFF2-40B4-BE49-F238E27FC236}">
                <a16:creationId xmlns:a16="http://schemas.microsoft.com/office/drawing/2014/main" id="{A036B7EE-80E6-1065-BC1C-09C7CA2E9239}"/>
              </a:ext>
            </a:extLst>
          </p:cNvPr>
          <p:cNvSpPr/>
          <p:nvPr/>
        </p:nvSpPr>
        <p:spPr>
          <a:xfrm>
            <a:off x="7763014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1054;p16">
            <a:extLst>
              <a:ext uri="{FF2B5EF4-FFF2-40B4-BE49-F238E27FC236}">
                <a16:creationId xmlns:a16="http://schemas.microsoft.com/office/drawing/2014/main" id="{89A17CAA-9B85-1C43-BC4C-9E63368433CA}"/>
              </a:ext>
            </a:extLst>
          </p:cNvPr>
          <p:cNvSpPr/>
          <p:nvPr/>
        </p:nvSpPr>
        <p:spPr>
          <a:xfrm>
            <a:off x="77652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1055;p16">
            <a:extLst>
              <a:ext uri="{FF2B5EF4-FFF2-40B4-BE49-F238E27FC236}">
                <a16:creationId xmlns:a16="http://schemas.microsoft.com/office/drawing/2014/main" id="{DA30ADFF-8099-8FEF-F1B7-8D3AEEAD10F8}"/>
              </a:ext>
            </a:extLst>
          </p:cNvPr>
          <p:cNvSpPr/>
          <p:nvPr/>
        </p:nvSpPr>
        <p:spPr>
          <a:xfrm>
            <a:off x="77652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1056;p16">
            <a:extLst>
              <a:ext uri="{FF2B5EF4-FFF2-40B4-BE49-F238E27FC236}">
                <a16:creationId xmlns:a16="http://schemas.microsoft.com/office/drawing/2014/main" id="{F001633C-5C14-F438-1847-045037394D30}"/>
              </a:ext>
            </a:extLst>
          </p:cNvPr>
          <p:cNvSpPr/>
          <p:nvPr/>
        </p:nvSpPr>
        <p:spPr>
          <a:xfrm>
            <a:off x="77652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1057;p16">
            <a:extLst>
              <a:ext uri="{FF2B5EF4-FFF2-40B4-BE49-F238E27FC236}">
                <a16:creationId xmlns:a16="http://schemas.microsoft.com/office/drawing/2014/main" id="{C6A07E34-9794-C024-751D-A29CE269B466}"/>
              </a:ext>
            </a:extLst>
          </p:cNvPr>
          <p:cNvSpPr/>
          <p:nvPr/>
        </p:nvSpPr>
        <p:spPr>
          <a:xfrm>
            <a:off x="776738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1058;p16">
            <a:extLst>
              <a:ext uri="{FF2B5EF4-FFF2-40B4-BE49-F238E27FC236}">
                <a16:creationId xmlns:a16="http://schemas.microsoft.com/office/drawing/2014/main" id="{07310024-C354-C4B1-BBCC-3E3C8DB91319}"/>
              </a:ext>
            </a:extLst>
          </p:cNvPr>
          <p:cNvSpPr/>
          <p:nvPr/>
        </p:nvSpPr>
        <p:spPr>
          <a:xfrm>
            <a:off x="776738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1059;p16">
            <a:extLst>
              <a:ext uri="{FF2B5EF4-FFF2-40B4-BE49-F238E27FC236}">
                <a16:creationId xmlns:a16="http://schemas.microsoft.com/office/drawing/2014/main" id="{7CECE89F-49DA-50E4-203A-9436403F29C4}"/>
              </a:ext>
            </a:extLst>
          </p:cNvPr>
          <p:cNvSpPr/>
          <p:nvPr/>
        </p:nvSpPr>
        <p:spPr>
          <a:xfrm>
            <a:off x="7767389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1060;p16">
            <a:extLst>
              <a:ext uri="{FF2B5EF4-FFF2-40B4-BE49-F238E27FC236}">
                <a16:creationId xmlns:a16="http://schemas.microsoft.com/office/drawing/2014/main" id="{2F5F5869-D3AE-5555-567A-AA18372A5582}"/>
              </a:ext>
            </a:extLst>
          </p:cNvPr>
          <p:cNvSpPr/>
          <p:nvPr/>
        </p:nvSpPr>
        <p:spPr>
          <a:xfrm>
            <a:off x="7767389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1061;p16">
            <a:extLst>
              <a:ext uri="{FF2B5EF4-FFF2-40B4-BE49-F238E27FC236}">
                <a16:creationId xmlns:a16="http://schemas.microsoft.com/office/drawing/2014/main" id="{6B1CE1BD-03A1-751D-882B-9CE24EAF2D6E}"/>
              </a:ext>
            </a:extLst>
          </p:cNvPr>
          <p:cNvSpPr/>
          <p:nvPr/>
        </p:nvSpPr>
        <p:spPr>
          <a:xfrm>
            <a:off x="776961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1062;p16">
            <a:extLst>
              <a:ext uri="{FF2B5EF4-FFF2-40B4-BE49-F238E27FC236}">
                <a16:creationId xmlns:a16="http://schemas.microsoft.com/office/drawing/2014/main" id="{BEFE3272-214F-7A8B-420F-405BBA49021B}"/>
              </a:ext>
            </a:extLst>
          </p:cNvPr>
          <p:cNvSpPr/>
          <p:nvPr/>
        </p:nvSpPr>
        <p:spPr>
          <a:xfrm>
            <a:off x="776961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1063;p16">
            <a:extLst>
              <a:ext uri="{FF2B5EF4-FFF2-40B4-BE49-F238E27FC236}">
                <a16:creationId xmlns:a16="http://schemas.microsoft.com/office/drawing/2014/main" id="{53AF0FD7-9A4B-FB79-DEB9-7A524AF305AF}"/>
              </a:ext>
            </a:extLst>
          </p:cNvPr>
          <p:cNvSpPr/>
          <p:nvPr/>
        </p:nvSpPr>
        <p:spPr>
          <a:xfrm>
            <a:off x="7769611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1064;p16">
            <a:extLst>
              <a:ext uri="{FF2B5EF4-FFF2-40B4-BE49-F238E27FC236}">
                <a16:creationId xmlns:a16="http://schemas.microsoft.com/office/drawing/2014/main" id="{B7CA0B66-2CCD-4508-960A-7BBC133E7E41}"/>
              </a:ext>
            </a:extLst>
          </p:cNvPr>
          <p:cNvSpPr/>
          <p:nvPr/>
        </p:nvSpPr>
        <p:spPr>
          <a:xfrm>
            <a:off x="77718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1065;p16">
            <a:extLst>
              <a:ext uri="{FF2B5EF4-FFF2-40B4-BE49-F238E27FC236}">
                <a16:creationId xmlns:a16="http://schemas.microsoft.com/office/drawing/2014/main" id="{E5385E09-3C1C-DF05-E875-74DCE9F5DCD6}"/>
              </a:ext>
            </a:extLst>
          </p:cNvPr>
          <p:cNvSpPr/>
          <p:nvPr/>
        </p:nvSpPr>
        <p:spPr>
          <a:xfrm>
            <a:off x="77718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1066;p16">
            <a:extLst>
              <a:ext uri="{FF2B5EF4-FFF2-40B4-BE49-F238E27FC236}">
                <a16:creationId xmlns:a16="http://schemas.microsoft.com/office/drawing/2014/main" id="{7280523B-5E7A-682D-DF87-1C6C7D31BCFA}"/>
              </a:ext>
            </a:extLst>
          </p:cNvPr>
          <p:cNvSpPr/>
          <p:nvPr/>
        </p:nvSpPr>
        <p:spPr>
          <a:xfrm>
            <a:off x="7771832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1067;p16">
            <a:extLst>
              <a:ext uri="{FF2B5EF4-FFF2-40B4-BE49-F238E27FC236}">
                <a16:creationId xmlns:a16="http://schemas.microsoft.com/office/drawing/2014/main" id="{680BBA12-EBEE-F80B-F1E7-BE9921CC464D}"/>
              </a:ext>
            </a:extLst>
          </p:cNvPr>
          <p:cNvSpPr/>
          <p:nvPr/>
        </p:nvSpPr>
        <p:spPr>
          <a:xfrm>
            <a:off x="777398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1068;p16">
            <a:extLst>
              <a:ext uri="{FF2B5EF4-FFF2-40B4-BE49-F238E27FC236}">
                <a16:creationId xmlns:a16="http://schemas.microsoft.com/office/drawing/2014/main" id="{72F83AE8-CF52-E0C4-4100-6520FDB25D79}"/>
              </a:ext>
            </a:extLst>
          </p:cNvPr>
          <p:cNvSpPr/>
          <p:nvPr/>
        </p:nvSpPr>
        <p:spPr>
          <a:xfrm>
            <a:off x="777398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1069;p16">
            <a:extLst>
              <a:ext uri="{FF2B5EF4-FFF2-40B4-BE49-F238E27FC236}">
                <a16:creationId xmlns:a16="http://schemas.microsoft.com/office/drawing/2014/main" id="{BBF8DCA1-9047-9B38-AE0C-C0CFB9EE4FD7}"/>
              </a:ext>
            </a:extLst>
          </p:cNvPr>
          <p:cNvSpPr/>
          <p:nvPr/>
        </p:nvSpPr>
        <p:spPr>
          <a:xfrm>
            <a:off x="777398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1070;p16">
            <a:extLst>
              <a:ext uri="{FF2B5EF4-FFF2-40B4-BE49-F238E27FC236}">
                <a16:creationId xmlns:a16="http://schemas.microsoft.com/office/drawing/2014/main" id="{5D1AF094-E2DB-DF30-953E-2BEA4EC6EC4C}"/>
              </a:ext>
            </a:extLst>
          </p:cNvPr>
          <p:cNvSpPr/>
          <p:nvPr/>
        </p:nvSpPr>
        <p:spPr>
          <a:xfrm>
            <a:off x="777620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1071;p16">
            <a:extLst>
              <a:ext uri="{FF2B5EF4-FFF2-40B4-BE49-F238E27FC236}">
                <a16:creationId xmlns:a16="http://schemas.microsoft.com/office/drawing/2014/main" id="{B8DABBA5-AF12-6B1F-93A3-58237E07605A}"/>
              </a:ext>
            </a:extLst>
          </p:cNvPr>
          <p:cNvSpPr/>
          <p:nvPr/>
        </p:nvSpPr>
        <p:spPr>
          <a:xfrm>
            <a:off x="777620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1072;p16">
            <a:extLst>
              <a:ext uri="{FF2B5EF4-FFF2-40B4-BE49-F238E27FC236}">
                <a16:creationId xmlns:a16="http://schemas.microsoft.com/office/drawing/2014/main" id="{08333A25-9412-C5D1-9DD5-1E2D6E4F9627}"/>
              </a:ext>
            </a:extLst>
          </p:cNvPr>
          <p:cNvSpPr/>
          <p:nvPr/>
        </p:nvSpPr>
        <p:spPr>
          <a:xfrm>
            <a:off x="777620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1073;p16">
            <a:extLst>
              <a:ext uri="{FF2B5EF4-FFF2-40B4-BE49-F238E27FC236}">
                <a16:creationId xmlns:a16="http://schemas.microsoft.com/office/drawing/2014/main" id="{496C3629-3E58-7C32-BBE5-CB7BF3557BAF}"/>
              </a:ext>
            </a:extLst>
          </p:cNvPr>
          <p:cNvSpPr/>
          <p:nvPr/>
        </p:nvSpPr>
        <p:spPr>
          <a:xfrm>
            <a:off x="7776207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1074;p16">
            <a:extLst>
              <a:ext uri="{FF2B5EF4-FFF2-40B4-BE49-F238E27FC236}">
                <a16:creationId xmlns:a16="http://schemas.microsoft.com/office/drawing/2014/main" id="{C9378F5E-4FF8-2AEC-5AB0-544A5C7DF2F5}"/>
              </a:ext>
            </a:extLst>
          </p:cNvPr>
          <p:cNvSpPr/>
          <p:nvPr/>
        </p:nvSpPr>
        <p:spPr>
          <a:xfrm>
            <a:off x="777842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1075;p16">
            <a:extLst>
              <a:ext uri="{FF2B5EF4-FFF2-40B4-BE49-F238E27FC236}">
                <a16:creationId xmlns:a16="http://schemas.microsoft.com/office/drawing/2014/main" id="{BFC72552-5EAD-3F7A-7A74-BB89934BB367}"/>
              </a:ext>
            </a:extLst>
          </p:cNvPr>
          <p:cNvSpPr/>
          <p:nvPr/>
        </p:nvSpPr>
        <p:spPr>
          <a:xfrm>
            <a:off x="777842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1076;p16">
            <a:extLst>
              <a:ext uri="{FF2B5EF4-FFF2-40B4-BE49-F238E27FC236}">
                <a16:creationId xmlns:a16="http://schemas.microsoft.com/office/drawing/2014/main" id="{9A0E57AB-95DE-1B3C-1973-D06E32285F68}"/>
              </a:ext>
            </a:extLst>
          </p:cNvPr>
          <p:cNvSpPr/>
          <p:nvPr/>
        </p:nvSpPr>
        <p:spPr>
          <a:xfrm>
            <a:off x="777842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1077;p16">
            <a:extLst>
              <a:ext uri="{FF2B5EF4-FFF2-40B4-BE49-F238E27FC236}">
                <a16:creationId xmlns:a16="http://schemas.microsoft.com/office/drawing/2014/main" id="{AB61EB36-EFCF-FC60-7AD6-6CCF3AD3FEA6}"/>
              </a:ext>
            </a:extLst>
          </p:cNvPr>
          <p:cNvSpPr/>
          <p:nvPr/>
        </p:nvSpPr>
        <p:spPr>
          <a:xfrm>
            <a:off x="7778429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1078;p16">
            <a:extLst>
              <a:ext uri="{FF2B5EF4-FFF2-40B4-BE49-F238E27FC236}">
                <a16:creationId xmlns:a16="http://schemas.microsoft.com/office/drawing/2014/main" id="{CC3BDA45-A370-E3BF-4B55-3C58E653BC87}"/>
              </a:ext>
            </a:extLst>
          </p:cNvPr>
          <p:cNvSpPr/>
          <p:nvPr/>
        </p:nvSpPr>
        <p:spPr>
          <a:xfrm>
            <a:off x="778058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1079;p16">
            <a:extLst>
              <a:ext uri="{FF2B5EF4-FFF2-40B4-BE49-F238E27FC236}">
                <a16:creationId xmlns:a16="http://schemas.microsoft.com/office/drawing/2014/main" id="{A3804E31-DEE0-4368-7425-86A59FBA0C9A}"/>
              </a:ext>
            </a:extLst>
          </p:cNvPr>
          <p:cNvSpPr/>
          <p:nvPr/>
        </p:nvSpPr>
        <p:spPr>
          <a:xfrm>
            <a:off x="778058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1080;p16">
            <a:extLst>
              <a:ext uri="{FF2B5EF4-FFF2-40B4-BE49-F238E27FC236}">
                <a16:creationId xmlns:a16="http://schemas.microsoft.com/office/drawing/2014/main" id="{CEDDF3D0-819A-E081-A018-C6533A6034F6}"/>
              </a:ext>
            </a:extLst>
          </p:cNvPr>
          <p:cNvSpPr/>
          <p:nvPr/>
        </p:nvSpPr>
        <p:spPr>
          <a:xfrm>
            <a:off x="7780581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1081;p16">
            <a:extLst>
              <a:ext uri="{FF2B5EF4-FFF2-40B4-BE49-F238E27FC236}">
                <a16:creationId xmlns:a16="http://schemas.microsoft.com/office/drawing/2014/main" id="{E01EE5D1-C1A9-111C-70E6-BEB5B6EF2346}"/>
              </a:ext>
            </a:extLst>
          </p:cNvPr>
          <p:cNvSpPr/>
          <p:nvPr/>
        </p:nvSpPr>
        <p:spPr>
          <a:xfrm>
            <a:off x="778280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1082;p16">
            <a:extLst>
              <a:ext uri="{FF2B5EF4-FFF2-40B4-BE49-F238E27FC236}">
                <a16:creationId xmlns:a16="http://schemas.microsoft.com/office/drawing/2014/main" id="{DAFF77E2-77DC-40A2-D5F9-1A3CA405C8D0}"/>
              </a:ext>
            </a:extLst>
          </p:cNvPr>
          <p:cNvSpPr/>
          <p:nvPr/>
        </p:nvSpPr>
        <p:spPr>
          <a:xfrm>
            <a:off x="778280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1083;p16">
            <a:extLst>
              <a:ext uri="{FF2B5EF4-FFF2-40B4-BE49-F238E27FC236}">
                <a16:creationId xmlns:a16="http://schemas.microsoft.com/office/drawing/2014/main" id="{38DEE111-B703-8612-5B20-189717764CB6}"/>
              </a:ext>
            </a:extLst>
          </p:cNvPr>
          <p:cNvSpPr/>
          <p:nvPr/>
        </p:nvSpPr>
        <p:spPr>
          <a:xfrm>
            <a:off x="7782803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1084;p16">
            <a:extLst>
              <a:ext uri="{FF2B5EF4-FFF2-40B4-BE49-F238E27FC236}">
                <a16:creationId xmlns:a16="http://schemas.microsoft.com/office/drawing/2014/main" id="{048B6E7C-2CD7-87AC-1ECC-102E65CDA206}"/>
              </a:ext>
            </a:extLst>
          </p:cNvPr>
          <p:cNvSpPr/>
          <p:nvPr/>
        </p:nvSpPr>
        <p:spPr>
          <a:xfrm>
            <a:off x="778502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1085;p16">
            <a:extLst>
              <a:ext uri="{FF2B5EF4-FFF2-40B4-BE49-F238E27FC236}">
                <a16:creationId xmlns:a16="http://schemas.microsoft.com/office/drawing/2014/main" id="{DAA6B40D-DC08-7CD6-9C80-CCBEEE8B1747}"/>
              </a:ext>
            </a:extLst>
          </p:cNvPr>
          <p:cNvSpPr/>
          <p:nvPr/>
        </p:nvSpPr>
        <p:spPr>
          <a:xfrm>
            <a:off x="778502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1086;p16">
            <a:extLst>
              <a:ext uri="{FF2B5EF4-FFF2-40B4-BE49-F238E27FC236}">
                <a16:creationId xmlns:a16="http://schemas.microsoft.com/office/drawing/2014/main" id="{5EAA7B7A-A212-526F-6F29-1C93BC7243EC}"/>
              </a:ext>
            </a:extLst>
          </p:cNvPr>
          <p:cNvSpPr/>
          <p:nvPr/>
        </p:nvSpPr>
        <p:spPr>
          <a:xfrm>
            <a:off x="778502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1087;p16">
            <a:extLst>
              <a:ext uri="{FF2B5EF4-FFF2-40B4-BE49-F238E27FC236}">
                <a16:creationId xmlns:a16="http://schemas.microsoft.com/office/drawing/2014/main" id="{AA5577B1-07EB-2994-E0D7-FC6ADEC3CF4E}"/>
              </a:ext>
            </a:extLst>
          </p:cNvPr>
          <p:cNvSpPr/>
          <p:nvPr/>
        </p:nvSpPr>
        <p:spPr>
          <a:xfrm>
            <a:off x="778717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1088;p16">
            <a:extLst>
              <a:ext uri="{FF2B5EF4-FFF2-40B4-BE49-F238E27FC236}">
                <a16:creationId xmlns:a16="http://schemas.microsoft.com/office/drawing/2014/main" id="{14D0DDC3-2824-334B-26AA-49495A95A563}"/>
              </a:ext>
            </a:extLst>
          </p:cNvPr>
          <p:cNvSpPr/>
          <p:nvPr/>
        </p:nvSpPr>
        <p:spPr>
          <a:xfrm>
            <a:off x="7633310" y="3751686"/>
            <a:ext cx="624565" cy="624565"/>
          </a:xfrm>
          <a:custGeom>
            <a:avLst/>
            <a:gdLst/>
            <a:ahLst/>
            <a:cxnLst/>
            <a:rect l="l" t="t" r="r" b="b"/>
            <a:pathLst>
              <a:path w="8995" h="8995" fill="none" extrusionOk="0">
                <a:moveTo>
                  <a:pt x="4814" y="8994"/>
                </a:moveTo>
                <a:lnTo>
                  <a:pt x="4212" y="8994"/>
                </a:lnTo>
                <a:cubicBezTo>
                  <a:pt x="3959" y="8994"/>
                  <a:pt x="3769" y="8804"/>
                  <a:pt x="3769" y="8551"/>
                </a:cubicBezTo>
                <a:lnTo>
                  <a:pt x="3769" y="7759"/>
                </a:lnTo>
                <a:cubicBezTo>
                  <a:pt x="3389" y="7696"/>
                  <a:pt x="3040" y="7538"/>
                  <a:pt x="2724" y="7348"/>
                </a:cubicBezTo>
                <a:lnTo>
                  <a:pt x="2154" y="7886"/>
                </a:lnTo>
                <a:cubicBezTo>
                  <a:pt x="1995" y="8076"/>
                  <a:pt x="1710" y="8076"/>
                  <a:pt x="1520" y="7886"/>
                </a:cubicBezTo>
                <a:lnTo>
                  <a:pt x="1109" y="7474"/>
                </a:lnTo>
                <a:cubicBezTo>
                  <a:pt x="950" y="7316"/>
                  <a:pt x="950" y="7031"/>
                  <a:pt x="1109" y="6841"/>
                </a:cubicBezTo>
                <a:lnTo>
                  <a:pt x="1679" y="6303"/>
                </a:lnTo>
                <a:cubicBezTo>
                  <a:pt x="1489" y="5986"/>
                  <a:pt x="1330" y="5606"/>
                  <a:pt x="1235" y="5226"/>
                </a:cubicBezTo>
                <a:lnTo>
                  <a:pt x="444" y="5226"/>
                </a:lnTo>
                <a:cubicBezTo>
                  <a:pt x="190" y="5226"/>
                  <a:pt x="0" y="5036"/>
                  <a:pt x="0" y="4782"/>
                </a:cubicBezTo>
                <a:lnTo>
                  <a:pt x="0" y="4212"/>
                </a:lnTo>
                <a:cubicBezTo>
                  <a:pt x="0" y="3959"/>
                  <a:pt x="190" y="3769"/>
                  <a:pt x="444" y="3769"/>
                </a:cubicBezTo>
                <a:lnTo>
                  <a:pt x="1235" y="3769"/>
                </a:lnTo>
                <a:cubicBezTo>
                  <a:pt x="1330" y="3389"/>
                  <a:pt x="1457" y="3041"/>
                  <a:pt x="1679" y="2724"/>
                </a:cubicBezTo>
                <a:lnTo>
                  <a:pt x="1109" y="2154"/>
                </a:lnTo>
                <a:cubicBezTo>
                  <a:pt x="950" y="1996"/>
                  <a:pt x="950" y="1711"/>
                  <a:pt x="1109" y="1521"/>
                </a:cubicBezTo>
                <a:lnTo>
                  <a:pt x="1520" y="1109"/>
                </a:lnTo>
                <a:cubicBezTo>
                  <a:pt x="1710" y="951"/>
                  <a:pt x="1995" y="951"/>
                  <a:pt x="2154" y="1109"/>
                </a:cubicBezTo>
                <a:lnTo>
                  <a:pt x="2724" y="1679"/>
                </a:lnTo>
                <a:cubicBezTo>
                  <a:pt x="3040" y="1457"/>
                  <a:pt x="3389" y="1331"/>
                  <a:pt x="3769" y="1236"/>
                </a:cubicBezTo>
                <a:lnTo>
                  <a:pt x="3769" y="444"/>
                </a:lnTo>
                <a:cubicBezTo>
                  <a:pt x="3769" y="190"/>
                  <a:pt x="3959" y="0"/>
                  <a:pt x="4212" y="0"/>
                </a:cubicBezTo>
                <a:lnTo>
                  <a:pt x="4814" y="0"/>
                </a:lnTo>
                <a:cubicBezTo>
                  <a:pt x="5036" y="0"/>
                  <a:pt x="5257" y="190"/>
                  <a:pt x="5257" y="444"/>
                </a:cubicBezTo>
                <a:lnTo>
                  <a:pt x="5257" y="1236"/>
                </a:lnTo>
                <a:cubicBezTo>
                  <a:pt x="5606" y="1331"/>
                  <a:pt x="5986" y="1457"/>
                  <a:pt x="6302" y="1679"/>
                </a:cubicBezTo>
                <a:lnTo>
                  <a:pt x="6872" y="1109"/>
                </a:lnTo>
                <a:cubicBezTo>
                  <a:pt x="7031" y="951"/>
                  <a:pt x="7316" y="951"/>
                  <a:pt x="7474" y="1109"/>
                </a:cubicBezTo>
                <a:lnTo>
                  <a:pt x="7886" y="1521"/>
                </a:lnTo>
                <a:cubicBezTo>
                  <a:pt x="8076" y="1711"/>
                  <a:pt x="8076" y="1996"/>
                  <a:pt x="7886" y="2154"/>
                </a:cubicBezTo>
                <a:lnTo>
                  <a:pt x="7347" y="2724"/>
                </a:lnTo>
                <a:cubicBezTo>
                  <a:pt x="7537" y="3041"/>
                  <a:pt x="7696" y="3389"/>
                  <a:pt x="7759" y="3769"/>
                </a:cubicBezTo>
                <a:lnTo>
                  <a:pt x="8551" y="3769"/>
                </a:lnTo>
                <a:cubicBezTo>
                  <a:pt x="8804" y="3769"/>
                  <a:pt x="8994" y="3959"/>
                  <a:pt x="8994" y="4212"/>
                </a:cubicBezTo>
                <a:lnTo>
                  <a:pt x="8994" y="4782"/>
                </a:lnTo>
                <a:cubicBezTo>
                  <a:pt x="8994" y="5036"/>
                  <a:pt x="8804" y="5226"/>
                  <a:pt x="8551" y="5226"/>
                </a:cubicBezTo>
                <a:lnTo>
                  <a:pt x="7759" y="5226"/>
                </a:lnTo>
                <a:cubicBezTo>
                  <a:pt x="7696" y="5606"/>
                  <a:pt x="7537" y="5954"/>
                  <a:pt x="7347" y="6303"/>
                </a:cubicBezTo>
                <a:lnTo>
                  <a:pt x="7886" y="6841"/>
                </a:lnTo>
                <a:cubicBezTo>
                  <a:pt x="8076" y="7031"/>
                  <a:pt x="8076" y="7316"/>
                  <a:pt x="7886" y="7474"/>
                </a:cubicBezTo>
                <a:lnTo>
                  <a:pt x="7474" y="7886"/>
                </a:lnTo>
                <a:cubicBezTo>
                  <a:pt x="7316" y="8076"/>
                  <a:pt x="7031" y="8076"/>
                  <a:pt x="6872" y="7886"/>
                </a:cubicBezTo>
                <a:lnTo>
                  <a:pt x="6302" y="7348"/>
                </a:lnTo>
                <a:cubicBezTo>
                  <a:pt x="5986" y="7538"/>
                  <a:pt x="5606" y="7696"/>
                  <a:pt x="5257" y="7759"/>
                </a:cubicBezTo>
                <a:lnTo>
                  <a:pt x="5257" y="8551"/>
                </a:lnTo>
                <a:cubicBezTo>
                  <a:pt x="5226" y="8804"/>
                  <a:pt x="5036" y="8994"/>
                  <a:pt x="4814" y="8994"/>
                </a:cubicBezTo>
                <a:close/>
                <a:moveTo>
                  <a:pt x="2692" y="6904"/>
                </a:moveTo>
                <a:lnTo>
                  <a:pt x="2787" y="6999"/>
                </a:lnTo>
                <a:cubicBezTo>
                  <a:pt x="3135" y="7253"/>
                  <a:pt x="3547" y="7411"/>
                  <a:pt x="3959" y="7474"/>
                </a:cubicBezTo>
                <a:lnTo>
                  <a:pt x="4085" y="7506"/>
                </a:lnTo>
                <a:lnTo>
                  <a:pt x="4085" y="8551"/>
                </a:lnTo>
                <a:cubicBezTo>
                  <a:pt x="4085" y="8614"/>
                  <a:pt x="4149" y="8678"/>
                  <a:pt x="4212" y="8678"/>
                </a:cubicBezTo>
                <a:lnTo>
                  <a:pt x="4814" y="8678"/>
                </a:lnTo>
                <a:cubicBezTo>
                  <a:pt x="4877" y="8678"/>
                  <a:pt x="4941" y="8614"/>
                  <a:pt x="4941" y="8551"/>
                </a:cubicBezTo>
                <a:lnTo>
                  <a:pt x="4941" y="7506"/>
                </a:lnTo>
                <a:lnTo>
                  <a:pt x="5067" y="7474"/>
                </a:lnTo>
                <a:cubicBezTo>
                  <a:pt x="5479" y="7411"/>
                  <a:pt x="5891" y="7221"/>
                  <a:pt x="6239" y="6999"/>
                </a:cubicBezTo>
                <a:lnTo>
                  <a:pt x="6334" y="6904"/>
                </a:lnTo>
                <a:lnTo>
                  <a:pt x="7094" y="7664"/>
                </a:lnTo>
                <a:cubicBezTo>
                  <a:pt x="7126" y="7728"/>
                  <a:pt x="7221" y="7728"/>
                  <a:pt x="7252" y="7664"/>
                </a:cubicBezTo>
                <a:lnTo>
                  <a:pt x="7664" y="7253"/>
                </a:lnTo>
                <a:cubicBezTo>
                  <a:pt x="7727" y="7221"/>
                  <a:pt x="7727" y="7126"/>
                  <a:pt x="7664" y="7094"/>
                </a:cubicBezTo>
                <a:lnTo>
                  <a:pt x="6936" y="6334"/>
                </a:lnTo>
                <a:lnTo>
                  <a:pt x="6999" y="6239"/>
                </a:lnTo>
                <a:cubicBezTo>
                  <a:pt x="7252" y="5859"/>
                  <a:pt x="7411" y="5479"/>
                  <a:pt x="7474" y="5036"/>
                </a:cubicBezTo>
                <a:lnTo>
                  <a:pt x="7506" y="4909"/>
                </a:lnTo>
                <a:lnTo>
                  <a:pt x="8551" y="4909"/>
                </a:lnTo>
                <a:cubicBezTo>
                  <a:pt x="8646" y="4909"/>
                  <a:pt x="8677" y="4877"/>
                  <a:pt x="8677" y="4782"/>
                </a:cubicBezTo>
                <a:lnTo>
                  <a:pt x="8677" y="4212"/>
                </a:lnTo>
                <a:cubicBezTo>
                  <a:pt x="8677" y="4149"/>
                  <a:pt x="8646" y="4086"/>
                  <a:pt x="8551" y="4086"/>
                </a:cubicBezTo>
                <a:lnTo>
                  <a:pt x="7506" y="4086"/>
                </a:lnTo>
                <a:lnTo>
                  <a:pt x="7474" y="3959"/>
                </a:lnTo>
                <a:cubicBezTo>
                  <a:pt x="7411" y="3547"/>
                  <a:pt x="7252" y="3136"/>
                  <a:pt x="6999" y="2787"/>
                </a:cubicBezTo>
                <a:lnTo>
                  <a:pt x="6936" y="2661"/>
                </a:lnTo>
                <a:lnTo>
                  <a:pt x="7664" y="1932"/>
                </a:lnTo>
                <a:cubicBezTo>
                  <a:pt x="7727" y="1869"/>
                  <a:pt x="7727" y="1806"/>
                  <a:pt x="7664" y="1742"/>
                </a:cubicBezTo>
                <a:lnTo>
                  <a:pt x="7252" y="1331"/>
                </a:lnTo>
                <a:cubicBezTo>
                  <a:pt x="7221" y="1299"/>
                  <a:pt x="7126" y="1299"/>
                  <a:pt x="7094" y="1331"/>
                </a:cubicBezTo>
                <a:lnTo>
                  <a:pt x="6334" y="2091"/>
                </a:lnTo>
                <a:lnTo>
                  <a:pt x="6239" y="2027"/>
                </a:lnTo>
                <a:cubicBezTo>
                  <a:pt x="5859" y="1774"/>
                  <a:pt x="5479" y="1616"/>
                  <a:pt x="5036" y="1521"/>
                </a:cubicBezTo>
                <a:lnTo>
                  <a:pt x="4909" y="1489"/>
                </a:lnTo>
                <a:lnTo>
                  <a:pt x="4909" y="444"/>
                </a:lnTo>
                <a:cubicBezTo>
                  <a:pt x="4909" y="381"/>
                  <a:pt x="4877" y="317"/>
                  <a:pt x="4782" y="317"/>
                </a:cubicBezTo>
                <a:lnTo>
                  <a:pt x="4212" y="317"/>
                </a:lnTo>
                <a:cubicBezTo>
                  <a:pt x="4149" y="317"/>
                  <a:pt x="4085" y="381"/>
                  <a:pt x="4085" y="444"/>
                </a:cubicBezTo>
                <a:lnTo>
                  <a:pt x="4085" y="1489"/>
                </a:lnTo>
                <a:lnTo>
                  <a:pt x="3959" y="1521"/>
                </a:lnTo>
                <a:cubicBezTo>
                  <a:pt x="3547" y="1616"/>
                  <a:pt x="3135" y="1774"/>
                  <a:pt x="2787" y="2027"/>
                </a:cubicBezTo>
                <a:lnTo>
                  <a:pt x="2660" y="2091"/>
                </a:lnTo>
                <a:lnTo>
                  <a:pt x="1932" y="1331"/>
                </a:lnTo>
                <a:cubicBezTo>
                  <a:pt x="1869" y="1299"/>
                  <a:pt x="1805" y="1299"/>
                  <a:pt x="1742" y="1331"/>
                </a:cubicBezTo>
                <a:lnTo>
                  <a:pt x="1330" y="1742"/>
                </a:lnTo>
                <a:cubicBezTo>
                  <a:pt x="1299" y="1806"/>
                  <a:pt x="1299" y="1869"/>
                  <a:pt x="1330" y="1932"/>
                </a:cubicBezTo>
                <a:lnTo>
                  <a:pt x="2090" y="2661"/>
                </a:lnTo>
                <a:lnTo>
                  <a:pt x="2027" y="2787"/>
                </a:lnTo>
                <a:cubicBezTo>
                  <a:pt x="1774" y="3136"/>
                  <a:pt x="1615" y="3547"/>
                  <a:pt x="1520" y="3959"/>
                </a:cubicBezTo>
                <a:lnTo>
                  <a:pt x="1520" y="4086"/>
                </a:lnTo>
                <a:lnTo>
                  <a:pt x="444" y="4086"/>
                </a:lnTo>
                <a:cubicBezTo>
                  <a:pt x="380" y="4086"/>
                  <a:pt x="317" y="4149"/>
                  <a:pt x="317" y="4212"/>
                </a:cubicBezTo>
                <a:lnTo>
                  <a:pt x="317" y="4782"/>
                </a:lnTo>
                <a:cubicBezTo>
                  <a:pt x="317" y="4846"/>
                  <a:pt x="380" y="4909"/>
                  <a:pt x="444" y="4909"/>
                </a:cubicBezTo>
                <a:lnTo>
                  <a:pt x="1520" y="4909"/>
                </a:lnTo>
                <a:lnTo>
                  <a:pt x="1520" y="5036"/>
                </a:lnTo>
                <a:cubicBezTo>
                  <a:pt x="1615" y="5479"/>
                  <a:pt x="1774" y="5859"/>
                  <a:pt x="2027" y="6239"/>
                </a:cubicBezTo>
                <a:lnTo>
                  <a:pt x="2090" y="6334"/>
                </a:lnTo>
                <a:lnTo>
                  <a:pt x="1330" y="7094"/>
                </a:lnTo>
                <a:cubicBezTo>
                  <a:pt x="1299" y="7126"/>
                  <a:pt x="1299" y="7221"/>
                  <a:pt x="1330" y="7253"/>
                </a:cubicBezTo>
                <a:lnTo>
                  <a:pt x="1742" y="7664"/>
                </a:lnTo>
                <a:cubicBezTo>
                  <a:pt x="1805" y="7728"/>
                  <a:pt x="1869" y="7728"/>
                  <a:pt x="1932" y="7664"/>
                </a:cubicBezTo>
                <a:close/>
                <a:moveTo>
                  <a:pt x="4497" y="6651"/>
                </a:moveTo>
                <a:cubicBezTo>
                  <a:pt x="3325" y="6651"/>
                  <a:pt x="2375" y="5669"/>
                  <a:pt x="2375" y="4497"/>
                </a:cubicBezTo>
                <a:cubicBezTo>
                  <a:pt x="2375" y="3326"/>
                  <a:pt x="3325" y="2376"/>
                  <a:pt x="4497" y="2376"/>
                </a:cubicBezTo>
                <a:cubicBezTo>
                  <a:pt x="5701" y="2376"/>
                  <a:pt x="6651" y="3326"/>
                  <a:pt x="6651" y="4497"/>
                </a:cubicBezTo>
                <a:cubicBezTo>
                  <a:pt x="6651" y="5669"/>
                  <a:pt x="5701" y="6651"/>
                  <a:pt x="4497" y="6651"/>
                </a:cubicBezTo>
                <a:close/>
                <a:moveTo>
                  <a:pt x="4497" y="2692"/>
                </a:moveTo>
                <a:cubicBezTo>
                  <a:pt x="3515" y="2692"/>
                  <a:pt x="2692" y="3516"/>
                  <a:pt x="2692" y="4497"/>
                </a:cubicBezTo>
                <a:cubicBezTo>
                  <a:pt x="2692" y="5511"/>
                  <a:pt x="3515" y="6334"/>
                  <a:pt x="4497" y="6334"/>
                </a:cubicBezTo>
                <a:cubicBezTo>
                  <a:pt x="5511" y="6334"/>
                  <a:pt x="6334" y="5511"/>
                  <a:pt x="6334" y="4497"/>
                </a:cubicBezTo>
                <a:cubicBezTo>
                  <a:pt x="6334" y="3516"/>
                  <a:pt x="5511" y="2692"/>
                  <a:pt x="4497" y="2692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1089;p16">
            <a:extLst>
              <a:ext uri="{FF2B5EF4-FFF2-40B4-BE49-F238E27FC236}">
                <a16:creationId xmlns:a16="http://schemas.microsoft.com/office/drawing/2014/main" id="{22700285-F187-44B4-A87F-46442074B833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1090;p16">
            <a:extLst>
              <a:ext uri="{FF2B5EF4-FFF2-40B4-BE49-F238E27FC236}">
                <a16:creationId xmlns:a16="http://schemas.microsoft.com/office/drawing/2014/main" id="{EF2BE3CB-B5C9-D5B3-5F95-8A28590B8822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1091;p16">
            <a:extLst>
              <a:ext uri="{FF2B5EF4-FFF2-40B4-BE49-F238E27FC236}">
                <a16:creationId xmlns:a16="http://schemas.microsoft.com/office/drawing/2014/main" id="{6BDEAA77-75DE-26FC-EAD2-E1309C830369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1092;p16">
            <a:extLst>
              <a:ext uri="{FF2B5EF4-FFF2-40B4-BE49-F238E27FC236}">
                <a16:creationId xmlns:a16="http://schemas.microsoft.com/office/drawing/2014/main" id="{087F5AE9-18C7-9887-AE7D-F09AC9C4D921}"/>
              </a:ext>
            </a:extLst>
          </p:cNvPr>
          <p:cNvSpPr/>
          <p:nvPr/>
        </p:nvSpPr>
        <p:spPr>
          <a:xfrm>
            <a:off x="793451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1093;p16">
            <a:extLst>
              <a:ext uri="{FF2B5EF4-FFF2-40B4-BE49-F238E27FC236}">
                <a16:creationId xmlns:a16="http://schemas.microsoft.com/office/drawing/2014/main" id="{5DB823A0-3612-C3E8-763E-6BB89F2B450A}"/>
              </a:ext>
            </a:extLst>
          </p:cNvPr>
          <p:cNvSpPr/>
          <p:nvPr/>
        </p:nvSpPr>
        <p:spPr>
          <a:xfrm>
            <a:off x="793674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1094;p16">
            <a:extLst>
              <a:ext uri="{FF2B5EF4-FFF2-40B4-BE49-F238E27FC236}">
                <a16:creationId xmlns:a16="http://schemas.microsoft.com/office/drawing/2014/main" id="{45866E96-A6F4-CD24-0155-596F40103DDA}"/>
              </a:ext>
            </a:extLst>
          </p:cNvPr>
          <p:cNvSpPr/>
          <p:nvPr/>
        </p:nvSpPr>
        <p:spPr>
          <a:xfrm>
            <a:off x="793674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1095;p16">
            <a:extLst>
              <a:ext uri="{FF2B5EF4-FFF2-40B4-BE49-F238E27FC236}">
                <a16:creationId xmlns:a16="http://schemas.microsoft.com/office/drawing/2014/main" id="{C7E92998-25D7-B7F2-AA67-D7DEBF8C338A}"/>
              </a:ext>
            </a:extLst>
          </p:cNvPr>
          <p:cNvSpPr/>
          <p:nvPr/>
        </p:nvSpPr>
        <p:spPr>
          <a:xfrm>
            <a:off x="793674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1096;p16">
            <a:extLst>
              <a:ext uri="{FF2B5EF4-FFF2-40B4-BE49-F238E27FC236}">
                <a16:creationId xmlns:a16="http://schemas.microsoft.com/office/drawing/2014/main" id="{AA76C778-2817-B1DB-EC48-0ECEB56F88C9}"/>
              </a:ext>
            </a:extLst>
          </p:cNvPr>
          <p:cNvSpPr/>
          <p:nvPr/>
        </p:nvSpPr>
        <p:spPr>
          <a:xfrm>
            <a:off x="7936740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1097;p16">
            <a:extLst>
              <a:ext uri="{FF2B5EF4-FFF2-40B4-BE49-F238E27FC236}">
                <a16:creationId xmlns:a16="http://schemas.microsoft.com/office/drawing/2014/main" id="{141E2205-6094-2620-908B-5661ACE7513D}"/>
              </a:ext>
            </a:extLst>
          </p:cNvPr>
          <p:cNvSpPr/>
          <p:nvPr/>
        </p:nvSpPr>
        <p:spPr>
          <a:xfrm>
            <a:off x="793896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1098;p16">
            <a:extLst>
              <a:ext uri="{FF2B5EF4-FFF2-40B4-BE49-F238E27FC236}">
                <a16:creationId xmlns:a16="http://schemas.microsoft.com/office/drawing/2014/main" id="{A9895D16-5B25-3632-7A7E-78947B3A7FBB}"/>
              </a:ext>
            </a:extLst>
          </p:cNvPr>
          <p:cNvSpPr/>
          <p:nvPr/>
        </p:nvSpPr>
        <p:spPr>
          <a:xfrm>
            <a:off x="793896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1099;p16">
            <a:extLst>
              <a:ext uri="{FF2B5EF4-FFF2-40B4-BE49-F238E27FC236}">
                <a16:creationId xmlns:a16="http://schemas.microsoft.com/office/drawing/2014/main" id="{9B6C30D9-A7A5-A61C-F01B-B77A049ADD93}"/>
              </a:ext>
            </a:extLst>
          </p:cNvPr>
          <p:cNvSpPr/>
          <p:nvPr/>
        </p:nvSpPr>
        <p:spPr>
          <a:xfrm>
            <a:off x="793896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1100;p16">
            <a:extLst>
              <a:ext uri="{FF2B5EF4-FFF2-40B4-BE49-F238E27FC236}">
                <a16:creationId xmlns:a16="http://schemas.microsoft.com/office/drawing/2014/main" id="{685F14DA-F017-102C-0B86-2445C75011A3}"/>
              </a:ext>
            </a:extLst>
          </p:cNvPr>
          <p:cNvSpPr/>
          <p:nvPr/>
        </p:nvSpPr>
        <p:spPr>
          <a:xfrm>
            <a:off x="794111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1101;p16">
            <a:extLst>
              <a:ext uri="{FF2B5EF4-FFF2-40B4-BE49-F238E27FC236}">
                <a16:creationId xmlns:a16="http://schemas.microsoft.com/office/drawing/2014/main" id="{248AF5E8-55C3-2AEF-D117-9D68BE655A07}"/>
              </a:ext>
            </a:extLst>
          </p:cNvPr>
          <p:cNvSpPr/>
          <p:nvPr/>
        </p:nvSpPr>
        <p:spPr>
          <a:xfrm>
            <a:off x="794111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1102;p16">
            <a:extLst>
              <a:ext uri="{FF2B5EF4-FFF2-40B4-BE49-F238E27FC236}">
                <a16:creationId xmlns:a16="http://schemas.microsoft.com/office/drawing/2014/main" id="{CB6AE3B6-91C0-1A62-D27A-96A8AFA371E5}"/>
              </a:ext>
            </a:extLst>
          </p:cNvPr>
          <p:cNvSpPr/>
          <p:nvPr/>
        </p:nvSpPr>
        <p:spPr>
          <a:xfrm>
            <a:off x="794111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1103;p16">
            <a:extLst>
              <a:ext uri="{FF2B5EF4-FFF2-40B4-BE49-F238E27FC236}">
                <a16:creationId xmlns:a16="http://schemas.microsoft.com/office/drawing/2014/main" id="{2B1FB397-85B1-2841-807D-97954A33BD85}"/>
              </a:ext>
            </a:extLst>
          </p:cNvPr>
          <p:cNvSpPr/>
          <p:nvPr/>
        </p:nvSpPr>
        <p:spPr>
          <a:xfrm>
            <a:off x="7941114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1104;p16">
            <a:extLst>
              <a:ext uri="{FF2B5EF4-FFF2-40B4-BE49-F238E27FC236}">
                <a16:creationId xmlns:a16="http://schemas.microsoft.com/office/drawing/2014/main" id="{238CDB58-E4E7-3EE8-4013-0CE717980F18}"/>
              </a:ext>
            </a:extLst>
          </p:cNvPr>
          <p:cNvSpPr/>
          <p:nvPr/>
        </p:nvSpPr>
        <p:spPr>
          <a:xfrm>
            <a:off x="7943336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1105;p16">
            <a:extLst>
              <a:ext uri="{FF2B5EF4-FFF2-40B4-BE49-F238E27FC236}">
                <a16:creationId xmlns:a16="http://schemas.microsoft.com/office/drawing/2014/main" id="{08B453A9-6E32-B851-C432-F6D73E3AE3FF}"/>
              </a:ext>
            </a:extLst>
          </p:cNvPr>
          <p:cNvSpPr/>
          <p:nvPr/>
        </p:nvSpPr>
        <p:spPr>
          <a:xfrm>
            <a:off x="7943336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1106;p16">
            <a:extLst>
              <a:ext uri="{FF2B5EF4-FFF2-40B4-BE49-F238E27FC236}">
                <a16:creationId xmlns:a16="http://schemas.microsoft.com/office/drawing/2014/main" id="{A9DFCE62-8FF5-33C2-2855-B7D2FADE770B}"/>
              </a:ext>
            </a:extLst>
          </p:cNvPr>
          <p:cNvSpPr/>
          <p:nvPr/>
        </p:nvSpPr>
        <p:spPr>
          <a:xfrm>
            <a:off x="7943336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1107;p16">
            <a:extLst>
              <a:ext uri="{FF2B5EF4-FFF2-40B4-BE49-F238E27FC236}">
                <a16:creationId xmlns:a16="http://schemas.microsoft.com/office/drawing/2014/main" id="{0AA53374-940A-200B-631A-11A32F4D64FA}"/>
              </a:ext>
            </a:extLst>
          </p:cNvPr>
          <p:cNvSpPr/>
          <p:nvPr/>
        </p:nvSpPr>
        <p:spPr>
          <a:xfrm>
            <a:off x="794555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1108;p16">
            <a:extLst>
              <a:ext uri="{FF2B5EF4-FFF2-40B4-BE49-F238E27FC236}">
                <a16:creationId xmlns:a16="http://schemas.microsoft.com/office/drawing/2014/main" id="{5A5D20B2-9F78-909D-CDB0-A865B25163BD}"/>
              </a:ext>
            </a:extLst>
          </p:cNvPr>
          <p:cNvSpPr/>
          <p:nvPr/>
        </p:nvSpPr>
        <p:spPr>
          <a:xfrm>
            <a:off x="7945558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1109;p16">
            <a:extLst>
              <a:ext uri="{FF2B5EF4-FFF2-40B4-BE49-F238E27FC236}">
                <a16:creationId xmlns:a16="http://schemas.microsoft.com/office/drawing/2014/main" id="{8A456E37-326F-EEBD-D4BD-AFACB2D248AA}"/>
              </a:ext>
            </a:extLst>
          </p:cNvPr>
          <p:cNvSpPr/>
          <p:nvPr/>
        </p:nvSpPr>
        <p:spPr>
          <a:xfrm>
            <a:off x="7945558" y="3806679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1110;p16">
            <a:extLst>
              <a:ext uri="{FF2B5EF4-FFF2-40B4-BE49-F238E27FC236}">
                <a16:creationId xmlns:a16="http://schemas.microsoft.com/office/drawing/2014/main" id="{861808C7-EFF4-6EF0-A7C2-8A2B7C34C4C4}"/>
              </a:ext>
            </a:extLst>
          </p:cNvPr>
          <p:cNvSpPr/>
          <p:nvPr/>
        </p:nvSpPr>
        <p:spPr>
          <a:xfrm>
            <a:off x="794771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1111;p16">
            <a:extLst>
              <a:ext uri="{FF2B5EF4-FFF2-40B4-BE49-F238E27FC236}">
                <a16:creationId xmlns:a16="http://schemas.microsoft.com/office/drawing/2014/main" id="{4B0035A3-33D6-C1B5-30C3-39A2E56076FC}"/>
              </a:ext>
            </a:extLst>
          </p:cNvPr>
          <p:cNvSpPr/>
          <p:nvPr/>
        </p:nvSpPr>
        <p:spPr>
          <a:xfrm>
            <a:off x="794771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1112;p16">
            <a:extLst>
              <a:ext uri="{FF2B5EF4-FFF2-40B4-BE49-F238E27FC236}">
                <a16:creationId xmlns:a16="http://schemas.microsoft.com/office/drawing/2014/main" id="{C45DD686-0C0E-3867-E0E7-8139CD4885E2}"/>
              </a:ext>
            </a:extLst>
          </p:cNvPr>
          <p:cNvSpPr/>
          <p:nvPr/>
        </p:nvSpPr>
        <p:spPr>
          <a:xfrm>
            <a:off x="7947710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1113;p16">
            <a:extLst>
              <a:ext uri="{FF2B5EF4-FFF2-40B4-BE49-F238E27FC236}">
                <a16:creationId xmlns:a16="http://schemas.microsoft.com/office/drawing/2014/main" id="{7A86FD52-DDAA-E9BC-F202-050189989A5C}"/>
              </a:ext>
            </a:extLst>
          </p:cNvPr>
          <p:cNvSpPr/>
          <p:nvPr/>
        </p:nvSpPr>
        <p:spPr>
          <a:xfrm>
            <a:off x="7947710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1114;p16">
            <a:extLst>
              <a:ext uri="{FF2B5EF4-FFF2-40B4-BE49-F238E27FC236}">
                <a16:creationId xmlns:a16="http://schemas.microsoft.com/office/drawing/2014/main" id="{FFFE2677-5A09-B8EF-C186-2A51A5E2A9E6}"/>
              </a:ext>
            </a:extLst>
          </p:cNvPr>
          <p:cNvSpPr/>
          <p:nvPr/>
        </p:nvSpPr>
        <p:spPr>
          <a:xfrm>
            <a:off x="794993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1115;p16">
            <a:extLst>
              <a:ext uri="{FF2B5EF4-FFF2-40B4-BE49-F238E27FC236}">
                <a16:creationId xmlns:a16="http://schemas.microsoft.com/office/drawing/2014/main" id="{1F8B392E-E91E-FA31-1E63-09B9DD386881}"/>
              </a:ext>
            </a:extLst>
          </p:cNvPr>
          <p:cNvSpPr/>
          <p:nvPr/>
        </p:nvSpPr>
        <p:spPr>
          <a:xfrm>
            <a:off x="794993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1116;p16">
            <a:extLst>
              <a:ext uri="{FF2B5EF4-FFF2-40B4-BE49-F238E27FC236}">
                <a16:creationId xmlns:a16="http://schemas.microsoft.com/office/drawing/2014/main" id="{70F6F2FD-2543-6A30-4740-75F25E6385EC}"/>
              </a:ext>
            </a:extLst>
          </p:cNvPr>
          <p:cNvSpPr/>
          <p:nvPr/>
        </p:nvSpPr>
        <p:spPr>
          <a:xfrm>
            <a:off x="7949932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1117;p16">
            <a:extLst>
              <a:ext uri="{FF2B5EF4-FFF2-40B4-BE49-F238E27FC236}">
                <a16:creationId xmlns:a16="http://schemas.microsoft.com/office/drawing/2014/main" id="{F63266B3-A34E-B8E2-4F88-97FAD550644D}"/>
              </a:ext>
            </a:extLst>
          </p:cNvPr>
          <p:cNvSpPr/>
          <p:nvPr/>
        </p:nvSpPr>
        <p:spPr>
          <a:xfrm>
            <a:off x="795215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1118;p16">
            <a:extLst>
              <a:ext uri="{FF2B5EF4-FFF2-40B4-BE49-F238E27FC236}">
                <a16:creationId xmlns:a16="http://schemas.microsoft.com/office/drawing/2014/main" id="{9B6F1D6D-9ABA-FC8C-1974-16521A6A7E90}"/>
              </a:ext>
            </a:extLst>
          </p:cNvPr>
          <p:cNvSpPr/>
          <p:nvPr/>
        </p:nvSpPr>
        <p:spPr>
          <a:xfrm>
            <a:off x="795215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1119;p16">
            <a:extLst>
              <a:ext uri="{FF2B5EF4-FFF2-40B4-BE49-F238E27FC236}">
                <a16:creationId xmlns:a16="http://schemas.microsoft.com/office/drawing/2014/main" id="{CDC0F2EF-678E-3CFD-FD94-5334211536B6}"/>
              </a:ext>
            </a:extLst>
          </p:cNvPr>
          <p:cNvSpPr/>
          <p:nvPr/>
        </p:nvSpPr>
        <p:spPr>
          <a:xfrm>
            <a:off x="7952154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1120;p16">
            <a:extLst>
              <a:ext uri="{FF2B5EF4-FFF2-40B4-BE49-F238E27FC236}">
                <a16:creationId xmlns:a16="http://schemas.microsoft.com/office/drawing/2014/main" id="{D0DF4149-0549-F5E2-3400-14C938CEDE4E}"/>
              </a:ext>
            </a:extLst>
          </p:cNvPr>
          <p:cNvSpPr/>
          <p:nvPr/>
        </p:nvSpPr>
        <p:spPr>
          <a:xfrm>
            <a:off x="7952154" y="3806679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1121;p16">
            <a:extLst>
              <a:ext uri="{FF2B5EF4-FFF2-40B4-BE49-F238E27FC236}">
                <a16:creationId xmlns:a16="http://schemas.microsoft.com/office/drawing/2014/main" id="{7E0C7AD5-7302-2130-21B7-270391B5249B}"/>
              </a:ext>
            </a:extLst>
          </p:cNvPr>
          <p:cNvSpPr/>
          <p:nvPr/>
        </p:nvSpPr>
        <p:spPr>
          <a:xfrm>
            <a:off x="7954307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1122;p16">
            <a:extLst>
              <a:ext uri="{FF2B5EF4-FFF2-40B4-BE49-F238E27FC236}">
                <a16:creationId xmlns:a16="http://schemas.microsoft.com/office/drawing/2014/main" id="{210E146E-EA91-1CC1-B7E5-E05AA52A97F6}"/>
              </a:ext>
            </a:extLst>
          </p:cNvPr>
          <p:cNvSpPr/>
          <p:nvPr/>
        </p:nvSpPr>
        <p:spPr>
          <a:xfrm>
            <a:off x="7954307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1123;p16">
            <a:extLst>
              <a:ext uri="{FF2B5EF4-FFF2-40B4-BE49-F238E27FC236}">
                <a16:creationId xmlns:a16="http://schemas.microsoft.com/office/drawing/2014/main" id="{70F846A6-2B60-D27A-FBF3-8BAF64C46F80}"/>
              </a:ext>
            </a:extLst>
          </p:cNvPr>
          <p:cNvSpPr/>
          <p:nvPr/>
        </p:nvSpPr>
        <p:spPr>
          <a:xfrm>
            <a:off x="7954307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124;p16">
            <a:extLst>
              <a:ext uri="{FF2B5EF4-FFF2-40B4-BE49-F238E27FC236}">
                <a16:creationId xmlns:a16="http://schemas.microsoft.com/office/drawing/2014/main" id="{5A9AA877-735B-DF60-3790-DD86756F6B0E}"/>
              </a:ext>
            </a:extLst>
          </p:cNvPr>
          <p:cNvSpPr/>
          <p:nvPr/>
        </p:nvSpPr>
        <p:spPr>
          <a:xfrm>
            <a:off x="7956529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125;p16">
            <a:extLst>
              <a:ext uri="{FF2B5EF4-FFF2-40B4-BE49-F238E27FC236}">
                <a16:creationId xmlns:a16="http://schemas.microsoft.com/office/drawing/2014/main" id="{95B5A957-3E4D-AE7D-1BA9-A124FDC34C49}"/>
              </a:ext>
            </a:extLst>
          </p:cNvPr>
          <p:cNvSpPr/>
          <p:nvPr/>
        </p:nvSpPr>
        <p:spPr>
          <a:xfrm>
            <a:off x="7956529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126;p16">
            <a:extLst>
              <a:ext uri="{FF2B5EF4-FFF2-40B4-BE49-F238E27FC236}">
                <a16:creationId xmlns:a16="http://schemas.microsoft.com/office/drawing/2014/main" id="{FBEFEFF5-CBAC-E72F-BE57-689C72E71FFF}"/>
              </a:ext>
            </a:extLst>
          </p:cNvPr>
          <p:cNvSpPr/>
          <p:nvPr/>
        </p:nvSpPr>
        <p:spPr>
          <a:xfrm>
            <a:off x="7956529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127;p16">
            <a:extLst>
              <a:ext uri="{FF2B5EF4-FFF2-40B4-BE49-F238E27FC236}">
                <a16:creationId xmlns:a16="http://schemas.microsoft.com/office/drawing/2014/main" id="{D9A81A8E-EBEA-A8A8-3FAE-289CF5626B3C}"/>
              </a:ext>
            </a:extLst>
          </p:cNvPr>
          <p:cNvSpPr/>
          <p:nvPr/>
        </p:nvSpPr>
        <p:spPr>
          <a:xfrm>
            <a:off x="7956529" y="3806679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128;p16">
            <a:extLst>
              <a:ext uri="{FF2B5EF4-FFF2-40B4-BE49-F238E27FC236}">
                <a16:creationId xmlns:a16="http://schemas.microsoft.com/office/drawing/2014/main" id="{3666C372-EDA5-65FC-1B17-1D3199F3ED17}"/>
              </a:ext>
            </a:extLst>
          </p:cNvPr>
          <p:cNvSpPr/>
          <p:nvPr/>
        </p:nvSpPr>
        <p:spPr>
          <a:xfrm>
            <a:off x="7958751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129;p16">
            <a:extLst>
              <a:ext uri="{FF2B5EF4-FFF2-40B4-BE49-F238E27FC236}">
                <a16:creationId xmlns:a16="http://schemas.microsoft.com/office/drawing/2014/main" id="{6A8BC5B9-EB2F-4F55-2769-4B12C61AF8C0}"/>
              </a:ext>
            </a:extLst>
          </p:cNvPr>
          <p:cNvSpPr/>
          <p:nvPr/>
        </p:nvSpPr>
        <p:spPr>
          <a:xfrm>
            <a:off x="7958751" y="3806679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380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130;p16">
            <a:extLst>
              <a:ext uri="{FF2B5EF4-FFF2-40B4-BE49-F238E27FC236}">
                <a16:creationId xmlns:a16="http://schemas.microsoft.com/office/drawing/2014/main" id="{1A2B4D92-468D-24F2-9622-DC10918BE2AB}"/>
              </a:ext>
            </a:extLst>
          </p:cNvPr>
          <p:cNvSpPr/>
          <p:nvPr/>
        </p:nvSpPr>
        <p:spPr>
          <a:xfrm>
            <a:off x="8106091" y="3877016"/>
            <a:ext cx="0" cy="28677"/>
          </a:xfrm>
          <a:custGeom>
            <a:avLst/>
            <a:gdLst/>
            <a:ahLst/>
            <a:cxnLst/>
            <a:rect l="l" t="t" r="r" b="b"/>
            <a:pathLst>
              <a:path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131;p16">
            <a:extLst>
              <a:ext uri="{FF2B5EF4-FFF2-40B4-BE49-F238E27FC236}">
                <a16:creationId xmlns:a16="http://schemas.microsoft.com/office/drawing/2014/main" id="{A0E717CD-2420-0DA9-2DCA-6127EE8B71A0}"/>
              </a:ext>
            </a:extLst>
          </p:cNvPr>
          <p:cNvSpPr/>
          <p:nvPr/>
        </p:nvSpPr>
        <p:spPr>
          <a:xfrm>
            <a:off x="8106091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132;p16">
            <a:extLst>
              <a:ext uri="{FF2B5EF4-FFF2-40B4-BE49-F238E27FC236}">
                <a16:creationId xmlns:a16="http://schemas.microsoft.com/office/drawing/2014/main" id="{69A68C06-7F9D-81C0-E76F-608CF1088D2C}"/>
              </a:ext>
            </a:extLst>
          </p:cNvPr>
          <p:cNvSpPr/>
          <p:nvPr/>
        </p:nvSpPr>
        <p:spPr>
          <a:xfrm>
            <a:off x="8106091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133;p16">
            <a:extLst>
              <a:ext uri="{FF2B5EF4-FFF2-40B4-BE49-F238E27FC236}">
                <a16:creationId xmlns:a16="http://schemas.microsoft.com/office/drawing/2014/main" id="{C798A8FB-A347-31CF-9107-B5E131178E20}"/>
              </a:ext>
            </a:extLst>
          </p:cNvPr>
          <p:cNvSpPr/>
          <p:nvPr/>
        </p:nvSpPr>
        <p:spPr>
          <a:xfrm>
            <a:off x="810824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134;p16">
            <a:extLst>
              <a:ext uri="{FF2B5EF4-FFF2-40B4-BE49-F238E27FC236}">
                <a16:creationId xmlns:a16="http://schemas.microsoft.com/office/drawing/2014/main" id="{4D960B8F-B581-7CA1-9176-6C160F1C70C1}"/>
              </a:ext>
            </a:extLst>
          </p:cNvPr>
          <p:cNvSpPr/>
          <p:nvPr/>
        </p:nvSpPr>
        <p:spPr>
          <a:xfrm>
            <a:off x="810824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135;p16">
            <a:extLst>
              <a:ext uri="{FF2B5EF4-FFF2-40B4-BE49-F238E27FC236}">
                <a16:creationId xmlns:a16="http://schemas.microsoft.com/office/drawing/2014/main" id="{0BCB94EB-4D3E-4160-27FB-55083DC247C3}"/>
              </a:ext>
            </a:extLst>
          </p:cNvPr>
          <p:cNvSpPr/>
          <p:nvPr/>
        </p:nvSpPr>
        <p:spPr>
          <a:xfrm>
            <a:off x="8108243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136;p16">
            <a:extLst>
              <a:ext uri="{FF2B5EF4-FFF2-40B4-BE49-F238E27FC236}">
                <a16:creationId xmlns:a16="http://schemas.microsoft.com/office/drawing/2014/main" id="{C4683990-7839-10AF-48C2-B93743761088}"/>
              </a:ext>
            </a:extLst>
          </p:cNvPr>
          <p:cNvSpPr/>
          <p:nvPr/>
        </p:nvSpPr>
        <p:spPr>
          <a:xfrm>
            <a:off x="811046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137;p16">
            <a:extLst>
              <a:ext uri="{FF2B5EF4-FFF2-40B4-BE49-F238E27FC236}">
                <a16:creationId xmlns:a16="http://schemas.microsoft.com/office/drawing/2014/main" id="{582CB024-8BD1-155F-ADAE-7E736F80014B}"/>
              </a:ext>
            </a:extLst>
          </p:cNvPr>
          <p:cNvSpPr/>
          <p:nvPr/>
        </p:nvSpPr>
        <p:spPr>
          <a:xfrm>
            <a:off x="811046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138;p16">
            <a:extLst>
              <a:ext uri="{FF2B5EF4-FFF2-40B4-BE49-F238E27FC236}">
                <a16:creationId xmlns:a16="http://schemas.microsoft.com/office/drawing/2014/main" id="{32275F76-3ADD-30C7-DFD5-590705C41097}"/>
              </a:ext>
            </a:extLst>
          </p:cNvPr>
          <p:cNvSpPr/>
          <p:nvPr/>
        </p:nvSpPr>
        <p:spPr>
          <a:xfrm>
            <a:off x="8110465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139;p16">
            <a:extLst>
              <a:ext uri="{FF2B5EF4-FFF2-40B4-BE49-F238E27FC236}">
                <a16:creationId xmlns:a16="http://schemas.microsoft.com/office/drawing/2014/main" id="{536E2229-CCAD-BBD1-FBB5-09324C38AAF9}"/>
              </a:ext>
            </a:extLst>
          </p:cNvPr>
          <p:cNvSpPr/>
          <p:nvPr/>
        </p:nvSpPr>
        <p:spPr>
          <a:xfrm>
            <a:off x="811268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140;p16">
            <a:extLst>
              <a:ext uri="{FF2B5EF4-FFF2-40B4-BE49-F238E27FC236}">
                <a16:creationId xmlns:a16="http://schemas.microsoft.com/office/drawing/2014/main" id="{0245892F-9B6C-0EAD-D29C-34360E9F3EA3}"/>
              </a:ext>
            </a:extLst>
          </p:cNvPr>
          <p:cNvSpPr/>
          <p:nvPr/>
        </p:nvSpPr>
        <p:spPr>
          <a:xfrm>
            <a:off x="811268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141;p16">
            <a:extLst>
              <a:ext uri="{FF2B5EF4-FFF2-40B4-BE49-F238E27FC236}">
                <a16:creationId xmlns:a16="http://schemas.microsoft.com/office/drawing/2014/main" id="{4BB56124-081F-9357-5E1E-485AD4E1B097}"/>
              </a:ext>
            </a:extLst>
          </p:cNvPr>
          <p:cNvSpPr/>
          <p:nvPr/>
        </p:nvSpPr>
        <p:spPr>
          <a:xfrm>
            <a:off x="811268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142;p16">
            <a:extLst>
              <a:ext uri="{FF2B5EF4-FFF2-40B4-BE49-F238E27FC236}">
                <a16:creationId xmlns:a16="http://schemas.microsoft.com/office/drawing/2014/main" id="{21029EB0-C208-BE46-C04D-3033AE00349E}"/>
              </a:ext>
            </a:extLst>
          </p:cNvPr>
          <p:cNvSpPr/>
          <p:nvPr/>
        </p:nvSpPr>
        <p:spPr>
          <a:xfrm>
            <a:off x="8112687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143;p16">
            <a:extLst>
              <a:ext uri="{FF2B5EF4-FFF2-40B4-BE49-F238E27FC236}">
                <a16:creationId xmlns:a16="http://schemas.microsoft.com/office/drawing/2014/main" id="{4AF57121-9B75-7EFA-997F-191740D9FB9B}"/>
              </a:ext>
            </a:extLst>
          </p:cNvPr>
          <p:cNvSpPr/>
          <p:nvPr/>
        </p:nvSpPr>
        <p:spPr>
          <a:xfrm>
            <a:off x="811484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144;p16">
            <a:extLst>
              <a:ext uri="{FF2B5EF4-FFF2-40B4-BE49-F238E27FC236}">
                <a16:creationId xmlns:a16="http://schemas.microsoft.com/office/drawing/2014/main" id="{74E261EF-2065-2EA6-CB3F-F925E64ACDE7}"/>
              </a:ext>
            </a:extLst>
          </p:cNvPr>
          <p:cNvSpPr/>
          <p:nvPr/>
        </p:nvSpPr>
        <p:spPr>
          <a:xfrm>
            <a:off x="811484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145;p16">
            <a:extLst>
              <a:ext uri="{FF2B5EF4-FFF2-40B4-BE49-F238E27FC236}">
                <a16:creationId xmlns:a16="http://schemas.microsoft.com/office/drawing/2014/main" id="{197441B5-9A6C-92B9-C312-9783900A6327}"/>
              </a:ext>
            </a:extLst>
          </p:cNvPr>
          <p:cNvSpPr/>
          <p:nvPr/>
        </p:nvSpPr>
        <p:spPr>
          <a:xfrm>
            <a:off x="8114840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146;p16">
            <a:extLst>
              <a:ext uri="{FF2B5EF4-FFF2-40B4-BE49-F238E27FC236}">
                <a16:creationId xmlns:a16="http://schemas.microsoft.com/office/drawing/2014/main" id="{9434FE38-CEED-FE88-AECE-2F826E727235}"/>
              </a:ext>
            </a:extLst>
          </p:cNvPr>
          <p:cNvSpPr/>
          <p:nvPr/>
        </p:nvSpPr>
        <p:spPr>
          <a:xfrm>
            <a:off x="811706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147;p16">
            <a:extLst>
              <a:ext uri="{FF2B5EF4-FFF2-40B4-BE49-F238E27FC236}">
                <a16:creationId xmlns:a16="http://schemas.microsoft.com/office/drawing/2014/main" id="{4CC164D5-D269-44EA-9D9B-413F28E4D751}"/>
              </a:ext>
            </a:extLst>
          </p:cNvPr>
          <p:cNvSpPr/>
          <p:nvPr/>
        </p:nvSpPr>
        <p:spPr>
          <a:xfrm>
            <a:off x="811706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148;p16">
            <a:extLst>
              <a:ext uri="{FF2B5EF4-FFF2-40B4-BE49-F238E27FC236}">
                <a16:creationId xmlns:a16="http://schemas.microsoft.com/office/drawing/2014/main" id="{7641E94E-A4A5-190E-5301-5D3B77F7F775}"/>
              </a:ext>
            </a:extLst>
          </p:cNvPr>
          <p:cNvSpPr/>
          <p:nvPr/>
        </p:nvSpPr>
        <p:spPr>
          <a:xfrm>
            <a:off x="8117062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149;p16">
            <a:extLst>
              <a:ext uri="{FF2B5EF4-FFF2-40B4-BE49-F238E27FC236}">
                <a16:creationId xmlns:a16="http://schemas.microsoft.com/office/drawing/2014/main" id="{4BDC418F-456F-288A-D98E-D215AEE71414}"/>
              </a:ext>
            </a:extLst>
          </p:cNvPr>
          <p:cNvSpPr/>
          <p:nvPr/>
        </p:nvSpPr>
        <p:spPr>
          <a:xfrm>
            <a:off x="8117062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150;p16">
            <a:extLst>
              <a:ext uri="{FF2B5EF4-FFF2-40B4-BE49-F238E27FC236}">
                <a16:creationId xmlns:a16="http://schemas.microsoft.com/office/drawing/2014/main" id="{9DB9371E-A091-6E13-F000-A9861211F96F}"/>
              </a:ext>
            </a:extLst>
          </p:cNvPr>
          <p:cNvSpPr/>
          <p:nvPr/>
        </p:nvSpPr>
        <p:spPr>
          <a:xfrm>
            <a:off x="811928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151;p16">
            <a:extLst>
              <a:ext uri="{FF2B5EF4-FFF2-40B4-BE49-F238E27FC236}">
                <a16:creationId xmlns:a16="http://schemas.microsoft.com/office/drawing/2014/main" id="{6250B310-57FE-B464-41CC-74B29BCFDDE3}"/>
              </a:ext>
            </a:extLst>
          </p:cNvPr>
          <p:cNvSpPr/>
          <p:nvPr/>
        </p:nvSpPr>
        <p:spPr>
          <a:xfrm>
            <a:off x="811928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152;p16">
            <a:extLst>
              <a:ext uri="{FF2B5EF4-FFF2-40B4-BE49-F238E27FC236}">
                <a16:creationId xmlns:a16="http://schemas.microsoft.com/office/drawing/2014/main" id="{4560F783-0868-A1B5-E8D5-F71F97762BCE}"/>
              </a:ext>
            </a:extLst>
          </p:cNvPr>
          <p:cNvSpPr/>
          <p:nvPr/>
        </p:nvSpPr>
        <p:spPr>
          <a:xfrm>
            <a:off x="8119283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153;p16">
            <a:extLst>
              <a:ext uri="{FF2B5EF4-FFF2-40B4-BE49-F238E27FC236}">
                <a16:creationId xmlns:a16="http://schemas.microsoft.com/office/drawing/2014/main" id="{8242249E-17C1-F6AE-CF98-51CA3CAC654E}"/>
              </a:ext>
            </a:extLst>
          </p:cNvPr>
          <p:cNvSpPr/>
          <p:nvPr/>
        </p:nvSpPr>
        <p:spPr>
          <a:xfrm>
            <a:off x="81214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154;p16">
            <a:extLst>
              <a:ext uri="{FF2B5EF4-FFF2-40B4-BE49-F238E27FC236}">
                <a16:creationId xmlns:a16="http://schemas.microsoft.com/office/drawing/2014/main" id="{6B22B25C-B7A3-51AE-9261-89102BCC4157}"/>
              </a:ext>
            </a:extLst>
          </p:cNvPr>
          <p:cNvSpPr/>
          <p:nvPr/>
        </p:nvSpPr>
        <p:spPr>
          <a:xfrm>
            <a:off x="81214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155;p16">
            <a:extLst>
              <a:ext uri="{FF2B5EF4-FFF2-40B4-BE49-F238E27FC236}">
                <a16:creationId xmlns:a16="http://schemas.microsoft.com/office/drawing/2014/main" id="{82021DD9-CEEB-917E-E720-D47D49DC706C}"/>
              </a:ext>
            </a:extLst>
          </p:cNvPr>
          <p:cNvSpPr/>
          <p:nvPr/>
        </p:nvSpPr>
        <p:spPr>
          <a:xfrm>
            <a:off x="8121436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156;p16">
            <a:extLst>
              <a:ext uri="{FF2B5EF4-FFF2-40B4-BE49-F238E27FC236}">
                <a16:creationId xmlns:a16="http://schemas.microsoft.com/office/drawing/2014/main" id="{2E381C98-3C14-1A5B-03E1-F0B8BEEC8A79}"/>
              </a:ext>
            </a:extLst>
          </p:cNvPr>
          <p:cNvSpPr/>
          <p:nvPr/>
        </p:nvSpPr>
        <p:spPr>
          <a:xfrm>
            <a:off x="8123658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157;p16">
            <a:extLst>
              <a:ext uri="{FF2B5EF4-FFF2-40B4-BE49-F238E27FC236}">
                <a16:creationId xmlns:a16="http://schemas.microsoft.com/office/drawing/2014/main" id="{090AC861-2A00-77AB-CEB2-18BD8652D2FD}"/>
              </a:ext>
            </a:extLst>
          </p:cNvPr>
          <p:cNvSpPr/>
          <p:nvPr/>
        </p:nvSpPr>
        <p:spPr>
          <a:xfrm>
            <a:off x="8123658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158;p16">
            <a:extLst>
              <a:ext uri="{FF2B5EF4-FFF2-40B4-BE49-F238E27FC236}">
                <a16:creationId xmlns:a16="http://schemas.microsoft.com/office/drawing/2014/main" id="{6739CEDE-5C43-BDD0-A6AA-32C6F935692C}"/>
              </a:ext>
            </a:extLst>
          </p:cNvPr>
          <p:cNvSpPr/>
          <p:nvPr/>
        </p:nvSpPr>
        <p:spPr>
          <a:xfrm>
            <a:off x="8123658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159;p16">
            <a:extLst>
              <a:ext uri="{FF2B5EF4-FFF2-40B4-BE49-F238E27FC236}">
                <a16:creationId xmlns:a16="http://schemas.microsoft.com/office/drawing/2014/main" id="{F3849C8D-89A5-E34E-1FD6-8CD2C6A6EC79}"/>
              </a:ext>
            </a:extLst>
          </p:cNvPr>
          <p:cNvSpPr/>
          <p:nvPr/>
        </p:nvSpPr>
        <p:spPr>
          <a:xfrm>
            <a:off x="812588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160;p16">
            <a:extLst>
              <a:ext uri="{FF2B5EF4-FFF2-40B4-BE49-F238E27FC236}">
                <a16:creationId xmlns:a16="http://schemas.microsoft.com/office/drawing/2014/main" id="{5C6D7148-C09B-60E7-4C6E-622BDB9C8824}"/>
              </a:ext>
            </a:extLst>
          </p:cNvPr>
          <p:cNvSpPr/>
          <p:nvPr/>
        </p:nvSpPr>
        <p:spPr>
          <a:xfrm>
            <a:off x="812588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161;p16">
            <a:extLst>
              <a:ext uri="{FF2B5EF4-FFF2-40B4-BE49-F238E27FC236}">
                <a16:creationId xmlns:a16="http://schemas.microsoft.com/office/drawing/2014/main" id="{A29D46C1-CA30-3FB8-DF1C-1033D8BD39D6}"/>
              </a:ext>
            </a:extLst>
          </p:cNvPr>
          <p:cNvSpPr/>
          <p:nvPr/>
        </p:nvSpPr>
        <p:spPr>
          <a:xfrm>
            <a:off x="8125880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162;p16">
            <a:extLst>
              <a:ext uri="{FF2B5EF4-FFF2-40B4-BE49-F238E27FC236}">
                <a16:creationId xmlns:a16="http://schemas.microsoft.com/office/drawing/2014/main" id="{CB5841BE-D2D2-718E-6B3B-E283ADB7C7B8}"/>
              </a:ext>
            </a:extLst>
          </p:cNvPr>
          <p:cNvSpPr/>
          <p:nvPr/>
        </p:nvSpPr>
        <p:spPr>
          <a:xfrm>
            <a:off x="8125880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163;p16">
            <a:extLst>
              <a:ext uri="{FF2B5EF4-FFF2-40B4-BE49-F238E27FC236}">
                <a16:creationId xmlns:a16="http://schemas.microsoft.com/office/drawing/2014/main" id="{1CCEC6F0-7CB1-97F1-3190-F23A13005594}"/>
              </a:ext>
            </a:extLst>
          </p:cNvPr>
          <p:cNvSpPr/>
          <p:nvPr/>
        </p:nvSpPr>
        <p:spPr>
          <a:xfrm>
            <a:off x="81280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164;p16">
            <a:extLst>
              <a:ext uri="{FF2B5EF4-FFF2-40B4-BE49-F238E27FC236}">
                <a16:creationId xmlns:a16="http://schemas.microsoft.com/office/drawing/2014/main" id="{F6216BD0-95D6-1FE7-D52C-7313B793F29B}"/>
              </a:ext>
            </a:extLst>
          </p:cNvPr>
          <p:cNvSpPr/>
          <p:nvPr/>
        </p:nvSpPr>
        <p:spPr>
          <a:xfrm>
            <a:off x="81280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165;p16">
            <a:extLst>
              <a:ext uri="{FF2B5EF4-FFF2-40B4-BE49-F238E27FC236}">
                <a16:creationId xmlns:a16="http://schemas.microsoft.com/office/drawing/2014/main" id="{CBACED7E-9B42-3E1D-0FFF-98D1C6B9F7E0}"/>
              </a:ext>
            </a:extLst>
          </p:cNvPr>
          <p:cNvSpPr/>
          <p:nvPr/>
        </p:nvSpPr>
        <p:spPr>
          <a:xfrm>
            <a:off x="81280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166;p16">
            <a:extLst>
              <a:ext uri="{FF2B5EF4-FFF2-40B4-BE49-F238E27FC236}">
                <a16:creationId xmlns:a16="http://schemas.microsoft.com/office/drawing/2014/main" id="{1148B267-6E85-55CA-8618-76AE4AF05E67}"/>
              </a:ext>
            </a:extLst>
          </p:cNvPr>
          <p:cNvSpPr/>
          <p:nvPr/>
        </p:nvSpPr>
        <p:spPr>
          <a:xfrm>
            <a:off x="813025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167;p16">
            <a:extLst>
              <a:ext uri="{FF2B5EF4-FFF2-40B4-BE49-F238E27FC236}">
                <a16:creationId xmlns:a16="http://schemas.microsoft.com/office/drawing/2014/main" id="{50E7F9AF-993F-C356-280C-06327D406A47}"/>
              </a:ext>
            </a:extLst>
          </p:cNvPr>
          <p:cNvSpPr/>
          <p:nvPr/>
        </p:nvSpPr>
        <p:spPr>
          <a:xfrm>
            <a:off x="813025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168;p16">
            <a:extLst>
              <a:ext uri="{FF2B5EF4-FFF2-40B4-BE49-F238E27FC236}">
                <a16:creationId xmlns:a16="http://schemas.microsoft.com/office/drawing/2014/main" id="{790B0CC2-4489-57FE-DD32-9738E263B6B2}"/>
              </a:ext>
            </a:extLst>
          </p:cNvPr>
          <p:cNvSpPr/>
          <p:nvPr/>
        </p:nvSpPr>
        <p:spPr>
          <a:xfrm>
            <a:off x="813025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169;p16">
            <a:extLst>
              <a:ext uri="{FF2B5EF4-FFF2-40B4-BE49-F238E27FC236}">
                <a16:creationId xmlns:a16="http://schemas.microsoft.com/office/drawing/2014/main" id="{80F2DA27-874A-7A79-7867-2A845A3D9B3A}"/>
              </a:ext>
            </a:extLst>
          </p:cNvPr>
          <p:cNvSpPr/>
          <p:nvPr/>
        </p:nvSpPr>
        <p:spPr>
          <a:xfrm>
            <a:off x="813247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170;p16">
            <a:extLst>
              <a:ext uri="{FF2B5EF4-FFF2-40B4-BE49-F238E27FC236}">
                <a16:creationId xmlns:a16="http://schemas.microsoft.com/office/drawing/2014/main" id="{C8899941-A21E-BB1E-7C6D-C7B65D84A114}"/>
              </a:ext>
            </a:extLst>
          </p:cNvPr>
          <p:cNvSpPr/>
          <p:nvPr/>
        </p:nvSpPr>
        <p:spPr>
          <a:xfrm>
            <a:off x="813247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171;p16">
            <a:extLst>
              <a:ext uri="{FF2B5EF4-FFF2-40B4-BE49-F238E27FC236}">
                <a16:creationId xmlns:a16="http://schemas.microsoft.com/office/drawing/2014/main" id="{EC53EFE3-F17E-ABBA-8BA9-9807AB360310}"/>
              </a:ext>
            </a:extLst>
          </p:cNvPr>
          <p:cNvSpPr/>
          <p:nvPr/>
        </p:nvSpPr>
        <p:spPr>
          <a:xfrm>
            <a:off x="8178650" y="4052963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348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172;p16">
            <a:extLst>
              <a:ext uri="{FF2B5EF4-FFF2-40B4-BE49-F238E27FC236}">
                <a16:creationId xmlns:a16="http://schemas.microsoft.com/office/drawing/2014/main" id="{B93400BC-67B9-2D3F-AFFB-2A31F76F1B61}"/>
              </a:ext>
            </a:extLst>
          </p:cNvPr>
          <p:cNvSpPr/>
          <p:nvPr/>
        </p:nvSpPr>
        <p:spPr>
          <a:xfrm>
            <a:off x="817865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173;p16">
            <a:extLst>
              <a:ext uri="{FF2B5EF4-FFF2-40B4-BE49-F238E27FC236}">
                <a16:creationId xmlns:a16="http://schemas.microsoft.com/office/drawing/2014/main" id="{980A0EB4-3C60-83DA-142D-D536BC3F3128}"/>
              </a:ext>
            </a:extLst>
          </p:cNvPr>
          <p:cNvSpPr/>
          <p:nvPr/>
        </p:nvSpPr>
        <p:spPr>
          <a:xfrm>
            <a:off x="817865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174;p16">
            <a:extLst>
              <a:ext uri="{FF2B5EF4-FFF2-40B4-BE49-F238E27FC236}">
                <a16:creationId xmlns:a16="http://schemas.microsoft.com/office/drawing/2014/main" id="{232EC970-9D44-58A4-298B-301FA4F99AE7}"/>
              </a:ext>
            </a:extLst>
          </p:cNvPr>
          <p:cNvSpPr/>
          <p:nvPr/>
        </p:nvSpPr>
        <p:spPr>
          <a:xfrm>
            <a:off x="8178650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175;p16">
            <a:extLst>
              <a:ext uri="{FF2B5EF4-FFF2-40B4-BE49-F238E27FC236}">
                <a16:creationId xmlns:a16="http://schemas.microsoft.com/office/drawing/2014/main" id="{5A8ED7E8-9AD8-BA6E-FA89-356312EAF8AF}"/>
              </a:ext>
            </a:extLst>
          </p:cNvPr>
          <p:cNvSpPr/>
          <p:nvPr/>
        </p:nvSpPr>
        <p:spPr>
          <a:xfrm>
            <a:off x="818080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176;p16">
            <a:extLst>
              <a:ext uri="{FF2B5EF4-FFF2-40B4-BE49-F238E27FC236}">
                <a16:creationId xmlns:a16="http://schemas.microsoft.com/office/drawing/2014/main" id="{907A2E15-6AB5-4E2F-AD59-97B3FA91245B}"/>
              </a:ext>
            </a:extLst>
          </p:cNvPr>
          <p:cNvSpPr/>
          <p:nvPr/>
        </p:nvSpPr>
        <p:spPr>
          <a:xfrm>
            <a:off x="818080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177;p16">
            <a:extLst>
              <a:ext uri="{FF2B5EF4-FFF2-40B4-BE49-F238E27FC236}">
                <a16:creationId xmlns:a16="http://schemas.microsoft.com/office/drawing/2014/main" id="{67CEBD41-5509-C6DB-CBA7-0F7970CA2BC3}"/>
              </a:ext>
            </a:extLst>
          </p:cNvPr>
          <p:cNvSpPr/>
          <p:nvPr/>
        </p:nvSpPr>
        <p:spPr>
          <a:xfrm>
            <a:off x="8180803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178;p16">
            <a:extLst>
              <a:ext uri="{FF2B5EF4-FFF2-40B4-BE49-F238E27FC236}">
                <a16:creationId xmlns:a16="http://schemas.microsoft.com/office/drawing/2014/main" id="{BD56C357-D8DD-FC7C-75CB-71825BA67889}"/>
              </a:ext>
            </a:extLst>
          </p:cNvPr>
          <p:cNvSpPr/>
          <p:nvPr/>
        </p:nvSpPr>
        <p:spPr>
          <a:xfrm>
            <a:off x="818302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179;p16">
            <a:extLst>
              <a:ext uri="{FF2B5EF4-FFF2-40B4-BE49-F238E27FC236}">
                <a16:creationId xmlns:a16="http://schemas.microsoft.com/office/drawing/2014/main" id="{195A40C4-091F-AC1C-E8C5-0D2731F9C53F}"/>
              </a:ext>
            </a:extLst>
          </p:cNvPr>
          <p:cNvSpPr/>
          <p:nvPr/>
        </p:nvSpPr>
        <p:spPr>
          <a:xfrm>
            <a:off x="818302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180;p16">
            <a:extLst>
              <a:ext uri="{FF2B5EF4-FFF2-40B4-BE49-F238E27FC236}">
                <a16:creationId xmlns:a16="http://schemas.microsoft.com/office/drawing/2014/main" id="{BABF168B-25AA-11E0-A9AB-F91AB71C21BE}"/>
              </a:ext>
            </a:extLst>
          </p:cNvPr>
          <p:cNvSpPr/>
          <p:nvPr/>
        </p:nvSpPr>
        <p:spPr>
          <a:xfrm>
            <a:off x="818302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181;p16">
            <a:extLst>
              <a:ext uri="{FF2B5EF4-FFF2-40B4-BE49-F238E27FC236}">
                <a16:creationId xmlns:a16="http://schemas.microsoft.com/office/drawing/2014/main" id="{A2CA7075-E863-464C-2855-4239F89D9E97}"/>
              </a:ext>
            </a:extLst>
          </p:cNvPr>
          <p:cNvSpPr/>
          <p:nvPr/>
        </p:nvSpPr>
        <p:spPr>
          <a:xfrm>
            <a:off x="8183024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182;p16">
            <a:extLst>
              <a:ext uri="{FF2B5EF4-FFF2-40B4-BE49-F238E27FC236}">
                <a16:creationId xmlns:a16="http://schemas.microsoft.com/office/drawing/2014/main" id="{8F687031-5377-4C80-A370-8263C1EDF4D3}"/>
              </a:ext>
            </a:extLst>
          </p:cNvPr>
          <p:cNvSpPr/>
          <p:nvPr/>
        </p:nvSpPr>
        <p:spPr>
          <a:xfrm>
            <a:off x="818524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183;p16">
            <a:extLst>
              <a:ext uri="{FF2B5EF4-FFF2-40B4-BE49-F238E27FC236}">
                <a16:creationId xmlns:a16="http://schemas.microsoft.com/office/drawing/2014/main" id="{C2E0311C-918A-D80E-4A61-DEA3DB6A8726}"/>
              </a:ext>
            </a:extLst>
          </p:cNvPr>
          <p:cNvSpPr/>
          <p:nvPr/>
        </p:nvSpPr>
        <p:spPr>
          <a:xfrm>
            <a:off x="818524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184;p16">
            <a:extLst>
              <a:ext uri="{FF2B5EF4-FFF2-40B4-BE49-F238E27FC236}">
                <a16:creationId xmlns:a16="http://schemas.microsoft.com/office/drawing/2014/main" id="{26B3DEA2-2B13-43B0-FBE3-02AE1E3B99B3}"/>
              </a:ext>
            </a:extLst>
          </p:cNvPr>
          <p:cNvSpPr/>
          <p:nvPr/>
        </p:nvSpPr>
        <p:spPr>
          <a:xfrm>
            <a:off x="8185246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185;p16">
            <a:extLst>
              <a:ext uri="{FF2B5EF4-FFF2-40B4-BE49-F238E27FC236}">
                <a16:creationId xmlns:a16="http://schemas.microsoft.com/office/drawing/2014/main" id="{92BA1C17-F994-48B0-DB1B-56060377C206}"/>
              </a:ext>
            </a:extLst>
          </p:cNvPr>
          <p:cNvSpPr/>
          <p:nvPr/>
        </p:nvSpPr>
        <p:spPr>
          <a:xfrm>
            <a:off x="818739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186;p16">
            <a:extLst>
              <a:ext uri="{FF2B5EF4-FFF2-40B4-BE49-F238E27FC236}">
                <a16:creationId xmlns:a16="http://schemas.microsoft.com/office/drawing/2014/main" id="{AA39A370-255E-1AD1-A5AB-BFBA599281C2}"/>
              </a:ext>
            </a:extLst>
          </p:cNvPr>
          <p:cNvSpPr/>
          <p:nvPr/>
        </p:nvSpPr>
        <p:spPr>
          <a:xfrm>
            <a:off x="818739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187;p16">
            <a:extLst>
              <a:ext uri="{FF2B5EF4-FFF2-40B4-BE49-F238E27FC236}">
                <a16:creationId xmlns:a16="http://schemas.microsoft.com/office/drawing/2014/main" id="{5290371C-4117-5047-E27E-A807F56CBE8D}"/>
              </a:ext>
            </a:extLst>
          </p:cNvPr>
          <p:cNvSpPr/>
          <p:nvPr/>
        </p:nvSpPr>
        <p:spPr>
          <a:xfrm>
            <a:off x="8187399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188;p16">
            <a:extLst>
              <a:ext uri="{FF2B5EF4-FFF2-40B4-BE49-F238E27FC236}">
                <a16:creationId xmlns:a16="http://schemas.microsoft.com/office/drawing/2014/main" id="{89A42505-F6ED-44BA-98DA-7DAF23C9B24D}"/>
              </a:ext>
            </a:extLst>
          </p:cNvPr>
          <p:cNvSpPr/>
          <p:nvPr/>
        </p:nvSpPr>
        <p:spPr>
          <a:xfrm>
            <a:off x="8187399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189;p16">
            <a:extLst>
              <a:ext uri="{FF2B5EF4-FFF2-40B4-BE49-F238E27FC236}">
                <a16:creationId xmlns:a16="http://schemas.microsoft.com/office/drawing/2014/main" id="{63EDD2A2-DAD3-58BF-251A-1232E617821E}"/>
              </a:ext>
            </a:extLst>
          </p:cNvPr>
          <p:cNvSpPr/>
          <p:nvPr/>
        </p:nvSpPr>
        <p:spPr>
          <a:xfrm>
            <a:off x="818962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190;p16">
            <a:extLst>
              <a:ext uri="{FF2B5EF4-FFF2-40B4-BE49-F238E27FC236}">
                <a16:creationId xmlns:a16="http://schemas.microsoft.com/office/drawing/2014/main" id="{19FC98A7-17C7-86F8-06E6-0A3581CE0C03}"/>
              </a:ext>
            </a:extLst>
          </p:cNvPr>
          <p:cNvSpPr/>
          <p:nvPr/>
        </p:nvSpPr>
        <p:spPr>
          <a:xfrm>
            <a:off x="818962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191;p16">
            <a:extLst>
              <a:ext uri="{FF2B5EF4-FFF2-40B4-BE49-F238E27FC236}">
                <a16:creationId xmlns:a16="http://schemas.microsoft.com/office/drawing/2014/main" id="{B4477C39-A0DD-E621-2918-C99E45110C80}"/>
              </a:ext>
            </a:extLst>
          </p:cNvPr>
          <p:cNvSpPr/>
          <p:nvPr/>
        </p:nvSpPr>
        <p:spPr>
          <a:xfrm>
            <a:off x="8189621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192;p16">
            <a:extLst>
              <a:ext uri="{FF2B5EF4-FFF2-40B4-BE49-F238E27FC236}">
                <a16:creationId xmlns:a16="http://schemas.microsoft.com/office/drawing/2014/main" id="{A1811C1A-1772-2D3D-C786-C928F97994D2}"/>
              </a:ext>
            </a:extLst>
          </p:cNvPr>
          <p:cNvSpPr/>
          <p:nvPr/>
        </p:nvSpPr>
        <p:spPr>
          <a:xfrm>
            <a:off x="819184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193;p16">
            <a:extLst>
              <a:ext uri="{FF2B5EF4-FFF2-40B4-BE49-F238E27FC236}">
                <a16:creationId xmlns:a16="http://schemas.microsoft.com/office/drawing/2014/main" id="{F20F7922-04E7-7FC3-B5C1-AF765663876B}"/>
              </a:ext>
            </a:extLst>
          </p:cNvPr>
          <p:cNvSpPr/>
          <p:nvPr/>
        </p:nvSpPr>
        <p:spPr>
          <a:xfrm>
            <a:off x="819184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194;p16">
            <a:extLst>
              <a:ext uri="{FF2B5EF4-FFF2-40B4-BE49-F238E27FC236}">
                <a16:creationId xmlns:a16="http://schemas.microsoft.com/office/drawing/2014/main" id="{4E093F4C-8802-175E-8668-05493461089E}"/>
              </a:ext>
            </a:extLst>
          </p:cNvPr>
          <p:cNvSpPr/>
          <p:nvPr/>
        </p:nvSpPr>
        <p:spPr>
          <a:xfrm>
            <a:off x="8191843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195;p16">
            <a:extLst>
              <a:ext uri="{FF2B5EF4-FFF2-40B4-BE49-F238E27FC236}">
                <a16:creationId xmlns:a16="http://schemas.microsoft.com/office/drawing/2014/main" id="{15447719-92C7-8F80-E2C8-996FFBFEFDA0}"/>
              </a:ext>
            </a:extLst>
          </p:cNvPr>
          <p:cNvSpPr/>
          <p:nvPr/>
        </p:nvSpPr>
        <p:spPr>
          <a:xfrm>
            <a:off x="819399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196;p16">
            <a:extLst>
              <a:ext uri="{FF2B5EF4-FFF2-40B4-BE49-F238E27FC236}">
                <a16:creationId xmlns:a16="http://schemas.microsoft.com/office/drawing/2014/main" id="{F5CEF3F5-63E2-55A8-A45F-A214BD96D270}"/>
              </a:ext>
            </a:extLst>
          </p:cNvPr>
          <p:cNvSpPr/>
          <p:nvPr/>
        </p:nvSpPr>
        <p:spPr>
          <a:xfrm>
            <a:off x="819399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197;p16">
            <a:extLst>
              <a:ext uri="{FF2B5EF4-FFF2-40B4-BE49-F238E27FC236}">
                <a16:creationId xmlns:a16="http://schemas.microsoft.com/office/drawing/2014/main" id="{C7ED9E21-5F2D-503A-98AC-8EFDB3D48AC2}"/>
              </a:ext>
            </a:extLst>
          </p:cNvPr>
          <p:cNvSpPr/>
          <p:nvPr/>
        </p:nvSpPr>
        <p:spPr>
          <a:xfrm>
            <a:off x="819399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198;p16">
            <a:extLst>
              <a:ext uri="{FF2B5EF4-FFF2-40B4-BE49-F238E27FC236}">
                <a16:creationId xmlns:a16="http://schemas.microsoft.com/office/drawing/2014/main" id="{9D0A9046-1E95-5760-DE3A-8AAC52037814}"/>
              </a:ext>
            </a:extLst>
          </p:cNvPr>
          <p:cNvSpPr/>
          <p:nvPr/>
        </p:nvSpPr>
        <p:spPr>
          <a:xfrm>
            <a:off x="819621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199;p16">
            <a:extLst>
              <a:ext uri="{FF2B5EF4-FFF2-40B4-BE49-F238E27FC236}">
                <a16:creationId xmlns:a16="http://schemas.microsoft.com/office/drawing/2014/main" id="{9F554E81-2113-6231-A4CC-BEF65016716F}"/>
              </a:ext>
            </a:extLst>
          </p:cNvPr>
          <p:cNvSpPr/>
          <p:nvPr/>
        </p:nvSpPr>
        <p:spPr>
          <a:xfrm>
            <a:off x="819621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200;p16">
            <a:extLst>
              <a:ext uri="{FF2B5EF4-FFF2-40B4-BE49-F238E27FC236}">
                <a16:creationId xmlns:a16="http://schemas.microsoft.com/office/drawing/2014/main" id="{AAB71E24-99A3-FC95-A3C4-3A65F6EA83FE}"/>
              </a:ext>
            </a:extLst>
          </p:cNvPr>
          <p:cNvSpPr/>
          <p:nvPr/>
        </p:nvSpPr>
        <p:spPr>
          <a:xfrm>
            <a:off x="819621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201;p16">
            <a:extLst>
              <a:ext uri="{FF2B5EF4-FFF2-40B4-BE49-F238E27FC236}">
                <a16:creationId xmlns:a16="http://schemas.microsoft.com/office/drawing/2014/main" id="{C25881D7-F211-C72F-F3CB-DF3A40DBD705}"/>
              </a:ext>
            </a:extLst>
          </p:cNvPr>
          <p:cNvSpPr/>
          <p:nvPr/>
        </p:nvSpPr>
        <p:spPr>
          <a:xfrm>
            <a:off x="8196217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202;p16">
            <a:extLst>
              <a:ext uri="{FF2B5EF4-FFF2-40B4-BE49-F238E27FC236}">
                <a16:creationId xmlns:a16="http://schemas.microsoft.com/office/drawing/2014/main" id="{326E851B-6A85-AA6C-2E92-0EB2B3DC03B3}"/>
              </a:ext>
            </a:extLst>
          </p:cNvPr>
          <p:cNvSpPr/>
          <p:nvPr/>
        </p:nvSpPr>
        <p:spPr>
          <a:xfrm>
            <a:off x="819843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203;p16">
            <a:extLst>
              <a:ext uri="{FF2B5EF4-FFF2-40B4-BE49-F238E27FC236}">
                <a16:creationId xmlns:a16="http://schemas.microsoft.com/office/drawing/2014/main" id="{39158EBB-2DD3-8056-ADE8-01B031B9C964}"/>
              </a:ext>
            </a:extLst>
          </p:cNvPr>
          <p:cNvSpPr/>
          <p:nvPr/>
        </p:nvSpPr>
        <p:spPr>
          <a:xfrm>
            <a:off x="819843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204;p16">
            <a:extLst>
              <a:ext uri="{FF2B5EF4-FFF2-40B4-BE49-F238E27FC236}">
                <a16:creationId xmlns:a16="http://schemas.microsoft.com/office/drawing/2014/main" id="{FDC1741A-EFD4-3491-E89D-D36472E247F9}"/>
              </a:ext>
            </a:extLst>
          </p:cNvPr>
          <p:cNvSpPr/>
          <p:nvPr/>
        </p:nvSpPr>
        <p:spPr>
          <a:xfrm>
            <a:off x="819843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205;p16">
            <a:extLst>
              <a:ext uri="{FF2B5EF4-FFF2-40B4-BE49-F238E27FC236}">
                <a16:creationId xmlns:a16="http://schemas.microsoft.com/office/drawing/2014/main" id="{B253DF78-FE33-464A-79A7-D67284E4B61F}"/>
              </a:ext>
            </a:extLst>
          </p:cNvPr>
          <p:cNvSpPr/>
          <p:nvPr/>
        </p:nvSpPr>
        <p:spPr>
          <a:xfrm>
            <a:off x="820059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206;p16">
            <a:extLst>
              <a:ext uri="{FF2B5EF4-FFF2-40B4-BE49-F238E27FC236}">
                <a16:creationId xmlns:a16="http://schemas.microsoft.com/office/drawing/2014/main" id="{E92FA2CA-F7DA-A479-D09D-B954A8F4357D}"/>
              </a:ext>
            </a:extLst>
          </p:cNvPr>
          <p:cNvSpPr/>
          <p:nvPr/>
        </p:nvSpPr>
        <p:spPr>
          <a:xfrm>
            <a:off x="820059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207;p16">
            <a:extLst>
              <a:ext uri="{FF2B5EF4-FFF2-40B4-BE49-F238E27FC236}">
                <a16:creationId xmlns:a16="http://schemas.microsoft.com/office/drawing/2014/main" id="{3B50EE7A-C780-74B0-907A-F877962CC093}"/>
              </a:ext>
            </a:extLst>
          </p:cNvPr>
          <p:cNvSpPr/>
          <p:nvPr/>
        </p:nvSpPr>
        <p:spPr>
          <a:xfrm>
            <a:off x="820059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208;p16">
            <a:extLst>
              <a:ext uri="{FF2B5EF4-FFF2-40B4-BE49-F238E27FC236}">
                <a16:creationId xmlns:a16="http://schemas.microsoft.com/office/drawing/2014/main" id="{D628E021-FFFA-A353-9BAE-B98EDD797CC8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209;p16">
            <a:extLst>
              <a:ext uri="{FF2B5EF4-FFF2-40B4-BE49-F238E27FC236}">
                <a16:creationId xmlns:a16="http://schemas.microsoft.com/office/drawing/2014/main" id="{09359533-C0F3-0B76-E7CC-DA3E9360F2BD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210;p16">
            <a:extLst>
              <a:ext uri="{FF2B5EF4-FFF2-40B4-BE49-F238E27FC236}">
                <a16:creationId xmlns:a16="http://schemas.microsoft.com/office/drawing/2014/main" id="{EB4F569F-C4B3-7904-A5DB-DF6A9EBECD9D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211;p16">
            <a:extLst>
              <a:ext uri="{FF2B5EF4-FFF2-40B4-BE49-F238E27FC236}">
                <a16:creationId xmlns:a16="http://schemas.microsoft.com/office/drawing/2014/main" id="{CAB888BD-1814-B816-B8D7-78899CF49A1B}"/>
              </a:ext>
            </a:extLst>
          </p:cNvPr>
          <p:cNvSpPr/>
          <p:nvPr/>
        </p:nvSpPr>
        <p:spPr>
          <a:xfrm>
            <a:off x="820281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380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212;p16">
            <a:extLst>
              <a:ext uri="{FF2B5EF4-FFF2-40B4-BE49-F238E27FC236}">
                <a16:creationId xmlns:a16="http://schemas.microsoft.com/office/drawing/2014/main" id="{67CC8B85-6F2B-7676-40B5-4D2953E609BA}"/>
              </a:ext>
            </a:extLst>
          </p:cNvPr>
          <p:cNvSpPr/>
          <p:nvPr/>
        </p:nvSpPr>
        <p:spPr>
          <a:xfrm>
            <a:off x="8106091" y="4222245"/>
            <a:ext cx="0" cy="28677"/>
          </a:xfrm>
          <a:custGeom>
            <a:avLst/>
            <a:gdLst/>
            <a:ahLst/>
            <a:cxnLst/>
            <a:rect l="l" t="t" r="r" b="b"/>
            <a:pathLst>
              <a:path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213;p16">
            <a:extLst>
              <a:ext uri="{FF2B5EF4-FFF2-40B4-BE49-F238E27FC236}">
                <a16:creationId xmlns:a16="http://schemas.microsoft.com/office/drawing/2014/main" id="{5543996F-CB59-B731-2A87-8851051C2C00}"/>
              </a:ext>
            </a:extLst>
          </p:cNvPr>
          <p:cNvSpPr/>
          <p:nvPr/>
        </p:nvSpPr>
        <p:spPr>
          <a:xfrm>
            <a:off x="8106091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214;p16">
            <a:extLst>
              <a:ext uri="{FF2B5EF4-FFF2-40B4-BE49-F238E27FC236}">
                <a16:creationId xmlns:a16="http://schemas.microsoft.com/office/drawing/2014/main" id="{BFE95567-C5EA-233C-FF58-F880828915BE}"/>
              </a:ext>
            </a:extLst>
          </p:cNvPr>
          <p:cNvSpPr/>
          <p:nvPr/>
        </p:nvSpPr>
        <p:spPr>
          <a:xfrm>
            <a:off x="8106091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215;p16">
            <a:extLst>
              <a:ext uri="{FF2B5EF4-FFF2-40B4-BE49-F238E27FC236}">
                <a16:creationId xmlns:a16="http://schemas.microsoft.com/office/drawing/2014/main" id="{22E0E34E-3844-9B8A-EC84-5E195400FAC1}"/>
              </a:ext>
            </a:extLst>
          </p:cNvPr>
          <p:cNvSpPr/>
          <p:nvPr/>
        </p:nvSpPr>
        <p:spPr>
          <a:xfrm>
            <a:off x="810824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216;p16">
            <a:extLst>
              <a:ext uri="{FF2B5EF4-FFF2-40B4-BE49-F238E27FC236}">
                <a16:creationId xmlns:a16="http://schemas.microsoft.com/office/drawing/2014/main" id="{B6AB153F-BC91-0FBA-04AD-450C707C1A81}"/>
              </a:ext>
            </a:extLst>
          </p:cNvPr>
          <p:cNvSpPr/>
          <p:nvPr/>
        </p:nvSpPr>
        <p:spPr>
          <a:xfrm>
            <a:off x="810824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217;p16">
            <a:extLst>
              <a:ext uri="{FF2B5EF4-FFF2-40B4-BE49-F238E27FC236}">
                <a16:creationId xmlns:a16="http://schemas.microsoft.com/office/drawing/2014/main" id="{37010EA7-2C4F-0CF8-2080-17A9648F380A}"/>
              </a:ext>
            </a:extLst>
          </p:cNvPr>
          <p:cNvSpPr/>
          <p:nvPr/>
        </p:nvSpPr>
        <p:spPr>
          <a:xfrm>
            <a:off x="8108243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218;p16">
            <a:extLst>
              <a:ext uri="{FF2B5EF4-FFF2-40B4-BE49-F238E27FC236}">
                <a16:creationId xmlns:a16="http://schemas.microsoft.com/office/drawing/2014/main" id="{1C5CD3F2-A623-8BB7-33CF-D51F71A08CA1}"/>
              </a:ext>
            </a:extLst>
          </p:cNvPr>
          <p:cNvSpPr/>
          <p:nvPr/>
        </p:nvSpPr>
        <p:spPr>
          <a:xfrm>
            <a:off x="811046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219;p16">
            <a:extLst>
              <a:ext uri="{FF2B5EF4-FFF2-40B4-BE49-F238E27FC236}">
                <a16:creationId xmlns:a16="http://schemas.microsoft.com/office/drawing/2014/main" id="{69426115-5C92-E3F7-9971-79EF572BC079}"/>
              </a:ext>
            </a:extLst>
          </p:cNvPr>
          <p:cNvSpPr/>
          <p:nvPr/>
        </p:nvSpPr>
        <p:spPr>
          <a:xfrm>
            <a:off x="811046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220;p16">
            <a:extLst>
              <a:ext uri="{FF2B5EF4-FFF2-40B4-BE49-F238E27FC236}">
                <a16:creationId xmlns:a16="http://schemas.microsoft.com/office/drawing/2014/main" id="{9FAAE90E-E912-54AB-156D-172596D47940}"/>
              </a:ext>
            </a:extLst>
          </p:cNvPr>
          <p:cNvSpPr/>
          <p:nvPr/>
        </p:nvSpPr>
        <p:spPr>
          <a:xfrm>
            <a:off x="8110465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221;p16">
            <a:extLst>
              <a:ext uri="{FF2B5EF4-FFF2-40B4-BE49-F238E27FC236}">
                <a16:creationId xmlns:a16="http://schemas.microsoft.com/office/drawing/2014/main" id="{74D0297F-CE94-CC25-B96A-8C4DA2EE756A}"/>
              </a:ext>
            </a:extLst>
          </p:cNvPr>
          <p:cNvSpPr/>
          <p:nvPr/>
        </p:nvSpPr>
        <p:spPr>
          <a:xfrm>
            <a:off x="811268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222;p16">
            <a:extLst>
              <a:ext uri="{FF2B5EF4-FFF2-40B4-BE49-F238E27FC236}">
                <a16:creationId xmlns:a16="http://schemas.microsoft.com/office/drawing/2014/main" id="{52D118F4-204E-5995-C4DA-54B6AFF7A612}"/>
              </a:ext>
            </a:extLst>
          </p:cNvPr>
          <p:cNvSpPr/>
          <p:nvPr/>
        </p:nvSpPr>
        <p:spPr>
          <a:xfrm>
            <a:off x="811268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223;p16">
            <a:extLst>
              <a:ext uri="{FF2B5EF4-FFF2-40B4-BE49-F238E27FC236}">
                <a16:creationId xmlns:a16="http://schemas.microsoft.com/office/drawing/2014/main" id="{6889D79F-6C93-3AB4-9936-6BBBB2E0995B}"/>
              </a:ext>
            </a:extLst>
          </p:cNvPr>
          <p:cNvSpPr/>
          <p:nvPr/>
        </p:nvSpPr>
        <p:spPr>
          <a:xfrm>
            <a:off x="811268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224;p16">
            <a:extLst>
              <a:ext uri="{FF2B5EF4-FFF2-40B4-BE49-F238E27FC236}">
                <a16:creationId xmlns:a16="http://schemas.microsoft.com/office/drawing/2014/main" id="{134BE315-D4DA-696D-8738-F5C238E39D6C}"/>
              </a:ext>
            </a:extLst>
          </p:cNvPr>
          <p:cNvSpPr/>
          <p:nvPr/>
        </p:nvSpPr>
        <p:spPr>
          <a:xfrm>
            <a:off x="8112687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225;p16">
            <a:extLst>
              <a:ext uri="{FF2B5EF4-FFF2-40B4-BE49-F238E27FC236}">
                <a16:creationId xmlns:a16="http://schemas.microsoft.com/office/drawing/2014/main" id="{1E6B82EC-4DD5-02F1-FB81-BB3C576D7320}"/>
              </a:ext>
            </a:extLst>
          </p:cNvPr>
          <p:cNvSpPr/>
          <p:nvPr/>
        </p:nvSpPr>
        <p:spPr>
          <a:xfrm>
            <a:off x="811484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226;p16">
            <a:extLst>
              <a:ext uri="{FF2B5EF4-FFF2-40B4-BE49-F238E27FC236}">
                <a16:creationId xmlns:a16="http://schemas.microsoft.com/office/drawing/2014/main" id="{BCD4DE63-DB5A-6CBB-9CE6-B4C622E59D53}"/>
              </a:ext>
            </a:extLst>
          </p:cNvPr>
          <p:cNvSpPr/>
          <p:nvPr/>
        </p:nvSpPr>
        <p:spPr>
          <a:xfrm>
            <a:off x="811484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227;p16">
            <a:extLst>
              <a:ext uri="{FF2B5EF4-FFF2-40B4-BE49-F238E27FC236}">
                <a16:creationId xmlns:a16="http://schemas.microsoft.com/office/drawing/2014/main" id="{0EC916FF-5C61-6539-6A23-D2DA85B6F52C}"/>
              </a:ext>
            </a:extLst>
          </p:cNvPr>
          <p:cNvSpPr/>
          <p:nvPr/>
        </p:nvSpPr>
        <p:spPr>
          <a:xfrm>
            <a:off x="8114840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228;p16">
            <a:extLst>
              <a:ext uri="{FF2B5EF4-FFF2-40B4-BE49-F238E27FC236}">
                <a16:creationId xmlns:a16="http://schemas.microsoft.com/office/drawing/2014/main" id="{CCF0F276-DC3D-38A6-0DCC-784BA286F3C4}"/>
              </a:ext>
            </a:extLst>
          </p:cNvPr>
          <p:cNvSpPr/>
          <p:nvPr/>
        </p:nvSpPr>
        <p:spPr>
          <a:xfrm>
            <a:off x="811706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229;p16">
            <a:extLst>
              <a:ext uri="{FF2B5EF4-FFF2-40B4-BE49-F238E27FC236}">
                <a16:creationId xmlns:a16="http://schemas.microsoft.com/office/drawing/2014/main" id="{18CCBAAE-A264-2DF9-B2BE-A070EED8100F}"/>
              </a:ext>
            </a:extLst>
          </p:cNvPr>
          <p:cNvSpPr/>
          <p:nvPr/>
        </p:nvSpPr>
        <p:spPr>
          <a:xfrm>
            <a:off x="811706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230;p16">
            <a:extLst>
              <a:ext uri="{FF2B5EF4-FFF2-40B4-BE49-F238E27FC236}">
                <a16:creationId xmlns:a16="http://schemas.microsoft.com/office/drawing/2014/main" id="{64378F3C-90B0-4692-4CCE-6ADD3986FCA7}"/>
              </a:ext>
            </a:extLst>
          </p:cNvPr>
          <p:cNvSpPr/>
          <p:nvPr/>
        </p:nvSpPr>
        <p:spPr>
          <a:xfrm>
            <a:off x="8117062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231;p16">
            <a:extLst>
              <a:ext uri="{FF2B5EF4-FFF2-40B4-BE49-F238E27FC236}">
                <a16:creationId xmlns:a16="http://schemas.microsoft.com/office/drawing/2014/main" id="{97195925-AC95-A3E5-1846-78847BEAD50F}"/>
              </a:ext>
            </a:extLst>
          </p:cNvPr>
          <p:cNvSpPr/>
          <p:nvPr/>
        </p:nvSpPr>
        <p:spPr>
          <a:xfrm>
            <a:off x="8117062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232;p16">
            <a:extLst>
              <a:ext uri="{FF2B5EF4-FFF2-40B4-BE49-F238E27FC236}">
                <a16:creationId xmlns:a16="http://schemas.microsoft.com/office/drawing/2014/main" id="{C23A101D-DDCA-84B5-B816-5FF714782C10}"/>
              </a:ext>
            </a:extLst>
          </p:cNvPr>
          <p:cNvSpPr/>
          <p:nvPr/>
        </p:nvSpPr>
        <p:spPr>
          <a:xfrm>
            <a:off x="811928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233;p16">
            <a:extLst>
              <a:ext uri="{FF2B5EF4-FFF2-40B4-BE49-F238E27FC236}">
                <a16:creationId xmlns:a16="http://schemas.microsoft.com/office/drawing/2014/main" id="{F728FE4F-0E1E-5236-25DF-186E604B321E}"/>
              </a:ext>
            </a:extLst>
          </p:cNvPr>
          <p:cNvSpPr/>
          <p:nvPr/>
        </p:nvSpPr>
        <p:spPr>
          <a:xfrm>
            <a:off x="811928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234;p16">
            <a:extLst>
              <a:ext uri="{FF2B5EF4-FFF2-40B4-BE49-F238E27FC236}">
                <a16:creationId xmlns:a16="http://schemas.microsoft.com/office/drawing/2014/main" id="{280B8C3A-4C0A-2466-5654-838245EA8CD6}"/>
              </a:ext>
            </a:extLst>
          </p:cNvPr>
          <p:cNvSpPr/>
          <p:nvPr/>
        </p:nvSpPr>
        <p:spPr>
          <a:xfrm>
            <a:off x="8119283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235;p16">
            <a:extLst>
              <a:ext uri="{FF2B5EF4-FFF2-40B4-BE49-F238E27FC236}">
                <a16:creationId xmlns:a16="http://schemas.microsoft.com/office/drawing/2014/main" id="{CB49309A-52B7-D6B9-E227-CBF45E422A26}"/>
              </a:ext>
            </a:extLst>
          </p:cNvPr>
          <p:cNvSpPr/>
          <p:nvPr/>
        </p:nvSpPr>
        <p:spPr>
          <a:xfrm>
            <a:off x="81214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236;p16">
            <a:extLst>
              <a:ext uri="{FF2B5EF4-FFF2-40B4-BE49-F238E27FC236}">
                <a16:creationId xmlns:a16="http://schemas.microsoft.com/office/drawing/2014/main" id="{C1F8E07D-C0B8-4A6B-80D5-D07AECAEE7CA}"/>
              </a:ext>
            </a:extLst>
          </p:cNvPr>
          <p:cNvSpPr/>
          <p:nvPr/>
        </p:nvSpPr>
        <p:spPr>
          <a:xfrm>
            <a:off x="81214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237;p16">
            <a:extLst>
              <a:ext uri="{FF2B5EF4-FFF2-40B4-BE49-F238E27FC236}">
                <a16:creationId xmlns:a16="http://schemas.microsoft.com/office/drawing/2014/main" id="{76ED35FE-2115-01AC-B1EA-9A6E514F19D8}"/>
              </a:ext>
            </a:extLst>
          </p:cNvPr>
          <p:cNvSpPr/>
          <p:nvPr/>
        </p:nvSpPr>
        <p:spPr>
          <a:xfrm>
            <a:off x="8121436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238;p16">
            <a:extLst>
              <a:ext uri="{FF2B5EF4-FFF2-40B4-BE49-F238E27FC236}">
                <a16:creationId xmlns:a16="http://schemas.microsoft.com/office/drawing/2014/main" id="{41C89E9C-1345-3B8E-967A-67D42CFA8416}"/>
              </a:ext>
            </a:extLst>
          </p:cNvPr>
          <p:cNvSpPr/>
          <p:nvPr/>
        </p:nvSpPr>
        <p:spPr>
          <a:xfrm>
            <a:off x="8123658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239;p16">
            <a:extLst>
              <a:ext uri="{FF2B5EF4-FFF2-40B4-BE49-F238E27FC236}">
                <a16:creationId xmlns:a16="http://schemas.microsoft.com/office/drawing/2014/main" id="{C8B162ED-EC15-EB75-80DE-63A21B8EBB1C}"/>
              </a:ext>
            </a:extLst>
          </p:cNvPr>
          <p:cNvSpPr/>
          <p:nvPr/>
        </p:nvSpPr>
        <p:spPr>
          <a:xfrm>
            <a:off x="8123658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240;p16">
            <a:extLst>
              <a:ext uri="{FF2B5EF4-FFF2-40B4-BE49-F238E27FC236}">
                <a16:creationId xmlns:a16="http://schemas.microsoft.com/office/drawing/2014/main" id="{CF50AA52-D114-2E90-6026-A97881D5AF33}"/>
              </a:ext>
            </a:extLst>
          </p:cNvPr>
          <p:cNvSpPr/>
          <p:nvPr/>
        </p:nvSpPr>
        <p:spPr>
          <a:xfrm>
            <a:off x="8123658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241;p16">
            <a:extLst>
              <a:ext uri="{FF2B5EF4-FFF2-40B4-BE49-F238E27FC236}">
                <a16:creationId xmlns:a16="http://schemas.microsoft.com/office/drawing/2014/main" id="{8BF1EFEA-D504-E144-02A8-CD04F1066A7C}"/>
              </a:ext>
            </a:extLst>
          </p:cNvPr>
          <p:cNvSpPr/>
          <p:nvPr/>
        </p:nvSpPr>
        <p:spPr>
          <a:xfrm>
            <a:off x="812588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242;p16">
            <a:extLst>
              <a:ext uri="{FF2B5EF4-FFF2-40B4-BE49-F238E27FC236}">
                <a16:creationId xmlns:a16="http://schemas.microsoft.com/office/drawing/2014/main" id="{AF18E6A0-39E3-4913-7902-7DDCE7A24445}"/>
              </a:ext>
            </a:extLst>
          </p:cNvPr>
          <p:cNvSpPr/>
          <p:nvPr/>
        </p:nvSpPr>
        <p:spPr>
          <a:xfrm>
            <a:off x="812588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243;p16">
            <a:extLst>
              <a:ext uri="{FF2B5EF4-FFF2-40B4-BE49-F238E27FC236}">
                <a16:creationId xmlns:a16="http://schemas.microsoft.com/office/drawing/2014/main" id="{7C1390E9-B10C-BA80-F5C9-EB51CE5C0946}"/>
              </a:ext>
            </a:extLst>
          </p:cNvPr>
          <p:cNvSpPr/>
          <p:nvPr/>
        </p:nvSpPr>
        <p:spPr>
          <a:xfrm>
            <a:off x="8125880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244;p16">
            <a:extLst>
              <a:ext uri="{FF2B5EF4-FFF2-40B4-BE49-F238E27FC236}">
                <a16:creationId xmlns:a16="http://schemas.microsoft.com/office/drawing/2014/main" id="{8A840023-E5DD-3E75-6189-417C907E62A0}"/>
              </a:ext>
            </a:extLst>
          </p:cNvPr>
          <p:cNvSpPr/>
          <p:nvPr/>
        </p:nvSpPr>
        <p:spPr>
          <a:xfrm>
            <a:off x="8125880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245;p16">
            <a:extLst>
              <a:ext uri="{FF2B5EF4-FFF2-40B4-BE49-F238E27FC236}">
                <a16:creationId xmlns:a16="http://schemas.microsoft.com/office/drawing/2014/main" id="{7EB4FA3A-5B85-6C3A-EC40-E6A2E73C8B35}"/>
              </a:ext>
            </a:extLst>
          </p:cNvPr>
          <p:cNvSpPr/>
          <p:nvPr/>
        </p:nvSpPr>
        <p:spPr>
          <a:xfrm>
            <a:off x="81280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246;p16">
            <a:extLst>
              <a:ext uri="{FF2B5EF4-FFF2-40B4-BE49-F238E27FC236}">
                <a16:creationId xmlns:a16="http://schemas.microsoft.com/office/drawing/2014/main" id="{11EA809F-27BC-8B4C-1998-DAA86DC40897}"/>
              </a:ext>
            </a:extLst>
          </p:cNvPr>
          <p:cNvSpPr/>
          <p:nvPr/>
        </p:nvSpPr>
        <p:spPr>
          <a:xfrm>
            <a:off x="81280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247;p16">
            <a:extLst>
              <a:ext uri="{FF2B5EF4-FFF2-40B4-BE49-F238E27FC236}">
                <a16:creationId xmlns:a16="http://schemas.microsoft.com/office/drawing/2014/main" id="{6AC1E4D9-1DFF-AB4D-4BBE-CA52FBE9315F}"/>
              </a:ext>
            </a:extLst>
          </p:cNvPr>
          <p:cNvSpPr/>
          <p:nvPr/>
        </p:nvSpPr>
        <p:spPr>
          <a:xfrm>
            <a:off x="81280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248;p16">
            <a:extLst>
              <a:ext uri="{FF2B5EF4-FFF2-40B4-BE49-F238E27FC236}">
                <a16:creationId xmlns:a16="http://schemas.microsoft.com/office/drawing/2014/main" id="{E1E59EBA-F576-7C62-BE05-906CB9563854}"/>
              </a:ext>
            </a:extLst>
          </p:cNvPr>
          <p:cNvSpPr/>
          <p:nvPr/>
        </p:nvSpPr>
        <p:spPr>
          <a:xfrm>
            <a:off x="813025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249;p16">
            <a:extLst>
              <a:ext uri="{FF2B5EF4-FFF2-40B4-BE49-F238E27FC236}">
                <a16:creationId xmlns:a16="http://schemas.microsoft.com/office/drawing/2014/main" id="{61ACB6D9-70DC-8B8D-511E-849B91AB1A2A}"/>
              </a:ext>
            </a:extLst>
          </p:cNvPr>
          <p:cNvSpPr/>
          <p:nvPr/>
        </p:nvSpPr>
        <p:spPr>
          <a:xfrm>
            <a:off x="813025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250;p16">
            <a:extLst>
              <a:ext uri="{FF2B5EF4-FFF2-40B4-BE49-F238E27FC236}">
                <a16:creationId xmlns:a16="http://schemas.microsoft.com/office/drawing/2014/main" id="{D12618C1-19F7-7B37-BD37-E4EF7843220E}"/>
              </a:ext>
            </a:extLst>
          </p:cNvPr>
          <p:cNvSpPr/>
          <p:nvPr/>
        </p:nvSpPr>
        <p:spPr>
          <a:xfrm>
            <a:off x="813025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251;p16">
            <a:extLst>
              <a:ext uri="{FF2B5EF4-FFF2-40B4-BE49-F238E27FC236}">
                <a16:creationId xmlns:a16="http://schemas.microsoft.com/office/drawing/2014/main" id="{2D52F276-77A7-DDA2-39E7-D9620534D271}"/>
              </a:ext>
            </a:extLst>
          </p:cNvPr>
          <p:cNvSpPr/>
          <p:nvPr/>
        </p:nvSpPr>
        <p:spPr>
          <a:xfrm>
            <a:off x="813247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252;p16">
            <a:extLst>
              <a:ext uri="{FF2B5EF4-FFF2-40B4-BE49-F238E27FC236}">
                <a16:creationId xmlns:a16="http://schemas.microsoft.com/office/drawing/2014/main" id="{64C573B9-5BA7-4E3B-846D-4C696943A22F}"/>
              </a:ext>
            </a:extLst>
          </p:cNvPr>
          <p:cNvSpPr/>
          <p:nvPr/>
        </p:nvSpPr>
        <p:spPr>
          <a:xfrm>
            <a:off x="813247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253;p16">
            <a:extLst>
              <a:ext uri="{FF2B5EF4-FFF2-40B4-BE49-F238E27FC236}">
                <a16:creationId xmlns:a16="http://schemas.microsoft.com/office/drawing/2014/main" id="{54792DF6-B62E-78CA-8D51-B625C2E0A59E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254;p16">
            <a:extLst>
              <a:ext uri="{FF2B5EF4-FFF2-40B4-BE49-F238E27FC236}">
                <a16:creationId xmlns:a16="http://schemas.microsoft.com/office/drawing/2014/main" id="{33DA41B3-6D1E-BDBF-009D-49AABEB8FAD9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255;p16">
            <a:extLst>
              <a:ext uri="{FF2B5EF4-FFF2-40B4-BE49-F238E27FC236}">
                <a16:creationId xmlns:a16="http://schemas.microsoft.com/office/drawing/2014/main" id="{FFA93A4C-4DA0-D8AC-78B0-8DEA2F7963FA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256;p16">
            <a:extLst>
              <a:ext uri="{FF2B5EF4-FFF2-40B4-BE49-F238E27FC236}">
                <a16:creationId xmlns:a16="http://schemas.microsoft.com/office/drawing/2014/main" id="{D1D1247E-7970-CFEC-DF11-067C7B21A1D0}"/>
              </a:ext>
            </a:extLst>
          </p:cNvPr>
          <p:cNvSpPr/>
          <p:nvPr/>
        </p:nvSpPr>
        <p:spPr>
          <a:xfrm>
            <a:off x="793451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257;p16">
            <a:extLst>
              <a:ext uri="{FF2B5EF4-FFF2-40B4-BE49-F238E27FC236}">
                <a16:creationId xmlns:a16="http://schemas.microsoft.com/office/drawing/2014/main" id="{BA48EDBE-16C6-49F5-59C5-8517337D7386}"/>
              </a:ext>
            </a:extLst>
          </p:cNvPr>
          <p:cNvSpPr/>
          <p:nvPr/>
        </p:nvSpPr>
        <p:spPr>
          <a:xfrm>
            <a:off x="793674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258;p16">
            <a:extLst>
              <a:ext uri="{FF2B5EF4-FFF2-40B4-BE49-F238E27FC236}">
                <a16:creationId xmlns:a16="http://schemas.microsoft.com/office/drawing/2014/main" id="{CFBBA474-4DAF-92DC-6B0D-BC4058DF8132}"/>
              </a:ext>
            </a:extLst>
          </p:cNvPr>
          <p:cNvSpPr/>
          <p:nvPr/>
        </p:nvSpPr>
        <p:spPr>
          <a:xfrm>
            <a:off x="793674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259;p16">
            <a:extLst>
              <a:ext uri="{FF2B5EF4-FFF2-40B4-BE49-F238E27FC236}">
                <a16:creationId xmlns:a16="http://schemas.microsoft.com/office/drawing/2014/main" id="{BF9C7871-825B-D4CA-4C1F-00C83AA49C00}"/>
              </a:ext>
            </a:extLst>
          </p:cNvPr>
          <p:cNvSpPr/>
          <p:nvPr/>
        </p:nvSpPr>
        <p:spPr>
          <a:xfrm>
            <a:off x="793674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260;p16">
            <a:extLst>
              <a:ext uri="{FF2B5EF4-FFF2-40B4-BE49-F238E27FC236}">
                <a16:creationId xmlns:a16="http://schemas.microsoft.com/office/drawing/2014/main" id="{7BFD81E8-8DF1-2D5B-808B-AAA4947416CE}"/>
              </a:ext>
            </a:extLst>
          </p:cNvPr>
          <p:cNvSpPr/>
          <p:nvPr/>
        </p:nvSpPr>
        <p:spPr>
          <a:xfrm>
            <a:off x="7936740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261;p16">
            <a:extLst>
              <a:ext uri="{FF2B5EF4-FFF2-40B4-BE49-F238E27FC236}">
                <a16:creationId xmlns:a16="http://schemas.microsoft.com/office/drawing/2014/main" id="{867B34C9-A66D-369E-28A4-B35E98FCD295}"/>
              </a:ext>
            </a:extLst>
          </p:cNvPr>
          <p:cNvSpPr/>
          <p:nvPr/>
        </p:nvSpPr>
        <p:spPr>
          <a:xfrm>
            <a:off x="793896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262;p16">
            <a:extLst>
              <a:ext uri="{FF2B5EF4-FFF2-40B4-BE49-F238E27FC236}">
                <a16:creationId xmlns:a16="http://schemas.microsoft.com/office/drawing/2014/main" id="{6108145D-6D33-91DE-6ECB-C6AA22FFC6AC}"/>
              </a:ext>
            </a:extLst>
          </p:cNvPr>
          <p:cNvSpPr/>
          <p:nvPr/>
        </p:nvSpPr>
        <p:spPr>
          <a:xfrm>
            <a:off x="793896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263;p16">
            <a:extLst>
              <a:ext uri="{FF2B5EF4-FFF2-40B4-BE49-F238E27FC236}">
                <a16:creationId xmlns:a16="http://schemas.microsoft.com/office/drawing/2014/main" id="{618C7E00-163A-12FC-DE0D-E6C24471D2D6}"/>
              </a:ext>
            </a:extLst>
          </p:cNvPr>
          <p:cNvSpPr/>
          <p:nvPr/>
        </p:nvSpPr>
        <p:spPr>
          <a:xfrm>
            <a:off x="793896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264;p16">
            <a:extLst>
              <a:ext uri="{FF2B5EF4-FFF2-40B4-BE49-F238E27FC236}">
                <a16:creationId xmlns:a16="http://schemas.microsoft.com/office/drawing/2014/main" id="{CA88E97E-18A2-60D3-949E-F0DA32AB065F}"/>
              </a:ext>
            </a:extLst>
          </p:cNvPr>
          <p:cNvSpPr/>
          <p:nvPr/>
        </p:nvSpPr>
        <p:spPr>
          <a:xfrm>
            <a:off x="794111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265;p16">
            <a:extLst>
              <a:ext uri="{FF2B5EF4-FFF2-40B4-BE49-F238E27FC236}">
                <a16:creationId xmlns:a16="http://schemas.microsoft.com/office/drawing/2014/main" id="{859F3769-F9AB-ABCE-63B4-33BB2226F676}"/>
              </a:ext>
            </a:extLst>
          </p:cNvPr>
          <p:cNvSpPr/>
          <p:nvPr/>
        </p:nvSpPr>
        <p:spPr>
          <a:xfrm>
            <a:off x="794111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266;p16">
            <a:extLst>
              <a:ext uri="{FF2B5EF4-FFF2-40B4-BE49-F238E27FC236}">
                <a16:creationId xmlns:a16="http://schemas.microsoft.com/office/drawing/2014/main" id="{C50DB927-E3FC-986D-4751-9BDBB0D9F9D0}"/>
              </a:ext>
            </a:extLst>
          </p:cNvPr>
          <p:cNvSpPr/>
          <p:nvPr/>
        </p:nvSpPr>
        <p:spPr>
          <a:xfrm>
            <a:off x="794111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267;p16">
            <a:extLst>
              <a:ext uri="{FF2B5EF4-FFF2-40B4-BE49-F238E27FC236}">
                <a16:creationId xmlns:a16="http://schemas.microsoft.com/office/drawing/2014/main" id="{64A1F635-B948-7E48-A5A7-9E3A6FECED7A}"/>
              </a:ext>
            </a:extLst>
          </p:cNvPr>
          <p:cNvSpPr/>
          <p:nvPr/>
        </p:nvSpPr>
        <p:spPr>
          <a:xfrm>
            <a:off x="7941114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268;p16">
            <a:extLst>
              <a:ext uri="{FF2B5EF4-FFF2-40B4-BE49-F238E27FC236}">
                <a16:creationId xmlns:a16="http://schemas.microsoft.com/office/drawing/2014/main" id="{114651D2-8B76-972E-CD08-8923322BB4CD}"/>
              </a:ext>
            </a:extLst>
          </p:cNvPr>
          <p:cNvSpPr/>
          <p:nvPr/>
        </p:nvSpPr>
        <p:spPr>
          <a:xfrm>
            <a:off x="7943336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269;p16">
            <a:extLst>
              <a:ext uri="{FF2B5EF4-FFF2-40B4-BE49-F238E27FC236}">
                <a16:creationId xmlns:a16="http://schemas.microsoft.com/office/drawing/2014/main" id="{CF9A1588-6C22-18F9-53CA-7E0F2866567C}"/>
              </a:ext>
            </a:extLst>
          </p:cNvPr>
          <p:cNvSpPr/>
          <p:nvPr/>
        </p:nvSpPr>
        <p:spPr>
          <a:xfrm>
            <a:off x="7943336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270;p16">
            <a:extLst>
              <a:ext uri="{FF2B5EF4-FFF2-40B4-BE49-F238E27FC236}">
                <a16:creationId xmlns:a16="http://schemas.microsoft.com/office/drawing/2014/main" id="{3D1EF00F-45BD-3E2F-F559-53101093B3AA}"/>
              </a:ext>
            </a:extLst>
          </p:cNvPr>
          <p:cNvSpPr/>
          <p:nvPr/>
        </p:nvSpPr>
        <p:spPr>
          <a:xfrm>
            <a:off x="7943336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271;p16">
            <a:extLst>
              <a:ext uri="{FF2B5EF4-FFF2-40B4-BE49-F238E27FC236}">
                <a16:creationId xmlns:a16="http://schemas.microsoft.com/office/drawing/2014/main" id="{A8722007-AF8A-6A61-3709-31B3A04B1EAF}"/>
              </a:ext>
            </a:extLst>
          </p:cNvPr>
          <p:cNvSpPr/>
          <p:nvPr/>
        </p:nvSpPr>
        <p:spPr>
          <a:xfrm>
            <a:off x="794555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272;p16">
            <a:extLst>
              <a:ext uri="{FF2B5EF4-FFF2-40B4-BE49-F238E27FC236}">
                <a16:creationId xmlns:a16="http://schemas.microsoft.com/office/drawing/2014/main" id="{17DE9910-8FC3-D806-ED1A-39C54B46B64B}"/>
              </a:ext>
            </a:extLst>
          </p:cNvPr>
          <p:cNvSpPr/>
          <p:nvPr/>
        </p:nvSpPr>
        <p:spPr>
          <a:xfrm>
            <a:off x="7945558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273;p16">
            <a:extLst>
              <a:ext uri="{FF2B5EF4-FFF2-40B4-BE49-F238E27FC236}">
                <a16:creationId xmlns:a16="http://schemas.microsoft.com/office/drawing/2014/main" id="{703D21A0-2A9F-8E44-FBCA-8A28D76A00DF}"/>
              </a:ext>
            </a:extLst>
          </p:cNvPr>
          <p:cNvSpPr/>
          <p:nvPr/>
        </p:nvSpPr>
        <p:spPr>
          <a:xfrm>
            <a:off x="7945558" y="4297026"/>
            <a:ext cx="2222" cy="24233"/>
          </a:xfrm>
          <a:custGeom>
            <a:avLst/>
            <a:gdLst/>
            <a:ahLst/>
            <a:cxnLst/>
            <a:rect l="l" t="t" r="r" b="b"/>
            <a:pathLst>
              <a:path w="32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274;p16">
            <a:extLst>
              <a:ext uri="{FF2B5EF4-FFF2-40B4-BE49-F238E27FC236}">
                <a16:creationId xmlns:a16="http://schemas.microsoft.com/office/drawing/2014/main" id="{D5983E42-35EE-87D2-D847-A62C5F6882D0}"/>
              </a:ext>
            </a:extLst>
          </p:cNvPr>
          <p:cNvSpPr/>
          <p:nvPr/>
        </p:nvSpPr>
        <p:spPr>
          <a:xfrm>
            <a:off x="794771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275;p16">
            <a:extLst>
              <a:ext uri="{FF2B5EF4-FFF2-40B4-BE49-F238E27FC236}">
                <a16:creationId xmlns:a16="http://schemas.microsoft.com/office/drawing/2014/main" id="{5A474DA7-60A8-3C78-4720-74FDD9299138}"/>
              </a:ext>
            </a:extLst>
          </p:cNvPr>
          <p:cNvSpPr/>
          <p:nvPr/>
        </p:nvSpPr>
        <p:spPr>
          <a:xfrm>
            <a:off x="794771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276;p16">
            <a:extLst>
              <a:ext uri="{FF2B5EF4-FFF2-40B4-BE49-F238E27FC236}">
                <a16:creationId xmlns:a16="http://schemas.microsoft.com/office/drawing/2014/main" id="{D0A18BA6-AAA1-F3D8-94A0-15878B2C59B5}"/>
              </a:ext>
            </a:extLst>
          </p:cNvPr>
          <p:cNvSpPr/>
          <p:nvPr/>
        </p:nvSpPr>
        <p:spPr>
          <a:xfrm>
            <a:off x="7947710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277;p16">
            <a:extLst>
              <a:ext uri="{FF2B5EF4-FFF2-40B4-BE49-F238E27FC236}">
                <a16:creationId xmlns:a16="http://schemas.microsoft.com/office/drawing/2014/main" id="{AC807B83-37DF-2B58-9ECC-536380479E81}"/>
              </a:ext>
            </a:extLst>
          </p:cNvPr>
          <p:cNvSpPr/>
          <p:nvPr/>
        </p:nvSpPr>
        <p:spPr>
          <a:xfrm>
            <a:off x="7947710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278;p16">
            <a:extLst>
              <a:ext uri="{FF2B5EF4-FFF2-40B4-BE49-F238E27FC236}">
                <a16:creationId xmlns:a16="http://schemas.microsoft.com/office/drawing/2014/main" id="{21F0A32C-3747-4F89-9309-DE30F172A04F}"/>
              </a:ext>
            </a:extLst>
          </p:cNvPr>
          <p:cNvSpPr/>
          <p:nvPr/>
        </p:nvSpPr>
        <p:spPr>
          <a:xfrm>
            <a:off x="794993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279;p16">
            <a:extLst>
              <a:ext uri="{FF2B5EF4-FFF2-40B4-BE49-F238E27FC236}">
                <a16:creationId xmlns:a16="http://schemas.microsoft.com/office/drawing/2014/main" id="{1AC66348-38C0-4DF0-CD16-6D2357CA661B}"/>
              </a:ext>
            </a:extLst>
          </p:cNvPr>
          <p:cNvSpPr/>
          <p:nvPr/>
        </p:nvSpPr>
        <p:spPr>
          <a:xfrm>
            <a:off x="794993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280;p16">
            <a:extLst>
              <a:ext uri="{FF2B5EF4-FFF2-40B4-BE49-F238E27FC236}">
                <a16:creationId xmlns:a16="http://schemas.microsoft.com/office/drawing/2014/main" id="{A35E6A14-7413-2D79-E1D4-BF7AF803F949}"/>
              </a:ext>
            </a:extLst>
          </p:cNvPr>
          <p:cNvSpPr/>
          <p:nvPr/>
        </p:nvSpPr>
        <p:spPr>
          <a:xfrm>
            <a:off x="7949932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281;p16">
            <a:extLst>
              <a:ext uri="{FF2B5EF4-FFF2-40B4-BE49-F238E27FC236}">
                <a16:creationId xmlns:a16="http://schemas.microsoft.com/office/drawing/2014/main" id="{B05C9585-6823-127D-26F7-66B909D53363}"/>
              </a:ext>
            </a:extLst>
          </p:cNvPr>
          <p:cNvSpPr/>
          <p:nvPr/>
        </p:nvSpPr>
        <p:spPr>
          <a:xfrm>
            <a:off x="795215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282;p16">
            <a:extLst>
              <a:ext uri="{FF2B5EF4-FFF2-40B4-BE49-F238E27FC236}">
                <a16:creationId xmlns:a16="http://schemas.microsoft.com/office/drawing/2014/main" id="{91A63C48-648F-8B66-E2D2-F88AB0ACC843}"/>
              </a:ext>
            </a:extLst>
          </p:cNvPr>
          <p:cNvSpPr/>
          <p:nvPr/>
        </p:nvSpPr>
        <p:spPr>
          <a:xfrm>
            <a:off x="795215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283;p16">
            <a:extLst>
              <a:ext uri="{FF2B5EF4-FFF2-40B4-BE49-F238E27FC236}">
                <a16:creationId xmlns:a16="http://schemas.microsoft.com/office/drawing/2014/main" id="{BDC33596-6628-462D-BC13-D65D0BC0CA83}"/>
              </a:ext>
            </a:extLst>
          </p:cNvPr>
          <p:cNvSpPr/>
          <p:nvPr/>
        </p:nvSpPr>
        <p:spPr>
          <a:xfrm>
            <a:off x="7952154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284;p16">
            <a:extLst>
              <a:ext uri="{FF2B5EF4-FFF2-40B4-BE49-F238E27FC236}">
                <a16:creationId xmlns:a16="http://schemas.microsoft.com/office/drawing/2014/main" id="{DD358C6B-487E-9916-BA13-71BF64332D02}"/>
              </a:ext>
            </a:extLst>
          </p:cNvPr>
          <p:cNvSpPr/>
          <p:nvPr/>
        </p:nvSpPr>
        <p:spPr>
          <a:xfrm>
            <a:off x="7952154" y="4297026"/>
            <a:ext cx="2222" cy="24233"/>
          </a:xfrm>
          <a:custGeom>
            <a:avLst/>
            <a:gdLst/>
            <a:ahLst/>
            <a:cxnLst/>
            <a:rect l="l" t="t" r="r" b="b"/>
            <a:pathLst>
              <a:path w="32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285;p16">
            <a:extLst>
              <a:ext uri="{FF2B5EF4-FFF2-40B4-BE49-F238E27FC236}">
                <a16:creationId xmlns:a16="http://schemas.microsoft.com/office/drawing/2014/main" id="{AFC3003E-5193-88A2-22C4-8B711380F76D}"/>
              </a:ext>
            </a:extLst>
          </p:cNvPr>
          <p:cNvSpPr/>
          <p:nvPr/>
        </p:nvSpPr>
        <p:spPr>
          <a:xfrm>
            <a:off x="7954307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286;p16">
            <a:extLst>
              <a:ext uri="{FF2B5EF4-FFF2-40B4-BE49-F238E27FC236}">
                <a16:creationId xmlns:a16="http://schemas.microsoft.com/office/drawing/2014/main" id="{75663C28-7CB7-5027-5CD9-01C0809A320D}"/>
              </a:ext>
            </a:extLst>
          </p:cNvPr>
          <p:cNvSpPr/>
          <p:nvPr/>
        </p:nvSpPr>
        <p:spPr>
          <a:xfrm>
            <a:off x="7954307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287;p16">
            <a:extLst>
              <a:ext uri="{FF2B5EF4-FFF2-40B4-BE49-F238E27FC236}">
                <a16:creationId xmlns:a16="http://schemas.microsoft.com/office/drawing/2014/main" id="{CC7987A5-C9D0-7031-705E-248158A7D474}"/>
              </a:ext>
            </a:extLst>
          </p:cNvPr>
          <p:cNvSpPr/>
          <p:nvPr/>
        </p:nvSpPr>
        <p:spPr>
          <a:xfrm>
            <a:off x="7954307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288;p16">
            <a:extLst>
              <a:ext uri="{FF2B5EF4-FFF2-40B4-BE49-F238E27FC236}">
                <a16:creationId xmlns:a16="http://schemas.microsoft.com/office/drawing/2014/main" id="{22A41308-51EB-DA8C-ADB2-A668C7CF4D21}"/>
              </a:ext>
            </a:extLst>
          </p:cNvPr>
          <p:cNvSpPr/>
          <p:nvPr/>
        </p:nvSpPr>
        <p:spPr>
          <a:xfrm>
            <a:off x="7956529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289;p16">
            <a:extLst>
              <a:ext uri="{FF2B5EF4-FFF2-40B4-BE49-F238E27FC236}">
                <a16:creationId xmlns:a16="http://schemas.microsoft.com/office/drawing/2014/main" id="{81C8018D-62CF-EB86-04B4-901AE847088C}"/>
              </a:ext>
            </a:extLst>
          </p:cNvPr>
          <p:cNvSpPr/>
          <p:nvPr/>
        </p:nvSpPr>
        <p:spPr>
          <a:xfrm>
            <a:off x="7956529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290;p16">
            <a:extLst>
              <a:ext uri="{FF2B5EF4-FFF2-40B4-BE49-F238E27FC236}">
                <a16:creationId xmlns:a16="http://schemas.microsoft.com/office/drawing/2014/main" id="{A84C3598-73A0-BF5F-DC98-33DAB5DDE64B}"/>
              </a:ext>
            </a:extLst>
          </p:cNvPr>
          <p:cNvSpPr/>
          <p:nvPr/>
        </p:nvSpPr>
        <p:spPr>
          <a:xfrm>
            <a:off x="7956529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291;p16">
            <a:extLst>
              <a:ext uri="{FF2B5EF4-FFF2-40B4-BE49-F238E27FC236}">
                <a16:creationId xmlns:a16="http://schemas.microsoft.com/office/drawing/2014/main" id="{7A68924F-7981-9C43-CDA0-F6A77D89EDDD}"/>
              </a:ext>
            </a:extLst>
          </p:cNvPr>
          <p:cNvSpPr/>
          <p:nvPr/>
        </p:nvSpPr>
        <p:spPr>
          <a:xfrm>
            <a:off x="7956529" y="4297026"/>
            <a:ext cx="2291" cy="24233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292;p16">
            <a:extLst>
              <a:ext uri="{FF2B5EF4-FFF2-40B4-BE49-F238E27FC236}">
                <a16:creationId xmlns:a16="http://schemas.microsoft.com/office/drawing/2014/main" id="{E5FCCA82-4BF1-AEAC-260E-DBB9EB075A8F}"/>
              </a:ext>
            </a:extLst>
          </p:cNvPr>
          <p:cNvSpPr/>
          <p:nvPr/>
        </p:nvSpPr>
        <p:spPr>
          <a:xfrm>
            <a:off x="7958751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293;p16">
            <a:extLst>
              <a:ext uri="{FF2B5EF4-FFF2-40B4-BE49-F238E27FC236}">
                <a16:creationId xmlns:a16="http://schemas.microsoft.com/office/drawing/2014/main" id="{81448EB4-3D89-6930-EC68-29C7DB1E5123}"/>
              </a:ext>
            </a:extLst>
          </p:cNvPr>
          <p:cNvSpPr/>
          <p:nvPr/>
        </p:nvSpPr>
        <p:spPr>
          <a:xfrm>
            <a:off x="7958751" y="4297026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349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294;p16">
            <a:extLst>
              <a:ext uri="{FF2B5EF4-FFF2-40B4-BE49-F238E27FC236}">
                <a16:creationId xmlns:a16="http://schemas.microsoft.com/office/drawing/2014/main" id="{95F53DD9-3B98-73D9-23A5-00CDD7E7B069}"/>
              </a:ext>
            </a:extLst>
          </p:cNvPr>
          <p:cNvSpPr/>
          <p:nvPr/>
        </p:nvSpPr>
        <p:spPr>
          <a:xfrm>
            <a:off x="7758640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295;p16">
            <a:extLst>
              <a:ext uri="{FF2B5EF4-FFF2-40B4-BE49-F238E27FC236}">
                <a16:creationId xmlns:a16="http://schemas.microsoft.com/office/drawing/2014/main" id="{77FB4E52-77F7-961D-8019-ED97FF149C99}"/>
              </a:ext>
            </a:extLst>
          </p:cNvPr>
          <p:cNvSpPr/>
          <p:nvPr/>
        </p:nvSpPr>
        <p:spPr>
          <a:xfrm>
            <a:off x="776079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296;p16">
            <a:extLst>
              <a:ext uri="{FF2B5EF4-FFF2-40B4-BE49-F238E27FC236}">
                <a16:creationId xmlns:a16="http://schemas.microsoft.com/office/drawing/2014/main" id="{DD95380B-1C0A-6DDD-5BD4-8D5E32BA5B61}"/>
              </a:ext>
            </a:extLst>
          </p:cNvPr>
          <p:cNvSpPr/>
          <p:nvPr/>
        </p:nvSpPr>
        <p:spPr>
          <a:xfrm>
            <a:off x="7760792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297;p16">
            <a:extLst>
              <a:ext uri="{FF2B5EF4-FFF2-40B4-BE49-F238E27FC236}">
                <a16:creationId xmlns:a16="http://schemas.microsoft.com/office/drawing/2014/main" id="{A3B4B47B-2862-7EE0-8ED2-B86F1E93EAAF}"/>
              </a:ext>
            </a:extLst>
          </p:cNvPr>
          <p:cNvSpPr/>
          <p:nvPr/>
        </p:nvSpPr>
        <p:spPr>
          <a:xfrm>
            <a:off x="776301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298;p16">
            <a:extLst>
              <a:ext uri="{FF2B5EF4-FFF2-40B4-BE49-F238E27FC236}">
                <a16:creationId xmlns:a16="http://schemas.microsoft.com/office/drawing/2014/main" id="{757FD5A8-EAAC-4522-C285-B2246C866CDC}"/>
              </a:ext>
            </a:extLst>
          </p:cNvPr>
          <p:cNvSpPr/>
          <p:nvPr/>
        </p:nvSpPr>
        <p:spPr>
          <a:xfrm>
            <a:off x="776301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299;p16">
            <a:extLst>
              <a:ext uri="{FF2B5EF4-FFF2-40B4-BE49-F238E27FC236}">
                <a16:creationId xmlns:a16="http://schemas.microsoft.com/office/drawing/2014/main" id="{FD9EF4EA-8C50-11F5-30AC-FA61BF8D503C}"/>
              </a:ext>
            </a:extLst>
          </p:cNvPr>
          <p:cNvSpPr/>
          <p:nvPr/>
        </p:nvSpPr>
        <p:spPr>
          <a:xfrm>
            <a:off x="7763014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300;p16">
            <a:extLst>
              <a:ext uri="{FF2B5EF4-FFF2-40B4-BE49-F238E27FC236}">
                <a16:creationId xmlns:a16="http://schemas.microsoft.com/office/drawing/2014/main" id="{E402F965-E47E-62A8-C997-FC03DA027329}"/>
              </a:ext>
            </a:extLst>
          </p:cNvPr>
          <p:cNvSpPr/>
          <p:nvPr/>
        </p:nvSpPr>
        <p:spPr>
          <a:xfrm>
            <a:off x="7763014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301;p16">
            <a:extLst>
              <a:ext uri="{FF2B5EF4-FFF2-40B4-BE49-F238E27FC236}">
                <a16:creationId xmlns:a16="http://schemas.microsoft.com/office/drawing/2014/main" id="{BA7A3DEA-0901-FC21-D06E-B2B19BF7EC5C}"/>
              </a:ext>
            </a:extLst>
          </p:cNvPr>
          <p:cNvSpPr/>
          <p:nvPr/>
        </p:nvSpPr>
        <p:spPr>
          <a:xfrm>
            <a:off x="77652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302;p16">
            <a:extLst>
              <a:ext uri="{FF2B5EF4-FFF2-40B4-BE49-F238E27FC236}">
                <a16:creationId xmlns:a16="http://schemas.microsoft.com/office/drawing/2014/main" id="{58078E89-6662-F2BC-0D41-E2C1C3A8A5C7}"/>
              </a:ext>
            </a:extLst>
          </p:cNvPr>
          <p:cNvSpPr/>
          <p:nvPr/>
        </p:nvSpPr>
        <p:spPr>
          <a:xfrm>
            <a:off x="77652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303;p16">
            <a:extLst>
              <a:ext uri="{FF2B5EF4-FFF2-40B4-BE49-F238E27FC236}">
                <a16:creationId xmlns:a16="http://schemas.microsoft.com/office/drawing/2014/main" id="{751B94A2-F5B3-0652-792A-C12E8B1F55F4}"/>
              </a:ext>
            </a:extLst>
          </p:cNvPr>
          <p:cNvSpPr/>
          <p:nvPr/>
        </p:nvSpPr>
        <p:spPr>
          <a:xfrm>
            <a:off x="7765236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304;p16">
            <a:extLst>
              <a:ext uri="{FF2B5EF4-FFF2-40B4-BE49-F238E27FC236}">
                <a16:creationId xmlns:a16="http://schemas.microsoft.com/office/drawing/2014/main" id="{8EF37A70-AA28-9B31-DDA8-73CDA9CD011A}"/>
              </a:ext>
            </a:extLst>
          </p:cNvPr>
          <p:cNvSpPr/>
          <p:nvPr/>
        </p:nvSpPr>
        <p:spPr>
          <a:xfrm>
            <a:off x="776738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305;p16">
            <a:extLst>
              <a:ext uri="{FF2B5EF4-FFF2-40B4-BE49-F238E27FC236}">
                <a16:creationId xmlns:a16="http://schemas.microsoft.com/office/drawing/2014/main" id="{94F7EACF-9CF2-C784-CBA4-ED7136B399CD}"/>
              </a:ext>
            </a:extLst>
          </p:cNvPr>
          <p:cNvSpPr/>
          <p:nvPr/>
        </p:nvSpPr>
        <p:spPr>
          <a:xfrm>
            <a:off x="776738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306;p16">
            <a:extLst>
              <a:ext uri="{FF2B5EF4-FFF2-40B4-BE49-F238E27FC236}">
                <a16:creationId xmlns:a16="http://schemas.microsoft.com/office/drawing/2014/main" id="{2753BF02-4415-73DE-2BC9-42D97EA90FEE}"/>
              </a:ext>
            </a:extLst>
          </p:cNvPr>
          <p:cNvSpPr/>
          <p:nvPr/>
        </p:nvSpPr>
        <p:spPr>
          <a:xfrm>
            <a:off x="7767389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307;p16">
            <a:extLst>
              <a:ext uri="{FF2B5EF4-FFF2-40B4-BE49-F238E27FC236}">
                <a16:creationId xmlns:a16="http://schemas.microsoft.com/office/drawing/2014/main" id="{57DA9BDA-5C3B-8DF6-0759-5840A8D67165}"/>
              </a:ext>
            </a:extLst>
          </p:cNvPr>
          <p:cNvSpPr/>
          <p:nvPr/>
        </p:nvSpPr>
        <p:spPr>
          <a:xfrm>
            <a:off x="7767389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308;p16">
            <a:extLst>
              <a:ext uri="{FF2B5EF4-FFF2-40B4-BE49-F238E27FC236}">
                <a16:creationId xmlns:a16="http://schemas.microsoft.com/office/drawing/2014/main" id="{71574A1D-EB5E-BE26-1098-F47AB9B57881}"/>
              </a:ext>
            </a:extLst>
          </p:cNvPr>
          <p:cNvSpPr/>
          <p:nvPr/>
        </p:nvSpPr>
        <p:spPr>
          <a:xfrm>
            <a:off x="776961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309;p16">
            <a:extLst>
              <a:ext uri="{FF2B5EF4-FFF2-40B4-BE49-F238E27FC236}">
                <a16:creationId xmlns:a16="http://schemas.microsoft.com/office/drawing/2014/main" id="{1A26CD99-DC1C-5EC7-0CBC-530CDFD6396B}"/>
              </a:ext>
            </a:extLst>
          </p:cNvPr>
          <p:cNvSpPr/>
          <p:nvPr/>
        </p:nvSpPr>
        <p:spPr>
          <a:xfrm>
            <a:off x="776961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310;p16">
            <a:extLst>
              <a:ext uri="{FF2B5EF4-FFF2-40B4-BE49-F238E27FC236}">
                <a16:creationId xmlns:a16="http://schemas.microsoft.com/office/drawing/2014/main" id="{C56ED0AD-1A62-8C11-B9DA-8A6E18DDB897}"/>
              </a:ext>
            </a:extLst>
          </p:cNvPr>
          <p:cNvSpPr/>
          <p:nvPr/>
        </p:nvSpPr>
        <p:spPr>
          <a:xfrm>
            <a:off x="7769611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311;p16">
            <a:extLst>
              <a:ext uri="{FF2B5EF4-FFF2-40B4-BE49-F238E27FC236}">
                <a16:creationId xmlns:a16="http://schemas.microsoft.com/office/drawing/2014/main" id="{14254ECD-1772-539D-A257-73AD9BA43200}"/>
              </a:ext>
            </a:extLst>
          </p:cNvPr>
          <p:cNvSpPr/>
          <p:nvPr/>
        </p:nvSpPr>
        <p:spPr>
          <a:xfrm>
            <a:off x="77718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312;p16">
            <a:extLst>
              <a:ext uri="{FF2B5EF4-FFF2-40B4-BE49-F238E27FC236}">
                <a16:creationId xmlns:a16="http://schemas.microsoft.com/office/drawing/2014/main" id="{F2299009-D25F-58C1-DE46-17385A780FF7}"/>
              </a:ext>
            </a:extLst>
          </p:cNvPr>
          <p:cNvSpPr/>
          <p:nvPr/>
        </p:nvSpPr>
        <p:spPr>
          <a:xfrm>
            <a:off x="7771832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313;p16">
            <a:extLst>
              <a:ext uri="{FF2B5EF4-FFF2-40B4-BE49-F238E27FC236}">
                <a16:creationId xmlns:a16="http://schemas.microsoft.com/office/drawing/2014/main" id="{326D23DE-5E1B-276F-F832-35C43380830C}"/>
              </a:ext>
            </a:extLst>
          </p:cNvPr>
          <p:cNvSpPr/>
          <p:nvPr/>
        </p:nvSpPr>
        <p:spPr>
          <a:xfrm>
            <a:off x="7771832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314;p16">
            <a:extLst>
              <a:ext uri="{FF2B5EF4-FFF2-40B4-BE49-F238E27FC236}">
                <a16:creationId xmlns:a16="http://schemas.microsoft.com/office/drawing/2014/main" id="{18480C52-47C5-88F6-05ED-1C78C5F9FBA4}"/>
              </a:ext>
            </a:extLst>
          </p:cNvPr>
          <p:cNvSpPr/>
          <p:nvPr/>
        </p:nvSpPr>
        <p:spPr>
          <a:xfrm>
            <a:off x="777398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315;p16">
            <a:extLst>
              <a:ext uri="{FF2B5EF4-FFF2-40B4-BE49-F238E27FC236}">
                <a16:creationId xmlns:a16="http://schemas.microsoft.com/office/drawing/2014/main" id="{55ECA394-37DD-FDE8-56A7-8CBA70377896}"/>
              </a:ext>
            </a:extLst>
          </p:cNvPr>
          <p:cNvSpPr/>
          <p:nvPr/>
        </p:nvSpPr>
        <p:spPr>
          <a:xfrm>
            <a:off x="777398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316;p16">
            <a:extLst>
              <a:ext uri="{FF2B5EF4-FFF2-40B4-BE49-F238E27FC236}">
                <a16:creationId xmlns:a16="http://schemas.microsoft.com/office/drawing/2014/main" id="{FAC3F6DA-839A-B01A-9920-9C3D56B18D90}"/>
              </a:ext>
            </a:extLst>
          </p:cNvPr>
          <p:cNvSpPr/>
          <p:nvPr/>
        </p:nvSpPr>
        <p:spPr>
          <a:xfrm>
            <a:off x="777398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317;p16">
            <a:extLst>
              <a:ext uri="{FF2B5EF4-FFF2-40B4-BE49-F238E27FC236}">
                <a16:creationId xmlns:a16="http://schemas.microsoft.com/office/drawing/2014/main" id="{47F897D5-182A-3382-9BDA-5EE76D5353CA}"/>
              </a:ext>
            </a:extLst>
          </p:cNvPr>
          <p:cNvSpPr/>
          <p:nvPr/>
        </p:nvSpPr>
        <p:spPr>
          <a:xfrm>
            <a:off x="777620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318;p16">
            <a:extLst>
              <a:ext uri="{FF2B5EF4-FFF2-40B4-BE49-F238E27FC236}">
                <a16:creationId xmlns:a16="http://schemas.microsoft.com/office/drawing/2014/main" id="{D2B4B6BF-FDF1-27F3-B906-B8BE75FDBD93}"/>
              </a:ext>
            </a:extLst>
          </p:cNvPr>
          <p:cNvSpPr/>
          <p:nvPr/>
        </p:nvSpPr>
        <p:spPr>
          <a:xfrm>
            <a:off x="777620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319;p16">
            <a:extLst>
              <a:ext uri="{FF2B5EF4-FFF2-40B4-BE49-F238E27FC236}">
                <a16:creationId xmlns:a16="http://schemas.microsoft.com/office/drawing/2014/main" id="{DE7CA490-85D7-AD2F-9CAC-8A0AF0088270}"/>
              </a:ext>
            </a:extLst>
          </p:cNvPr>
          <p:cNvSpPr/>
          <p:nvPr/>
        </p:nvSpPr>
        <p:spPr>
          <a:xfrm>
            <a:off x="777620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320;p16">
            <a:extLst>
              <a:ext uri="{FF2B5EF4-FFF2-40B4-BE49-F238E27FC236}">
                <a16:creationId xmlns:a16="http://schemas.microsoft.com/office/drawing/2014/main" id="{7DB3885B-4D6B-73F4-B174-6983E6239890}"/>
              </a:ext>
            </a:extLst>
          </p:cNvPr>
          <p:cNvSpPr/>
          <p:nvPr/>
        </p:nvSpPr>
        <p:spPr>
          <a:xfrm>
            <a:off x="7776207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321;p16">
            <a:extLst>
              <a:ext uri="{FF2B5EF4-FFF2-40B4-BE49-F238E27FC236}">
                <a16:creationId xmlns:a16="http://schemas.microsoft.com/office/drawing/2014/main" id="{322C54FF-A79E-79D6-F81F-ABC56CBF2652}"/>
              </a:ext>
            </a:extLst>
          </p:cNvPr>
          <p:cNvSpPr/>
          <p:nvPr/>
        </p:nvSpPr>
        <p:spPr>
          <a:xfrm>
            <a:off x="777842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322;p16">
            <a:extLst>
              <a:ext uri="{FF2B5EF4-FFF2-40B4-BE49-F238E27FC236}">
                <a16:creationId xmlns:a16="http://schemas.microsoft.com/office/drawing/2014/main" id="{D3561BDA-1330-8BCD-9269-08201ABFBD30}"/>
              </a:ext>
            </a:extLst>
          </p:cNvPr>
          <p:cNvSpPr/>
          <p:nvPr/>
        </p:nvSpPr>
        <p:spPr>
          <a:xfrm>
            <a:off x="777842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323;p16">
            <a:extLst>
              <a:ext uri="{FF2B5EF4-FFF2-40B4-BE49-F238E27FC236}">
                <a16:creationId xmlns:a16="http://schemas.microsoft.com/office/drawing/2014/main" id="{E5956324-9125-5ED7-1FA9-7FEF038234BA}"/>
              </a:ext>
            </a:extLst>
          </p:cNvPr>
          <p:cNvSpPr/>
          <p:nvPr/>
        </p:nvSpPr>
        <p:spPr>
          <a:xfrm>
            <a:off x="7778429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324;p16">
            <a:extLst>
              <a:ext uri="{FF2B5EF4-FFF2-40B4-BE49-F238E27FC236}">
                <a16:creationId xmlns:a16="http://schemas.microsoft.com/office/drawing/2014/main" id="{C8ADDA14-F9E4-38FD-0BC4-4441554F12FC}"/>
              </a:ext>
            </a:extLst>
          </p:cNvPr>
          <p:cNvSpPr/>
          <p:nvPr/>
        </p:nvSpPr>
        <p:spPr>
          <a:xfrm>
            <a:off x="7778429" y="4222245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325;p16">
            <a:extLst>
              <a:ext uri="{FF2B5EF4-FFF2-40B4-BE49-F238E27FC236}">
                <a16:creationId xmlns:a16="http://schemas.microsoft.com/office/drawing/2014/main" id="{8FF8597F-A694-C704-AE60-DE7F23113EED}"/>
              </a:ext>
            </a:extLst>
          </p:cNvPr>
          <p:cNvSpPr/>
          <p:nvPr/>
        </p:nvSpPr>
        <p:spPr>
          <a:xfrm>
            <a:off x="778058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326;p16">
            <a:extLst>
              <a:ext uri="{FF2B5EF4-FFF2-40B4-BE49-F238E27FC236}">
                <a16:creationId xmlns:a16="http://schemas.microsoft.com/office/drawing/2014/main" id="{BEAA14E8-BF5D-2638-A1F0-F12D4A8056B6}"/>
              </a:ext>
            </a:extLst>
          </p:cNvPr>
          <p:cNvSpPr/>
          <p:nvPr/>
        </p:nvSpPr>
        <p:spPr>
          <a:xfrm>
            <a:off x="7780581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327;p16">
            <a:extLst>
              <a:ext uri="{FF2B5EF4-FFF2-40B4-BE49-F238E27FC236}">
                <a16:creationId xmlns:a16="http://schemas.microsoft.com/office/drawing/2014/main" id="{C29AEA36-7484-0F4E-A046-F462D5E5758F}"/>
              </a:ext>
            </a:extLst>
          </p:cNvPr>
          <p:cNvSpPr/>
          <p:nvPr/>
        </p:nvSpPr>
        <p:spPr>
          <a:xfrm>
            <a:off x="7780581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328;p16">
            <a:extLst>
              <a:ext uri="{FF2B5EF4-FFF2-40B4-BE49-F238E27FC236}">
                <a16:creationId xmlns:a16="http://schemas.microsoft.com/office/drawing/2014/main" id="{7BDF283A-37C4-FA25-7A69-840D2B884C4F}"/>
              </a:ext>
            </a:extLst>
          </p:cNvPr>
          <p:cNvSpPr/>
          <p:nvPr/>
        </p:nvSpPr>
        <p:spPr>
          <a:xfrm>
            <a:off x="778280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329;p16">
            <a:extLst>
              <a:ext uri="{FF2B5EF4-FFF2-40B4-BE49-F238E27FC236}">
                <a16:creationId xmlns:a16="http://schemas.microsoft.com/office/drawing/2014/main" id="{E8553B41-82F0-CA94-22BE-A428C96255CA}"/>
              </a:ext>
            </a:extLst>
          </p:cNvPr>
          <p:cNvSpPr/>
          <p:nvPr/>
        </p:nvSpPr>
        <p:spPr>
          <a:xfrm>
            <a:off x="7782803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330;p16">
            <a:extLst>
              <a:ext uri="{FF2B5EF4-FFF2-40B4-BE49-F238E27FC236}">
                <a16:creationId xmlns:a16="http://schemas.microsoft.com/office/drawing/2014/main" id="{F546A004-3DB9-4B53-31D1-12E13D64B805}"/>
              </a:ext>
            </a:extLst>
          </p:cNvPr>
          <p:cNvSpPr/>
          <p:nvPr/>
        </p:nvSpPr>
        <p:spPr>
          <a:xfrm>
            <a:off x="7782803" y="4222245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331;p16">
            <a:extLst>
              <a:ext uri="{FF2B5EF4-FFF2-40B4-BE49-F238E27FC236}">
                <a16:creationId xmlns:a16="http://schemas.microsoft.com/office/drawing/2014/main" id="{493FAFB5-B583-FCE7-A891-5E78C636B8F6}"/>
              </a:ext>
            </a:extLst>
          </p:cNvPr>
          <p:cNvSpPr/>
          <p:nvPr/>
        </p:nvSpPr>
        <p:spPr>
          <a:xfrm>
            <a:off x="778502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332;p16">
            <a:extLst>
              <a:ext uri="{FF2B5EF4-FFF2-40B4-BE49-F238E27FC236}">
                <a16:creationId xmlns:a16="http://schemas.microsoft.com/office/drawing/2014/main" id="{F4D741B9-A904-B47E-CC1B-972EEEBCC64C}"/>
              </a:ext>
            </a:extLst>
          </p:cNvPr>
          <p:cNvSpPr/>
          <p:nvPr/>
        </p:nvSpPr>
        <p:spPr>
          <a:xfrm>
            <a:off x="778502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333;p16">
            <a:extLst>
              <a:ext uri="{FF2B5EF4-FFF2-40B4-BE49-F238E27FC236}">
                <a16:creationId xmlns:a16="http://schemas.microsoft.com/office/drawing/2014/main" id="{14D63FD2-9504-5DD7-E3EB-EAE7BC20494A}"/>
              </a:ext>
            </a:extLst>
          </p:cNvPr>
          <p:cNvSpPr/>
          <p:nvPr/>
        </p:nvSpPr>
        <p:spPr>
          <a:xfrm>
            <a:off x="7785025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334;p16">
            <a:extLst>
              <a:ext uri="{FF2B5EF4-FFF2-40B4-BE49-F238E27FC236}">
                <a16:creationId xmlns:a16="http://schemas.microsoft.com/office/drawing/2014/main" id="{A31CE30C-AA1A-940A-5419-065EB648225A}"/>
              </a:ext>
            </a:extLst>
          </p:cNvPr>
          <p:cNvSpPr/>
          <p:nvPr/>
        </p:nvSpPr>
        <p:spPr>
          <a:xfrm>
            <a:off x="7787177" y="4222245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335;p16">
            <a:extLst>
              <a:ext uri="{FF2B5EF4-FFF2-40B4-BE49-F238E27FC236}">
                <a16:creationId xmlns:a16="http://schemas.microsoft.com/office/drawing/2014/main" id="{5528C761-B02B-8C29-860D-C4ED590BE47B}"/>
              </a:ext>
            </a:extLst>
          </p:cNvPr>
          <p:cNvSpPr/>
          <p:nvPr/>
        </p:nvSpPr>
        <p:spPr>
          <a:xfrm>
            <a:off x="7688233" y="4052963"/>
            <a:ext cx="69" cy="24233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348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336;p16">
            <a:extLst>
              <a:ext uri="{FF2B5EF4-FFF2-40B4-BE49-F238E27FC236}">
                <a16:creationId xmlns:a16="http://schemas.microsoft.com/office/drawing/2014/main" id="{8FBCD584-E196-17D9-86FF-7291C76A87F4}"/>
              </a:ext>
            </a:extLst>
          </p:cNvPr>
          <p:cNvSpPr/>
          <p:nvPr/>
        </p:nvSpPr>
        <p:spPr>
          <a:xfrm>
            <a:off x="7688233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337;p16">
            <a:extLst>
              <a:ext uri="{FF2B5EF4-FFF2-40B4-BE49-F238E27FC236}">
                <a16:creationId xmlns:a16="http://schemas.microsoft.com/office/drawing/2014/main" id="{9CCB45B5-E469-4C65-DA8B-D4B948577B03}"/>
              </a:ext>
            </a:extLst>
          </p:cNvPr>
          <p:cNvSpPr/>
          <p:nvPr/>
        </p:nvSpPr>
        <p:spPr>
          <a:xfrm>
            <a:off x="769045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338;p16">
            <a:extLst>
              <a:ext uri="{FF2B5EF4-FFF2-40B4-BE49-F238E27FC236}">
                <a16:creationId xmlns:a16="http://schemas.microsoft.com/office/drawing/2014/main" id="{35166680-1609-3158-2641-C25E3C134EA9}"/>
              </a:ext>
            </a:extLst>
          </p:cNvPr>
          <p:cNvSpPr/>
          <p:nvPr/>
        </p:nvSpPr>
        <p:spPr>
          <a:xfrm>
            <a:off x="7690455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339;p16">
            <a:extLst>
              <a:ext uri="{FF2B5EF4-FFF2-40B4-BE49-F238E27FC236}">
                <a16:creationId xmlns:a16="http://schemas.microsoft.com/office/drawing/2014/main" id="{F97E025F-6E91-E35F-7B69-647C283A93A4}"/>
              </a:ext>
            </a:extLst>
          </p:cNvPr>
          <p:cNvSpPr/>
          <p:nvPr/>
        </p:nvSpPr>
        <p:spPr>
          <a:xfrm>
            <a:off x="7690455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340;p16">
            <a:extLst>
              <a:ext uri="{FF2B5EF4-FFF2-40B4-BE49-F238E27FC236}">
                <a16:creationId xmlns:a16="http://schemas.microsoft.com/office/drawing/2014/main" id="{48EB07E5-0D57-1F14-8C21-B5EEE5929C7B}"/>
              </a:ext>
            </a:extLst>
          </p:cNvPr>
          <p:cNvSpPr/>
          <p:nvPr/>
        </p:nvSpPr>
        <p:spPr>
          <a:xfrm>
            <a:off x="769267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341;p16">
            <a:extLst>
              <a:ext uri="{FF2B5EF4-FFF2-40B4-BE49-F238E27FC236}">
                <a16:creationId xmlns:a16="http://schemas.microsoft.com/office/drawing/2014/main" id="{ACC9A428-0EAF-1E31-5FC2-20666A3B8483}"/>
              </a:ext>
            </a:extLst>
          </p:cNvPr>
          <p:cNvSpPr/>
          <p:nvPr/>
        </p:nvSpPr>
        <p:spPr>
          <a:xfrm>
            <a:off x="769267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342;p16">
            <a:extLst>
              <a:ext uri="{FF2B5EF4-FFF2-40B4-BE49-F238E27FC236}">
                <a16:creationId xmlns:a16="http://schemas.microsoft.com/office/drawing/2014/main" id="{4C434AB5-A936-74B8-F37C-E1729E9577D6}"/>
              </a:ext>
            </a:extLst>
          </p:cNvPr>
          <p:cNvSpPr/>
          <p:nvPr/>
        </p:nvSpPr>
        <p:spPr>
          <a:xfrm>
            <a:off x="7692677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343;p16">
            <a:extLst>
              <a:ext uri="{FF2B5EF4-FFF2-40B4-BE49-F238E27FC236}">
                <a16:creationId xmlns:a16="http://schemas.microsoft.com/office/drawing/2014/main" id="{F7920CDD-F3B1-74AA-A831-27C11F9B9A95}"/>
              </a:ext>
            </a:extLst>
          </p:cNvPr>
          <p:cNvSpPr/>
          <p:nvPr/>
        </p:nvSpPr>
        <p:spPr>
          <a:xfrm>
            <a:off x="7692677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344;p16">
            <a:extLst>
              <a:ext uri="{FF2B5EF4-FFF2-40B4-BE49-F238E27FC236}">
                <a16:creationId xmlns:a16="http://schemas.microsoft.com/office/drawing/2014/main" id="{9764D1C8-A9F8-5969-976C-D6D6CC194572}"/>
              </a:ext>
            </a:extLst>
          </p:cNvPr>
          <p:cNvSpPr/>
          <p:nvPr/>
        </p:nvSpPr>
        <p:spPr>
          <a:xfrm>
            <a:off x="769482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345;p16">
            <a:extLst>
              <a:ext uri="{FF2B5EF4-FFF2-40B4-BE49-F238E27FC236}">
                <a16:creationId xmlns:a16="http://schemas.microsoft.com/office/drawing/2014/main" id="{F0E2969F-27FF-1DC0-97A2-D8A0B7908DC1}"/>
              </a:ext>
            </a:extLst>
          </p:cNvPr>
          <p:cNvSpPr/>
          <p:nvPr/>
        </p:nvSpPr>
        <p:spPr>
          <a:xfrm>
            <a:off x="7694829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346;p16">
            <a:extLst>
              <a:ext uri="{FF2B5EF4-FFF2-40B4-BE49-F238E27FC236}">
                <a16:creationId xmlns:a16="http://schemas.microsoft.com/office/drawing/2014/main" id="{183DD52A-1DC9-22F8-272A-A52E1D82A7B0}"/>
              </a:ext>
            </a:extLst>
          </p:cNvPr>
          <p:cNvSpPr/>
          <p:nvPr/>
        </p:nvSpPr>
        <p:spPr>
          <a:xfrm>
            <a:off x="7694829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347;p16">
            <a:extLst>
              <a:ext uri="{FF2B5EF4-FFF2-40B4-BE49-F238E27FC236}">
                <a16:creationId xmlns:a16="http://schemas.microsoft.com/office/drawing/2014/main" id="{3FB02CD4-EDB4-ACB8-D111-841264397503}"/>
              </a:ext>
            </a:extLst>
          </p:cNvPr>
          <p:cNvSpPr/>
          <p:nvPr/>
        </p:nvSpPr>
        <p:spPr>
          <a:xfrm>
            <a:off x="769705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348;p16">
            <a:extLst>
              <a:ext uri="{FF2B5EF4-FFF2-40B4-BE49-F238E27FC236}">
                <a16:creationId xmlns:a16="http://schemas.microsoft.com/office/drawing/2014/main" id="{B9FA0A10-4EE0-35EF-5F86-51394B8DD5B7}"/>
              </a:ext>
            </a:extLst>
          </p:cNvPr>
          <p:cNvSpPr/>
          <p:nvPr/>
        </p:nvSpPr>
        <p:spPr>
          <a:xfrm>
            <a:off x="7697051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349;p16">
            <a:extLst>
              <a:ext uri="{FF2B5EF4-FFF2-40B4-BE49-F238E27FC236}">
                <a16:creationId xmlns:a16="http://schemas.microsoft.com/office/drawing/2014/main" id="{C81686BA-48AD-CD29-4645-BC8B69813B75}"/>
              </a:ext>
            </a:extLst>
          </p:cNvPr>
          <p:cNvSpPr/>
          <p:nvPr/>
        </p:nvSpPr>
        <p:spPr>
          <a:xfrm>
            <a:off x="7697051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350;p16">
            <a:extLst>
              <a:ext uri="{FF2B5EF4-FFF2-40B4-BE49-F238E27FC236}">
                <a16:creationId xmlns:a16="http://schemas.microsoft.com/office/drawing/2014/main" id="{C7ECD38C-DCCE-1317-3954-72CC5797F62A}"/>
              </a:ext>
            </a:extLst>
          </p:cNvPr>
          <p:cNvSpPr/>
          <p:nvPr/>
        </p:nvSpPr>
        <p:spPr>
          <a:xfrm>
            <a:off x="7697051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351;p16">
            <a:extLst>
              <a:ext uri="{FF2B5EF4-FFF2-40B4-BE49-F238E27FC236}">
                <a16:creationId xmlns:a16="http://schemas.microsoft.com/office/drawing/2014/main" id="{705A5E8D-BF37-51B9-29CA-35A4A834F255}"/>
              </a:ext>
            </a:extLst>
          </p:cNvPr>
          <p:cNvSpPr/>
          <p:nvPr/>
        </p:nvSpPr>
        <p:spPr>
          <a:xfrm>
            <a:off x="769927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352;p16">
            <a:extLst>
              <a:ext uri="{FF2B5EF4-FFF2-40B4-BE49-F238E27FC236}">
                <a16:creationId xmlns:a16="http://schemas.microsoft.com/office/drawing/2014/main" id="{C452D8C2-0B0E-228B-681E-ACEA02F5EDFB}"/>
              </a:ext>
            </a:extLst>
          </p:cNvPr>
          <p:cNvSpPr/>
          <p:nvPr/>
        </p:nvSpPr>
        <p:spPr>
          <a:xfrm>
            <a:off x="7699273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353;p16">
            <a:extLst>
              <a:ext uri="{FF2B5EF4-FFF2-40B4-BE49-F238E27FC236}">
                <a16:creationId xmlns:a16="http://schemas.microsoft.com/office/drawing/2014/main" id="{C14D6B5B-E7B5-90F5-083C-D5796F09DDE5}"/>
              </a:ext>
            </a:extLst>
          </p:cNvPr>
          <p:cNvSpPr/>
          <p:nvPr/>
        </p:nvSpPr>
        <p:spPr>
          <a:xfrm>
            <a:off x="7699273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354;p16">
            <a:extLst>
              <a:ext uri="{FF2B5EF4-FFF2-40B4-BE49-F238E27FC236}">
                <a16:creationId xmlns:a16="http://schemas.microsoft.com/office/drawing/2014/main" id="{E0A84248-3B1E-43E6-479F-77F4111847C8}"/>
              </a:ext>
            </a:extLst>
          </p:cNvPr>
          <p:cNvSpPr/>
          <p:nvPr/>
        </p:nvSpPr>
        <p:spPr>
          <a:xfrm>
            <a:off x="770142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355;p16">
            <a:extLst>
              <a:ext uri="{FF2B5EF4-FFF2-40B4-BE49-F238E27FC236}">
                <a16:creationId xmlns:a16="http://schemas.microsoft.com/office/drawing/2014/main" id="{439E0360-C713-2246-3C2C-91441805B779}"/>
              </a:ext>
            </a:extLst>
          </p:cNvPr>
          <p:cNvSpPr/>
          <p:nvPr/>
        </p:nvSpPr>
        <p:spPr>
          <a:xfrm>
            <a:off x="770142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356;p16">
            <a:extLst>
              <a:ext uri="{FF2B5EF4-FFF2-40B4-BE49-F238E27FC236}">
                <a16:creationId xmlns:a16="http://schemas.microsoft.com/office/drawing/2014/main" id="{8030E431-7F98-9CDC-9019-20E50326AF8D}"/>
              </a:ext>
            </a:extLst>
          </p:cNvPr>
          <p:cNvSpPr/>
          <p:nvPr/>
        </p:nvSpPr>
        <p:spPr>
          <a:xfrm>
            <a:off x="7701426" y="4050741"/>
            <a:ext cx="2291" cy="26455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357;p16">
            <a:extLst>
              <a:ext uri="{FF2B5EF4-FFF2-40B4-BE49-F238E27FC236}">
                <a16:creationId xmlns:a16="http://schemas.microsoft.com/office/drawing/2014/main" id="{013CEE9B-976E-D7A0-03D4-7FB598640157}"/>
              </a:ext>
            </a:extLst>
          </p:cNvPr>
          <p:cNvSpPr/>
          <p:nvPr/>
        </p:nvSpPr>
        <p:spPr>
          <a:xfrm>
            <a:off x="770364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358;p16">
            <a:extLst>
              <a:ext uri="{FF2B5EF4-FFF2-40B4-BE49-F238E27FC236}">
                <a16:creationId xmlns:a16="http://schemas.microsoft.com/office/drawing/2014/main" id="{3BB5727B-A195-83E2-A122-F304061E9188}"/>
              </a:ext>
            </a:extLst>
          </p:cNvPr>
          <p:cNvSpPr/>
          <p:nvPr/>
        </p:nvSpPr>
        <p:spPr>
          <a:xfrm>
            <a:off x="770364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359;p16">
            <a:extLst>
              <a:ext uri="{FF2B5EF4-FFF2-40B4-BE49-F238E27FC236}">
                <a16:creationId xmlns:a16="http://schemas.microsoft.com/office/drawing/2014/main" id="{85485887-BBED-DCF1-37A4-E6E0362ADCF2}"/>
              </a:ext>
            </a:extLst>
          </p:cNvPr>
          <p:cNvSpPr/>
          <p:nvPr/>
        </p:nvSpPr>
        <p:spPr>
          <a:xfrm>
            <a:off x="770364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360;p16">
            <a:extLst>
              <a:ext uri="{FF2B5EF4-FFF2-40B4-BE49-F238E27FC236}">
                <a16:creationId xmlns:a16="http://schemas.microsoft.com/office/drawing/2014/main" id="{2786D7ED-D6BE-95BF-DE1E-8EE0A538C974}"/>
              </a:ext>
            </a:extLst>
          </p:cNvPr>
          <p:cNvSpPr/>
          <p:nvPr/>
        </p:nvSpPr>
        <p:spPr>
          <a:xfrm>
            <a:off x="770587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361;p16">
            <a:extLst>
              <a:ext uri="{FF2B5EF4-FFF2-40B4-BE49-F238E27FC236}">
                <a16:creationId xmlns:a16="http://schemas.microsoft.com/office/drawing/2014/main" id="{E68A7EFB-84BB-408B-0351-4DD53CB329CA}"/>
              </a:ext>
            </a:extLst>
          </p:cNvPr>
          <p:cNvSpPr/>
          <p:nvPr/>
        </p:nvSpPr>
        <p:spPr>
          <a:xfrm>
            <a:off x="770587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362;p16">
            <a:extLst>
              <a:ext uri="{FF2B5EF4-FFF2-40B4-BE49-F238E27FC236}">
                <a16:creationId xmlns:a16="http://schemas.microsoft.com/office/drawing/2014/main" id="{6E6B88FD-C6CD-6F9C-28DA-5401EDF552A2}"/>
              </a:ext>
            </a:extLst>
          </p:cNvPr>
          <p:cNvSpPr/>
          <p:nvPr/>
        </p:nvSpPr>
        <p:spPr>
          <a:xfrm>
            <a:off x="7705870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363;p16">
            <a:extLst>
              <a:ext uri="{FF2B5EF4-FFF2-40B4-BE49-F238E27FC236}">
                <a16:creationId xmlns:a16="http://schemas.microsoft.com/office/drawing/2014/main" id="{820345A9-2D41-3E96-625E-1B9EDF8F75FF}"/>
              </a:ext>
            </a:extLst>
          </p:cNvPr>
          <p:cNvSpPr/>
          <p:nvPr/>
        </p:nvSpPr>
        <p:spPr>
          <a:xfrm>
            <a:off x="7705870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364;p16">
            <a:extLst>
              <a:ext uri="{FF2B5EF4-FFF2-40B4-BE49-F238E27FC236}">
                <a16:creationId xmlns:a16="http://schemas.microsoft.com/office/drawing/2014/main" id="{4CB52945-4C42-C75B-B2EE-89EC32F04AA1}"/>
              </a:ext>
            </a:extLst>
          </p:cNvPr>
          <p:cNvSpPr/>
          <p:nvPr/>
        </p:nvSpPr>
        <p:spPr>
          <a:xfrm>
            <a:off x="7708022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365;p16">
            <a:extLst>
              <a:ext uri="{FF2B5EF4-FFF2-40B4-BE49-F238E27FC236}">
                <a16:creationId xmlns:a16="http://schemas.microsoft.com/office/drawing/2014/main" id="{A0C78337-3AAB-D605-D101-8F88D813B1AB}"/>
              </a:ext>
            </a:extLst>
          </p:cNvPr>
          <p:cNvSpPr/>
          <p:nvPr/>
        </p:nvSpPr>
        <p:spPr>
          <a:xfrm>
            <a:off x="7708022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366;p16">
            <a:extLst>
              <a:ext uri="{FF2B5EF4-FFF2-40B4-BE49-F238E27FC236}">
                <a16:creationId xmlns:a16="http://schemas.microsoft.com/office/drawing/2014/main" id="{1D52C3F2-35F2-8A62-4BD9-066A80F2AD69}"/>
              </a:ext>
            </a:extLst>
          </p:cNvPr>
          <p:cNvSpPr/>
          <p:nvPr/>
        </p:nvSpPr>
        <p:spPr>
          <a:xfrm>
            <a:off x="7708022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367;p16">
            <a:extLst>
              <a:ext uri="{FF2B5EF4-FFF2-40B4-BE49-F238E27FC236}">
                <a16:creationId xmlns:a16="http://schemas.microsoft.com/office/drawing/2014/main" id="{FD5779B0-A774-1591-A8EB-A4805CAF4650}"/>
              </a:ext>
            </a:extLst>
          </p:cNvPr>
          <p:cNvSpPr/>
          <p:nvPr/>
        </p:nvSpPr>
        <p:spPr>
          <a:xfrm>
            <a:off x="771024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368;p16">
            <a:extLst>
              <a:ext uri="{FF2B5EF4-FFF2-40B4-BE49-F238E27FC236}">
                <a16:creationId xmlns:a16="http://schemas.microsoft.com/office/drawing/2014/main" id="{319EC809-EA6D-3AC0-A53A-642B098B9C81}"/>
              </a:ext>
            </a:extLst>
          </p:cNvPr>
          <p:cNvSpPr/>
          <p:nvPr/>
        </p:nvSpPr>
        <p:spPr>
          <a:xfrm>
            <a:off x="771024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369;p16">
            <a:extLst>
              <a:ext uri="{FF2B5EF4-FFF2-40B4-BE49-F238E27FC236}">
                <a16:creationId xmlns:a16="http://schemas.microsoft.com/office/drawing/2014/main" id="{3C4DBCDD-7E10-BAFC-21D4-B07AA693165F}"/>
              </a:ext>
            </a:extLst>
          </p:cNvPr>
          <p:cNvSpPr/>
          <p:nvPr/>
        </p:nvSpPr>
        <p:spPr>
          <a:xfrm>
            <a:off x="7710244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370;p16">
            <a:extLst>
              <a:ext uri="{FF2B5EF4-FFF2-40B4-BE49-F238E27FC236}">
                <a16:creationId xmlns:a16="http://schemas.microsoft.com/office/drawing/2014/main" id="{A8484D2F-A7B0-EC53-1391-87CD9650B149}"/>
              </a:ext>
            </a:extLst>
          </p:cNvPr>
          <p:cNvSpPr/>
          <p:nvPr/>
        </p:nvSpPr>
        <p:spPr>
          <a:xfrm>
            <a:off x="771246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371;p16">
            <a:extLst>
              <a:ext uri="{FF2B5EF4-FFF2-40B4-BE49-F238E27FC236}">
                <a16:creationId xmlns:a16="http://schemas.microsoft.com/office/drawing/2014/main" id="{91332C68-36D9-9A89-ADCF-2B82FFEB25A2}"/>
              </a:ext>
            </a:extLst>
          </p:cNvPr>
          <p:cNvSpPr/>
          <p:nvPr/>
        </p:nvSpPr>
        <p:spPr>
          <a:xfrm>
            <a:off x="771246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372;p16">
            <a:extLst>
              <a:ext uri="{FF2B5EF4-FFF2-40B4-BE49-F238E27FC236}">
                <a16:creationId xmlns:a16="http://schemas.microsoft.com/office/drawing/2014/main" id="{6269DBAB-AD2C-FAF6-5FA5-20E8BB8EBDCE}"/>
              </a:ext>
            </a:extLst>
          </p:cNvPr>
          <p:cNvSpPr/>
          <p:nvPr/>
        </p:nvSpPr>
        <p:spPr>
          <a:xfrm>
            <a:off x="7712466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373;p16">
            <a:extLst>
              <a:ext uri="{FF2B5EF4-FFF2-40B4-BE49-F238E27FC236}">
                <a16:creationId xmlns:a16="http://schemas.microsoft.com/office/drawing/2014/main" id="{19750CF8-D637-D154-9029-590016165668}"/>
              </a:ext>
            </a:extLst>
          </p:cNvPr>
          <p:cNvSpPr/>
          <p:nvPr/>
        </p:nvSpPr>
        <p:spPr>
          <a:xfrm>
            <a:off x="7712466" y="4050741"/>
            <a:ext cx="2222" cy="26455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374;p16">
            <a:extLst>
              <a:ext uri="{FF2B5EF4-FFF2-40B4-BE49-F238E27FC236}">
                <a16:creationId xmlns:a16="http://schemas.microsoft.com/office/drawing/2014/main" id="{BAD88ED0-6ED9-34A9-962A-37017D12B9E7}"/>
              </a:ext>
            </a:extLst>
          </p:cNvPr>
          <p:cNvSpPr/>
          <p:nvPr/>
        </p:nvSpPr>
        <p:spPr>
          <a:xfrm>
            <a:off x="771461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375;p16">
            <a:extLst>
              <a:ext uri="{FF2B5EF4-FFF2-40B4-BE49-F238E27FC236}">
                <a16:creationId xmlns:a16="http://schemas.microsoft.com/office/drawing/2014/main" id="{7D6A7D6C-ADEF-9970-C305-51486F1D05CE}"/>
              </a:ext>
            </a:extLst>
          </p:cNvPr>
          <p:cNvSpPr/>
          <p:nvPr/>
        </p:nvSpPr>
        <p:spPr>
          <a:xfrm>
            <a:off x="7714618" y="4050741"/>
            <a:ext cx="69" cy="26455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380"/>
                </a:moveTo>
                <a:lnTo>
                  <a:pt x="1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376;p16">
            <a:extLst>
              <a:ext uri="{FF2B5EF4-FFF2-40B4-BE49-F238E27FC236}">
                <a16:creationId xmlns:a16="http://schemas.microsoft.com/office/drawing/2014/main" id="{2C4E92A5-487B-D000-2796-C724E17F2D58}"/>
              </a:ext>
            </a:extLst>
          </p:cNvPr>
          <p:cNvSpPr/>
          <p:nvPr/>
        </p:nvSpPr>
        <p:spPr>
          <a:xfrm>
            <a:off x="7758640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377;p16">
            <a:extLst>
              <a:ext uri="{FF2B5EF4-FFF2-40B4-BE49-F238E27FC236}">
                <a16:creationId xmlns:a16="http://schemas.microsoft.com/office/drawing/2014/main" id="{29955BFD-013F-7C05-F9FC-183C47232E38}"/>
              </a:ext>
            </a:extLst>
          </p:cNvPr>
          <p:cNvSpPr/>
          <p:nvPr/>
        </p:nvSpPr>
        <p:spPr>
          <a:xfrm>
            <a:off x="776079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378;p16">
            <a:extLst>
              <a:ext uri="{FF2B5EF4-FFF2-40B4-BE49-F238E27FC236}">
                <a16:creationId xmlns:a16="http://schemas.microsoft.com/office/drawing/2014/main" id="{C2313EEC-74BA-E7D5-39CE-1A7280C2A63D}"/>
              </a:ext>
            </a:extLst>
          </p:cNvPr>
          <p:cNvSpPr/>
          <p:nvPr/>
        </p:nvSpPr>
        <p:spPr>
          <a:xfrm>
            <a:off x="7760792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379;p16">
            <a:extLst>
              <a:ext uri="{FF2B5EF4-FFF2-40B4-BE49-F238E27FC236}">
                <a16:creationId xmlns:a16="http://schemas.microsoft.com/office/drawing/2014/main" id="{6CECDFE7-DFD5-E162-B180-6B08E1386A86}"/>
              </a:ext>
            </a:extLst>
          </p:cNvPr>
          <p:cNvSpPr/>
          <p:nvPr/>
        </p:nvSpPr>
        <p:spPr>
          <a:xfrm>
            <a:off x="776301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380;p16">
            <a:extLst>
              <a:ext uri="{FF2B5EF4-FFF2-40B4-BE49-F238E27FC236}">
                <a16:creationId xmlns:a16="http://schemas.microsoft.com/office/drawing/2014/main" id="{29F7DB35-559A-8B3A-DB26-5C0952B507CB}"/>
              </a:ext>
            </a:extLst>
          </p:cNvPr>
          <p:cNvSpPr/>
          <p:nvPr/>
        </p:nvSpPr>
        <p:spPr>
          <a:xfrm>
            <a:off x="776301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381;p16">
            <a:extLst>
              <a:ext uri="{FF2B5EF4-FFF2-40B4-BE49-F238E27FC236}">
                <a16:creationId xmlns:a16="http://schemas.microsoft.com/office/drawing/2014/main" id="{6A144286-ACF0-6DD0-0837-7E13BB3D255F}"/>
              </a:ext>
            </a:extLst>
          </p:cNvPr>
          <p:cNvSpPr/>
          <p:nvPr/>
        </p:nvSpPr>
        <p:spPr>
          <a:xfrm>
            <a:off x="7763014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382;p16">
            <a:extLst>
              <a:ext uri="{FF2B5EF4-FFF2-40B4-BE49-F238E27FC236}">
                <a16:creationId xmlns:a16="http://schemas.microsoft.com/office/drawing/2014/main" id="{24DE9CDB-1E0B-2729-0A15-2708FA6B5B2C}"/>
              </a:ext>
            </a:extLst>
          </p:cNvPr>
          <p:cNvSpPr/>
          <p:nvPr/>
        </p:nvSpPr>
        <p:spPr>
          <a:xfrm>
            <a:off x="7763014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383;p16">
            <a:extLst>
              <a:ext uri="{FF2B5EF4-FFF2-40B4-BE49-F238E27FC236}">
                <a16:creationId xmlns:a16="http://schemas.microsoft.com/office/drawing/2014/main" id="{34265833-D6CE-BFB8-BDCE-F0D3CC3CDD04}"/>
              </a:ext>
            </a:extLst>
          </p:cNvPr>
          <p:cNvSpPr/>
          <p:nvPr/>
        </p:nvSpPr>
        <p:spPr>
          <a:xfrm>
            <a:off x="77652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384;p16">
            <a:extLst>
              <a:ext uri="{FF2B5EF4-FFF2-40B4-BE49-F238E27FC236}">
                <a16:creationId xmlns:a16="http://schemas.microsoft.com/office/drawing/2014/main" id="{03E42137-AF0A-B2D9-DB45-2F9A5BB15C49}"/>
              </a:ext>
            </a:extLst>
          </p:cNvPr>
          <p:cNvSpPr/>
          <p:nvPr/>
        </p:nvSpPr>
        <p:spPr>
          <a:xfrm>
            <a:off x="77652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385;p16">
            <a:extLst>
              <a:ext uri="{FF2B5EF4-FFF2-40B4-BE49-F238E27FC236}">
                <a16:creationId xmlns:a16="http://schemas.microsoft.com/office/drawing/2014/main" id="{47564282-441C-9E92-A08A-E69DCBD6526F}"/>
              </a:ext>
            </a:extLst>
          </p:cNvPr>
          <p:cNvSpPr/>
          <p:nvPr/>
        </p:nvSpPr>
        <p:spPr>
          <a:xfrm>
            <a:off x="7765236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386;p16">
            <a:extLst>
              <a:ext uri="{FF2B5EF4-FFF2-40B4-BE49-F238E27FC236}">
                <a16:creationId xmlns:a16="http://schemas.microsoft.com/office/drawing/2014/main" id="{7D5D919E-3DDD-9F7C-4E55-8ADAB12D32F2}"/>
              </a:ext>
            </a:extLst>
          </p:cNvPr>
          <p:cNvSpPr/>
          <p:nvPr/>
        </p:nvSpPr>
        <p:spPr>
          <a:xfrm>
            <a:off x="776738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387;p16">
            <a:extLst>
              <a:ext uri="{FF2B5EF4-FFF2-40B4-BE49-F238E27FC236}">
                <a16:creationId xmlns:a16="http://schemas.microsoft.com/office/drawing/2014/main" id="{C7B1C9D6-A6C9-8498-5501-0E10C722071A}"/>
              </a:ext>
            </a:extLst>
          </p:cNvPr>
          <p:cNvSpPr/>
          <p:nvPr/>
        </p:nvSpPr>
        <p:spPr>
          <a:xfrm>
            <a:off x="776738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388;p16">
            <a:extLst>
              <a:ext uri="{FF2B5EF4-FFF2-40B4-BE49-F238E27FC236}">
                <a16:creationId xmlns:a16="http://schemas.microsoft.com/office/drawing/2014/main" id="{D395E788-D1A5-C80B-A66B-E945215F60AB}"/>
              </a:ext>
            </a:extLst>
          </p:cNvPr>
          <p:cNvSpPr/>
          <p:nvPr/>
        </p:nvSpPr>
        <p:spPr>
          <a:xfrm>
            <a:off x="7767389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389;p16">
            <a:extLst>
              <a:ext uri="{FF2B5EF4-FFF2-40B4-BE49-F238E27FC236}">
                <a16:creationId xmlns:a16="http://schemas.microsoft.com/office/drawing/2014/main" id="{BCA1A8A4-D203-FFC6-1898-BE5EF29908CD}"/>
              </a:ext>
            </a:extLst>
          </p:cNvPr>
          <p:cNvSpPr/>
          <p:nvPr/>
        </p:nvSpPr>
        <p:spPr>
          <a:xfrm>
            <a:off x="7767389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390;p16">
            <a:extLst>
              <a:ext uri="{FF2B5EF4-FFF2-40B4-BE49-F238E27FC236}">
                <a16:creationId xmlns:a16="http://schemas.microsoft.com/office/drawing/2014/main" id="{9C4DC9AC-FF3F-CBDE-9B34-1A85C18DF7CD}"/>
              </a:ext>
            </a:extLst>
          </p:cNvPr>
          <p:cNvSpPr/>
          <p:nvPr/>
        </p:nvSpPr>
        <p:spPr>
          <a:xfrm>
            <a:off x="776961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391;p16">
            <a:extLst>
              <a:ext uri="{FF2B5EF4-FFF2-40B4-BE49-F238E27FC236}">
                <a16:creationId xmlns:a16="http://schemas.microsoft.com/office/drawing/2014/main" id="{57AC0207-D2A4-D0CD-C2C2-83DAA92A703A}"/>
              </a:ext>
            </a:extLst>
          </p:cNvPr>
          <p:cNvSpPr/>
          <p:nvPr/>
        </p:nvSpPr>
        <p:spPr>
          <a:xfrm>
            <a:off x="776961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392;p16">
            <a:extLst>
              <a:ext uri="{FF2B5EF4-FFF2-40B4-BE49-F238E27FC236}">
                <a16:creationId xmlns:a16="http://schemas.microsoft.com/office/drawing/2014/main" id="{E7FD91EE-6C00-0790-57F0-3E95981402CB}"/>
              </a:ext>
            </a:extLst>
          </p:cNvPr>
          <p:cNvSpPr/>
          <p:nvPr/>
        </p:nvSpPr>
        <p:spPr>
          <a:xfrm>
            <a:off x="7769611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393;p16">
            <a:extLst>
              <a:ext uri="{FF2B5EF4-FFF2-40B4-BE49-F238E27FC236}">
                <a16:creationId xmlns:a16="http://schemas.microsoft.com/office/drawing/2014/main" id="{1A33DB1A-FBB5-9CCF-1726-D0AF6306F85B}"/>
              </a:ext>
            </a:extLst>
          </p:cNvPr>
          <p:cNvSpPr/>
          <p:nvPr/>
        </p:nvSpPr>
        <p:spPr>
          <a:xfrm>
            <a:off x="77718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394;p16">
            <a:extLst>
              <a:ext uri="{FF2B5EF4-FFF2-40B4-BE49-F238E27FC236}">
                <a16:creationId xmlns:a16="http://schemas.microsoft.com/office/drawing/2014/main" id="{50CB5DCC-FCD7-4DB8-9932-F499A3561736}"/>
              </a:ext>
            </a:extLst>
          </p:cNvPr>
          <p:cNvSpPr/>
          <p:nvPr/>
        </p:nvSpPr>
        <p:spPr>
          <a:xfrm>
            <a:off x="7771832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395;p16">
            <a:extLst>
              <a:ext uri="{FF2B5EF4-FFF2-40B4-BE49-F238E27FC236}">
                <a16:creationId xmlns:a16="http://schemas.microsoft.com/office/drawing/2014/main" id="{B19CD739-D26E-C0AA-D024-83909792FE24}"/>
              </a:ext>
            </a:extLst>
          </p:cNvPr>
          <p:cNvSpPr/>
          <p:nvPr/>
        </p:nvSpPr>
        <p:spPr>
          <a:xfrm>
            <a:off x="7771832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396;p16">
            <a:extLst>
              <a:ext uri="{FF2B5EF4-FFF2-40B4-BE49-F238E27FC236}">
                <a16:creationId xmlns:a16="http://schemas.microsoft.com/office/drawing/2014/main" id="{C741FAB0-5013-04A3-54E8-602738C4B23C}"/>
              </a:ext>
            </a:extLst>
          </p:cNvPr>
          <p:cNvSpPr/>
          <p:nvPr/>
        </p:nvSpPr>
        <p:spPr>
          <a:xfrm>
            <a:off x="777398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397;p16">
            <a:extLst>
              <a:ext uri="{FF2B5EF4-FFF2-40B4-BE49-F238E27FC236}">
                <a16:creationId xmlns:a16="http://schemas.microsoft.com/office/drawing/2014/main" id="{4005E345-EB40-7E14-B066-50AB71DAD3B9}"/>
              </a:ext>
            </a:extLst>
          </p:cNvPr>
          <p:cNvSpPr/>
          <p:nvPr/>
        </p:nvSpPr>
        <p:spPr>
          <a:xfrm>
            <a:off x="777398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398;p16">
            <a:extLst>
              <a:ext uri="{FF2B5EF4-FFF2-40B4-BE49-F238E27FC236}">
                <a16:creationId xmlns:a16="http://schemas.microsoft.com/office/drawing/2014/main" id="{59AE6067-97AF-BB95-66A5-7B75D28CF97F}"/>
              </a:ext>
            </a:extLst>
          </p:cNvPr>
          <p:cNvSpPr/>
          <p:nvPr/>
        </p:nvSpPr>
        <p:spPr>
          <a:xfrm>
            <a:off x="777398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399;p16">
            <a:extLst>
              <a:ext uri="{FF2B5EF4-FFF2-40B4-BE49-F238E27FC236}">
                <a16:creationId xmlns:a16="http://schemas.microsoft.com/office/drawing/2014/main" id="{22581E48-8C7B-E6C3-CBC5-09CB681309A9}"/>
              </a:ext>
            </a:extLst>
          </p:cNvPr>
          <p:cNvSpPr/>
          <p:nvPr/>
        </p:nvSpPr>
        <p:spPr>
          <a:xfrm>
            <a:off x="777620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400;p16">
            <a:extLst>
              <a:ext uri="{FF2B5EF4-FFF2-40B4-BE49-F238E27FC236}">
                <a16:creationId xmlns:a16="http://schemas.microsoft.com/office/drawing/2014/main" id="{AFF020F3-15D2-7101-C528-02D5EA64AF81}"/>
              </a:ext>
            </a:extLst>
          </p:cNvPr>
          <p:cNvSpPr/>
          <p:nvPr/>
        </p:nvSpPr>
        <p:spPr>
          <a:xfrm>
            <a:off x="777620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401;p16">
            <a:extLst>
              <a:ext uri="{FF2B5EF4-FFF2-40B4-BE49-F238E27FC236}">
                <a16:creationId xmlns:a16="http://schemas.microsoft.com/office/drawing/2014/main" id="{F729CD43-FF34-FCFB-CC1A-A7745BE7DD2F}"/>
              </a:ext>
            </a:extLst>
          </p:cNvPr>
          <p:cNvSpPr/>
          <p:nvPr/>
        </p:nvSpPr>
        <p:spPr>
          <a:xfrm>
            <a:off x="777620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402;p16">
            <a:extLst>
              <a:ext uri="{FF2B5EF4-FFF2-40B4-BE49-F238E27FC236}">
                <a16:creationId xmlns:a16="http://schemas.microsoft.com/office/drawing/2014/main" id="{C9647629-1077-DF1B-B2D9-BFDB492F2A19}"/>
              </a:ext>
            </a:extLst>
          </p:cNvPr>
          <p:cNvSpPr/>
          <p:nvPr/>
        </p:nvSpPr>
        <p:spPr>
          <a:xfrm>
            <a:off x="7776207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403;p16">
            <a:extLst>
              <a:ext uri="{FF2B5EF4-FFF2-40B4-BE49-F238E27FC236}">
                <a16:creationId xmlns:a16="http://schemas.microsoft.com/office/drawing/2014/main" id="{0F0EA05B-6942-6206-C7D2-58F502392A3C}"/>
              </a:ext>
            </a:extLst>
          </p:cNvPr>
          <p:cNvSpPr/>
          <p:nvPr/>
        </p:nvSpPr>
        <p:spPr>
          <a:xfrm>
            <a:off x="777842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404;p16">
            <a:extLst>
              <a:ext uri="{FF2B5EF4-FFF2-40B4-BE49-F238E27FC236}">
                <a16:creationId xmlns:a16="http://schemas.microsoft.com/office/drawing/2014/main" id="{09E18FC1-E63E-5F18-82CF-C951BE6B3461}"/>
              </a:ext>
            </a:extLst>
          </p:cNvPr>
          <p:cNvSpPr/>
          <p:nvPr/>
        </p:nvSpPr>
        <p:spPr>
          <a:xfrm>
            <a:off x="777842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405;p16">
            <a:extLst>
              <a:ext uri="{FF2B5EF4-FFF2-40B4-BE49-F238E27FC236}">
                <a16:creationId xmlns:a16="http://schemas.microsoft.com/office/drawing/2014/main" id="{0D6E9410-8D60-AFCA-48B7-715DFF7360D0}"/>
              </a:ext>
            </a:extLst>
          </p:cNvPr>
          <p:cNvSpPr/>
          <p:nvPr/>
        </p:nvSpPr>
        <p:spPr>
          <a:xfrm>
            <a:off x="7778429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406;p16">
            <a:extLst>
              <a:ext uri="{FF2B5EF4-FFF2-40B4-BE49-F238E27FC236}">
                <a16:creationId xmlns:a16="http://schemas.microsoft.com/office/drawing/2014/main" id="{82E3AAA8-D5CD-FAD0-4E26-27608B1429AC}"/>
              </a:ext>
            </a:extLst>
          </p:cNvPr>
          <p:cNvSpPr/>
          <p:nvPr/>
        </p:nvSpPr>
        <p:spPr>
          <a:xfrm>
            <a:off x="7778429" y="3877016"/>
            <a:ext cx="2222" cy="28677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407;p16">
            <a:extLst>
              <a:ext uri="{FF2B5EF4-FFF2-40B4-BE49-F238E27FC236}">
                <a16:creationId xmlns:a16="http://schemas.microsoft.com/office/drawing/2014/main" id="{639306E2-DFD8-EFA2-45EC-D506FE99F490}"/>
              </a:ext>
            </a:extLst>
          </p:cNvPr>
          <p:cNvSpPr/>
          <p:nvPr/>
        </p:nvSpPr>
        <p:spPr>
          <a:xfrm>
            <a:off x="778058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408;p16">
            <a:extLst>
              <a:ext uri="{FF2B5EF4-FFF2-40B4-BE49-F238E27FC236}">
                <a16:creationId xmlns:a16="http://schemas.microsoft.com/office/drawing/2014/main" id="{C58A34E4-6F0C-7DDB-E24E-EE177192D5A5}"/>
              </a:ext>
            </a:extLst>
          </p:cNvPr>
          <p:cNvSpPr/>
          <p:nvPr/>
        </p:nvSpPr>
        <p:spPr>
          <a:xfrm>
            <a:off x="7780581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409;p16">
            <a:extLst>
              <a:ext uri="{FF2B5EF4-FFF2-40B4-BE49-F238E27FC236}">
                <a16:creationId xmlns:a16="http://schemas.microsoft.com/office/drawing/2014/main" id="{DAAE8187-3175-CD35-15A7-D4066F232EFE}"/>
              </a:ext>
            </a:extLst>
          </p:cNvPr>
          <p:cNvSpPr/>
          <p:nvPr/>
        </p:nvSpPr>
        <p:spPr>
          <a:xfrm>
            <a:off x="7780581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410;p16">
            <a:extLst>
              <a:ext uri="{FF2B5EF4-FFF2-40B4-BE49-F238E27FC236}">
                <a16:creationId xmlns:a16="http://schemas.microsoft.com/office/drawing/2014/main" id="{19327720-1BC8-6A32-6F0F-26BE54C69705}"/>
              </a:ext>
            </a:extLst>
          </p:cNvPr>
          <p:cNvSpPr/>
          <p:nvPr/>
        </p:nvSpPr>
        <p:spPr>
          <a:xfrm>
            <a:off x="778280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411;p16">
            <a:extLst>
              <a:ext uri="{FF2B5EF4-FFF2-40B4-BE49-F238E27FC236}">
                <a16:creationId xmlns:a16="http://schemas.microsoft.com/office/drawing/2014/main" id="{DD089D20-5A09-33E1-BE11-061BDD32FD52}"/>
              </a:ext>
            </a:extLst>
          </p:cNvPr>
          <p:cNvSpPr/>
          <p:nvPr/>
        </p:nvSpPr>
        <p:spPr>
          <a:xfrm>
            <a:off x="7782803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412;p16">
            <a:extLst>
              <a:ext uri="{FF2B5EF4-FFF2-40B4-BE49-F238E27FC236}">
                <a16:creationId xmlns:a16="http://schemas.microsoft.com/office/drawing/2014/main" id="{BCC72117-28DB-4C2D-46B9-7C7B4A34BCC7}"/>
              </a:ext>
            </a:extLst>
          </p:cNvPr>
          <p:cNvSpPr/>
          <p:nvPr/>
        </p:nvSpPr>
        <p:spPr>
          <a:xfrm>
            <a:off x="7782803" y="3877016"/>
            <a:ext cx="2291" cy="28677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413;p16">
            <a:extLst>
              <a:ext uri="{FF2B5EF4-FFF2-40B4-BE49-F238E27FC236}">
                <a16:creationId xmlns:a16="http://schemas.microsoft.com/office/drawing/2014/main" id="{186BDEB7-4D21-95CB-C934-89EE3D37E3B0}"/>
              </a:ext>
            </a:extLst>
          </p:cNvPr>
          <p:cNvSpPr/>
          <p:nvPr/>
        </p:nvSpPr>
        <p:spPr>
          <a:xfrm>
            <a:off x="778502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414;p16">
            <a:extLst>
              <a:ext uri="{FF2B5EF4-FFF2-40B4-BE49-F238E27FC236}">
                <a16:creationId xmlns:a16="http://schemas.microsoft.com/office/drawing/2014/main" id="{A8CE2DD9-1E44-AD1A-9C92-F5E4602FD1B9}"/>
              </a:ext>
            </a:extLst>
          </p:cNvPr>
          <p:cNvSpPr/>
          <p:nvPr/>
        </p:nvSpPr>
        <p:spPr>
          <a:xfrm>
            <a:off x="778502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415;p16">
            <a:extLst>
              <a:ext uri="{FF2B5EF4-FFF2-40B4-BE49-F238E27FC236}">
                <a16:creationId xmlns:a16="http://schemas.microsoft.com/office/drawing/2014/main" id="{A3407B3E-0956-7B02-6E4C-081CD8941A0B}"/>
              </a:ext>
            </a:extLst>
          </p:cNvPr>
          <p:cNvSpPr/>
          <p:nvPr/>
        </p:nvSpPr>
        <p:spPr>
          <a:xfrm>
            <a:off x="7785025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416;p16">
            <a:extLst>
              <a:ext uri="{FF2B5EF4-FFF2-40B4-BE49-F238E27FC236}">
                <a16:creationId xmlns:a16="http://schemas.microsoft.com/office/drawing/2014/main" id="{AB272B7D-0199-4DCF-F726-739EAD7B768D}"/>
              </a:ext>
            </a:extLst>
          </p:cNvPr>
          <p:cNvSpPr/>
          <p:nvPr/>
        </p:nvSpPr>
        <p:spPr>
          <a:xfrm>
            <a:off x="7787177" y="3877016"/>
            <a:ext cx="69" cy="28677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417;p16">
            <a:extLst>
              <a:ext uri="{FF2B5EF4-FFF2-40B4-BE49-F238E27FC236}">
                <a16:creationId xmlns:a16="http://schemas.microsoft.com/office/drawing/2014/main" id="{62BA0568-A8FA-3FAE-5C04-080A8D4ADB38}"/>
              </a:ext>
            </a:extLst>
          </p:cNvPr>
          <p:cNvSpPr/>
          <p:nvPr/>
        </p:nvSpPr>
        <p:spPr>
          <a:xfrm>
            <a:off x="8985620" y="2178331"/>
            <a:ext cx="9059694" cy="1614078"/>
          </a:xfrm>
          <a:custGeom>
            <a:avLst/>
            <a:gdLst/>
            <a:ahLst/>
            <a:cxnLst/>
            <a:rect l="l" t="t" r="r" b="b"/>
            <a:pathLst>
              <a:path w="130478" h="23246" extrusionOk="0">
                <a:moveTo>
                  <a:pt x="37655" y="1"/>
                </a:moveTo>
                <a:cubicBezTo>
                  <a:pt x="35755" y="1"/>
                  <a:pt x="34235" y="1521"/>
                  <a:pt x="34235" y="3421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9"/>
                  <a:pt x="27078" y="8330"/>
                </a:cubicBezTo>
                <a:cubicBezTo>
                  <a:pt x="25811" y="5384"/>
                  <a:pt x="22866" y="3294"/>
                  <a:pt x="19445" y="3294"/>
                </a:cubicBezTo>
                <a:cubicBezTo>
                  <a:pt x="16089" y="3294"/>
                  <a:pt x="13207" y="5289"/>
                  <a:pt x="11877" y="8140"/>
                </a:cubicBezTo>
                <a:lnTo>
                  <a:pt x="11877" y="8108"/>
                </a:lnTo>
                <a:cubicBezTo>
                  <a:pt x="10663" y="10419"/>
                  <a:pt x="8778" y="11302"/>
                  <a:pt x="7097" y="11302"/>
                </a:cubicBezTo>
                <a:cubicBezTo>
                  <a:pt x="6497" y="11302"/>
                  <a:pt x="5924" y="11190"/>
                  <a:pt x="5416" y="10990"/>
                </a:cubicBezTo>
                <a:cubicBezTo>
                  <a:pt x="5353" y="10958"/>
                  <a:pt x="5289" y="10926"/>
                  <a:pt x="5226" y="10895"/>
                </a:cubicBezTo>
                <a:cubicBezTo>
                  <a:pt x="5163" y="10863"/>
                  <a:pt x="5099" y="10831"/>
                  <a:pt x="5068" y="10831"/>
                </a:cubicBezTo>
                <a:cubicBezTo>
                  <a:pt x="5004" y="10768"/>
                  <a:pt x="4909" y="10736"/>
                  <a:pt x="4846" y="10705"/>
                </a:cubicBezTo>
                <a:cubicBezTo>
                  <a:pt x="4339" y="10388"/>
                  <a:pt x="4086" y="10008"/>
                  <a:pt x="3833" y="9850"/>
                </a:cubicBezTo>
                <a:cubicBezTo>
                  <a:pt x="3421" y="9501"/>
                  <a:pt x="2914" y="9280"/>
                  <a:pt x="2344" y="9280"/>
                </a:cubicBezTo>
                <a:cubicBezTo>
                  <a:pt x="1046" y="9280"/>
                  <a:pt x="1" y="10325"/>
                  <a:pt x="1" y="11623"/>
                </a:cubicBezTo>
                <a:cubicBezTo>
                  <a:pt x="1" y="12922"/>
                  <a:pt x="1046" y="13967"/>
                  <a:pt x="2344" y="13967"/>
                </a:cubicBezTo>
                <a:cubicBezTo>
                  <a:pt x="2914" y="13967"/>
                  <a:pt x="3421" y="13777"/>
                  <a:pt x="3833" y="13428"/>
                </a:cubicBezTo>
                <a:cubicBezTo>
                  <a:pt x="4086" y="13238"/>
                  <a:pt x="4339" y="12890"/>
                  <a:pt x="4846" y="12573"/>
                </a:cubicBezTo>
                <a:cubicBezTo>
                  <a:pt x="4846" y="12573"/>
                  <a:pt x="4846" y="12541"/>
                  <a:pt x="4846" y="12541"/>
                </a:cubicBezTo>
                <a:cubicBezTo>
                  <a:pt x="4909" y="12510"/>
                  <a:pt x="4973" y="12478"/>
                  <a:pt x="5068" y="12446"/>
                </a:cubicBezTo>
                <a:cubicBezTo>
                  <a:pt x="5099" y="12415"/>
                  <a:pt x="5163" y="12383"/>
                  <a:pt x="5226" y="12351"/>
                </a:cubicBezTo>
                <a:cubicBezTo>
                  <a:pt x="5289" y="12320"/>
                  <a:pt x="5353" y="12288"/>
                  <a:pt x="5416" y="12288"/>
                </a:cubicBezTo>
                <a:cubicBezTo>
                  <a:pt x="5928" y="12078"/>
                  <a:pt x="6507" y="11962"/>
                  <a:pt x="7111" y="11962"/>
                </a:cubicBezTo>
                <a:cubicBezTo>
                  <a:pt x="8789" y="11962"/>
                  <a:pt x="10666" y="12857"/>
                  <a:pt x="11877" y="15138"/>
                </a:cubicBezTo>
                <a:cubicBezTo>
                  <a:pt x="13207" y="17989"/>
                  <a:pt x="16089" y="19952"/>
                  <a:pt x="19445" y="19952"/>
                </a:cubicBezTo>
                <a:cubicBezTo>
                  <a:pt x="22866" y="19952"/>
                  <a:pt x="25811" y="17894"/>
                  <a:pt x="27078" y="14917"/>
                </a:cubicBezTo>
                <a:lnTo>
                  <a:pt x="27078" y="14948"/>
                </a:lnTo>
                <a:cubicBezTo>
                  <a:pt x="27924" y="12959"/>
                  <a:pt x="29522" y="12034"/>
                  <a:pt x="30994" y="12034"/>
                </a:cubicBezTo>
                <a:cubicBezTo>
                  <a:pt x="32662" y="12034"/>
                  <a:pt x="34168" y="13222"/>
                  <a:pt x="34235" y="15392"/>
                </a:cubicBezTo>
                <a:lnTo>
                  <a:pt x="34235" y="19825"/>
                </a:lnTo>
                <a:cubicBezTo>
                  <a:pt x="34235" y="21725"/>
                  <a:pt x="35755" y="23246"/>
                  <a:pt x="37655" y="23246"/>
                </a:cubicBezTo>
                <a:lnTo>
                  <a:pt x="127025" y="23246"/>
                </a:lnTo>
                <a:cubicBezTo>
                  <a:pt x="128925" y="23246"/>
                  <a:pt x="130477" y="21725"/>
                  <a:pt x="130477" y="19825"/>
                </a:cubicBezTo>
                <a:lnTo>
                  <a:pt x="130477" y="3421"/>
                </a:lnTo>
                <a:cubicBezTo>
                  <a:pt x="130477" y="1521"/>
                  <a:pt x="128925" y="1"/>
                  <a:pt x="12702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418;p16">
            <a:extLst>
              <a:ext uri="{FF2B5EF4-FFF2-40B4-BE49-F238E27FC236}">
                <a16:creationId xmlns:a16="http://schemas.microsoft.com/office/drawing/2014/main" id="{6D7186E9-4388-25E3-B90C-2B301BCB0522}"/>
              </a:ext>
            </a:extLst>
          </p:cNvPr>
          <p:cNvSpPr/>
          <p:nvPr/>
        </p:nvSpPr>
        <p:spPr>
          <a:xfrm>
            <a:off x="9862996" y="2512589"/>
            <a:ext cx="945631" cy="945561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419;p16">
            <a:extLst>
              <a:ext uri="{FF2B5EF4-FFF2-40B4-BE49-F238E27FC236}">
                <a16:creationId xmlns:a16="http://schemas.microsoft.com/office/drawing/2014/main" id="{F15D9F02-9AC9-85EA-7530-BA2AC4FA608A}"/>
              </a:ext>
            </a:extLst>
          </p:cNvPr>
          <p:cNvSpPr/>
          <p:nvPr/>
        </p:nvSpPr>
        <p:spPr>
          <a:xfrm>
            <a:off x="9062623" y="2901771"/>
            <a:ext cx="169351" cy="169421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04"/>
                </a:moveTo>
                <a:cubicBezTo>
                  <a:pt x="2439" y="1869"/>
                  <a:pt x="1900" y="2439"/>
                  <a:pt x="1235" y="2439"/>
                </a:cubicBezTo>
                <a:cubicBezTo>
                  <a:pt x="538" y="2439"/>
                  <a:pt x="0" y="1869"/>
                  <a:pt x="0" y="1204"/>
                </a:cubicBezTo>
                <a:cubicBezTo>
                  <a:pt x="0" y="539"/>
                  <a:pt x="538" y="1"/>
                  <a:pt x="1235" y="1"/>
                </a:cubicBezTo>
                <a:cubicBezTo>
                  <a:pt x="1900" y="1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420;p16">
            <a:extLst>
              <a:ext uri="{FF2B5EF4-FFF2-40B4-BE49-F238E27FC236}">
                <a16:creationId xmlns:a16="http://schemas.microsoft.com/office/drawing/2014/main" id="{552B2133-F802-63FC-6F06-209B307BBA26}"/>
              </a:ext>
            </a:extLst>
          </p:cNvPr>
          <p:cNvSpPr/>
          <p:nvPr/>
        </p:nvSpPr>
        <p:spPr>
          <a:xfrm>
            <a:off x="11450619" y="2266305"/>
            <a:ext cx="6504499" cy="1438131"/>
          </a:xfrm>
          <a:custGeom>
            <a:avLst/>
            <a:gdLst/>
            <a:ahLst/>
            <a:cxnLst/>
            <a:rect l="l" t="t" r="r" b="b"/>
            <a:pathLst>
              <a:path w="93678" h="20712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712"/>
                  <a:pt x="2154" y="20712"/>
                </a:cubicBezTo>
                <a:lnTo>
                  <a:pt x="91524" y="20712"/>
                </a:lnTo>
                <a:cubicBezTo>
                  <a:pt x="92728" y="20712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82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421;p16">
            <a:extLst>
              <a:ext uri="{FF2B5EF4-FFF2-40B4-BE49-F238E27FC236}">
                <a16:creationId xmlns:a16="http://schemas.microsoft.com/office/drawing/2014/main" id="{8EDF586C-C436-2F8E-FB87-AE3849F22817}"/>
              </a:ext>
            </a:extLst>
          </p:cNvPr>
          <p:cNvSpPr/>
          <p:nvPr/>
        </p:nvSpPr>
        <p:spPr>
          <a:xfrm>
            <a:off x="10076299" y="2699508"/>
            <a:ext cx="516802" cy="571794"/>
          </a:xfrm>
          <a:custGeom>
            <a:avLst/>
            <a:gdLst/>
            <a:ahLst/>
            <a:cxnLst/>
            <a:rect l="l" t="t" r="r" b="b"/>
            <a:pathLst>
              <a:path w="7443" h="8235" extrusionOk="0">
                <a:moveTo>
                  <a:pt x="3737" y="317"/>
                </a:moveTo>
                <a:lnTo>
                  <a:pt x="7094" y="1140"/>
                </a:lnTo>
                <a:cubicBezTo>
                  <a:pt x="7094" y="2565"/>
                  <a:pt x="6778" y="6682"/>
                  <a:pt x="3737" y="7917"/>
                </a:cubicBezTo>
                <a:cubicBezTo>
                  <a:pt x="507" y="6619"/>
                  <a:pt x="381" y="2090"/>
                  <a:pt x="381" y="1140"/>
                </a:cubicBezTo>
                <a:lnTo>
                  <a:pt x="3737" y="317"/>
                </a:lnTo>
                <a:close/>
                <a:moveTo>
                  <a:pt x="3706" y="0"/>
                </a:moveTo>
                <a:lnTo>
                  <a:pt x="191" y="855"/>
                </a:lnTo>
                <a:cubicBezTo>
                  <a:pt x="127" y="855"/>
                  <a:pt x="64" y="919"/>
                  <a:pt x="64" y="982"/>
                </a:cubicBezTo>
                <a:cubicBezTo>
                  <a:pt x="64" y="1584"/>
                  <a:pt x="0" y="6809"/>
                  <a:pt x="3674" y="8234"/>
                </a:cubicBezTo>
                <a:lnTo>
                  <a:pt x="3801" y="8234"/>
                </a:lnTo>
                <a:cubicBezTo>
                  <a:pt x="7158" y="6936"/>
                  <a:pt x="7443" y="2375"/>
                  <a:pt x="7443" y="1014"/>
                </a:cubicBezTo>
                <a:cubicBezTo>
                  <a:pt x="7443" y="950"/>
                  <a:pt x="7379" y="887"/>
                  <a:pt x="7316" y="855"/>
                </a:cubicBezTo>
                <a:lnTo>
                  <a:pt x="3769" y="0"/>
                </a:ln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422;p16">
            <a:extLst>
              <a:ext uri="{FF2B5EF4-FFF2-40B4-BE49-F238E27FC236}">
                <a16:creationId xmlns:a16="http://schemas.microsoft.com/office/drawing/2014/main" id="{4360D151-3792-DB89-9293-253D5AF2C2A4}"/>
              </a:ext>
            </a:extLst>
          </p:cNvPr>
          <p:cNvSpPr/>
          <p:nvPr/>
        </p:nvSpPr>
        <p:spPr>
          <a:xfrm>
            <a:off x="10250025" y="2811297"/>
            <a:ext cx="169351" cy="310442"/>
          </a:xfrm>
          <a:custGeom>
            <a:avLst/>
            <a:gdLst/>
            <a:ahLst/>
            <a:cxnLst/>
            <a:rect l="l" t="t" r="r" b="b"/>
            <a:pathLst>
              <a:path w="2439" h="4471" extrusionOk="0">
                <a:moveTo>
                  <a:pt x="1235" y="322"/>
                </a:moveTo>
                <a:cubicBezTo>
                  <a:pt x="1425" y="322"/>
                  <a:pt x="1615" y="385"/>
                  <a:pt x="1774" y="512"/>
                </a:cubicBezTo>
                <a:cubicBezTo>
                  <a:pt x="1996" y="670"/>
                  <a:pt x="2122" y="924"/>
                  <a:pt x="2122" y="1177"/>
                </a:cubicBezTo>
                <a:cubicBezTo>
                  <a:pt x="2122" y="1494"/>
                  <a:pt x="1964" y="1747"/>
                  <a:pt x="1710" y="1905"/>
                </a:cubicBezTo>
                <a:cubicBezTo>
                  <a:pt x="1647" y="1937"/>
                  <a:pt x="1615" y="2000"/>
                  <a:pt x="1615" y="2064"/>
                </a:cubicBezTo>
                <a:lnTo>
                  <a:pt x="1774" y="3584"/>
                </a:lnTo>
                <a:cubicBezTo>
                  <a:pt x="1774" y="3742"/>
                  <a:pt x="1710" y="3869"/>
                  <a:pt x="1615" y="3964"/>
                </a:cubicBezTo>
                <a:cubicBezTo>
                  <a:pt x="1520" y="4075"/>
                  <a:pt x="1378" y="4130"/>
                  <a:pt x="1235" y="4130"/>
                </a:cubicBezTo>
                <a:cubicBezTo>
                  <a:pt x="1093" y="4130"/>
                  <a:pt x="950" y="4075"/>
                  <a:pt x="855" y="3964"/>
                </a:cubicBezTo>
                <a:cubicBezTo>
                  <a:pt x="760" y="3869"/>
                  <a:pt x="729" y="3742"/>
                  <a:pt x="729" y="3584"/>
                </a:cubicBezTo>
                <a:lnTo>
                  <a:pt x="855" y="2064"/>
                </a:lnTo>
                <a:cubicBezTo>
                  <a:pt x="855" y="2000"/>
                  <a:pt x="824" y="1937"/>
                  <a:pt x="792" y="1905"/>
                </a:cubicBezTo>
                <a:cubicBezTo>
                  <a:pt x="475" y="1715"/>
                  <a:pt x="317" y="1367"/>
                  <a:pt x="380" y="1019"/>
                </a:cubicBezTo>
                <a:cubicBezTo>
                  <a:pt x="475" y="670"/>
                  <a:pt x="729" y="417"/>
                  <a:pt x="1045" y="354"/>
                </a:cubicBezTo>
                <a:cubicBezTo>
                  <a:pt x="1109" y="322"/>
                  <a:pt x="1172" y="322"/>
                  <a:pt x="1235" y="322"/>
                </a:cubicBezTo>
                <a:close/>
                <a:moveTo>
                  <a:pt x="1247" y="0"/>
                </a:moveTo>
                <a:cubicBezTo>
                  <a:pt x="1149" y="0"/>
                  <a:pt x="1050" y="12"/>
                  <a:pt x="950" y="37"/>
                </a:cubicBezTo>
                <a:cubicBezTo>
                  <a:pt x="539" y="132"/>
                  <a:pt x="159" y="480"/>
                  <a:pt x="95" y="924"/>
                </a:cubicBezTo>
                <a:cubicBezTo>
                  <a:pt x="0" y="1399"/>
                  <a:pt x="159" y="1842"/>
                  <a:pt x="539" y="2127"/>
                </a:cubicBezTo>
                <a:lnTo>
                  <a:pt x="412" y="3552"/>
                </a:lnTo>
                <a:cubicBezTo>
                  <a:pt x="380" y="3774"/>
                  <a:pt x="475" y="4027"/>
                  <a:pt x="634" y="4186"/>
                </a:cubicBezTo>
                <a:cubicBezTo>
                  <a:pt x="792" y="4376"/>
                  <a:pt x="1014" y="4471"/>
                  <a:pt x="1235" y="4471"/>
                </a:cubicBezTo>
                <a:cubicBezTo>
                  <a:pt x="1489" y="4471"/>
                  <a:pt x="1710" y="4376"/>
                  <a:pt x="1869" y="4186"/>
                </a:cubicBezTo>
                <a:cubicBezTo>
                  <a:pt x="2027" y="4027"/>
                  <a:pt x="2091" y="3774"/>
                  <a:pt x="2091" y="3552"/>
                </a:cubicBezTo>
                <a:lnTo>
                  <a:pt x="1964" y="2127"/>
                </a:lnTo>
                <a:cubicBezTo>
                  <a:pt x="2249" y="1905"/>
                  <a:pt x="2439" y="1557"/>
                  <a:pt x="2439" y="1177"/>
                </a:cubicBezTo>
                <a:cubicBezTo>
                  <a:pt x="2439" y="829"/>
                  <a:pt x="2281" y="480"/>
                  <a:pt x="1996" y="259"/>
                </a:cubicBezTo>
                <a:cubicBezTo>
                  <a:pt x="1785" y="95"/>
                  <a:pt x="1523" y="0"/>
                  <a:pt x="1247" y="0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423;p16">
            <a:extLst>
              <a:ext uri="{FF2B5EF4-FFF2-40B4-BE49-F238E27FC236}">
                <a16:creationId xmlns:a16="http://schemas.microsoft.com/office/drawing/2014/main" id="{6F371A1E-187F-1C39-6CDE-D70B8D9FCCDE}"/>
              </a:ext>
            </a:extLst>
          </p:cNvPr>
          <p:cNvSpPr/>
          <p:nvPr/>
        </p:nvSpPr>
        <p:spPr>
          <a:xfrm>
            <a:off x="242686" y="5298537"/>
            <a:ext cx="9061847" cy="1616300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52"/>
                  <a:pt x="0" y="3453"/>
                </a:cubicBezTo>
                <a:lnTo>
                  <a:pt x="0" y="19825"/>
                </a:lnTo>
                <a:cubicBezTo>
                  <a:pt x="0" y="21726"/>
                  <a:pt x="1521" y="23277"/>
                  <a:pt x="3421" y="23277"/>
                </a:cubicBezTo>
                <a:lnTo>
                  <a:pt x="92822" y="23277"/>
                </a:lnTo>
                <a:cubicBezTo>
                  <a:pt x="94723" y="23277"/>
                  <a:pt x="96274" y="21726"/>
                  <a:pt x="96274" y="19825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8"/>
                </a:cubicBez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8"/>
                </a:cubicBezTo>
                <a:cubicBezTo>
                  <a:pt x="119811" y="12857"/>
                  <a:pt x="121689" y="11962"/>
                  <a:pt x="123366" y="11962"/>
                </a:cubicBezTo>
                <a:cubicBezTo>
                  <a:pt x="123971" y="11962"/>
                  <a:pt x="124550" y="12078"/>
                  <a:pt x="125062" y="12288"/>
                </a:cubicBezTo>
                <a:cubicBezTo>
                  <a:pt x="125125" y="12320"/>
                  <a:pt x="125188" y="12352"/>
                  <a:pt x="125252" y="12383"/>
                </a:cubicBezTo>
                <a:cubicBezTo>
                  <a:pt x="125315" y="12383"/>
                  <a:pt x="125378" y="12415"/>
                  <a:pt x="125410" y="12447"/>
                </a:cubicBezTo>
                <a:cubicBezTo>
                  <a:pt x="125505" y="12478"/>
                  <a:pt x="125568" y="12510"/>
                  <a:pt x="125632" y="12573"/>
                </a:cubicBezTo>
                <a:cubicBezTo>
                  <a:pt x="126138" y="12890"/>
                  <a:pt x="126392" y="13238"/>
                  <a:pt x="126645" y="13428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56"/>
                  <a:pt x="129432" y="9280"/>
                  <a:pt x="128165" y="9280"/>
                </a:cubicBezTo>
                <a:cubicBezTo>
                  <a:pt x="127563" y="9280"/>
                  <a:pt x="127057" y="9501"/>
                  <a:pt x="126645" y="9850"/>
                </a:cubicBezTo>
                <a:cubicBezTo>
                  <a:pt x="126392" y="10040"/>
                  <a:pt x="126138" y="10388"/>
                  <a:pt x="125632" y="10705"/>
                </a:cubicBezTo>
                <a:cubicBezTo>
                  <a:pt x="125568" y="10736"/>
                  <a:pt x="125505" y="10800"/>
                  <a:pt x="125410" y="10831"/>
                </a:cubicBezTo>
                <a:cubicBezTo>
                  <a:pt x="125378" y="10863"/>
                  <a:pt x="125315" y="10895"/>
                  <a:pt x="125283" y="10895"/>
                </a:cubicBezTo>
                <a:cubicBezTo>
                  <a:pt x="125188" y="10926"/>
                  <a:pt x="125157" y="10958"/>
                  <a:pt x="125062" y="10990"/>
                </a:cubicBezTo>
                <a:cubicBezTo>
                  <a:pt x="124550" y="11200"/>
                  <a:pt x="123971" y="11316"/>
                  <a:pt x="123366" y="11316"/>
                </a:cubicBezTo>
                <a:cubicBezTo>
                  <a:pt x="121689" y="11316"/>
                  <a:pt x="119811" y="10421"/>
                  <a:pt x="118601" y="8140"/>
                </a:cubicBezTo>
                <a:cubicBezTo>
                  <a:pt x="117271" y="5289"/>
                  <a:pt x="114389" y="3294"/>
                  <a:pt x="111032" y="3294"/>
                </a:cubicBezTo>
                <a:cubicBezTo>
                  <a:pt x="107612" y="3294"/>
                  <a:pt x="104667" y="5384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6"/>
                  <a:pt x="96274" y="7886"/>
                </a:cubicBezTo>
                <a:lnTo>
                  <a:pt x="96274" y="3453"/>
                </a:lnTo>
                <a:cubicBezTo>
                  <a:pt x="96274" y="1552"/>
                  <a:pt x="94723" y="1"/>
                  <a:pt x="9282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424;p16">
            <a:extLst>
              <a:ext uri="{FF2B5EF4-FFF2-40B4-BE49-F238E27FC236}">
                <a16:creationId xmlns:a16="http://schemas.microsoft.com/office/drawing/2014/main" id="{05D9BF43-052D-CCAE-AE26-AA8B7D3D975E}"/>
              </a:ext>
            </a:extLst>
          </p:cNvPr>
          <p:cNvSpPr/>
          <p:nvPr/>
        </p:nvSpPr>
        <p:spPr>
          <a:xfrm>
            <a:off x="7479374" y="5632795"/>
            <a:ext cx="945631" cy="947783"/>
          </a:xfrm>
          <a:custGeom>
            <a:avLst/>
            <a:gdLst/>
            <a:ahLst/>
            <a:cxnLst/>
            <a:rect l="l" t="t" r="r" b="b"/>
            <a:pathLst>
              <a:path w="13619" h="13650" extrusionOk="0">
                <a:moveTo>
                  <a:pt x="13618" y="6841"/>
                </a:moveTo>
                <a:cubicBezTo>
                  <a:pt x="13618" y="10578"/>
                  <a:pt x="10578" y="13650"/>
                  <a:pt x="6809" y="13650"/>
                </a:cubicBezTo>
                <a:cubicBezTo>
                  <a:pt x="3041" y="13650"/>
                  <a:pt x="0" y="10578"/>
                  <a:pt x="0" y="6841"/>
                </a:cubicBezTo>
                <a:cubicBezTo>
                  <a:pt x="0" y="3072"/>
                  <a:pt x="3041" y="0"/>
                  <a:pt x="6809" y="0"/>
                </a:cubicBezTo>
                <a:cubicBezTo>
                  <a:pt x="10578" y="0"/>
                  <a:pt x="13618" y="3072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425;p16">
            <a:extLst>
              <a:ext uri="{FF2B5EF4-FFF2-40B4-BE49-F238E27FC236}">
                <a16:creationId xmlns:a16="http://schemas.microsoft.com/office/drawing/2014/main" id="{31DCFB29-C116-AD77-17A5-D39681C0C974}"/>
              </a:ext>
            </a:extLst>
          </p:cNvPr>
          <p:cNvSpPr/>
          <p:nvPr/>
        </p:nvSpPr>
        <p:spPr>
          <a:xfrm>
            <a:off x="9056026" y="6021976"/>
            <a:ext cx="169351" cy="169421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36"/>
                </a:moveTo>
                <a:cubicBezTo>
                  <a:pt x="2439" y="1901"/>
                  <a:pt x="1900" y="2439"/>
                  <a:pt x="1203" y="2439"/>
                </a:cubicBezTo>
                <a:cubicBezTo>
                  <a:pt x="538" y="2439"/>
                  <a:pt x="0" y="1901"/>
                  <a:pt x="0" y="1236"/>
                </a:cubicBezTo>
                <a:cubicBezTo>
                  <a:pt x="0" y="539"/>
                  <a:pt x="538" y="1"/>
                  <a:pt x="1203" y="1"/>
                </a:cubicBezTo>
                <a:cubicBezTo>
                  <a:pt x="1900" y="1"/>
                  <a:pt x="2439" y="539"/>
                  <a:pt x="2439" y="123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426;p16">
            <a:extLst>
              <a:ext uri="{FF2B5EF4-FFF2-40B4-BE49-F238E27FC236}">
                <a16:creationId xmlns:a16="http://schemas.microsoft.com/office/drawing/2014/main" id="{D7A22467-54CD-E31F-5D4A-E2C6D6A72BF5}"/>
              </a:ext>
            </a:extLst>
          </p:cNvPr>
          <p:cNvSpPr/>
          <p:nvPr/>
        </p:nvSpPr>
        <p:spPr>
          <a:xfrm>
            <a:off x="330660" y="5388732"/>
            <a:ext cx="6506652" cy="1435909"/>
          </a:xfrm>
          <a:custGeom>
            <a:avLst/>
            <a:gdLst/>
            <a:ahLst/>
            <a:cxnLst/>
            <a:rect l="l" t="t" r="r" b="b"/>
            <a:pathLst>
              <a:path w="93709" h="20680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6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6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427;p16">
            <a:extLst>
              <a:ext uri="{FF2B5EF4-FFF2-40B4-BE49-F238E27FC236}">
                <a16:creationId xmlns:a16="http://schemas.microsoft.com/office/drawing/2014/main" id="{0E6AA64E-88A7-9A19-56EE-2B61CF79B8D4}"/>
              </a:ext>
            </a:extLst>
          </p:cNvPr>
          <p:cNvSpPr/>
          <p:nvPr/>
        </p:nvSpPr>
        <p:spPr>
          <a:xfrm>
            <a:off x="7749822" y="5784510"/>
            <a:ext cx="406887" cy="646576"/>
          </a:xfrm>
          <a:custGeom>
            <a:avLst/>
            <a:gdLst/>
            <a:ahLst/>
            <a:cxnLst/>
            <a:rect l="l" t="t" r="r" b="b"/>
            <a:pathLst>
              <a:path w="5860" h="9312" extrusionOk="0">
                <a:moveTo>
                  <a:pt x="2914" y="1046"/>
                </a:moveTo>
                <a:cubicBezTo>
                  <a:pt x="3484" y="1046"/>
                  <a:pt x="3959" y="1521"/>
                  <a:pt x="3959" y="2154"/>
                </a:cubicBezTo>
                <a:lnTo>
                  <a:pt x="3959" y="3421"/>
                </a:lnTo>
                <a:lnTo>
                  <a:pt x="1901" y="3421"/>
                </a:lnTo>
                <a:lnTo>
                  <a:pt x="1901" y="2154"/>
                </a:lnTo>
                <a:cubicBezTo>
                  <a:pt x="1901" y="1521"/>
                  <a:pt x="2344" y="1046"/>
                  <a:pt x="2914" y="1046"/>
                </a:cubicBezTo>
                <a:close/>
                <a:moveTo>
                  <a:pt x="2914" y="317"/>
                </a:moveTo>
                <a:cubicBezTo>
                  <a:pt x="3833" y="317"/>
                  <a:pt x="4593" y="1046"/>
                  <a:pt x="4593" y="1964"/>
                </a:cubicBezTo>
                <a:lnTo>
                  <a:pt x="4593" y="3421"/>
                </a:lnTo>
                <a:lnTo>
                  <a:pt x="4276" y="3421"/>
                </a:lnTo>
                <a:lnTo>
                  <a:pt x="4276" y="2122"/>
                </a:lnTo>
                <a:cubicBezTo>
                  <a:pt x="4276" y="1362"/>
                  <a:pt x="3674" y="729"/>
                  <a:pt x="2914" y="729"/>
                </a:cubicBezTo>
                <a:cubicBezTo>
                  <a:pt x="2186" y="729"/>
                  <a:pt x="1584" y="1362"/>
                  <a:pt x="1584" y="2122"/>
                </a:cubicBezTo>
                <a:lnTo>
                  <a:pt x="1584" y="3421"/>
                </a:lnTo>
                <a:lnTo>
                  <a:pt x="1267" y="3421"/>
                </a:lnTo>
                <a:lnTo>
                  <a:pt x="1267" y="1964"/>
                </a:lnTo>
                <a:cubicBezTo>
                  <a:pt x="1267" y="1046"/>
                  <a:pt x="1996" y="317"/>
                  <a:pt x="2914" y="317"/>
                </a:cubicBezTo>
                <a:close/>
                <a:moveTo>
                  <a:pt x="5353" y="3737"/>
                </a:moveTo>
                <a:cubicBezTo>
                  <a:pt x="5448" y="3737"/>
                  <a:pt x="5543" y="3832"/>
                  <a:pt x="5543" y="3927"/>
                </a:cubicBezTo>
                <a:lnTo>
                  <a:pt x="5543" y="8804"/>
                </a:lnTo>
                <a:cubicBezTo>
                  <a:pt x="5543" y="8899"/>
                  <a:pt x="5448" y="8963"/>
                  <a:pt x="5353" y="8963"/>
                </a:cubicBezTo>
                <a:lnTo>
                  <a:pt x="476" y="8963"/>
                </a:lnTo>
                <a:cubicBezTo>
                  <a:pt x="381" y="8963"/>
                  <a:pt x="317" y="8899"/>
                  <a:pt x="317" y="8804"/>
                </a:cubicBezTo>
                <a:lnTo>
                  <a:pt x="317" y="3927"/>
                </a:lnTo>
                <a:cubicBezTo>
                  <a:pt x="317" y="3832"/>
                  <a:pt x="381" y="3737"/>
                  <a:pt x="476" y="3737"/>
                </a:cubicBezTo>
                <a:close/>
                <a:moveTo>
                  <a:pt x="2914" y="1"/>
                </a:moveTo>
                <a:cubicBezTo>
                  <a:pt x="1837" y="1"/>
                  <a:pt x="951" y="887"/>
                  <a:pt x="951" y="1964"/>
                </a:cubicBezTo>
                <a:lnTo>
                  <a:pt x="951" y="3421"/>
                </a:lnTo>
                <a:lnTo>
                  <a:pt x="476" y="3421"/>
                </a:lnTo>
                <a:cubicBezTo>
                  <a:pt x="222" y="3421"/>
                  <a:pt x="1" y="3642"/>
                  <a:pt x="1" y="3927"/>
                </a:cubicBezTo>
                <a:lnTo>
                  <a:pt x="1" y="8804"/>
                </a:lnTo>
                <a:cubicBezTo>
                  <a:pt x="1" y="9089"/>
                  <a:pt x="222" y="9311"/>
                  <a:pt x="476" y="9311"/>
                </a:cubicBezTo>
                <a:lnTo>
                  <a:pt x="5353" y="9311"/>
                </a:lnTo>
                <a:cubicBezTo>
                  <a:pt x="5638" y="9311"/>
                  <a:pt x="5859" y="9089"/>
                  <a:pt x="5859" y="8804"/>
                </a:cubicBezTo>
                <a:lnTo>
                  <a:pt x="5859" y="3927"/>
                </a:lnTo>
                <a:cubicBezTo>
                  <a:pt x="5859" y="3642"/>
                  <a:pt x="5638" y="3421"/>
                  <a:pt x="5353" y="3421"/>
                </a:cubicBezTo>
                <a:lnTo>
                  <a:pt x="4909" y="3421"/>
                </a:lnTo>
                <a:lnTo>
                  <a:pt x="4909" y="1964"/>
                </a:lnTo>
                <a:cubicBezTo>
                  <a:pt x="4909" y="887"/>
                  <a:pt x="4023" y="1"/>
                  <a:pt x="2914" y="1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428;p16">
            <a:extLst>
              <a:ext uri="{FF2B5EF4-FFF2-40B4-BE49-F238E27FC236}">
                <a16:creationId xmlns:a16="http://schemas.microsoft.com/office/drawing/2014/main" id="{03886F3D-0DDC-D208-A869-332E09A847EB}"/>
              </a:ext>
            </a:extLst>
          </p:cNvPr>
          <p:cNvSpPr/>
          <p:nvPr/>
        </p:nvSpPr>
        <p:spPr>
          <a:xfrm>
            <a:off x="7881747" y="6116546"/>
            <a:ext cx="143035" cy="217747"/>
          </a:xfrm>
          <a:custGeom>
            <a:avLst/>
            <a:gdLst/>
            <a:ahLst/>
            <a:cxnLst/>
            <a:rect l="l" t="t" r="r" b="b"/>
            <a:pathLst>
              <a:path w="2060" h="3136" extrusionOk="0">
                <a:moveTo>
                  <a:pt x="1014" y="317"/>
                </a:moveTo>
                <a:cubicBezTo>
                  <a:pt x="1426" y="317"/>
                  <a:pt x="1743" y="634"/>
                  <a:pt x="1743" y="1046"/>
                </a:cubicBezTo>
                <a:cubicBezTo>
                  <a:pt x="1743" y="1331"/>
                  <a:pt x="1553" y="1584"/>
                  <a:pt x="1299" y="1679"/>
                </a:cubicBezTo>
                <a:lnTo>
                  <a:pt x="1204" y="1742"/>
                </a:lnTo>
                <a:lnTo>
                  <a:pt x="1204" y="2756"/>
                </a:lnTo>
                <a:cubicBezTo>
                  <a:pt x="1204" y="2787"/>
                  <a:pt x="1173" y="2819"/>
                  <a:pt x="1109" y="2819"/>
                </a:cubicBezTo>
                <a:lnTo>
                  <a:pt x="919" y="2819"/>
                </a:lnTo>
                <a:cubicBezTo>
                  <a:pt x="856" y="2819"/>
                  <a:pt x="824" y="2787"/>
                  <a:pt x="824" y="2756"/>
                </a:cubicBezTo>
                <a:lnTo>
                  <a:pt x="824" y="1742"/>
                </a:lnTo>
                <a:lnTo>
                  <a:pt x="729" y="1679"/>
                </a:lnTo>
                <a:cubicBezTo>
                  <a:pt x="476" y="1584"/>
                  <a:pt x="317" y="1331"/>
                  <a:pt x="317" y="1046"/>
                </a:cubicBezTo>
                <a:cubicBezTo>
                  <a:pt x="317" y="634"/>
                  <a:pt x="634" y="317"/>
                  <a:pt x="1014" y="317"/>
                </a:cubicBezTo>
                <a:close/>
                <a:moveTo>
                  <a:pt x="1014" y="1"/>
                </a:moveTo>
                <a:cubicBezTo>
                  <a:pt x="444" y="1"/>
                  <a:pt x="1" y="476"/>
                  <a:pt x="1" y="1046"/>
                </a:cubicBezTo>
                <a:cubicBezTo>
                  <a:pt x="1" y="1426"/>
                  <a:pt x="191" y="1742"/>
                  <a:pt x="507" y="1932"/>
                </a:cubicBezTo>
                <a:lnTo>
                  <a:pt x="507" y="2724"/>
                </a:lnTo>
                <a:cubicBezTo>
                  <a:pt x="507" y="2946"/>
                  <a:pt x="697" y="3136"/>
                  <a:pt x="919" y="3136"/>
                </a:cubicBezTo>
                <a:lnTo>
                  <a:pt x="1109" y="3136"/>
                </a:lnTo>
                <a:cubicBezTo>
                  <a:pt x="1363" y="3136"/>
                  <a:pt x="1521" y="2946"/>
                  <a:pt x="1521" y="2724"/>
                </a:cubicBezTo>
                <a:lnTo>
                  <a:pt x="1521" y="1932"/>
                </a:lnTo>
                <a:cubicBezTo>
                  <a:pt x="1838" y="1742"/>
                  <a:pt x="2059" y="1426"/>
                  <a:pt x="2059" y="1046"/>
                </a:cubicBezTo>
                <a:cubicBezTo>
                  <a:pt x="2059" y="476"/>
                  <a:pt x="1584" y="1"/>
                  <a:pt x="1014" y="1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429;p16">
            <a:extLst>
              <a:ext uri="{FF2B5EF4-FFF2-40B4-BE49-F238E27FC236}">
                <a16:creationId xmlns:a16="http://schemas.microsoft.com/office/drawing/2014/main" id="{4B6DA954-781B-F416-08F0-92CE7A92BAD1}"/>
              </a:ext>
            </a:extLst>
          </p:cNvPr>
          <p:cNvSpPr/>
          <p:nvPr/>
        </p:nvSpPr>
        <p:spPr>
          <a:xfrm>
            <a:off x="8985620" y="8227228"/>
            <a:ext cx="9059694" cy="1616230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8"/>
                  <a:pt x="27078" y="8329"/>
                </a:cubicBezTo>
                <a:cubicBezTo>
                  <a:pt x="25811" y="5384"/>
                  <a:pt x="22866" y="3325"/>
                  <a:pt x="19445" y="3325"/>
                </a:cubicBezTo>
                <a:cubicBezTo>
                  <a:pt x="16089" y="3325"/>
                  <a:pt x="13207" y="5289"/>
                  <a:pt x="11877" y="8139"/>
                </a:cubicBezTo>
                <a:cubicBezTo>
                  <a:pt x="10666" y="10420"/>
                  <a:pt x="8789" y="11315"/>
                  <a:pt x="7111" y="11315"/>
                </a:cubicBezTo>
                <a:cubicBezTo>
                  <a:pt x="6507" y="11315"/>
                  <a:pt x="5928" y="11199"/>
                  <a:pt x="5416" y="10989"/>
                </a:cubicBezTo>
                <a:cubicBezTo>
                  <a:pt x="5353" y="10957"/>
                  <a:pt x="5289" y="10926"/>
                  <a:pt x="5226" y="10926"/>
                </a:cubicBezTo>
                <a:cubicBezTo>
                  <a:pt x="5163" y="10894"/>
                  <a:pt x="5099" y="10862"/>
                  <a:pt x="5068" y="10831"/>
                </a:cubicBezTo>
                <a:cubicBezTo>
                  <a:pt x="5004" y="10799"/>
                  <a:pt x="4909" y="10767"/>
                  <a:pt x="4846" y="10736"/>
                </a:cubicBezTo>
                <a:cubicBezTo>
                  <a:pt x="4846" y="10704"/>
                  <a:pt x="4846" y="10704"/>
                  <a:pt x="4846" y="10704"/>
                </a:cubicBezTo>
                <a:cubicBezTo>
                  <a:pt x="4339" y="10387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53"/>
                  <a:pt x="1046" y="13998"/>
                  <a:pt x="2344" y="13998"/>
                </a:cubicBezTo>
                <a:cubicBezTo>
                  <a:pt x="2914" y="13998"/>
                  <a:pt x="3421" y="13776"/>
                  <a:pt x="3833" y="13428"/>
                </a:cubicBezTo>
                <a:cubicBezTo>
                  <a:pt x="4086" y="13238"/>
                  <a:pt x="4339" y="12889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4"/>
                  <a:pt x="5163" y="12414"/>
                  <a:pt x="5226" y="12383"/>
                </a:cubicBezTo>
                <a:cubicBezTo>
                  <a:pt x="5289" y="12351"/>
                  <a:pt x="5353" y="12319"/>
                  <a:pt x="5416" y="12288"/>
                </a:cubicBezTo>
                <a:cubicBezTo>
                  <a:pt x="5925" y="12087"/>
                  <a:pt x="6500" y="11975"/>
                  <a:pt x="7101" y="11975"/>
                </a:cubicBezTo>
                <a:cubicBezTo>
                  <a:pt x="8781" y="11975"/>
                  <a:pt x="10664" y="12852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8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56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56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430;p16">
            <a:extLst>
              <a:ext uri="{FF2B5EF4-FFF2-40B4-BE49-F238E27FC236}">
                <a16:creationId xmlns:a16="http://schemas.microsoft.com/office/drawing/2014/main" id="{C35CA9D7-30CE-DAAF-F270-05BCECD14EB0}"/>
              </a:ext>
            </a:extLst>
          </p:cNvPr>
          <p:cNvSpPr/>
          <p:nvPr/>
        </p:nvSpPr>
        <p:spPr>
          <a:xfrm>
            <a:off x="9862996" y="8561417"/>
            <a:ext cx="945631" cy="947852"/>
          </a:xfrm>
          <a:custGeom>
            <a:avLst/>
            <a:gdLst/>
            <a:ahLst/>
            <a:cxnLst/>
            <a:rect l="l" t="t" r="r" b="b"/>
            <a:pathLst>
              <a:path w="13619" h="13651" extrusionOk="0">
                <a:moveTo>
                  <a:pt x="13618" y="6841"/>
                </a:moveTo>
                <a:cubicBezTo>
                  <a:pt x="13618" y="10610"/>
                  <a:pt x="10578" y="13650"/>
                  <a:pt x="6809" y="13650"/>
                </a:cubicBezTo>
                <a:cubicBezTo>
                  <a:pt x="3041" y="13650"/>
                  <a:pt x="1" y="10610"/>
                  <a:pt x="1" y="6841"/>
                </a:cubicBezTo>
                <a:cubicBezTo>
                  <a:pt x="1" y="3073"/>
                  <a:pt x="3041" y="1"/>
                  <a:pt x="6809" y="1"/>
                </a:cubicBezTo>
                <a:cubicBezTo>
                  <a:pt x="10578" y="1"/>
                  <a:pt x="13618" y="3073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431;p16">
            <a:extLst>
              <a:ext uri="{FF2B5EF4-FFF2-40B4-BE49-F238E27FC236}">
                <a16:creationId xmlns:a16="http://schemas.microsoft.com/office/drawing/2014/main" id="{53CFDF77-B83D-0094-D886-75C3431F2703}"/>
              </a:ext>
            </a:extLst>
          </p:cNvPr>
          <p:cNvSpPr/>
          <p:nvPr/>
        </p:nvSpPr>
        <p:spPr>
          <a:xfrm>
            <a:off x="9062623" y="8950668"/>
            <a:ext cx="169351" cy="169351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35"/>
                </a:moveTo>
                <a:cubicBezTo>
                  <a:pt x="2439" y="1900"/>
                  <a:pt x="1900" y="2439"/>
                  <a:pt x="1235" y="2439"/>
                </a:cubicBezTo>
                <a:cubicBezTo>
                  <a:pt x="538" y="2439"/>
                  <a:pt x="0" y="1900"/>
                  <a:pt x="0" y="1235"/>
                </a:cubicBezTo>
                <a:cubicBezTo>
                  <a:pt x="0" y="538"/>
                  <a:pt x="538" y="0"/>
                  <a:pt x="1235" y="0"/>
                </a:cubicBezTo>
                <a:cubicBezTo>
                  <a:pt x="1900" y="0"/>
                  <a:pt x="2439" y="538"/>
                  <a:pt x="2439" y="1235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432;p16">
            <a:extLst>
              <a:ext uri="{FF2B5EF4-FFF2-40B4-BE49-F238E27FC236}">
                <a16:creationId xmlns:a16="http://schemas.microsoft.com/office/drawing/2014/main" id="{02677920-C027-412C-840D-12EFB0CB2486}"/>
              </a:ext>
            </a:extLst>
          </p:cNvPr>
          <p:cNvSpPr/>
          <p:nvPr/>
        </p:nvSpPr>
        <p:spPr>
          <a:xfrm>
            <a:off x="11450619" y="8317354"/>
            <a:ext cx="6504499" cy="1435978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680"/>
                  <a:pt x="2154" y="20680"/>
                </a:cubicBezTo>
                <a:lnTo>
                  <a:pt x="91524" y="20680"/>
                </a:lnTo>
                <a:cubicBezTo>
                  <a:pt x="92728" y="20680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51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433;p16">
            <a:extLst>
              <a:ext uri="{FF2B5EF4-FFF2-40B4-BE49-F238E27FC236}">
                <a16:creationId xmlns:a16="http://schemas.microsoft.com/office/drawing/2014/main" id="{A46FEECD-79D8-77E5-67DF-C71B1EAF3E58}"/>
              </a:ext>
            </a:extLst>
          </p:cNvPr>
          <p:cNvSpPr/>
          <p:nvPr/>
        </p:nvSpPr>
        <p:spPr>
          <a:xfrm>
            <a:off x="10445691" y="8836309"/>
            <a:ext cx="83669" cy="294681"/>
          </a:xfrm>
          <a:custGeom>
            <a:avLst/>
            <a:gdLst/>
            <a:ahLst/>
            <a:cxnLst/>
            <a:rect l="l" t="t" r="r" b="b"/>
            <a:pathLst>
              <a:path w="1205" h="4244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434;p16">
            <a:extLst>
              <a:ext uri="{FF2B5EF4-FFF2-40B4-BE49-F238E27FC236}">
                <a16:creationId xmlns:a16="http://schemas.microsoft.com/office/drawing/2014/main" id="{FA8B4710-4FAC-E82F-26EA-D8E7DB4E7AF8}"/>
              </a:ext>
            </a:extLst>
          </p:cNvPr>
          <p:cNvSpPr/>
          <p:nvPr/>
        </p:nvSpPr>
        <p:spPr>
          <a:xfrm>
            <a:off x="10494087" y="8785691"/>
            <a:ext cx="105610" cy="395916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435;p16">
            <a:extLst>
              <a:ext uri="{FF2B5EF4-FFF2-40B4-BE49-F238E27FC236}">
                <a16:creationId xmlns:a16="http://schemas.microsoft.com/office/drawing/2014/main" id="{AD269E40-5A5F-3C1A-AB09-8005AB5EEAF9}"/>
              </a:ext>
            </a:extLst>
          </p:cNvPr>
          <p:cNvSpPr/>
          <p:nvPr/>
        </p:nvSpPr>
        <p:spPr>
          <a:xfrm>
            <a:off x="10142262" y="8836309"/>
            <a:ext cx="81447" cy="294681"/>
          </a:xfrm>
          <a:custGeom>
            <a:avLst/>
            <a:gdLst/>
            <a:ahLst/>
            <a:cxnLst/>
            <a:rect l="l" t="t" r="r" b="b"/>
            <a:pathLst>
              <a:path w="1173" h="4244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436;p16">
            <a:extLst>
              <a:ext uri="{FF2B5EF4-FFF2-40B4-BE49-F238E27FC236}">
                <a16:creationId xmlns:a16="http://schemas.microsoft.com/office/drawing/2014/main" id="{3EA5D90D-A07E-9DB5-EF45-F78F9B1BEE1D}"/>
              </a:ext>
            </a:extLst>
          </p:cNvPr>
          <p:cNvSpPr/>
          <p:nvPr/>
        </p:nvSpPr>
        <p:spPr>
          <a:xfrm>
            <a:off x="10071925" y="8785691"/>
            <a:ext cx="105610" cy="395916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437;p16">
            <a:extLst>
              <a:ext uri="{FF2B5EF4-FFF2-40B4-BE49-F238E27FC236}">
                <a16:creationId xmlns:a16="http://schemas.microsoft.com/office/drawing/2014/main" id="{878F6D86-6BD9-EDF1-B40F-0D3628AA331A}"/>
              </a:ext>
            </a:extLst>
          </p:cNvPr>
          <p:cNvSpPr/>
          <p:nvPr/>
        </p:nvSpPr>
        <p:spPr>
          <a:xfrm>
            <a:off x="10225792" y="8875887"/>
            <a:ext cx="219969" cy="453061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438;p16">
            <a:extLst>
              <a:ext uri="{FF2B5EF4-FFF2-40B4-BE49-F238E27FC236}">
                <a16:creationId xmlns:a16="http://schemas.microsoft.com/office/drawing/2014/main" id="{30ABB24C-9435-8829-BEBC-6EA5C4B21620}"/>
              </a:ext>
            </a:extLst>
          </p:cNvPr>
          <p:cNvSpPr/>
          <p:nvPr/>
        </p:nvSpPr>
        <p:spPr>
          <a:xfrm>
            <a:off x="10445691" y="8838322"/>
            <a:ext cx="83669" cy="292667"/>
          </a:xfrm>
          <a:custGeom>
            <a:avLst/>
            <a:gdLst/>
            <a:ahLst/>
            <a:cxnLst/>
            <a:rect l="l" t="t" r="r" b="b"/>
            <a:pathLst>
              <a:path w="1205" h="4215" extrusionOk="0">
                <a:moveTo>
                  <a:pt x="203" y="0"/>
                </a:moveTo>
                <a:cubicBezTo>
                  <a:pt x="155" y="0"/>
                  <a:pt x="103" y="27"/>
                  <a:pt x="64" y="66"/>
                </a:cubicBezTo>
                <a:cubicBezTo>
                  <a:pt x="1" y="130"/>
                  <a:pt x="33" y="225"/>
                  <a:pt x="96" y="288"/>
                </a:cubicBezTo>
                <a:cubicBezTo>
                  <a:pt x="603" y="731"/>
                  <a:pt x="888" y="1396"/>
                  <a:pt x="888" y="2093"/>
                </a:cubicBezTo>
                <a:cubicBezTo>
                  <a:pt x="888" y="2790"/>
                  <a:pt x="603" y="3455"/>
                  <a:pt x="96" y="3930"/>
                </a:cubicBezTo>
                <a:cubicBezTo>
                  <a:pt x="33" y="3993"/>
                  <a:pt x="1" y="4088"/>
                  <a:pt x="64" y="4152"/>
                </a:cubicBezTo>
                <a:cubicBezTo>
                  <a:pt x="96" y="4183"/>
                  <a:pt x="159" y="4215"/>
                  <a:pt x="191" y="4215"/>
                </a:cubicBezTo>
                <a:cubicBezTo>
                  <a:pt x="223" y="4215"/>
                  <a:pt x="286" y="4183"/>
                  <a:pt x="286" y="4152"/>
                </a:cubicBezTo>
                <a:cubicBezTo>
                  <a:pt x="888" y="3645"/>
                  <a:pt x="1204" y="2885"/>
                  <a:pt x="1204" y="2093"/>
                </a:cubicBezTo>
                <a:cubicBezTo>
                  <a:pt x="1204" y="1333"/>
                  <a:pt x="888" y="573"/>
                  <a:pt x="286" y="35"/>
                </a:cubicBezTo>
                <a:cubicBezTo>
                  <a:pt x="262" y="10"/>
                  <a:pt x="233" y="0"/>
                  <a:pt x="20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439;p16">
            <a:extLst>
              <a:ext uri="{FF2B5EF4-FFF2-40B4-BE49-F238E27FC236}">
                <a16:creationId xmlns:a16="http://schemas.microsoft.com/office/drawing/2014/main" id="{61967987-E620-85A3-D0E7-8C64E1C05E48}"/>
              </a:ext>
            </a:extLst>
          </p:cNvPr>
          <p:cNvSpPr/>
          <p:nvPr/>
        </p:nvSpPr>
        <p:spPr>
          <a:xfrm>
            <a:off x="10494087" y="8786802"/>
            <a:ext cx="105610" cy="39480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75" y="1"/>
                </a:moveTo>
                <a:cubicBezTo>
                  <a:pt x="135" y="1"/>
                  <a:pt x="96" y="17"/>
                  <a:pt x="64" y="48"/>
                </a:cubicBezTo>
                <a:cubicBezTo>
                  <a:pt x="1" y="112"/>
                  <a:pt x="1" y="238"/>
                  <a:pt x="64" y="270"/>
                </a:cubicBezTo>
                <a:cubicBezTo>
                  <a:pt x="792" y="935"/>
                  <a:pt x="1204" y="1885"/>
                  <a:pt x="1204" y="2835"/>
                </a:cubicBezTo>
                <a:cubicBezTo>
                  <a:pt x="1204" y="3817"/>
                  <a:pt x="792" y="4767"/>
                  <a:pt x="64" y="5400"/>
                </a:cubicBezTo>
                <a:cubicBezTo>
                  <a:pt x="1" y="5464"/>
                  <a:pt x="1" y="5590"/>
                  <a:pt x="64" y="5654"/>
                </a:cubicBezTo>
                <a:cubicBezTo>
                  <a:pt x="96" y="5685"/>
                  <a:pt x="127" y="5685"/>
                  <a:pt x="159" y="5685"/>
                </a:cubicBezTo>
                <a:cubicBezTo>
                  <a:pt x="222" y="5685"/>
                  <a:pt x="254" y="5685"/>
                  <a:pt x="286" y="5654"/>
                </a:cubicBezTo>
                <a:cubicBezTo>
                  <a:pt x="1077" y="4925"/>
                  <a:pt x="1521" y="3912"/>
                  <a:pt x="1521" y="2835"/>
                </a:cubicBezTo>
                <a:cubicBezTo>
                  <a:pt x="1521" y="1790"/>
                  <a:pt x="1077" y="745"/>
                  <a:pt x="286" y="48"/>
                </a:cubicBezTo>
                <a:cubicBezTo>
                  <a:pt x="254" y="17"/>
                  <a:pt x="214" y="1"/>
                  <a:pt x="17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440;p16">
            <a:extLst>
              <a:ext uri="{FF2B5EF4-FFF2-40B4-BE49-F238E27FC236}">
                <a16:creationId xmlns:a16="http://schemas.microsoft.com/office/drawing/2014/main" id="{A2C57B64-EABB-EAB5-A2F9-65E0FBE682F3}"/>
              </a:ext>
            </a:extLst>
          </p:cNvPr>
          <p:cNvSpPr/>
          <p:nvPr/>
        </p:nvSpPr>
        <p:spPr>
          <a:xfrm>
            <a:off x="10142262" y="8838322"/>
            <a:ext cx="81447" cy="292667"/>
          </a:xfrm>
          <a:custGeom>
            <a:avLst/>
            <a:gdLst/>
            <a:ahLst/>
            <a:cxnLst/>
            <a:rect l="l" t="t" r="r" b="b"/>
            <a:pathLst>
              <a:path w="1173" h="4215" extrusionOk="0">
                <a:moveTo>
                  <a:pt x="981" y="0"/>
                </a:moveTo>
                <a:cubicBezTo>
                  <a:pt x="945" y="0"/>
                  <a:pt x="911" y="10"/>
                  <a:pt x="887" y="35"/>
                </a:cubicBezTo>
                <a:cubicBezTo>
                  <a:pt x="317" y="573"/>
                  <a:pt x="1" y="1333"/>
                  <a:pt x="1" y="2093"/>
                </a:cubicBezTo>
                <a:cubicBezTo>
                  <a:pt x="1" y="2885"/>
                  <a:pt x="317" y="3645"/>
                  <a:pt x="887" y="4183"/>
                </a:cubicBezTo>
                <a:cubicBezTo>
                  <a:pt x="919" y="4183"/>
                  <a:pt x="982" y="4215"/>
                  <a:pt x="1014" y="4215"/>
                </a:cubicBezTo>
                <a:cubicBezTo>
                  <a:pt x="1046" y="4215"/>
                  <a:pt x="1109" y="4183"/>
                  <a:pt x="1141" y="4152"/>
                </a:cubicBezTo>
                <a:cubicBezTo>
                  <a:pt x="1172" y="4088"/>
                  <a:pt x="1172" y="3993"/>
                  <a:pt x="1109" y="3930"/>
                </a:cubicBezTo>
                <a:cubicBezTo>
                  <a:pt x="602" y="3455"/>
                  <a:pt x="317" y="2790"/>
                  <a:pt x="317" y="2125"/>
                </a:cubicBezTo>
                <a:cubicBezTo>
                  <a:pt x="317" y="1428"/>
                  <a:pt x="602" y="763"/>
                  <a:pt x="1109" y="288"/>
                </a:cubicBezTo>
                <a:cubicBezTo>
                  <a:pt x="1172" y="225"/>
                  <a:pt x="1172" y="130"/>
                  <a:pt x="1141" y="66"/>
                </a:cubicBezTo>
                <a:cubicBezTo>
                  <a:pt x="1102" y="27"/>
                  <a:pt x="1038" y="0"/>
                  <a:pt x="98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441;p16">
            <a:extLst>
              <a:ext uri="{FF2B5EF4-FFF2-40B4-BE49-F238E27FC236}">
                <a16:creationId xmlns:a16="http://schemas.microsoft.com/office/drawing/2014/main" id="{C438EC1A-1282-8D38-E421-C4325121D988}"/>
              </a:ext>
            </a:extLst>
          </p:cNvPr>
          <p:cNvSpPr/>
          <p:nvPr/>
        </p:nvSpPr>
        <p:spPr>
          <a:xfrm>
            <a:off x="10071925" y="8786802"/>
            <a:ext cx="105610" cy="39480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346" y="1"/>
                </a:moveTo>
                <a:cubicBezTo>
                  <a:pt x="1307" y="1"/>
                  <a:pt x="1267" y="17"/>
                  <a:pt x="1235" y="48"/>
                </a:cubicBezTo>
                <a:cubicBezTo>
                  <a:pt x="444" y="777"/>
                  <a:pt x="0" y="1790"/>
                  <a:pt x="0" y="2835"/>
                </a:cubicBezTo>
                <a:cubicBezTo>
                  <a:pt x="0" y="3912"/>
                  <a:pt x="444" y="4925"/>
                  <a:pt x="1235" y="5654"/>
                </a:cubicBezTo>
                <a:cubicBezTo>
                  <a:pt x="1267" y="5685"/>
                  <a:pt x="1299" y="5685"/>
                  <a:pt x="1362" y="5685"/>
                </a:cubicBezTo>
                <a:cubicBezTo>
                  <a:pt x="1394" y="5685"/>
                  <a:pt x="1425" y="5685"/>
                  <a:pt x="1457" y="5654"/>
                </a:cubicBezTo>
                <a:cubicBezTo>
                  <a:pt x="1520" y="5590"/>
                  <a:pt x="1520" y="5464"/>
                  <a:pt x="1457" y="5432"/>
                </a:cubicBezTo>
                <a:cubicBezTo>
                  <a:pt x="729" y="4767"/>
                  <a:pt x="317" y="3817"/>
                  <a:pt x="317" y="2835"/>
                </a:cubicBezTo>
                <a:cubicBezTo>
                  <a:pt x="317" y="1885"/>
                  <a:pt x="729" y="935"/>
                  <a:pt x="1457" y="270"/>
                </a:cubicBezTo>
                <a:cubicBezTo>
                  <a:pt x="1520" y="238"/>
                  <a:pt x="1520" y="112"/>
                  <a:pt x="1457" y="48"/>
                </a:cubicBezTo>
                <a:cubicBezTo>
                  <a:pt x="1425" y="17"/>
                  <a:pt x="1386" y="1"/>
                  <a:pt x="134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442;p16">
            <a:extLst>
              <a:ext uri="{FF2B5EF4-FFF2-40B4-BE49-F238E27FC236}">
                <a16:creationId xmlns:a16="http://schemas.microsoft.com/office/drawing/2014/main" id="{916B835D-7C03-A97B-FB6B-80D3A9D357DD}"/>
              </a:ext>
            </a:extLst>
          </p:cNvPr>
          <p:cNvSpPr/>
          <p:nvPr/>
        </p:nvSpPr>
        <p:spPr>
          <a:xfrm>
            <a:off x="10225792" y="8875887"/>
            <a:ext cx="219969" cy="453061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317"/>
                </a:move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lose/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443;p16">
            <a:extLst>
              <a:ext uri="{FF2B5EF4-FFF2-40B4-BE49-F238E27FC236}">
                <a16:creationId xmlns:a16="http://schemas.microsoft.com/office/drawing/2014/main" id="{7B61B5F1-571B-82E2-99CD-9EE658152278}"/>
              </a:ext>
            </a:extLst>
          </p:cNvPr>
          <p:cNvSpPr/>
          <p:nvPr/>
        </p:nvSpPr>
        <p:spPr>
          <a:xfrm>
            <a:off x="10445691" y="8836309"/>
            <a:ext cx="83669" cy="294681"/>
          </a:xfrm>
          <a:custGeom>
            <a:avLst/>
            <a:gdLst/>
            <a:ahLst/>
            <a:cxnLst/>
            <a:rect l="l" t="t" r="r" b="b"/>
            <a:pathLst>
              <a:path w="1205" h="4244" fill="none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444;p16">
            <a:extLst>
              <a:ext uri="{FF2B5EF4-FFF2-40B4-BE49-F238E27FC236}">
                <a16:creationId xmlns:a16="http://schemas.microsoft.com/office/drawing/2014/main" id="{2E2CFC8C-4F40-D8EF-C445-770484E1172B}"/>
              </a:ext>
            </a:extLst>
          </p:cNvPr>
          <p:cNvSpPr/>
          <p:nvPr/>
        </p:nvSpPr>
        <p:spPr>
          <a:xfrm>
            <a:off x="10494087" y="8785691"/>
            <a:ext cx="105610" cy="395916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445;p16">
            <a:extLst>
              <a:ext uri="{FF2B5EF4-FFF2-40B4-BE49-F238E27FC236}">
                <a16:creationId xmlns:a16="http://schemas.microsoft.com/office/drawing/2014/main" id="{122D697C-DF73-279C-B645-1FF5ED930569}"/>
              </a:ext>
            </a:extLst>
          </p:cNvPr>
          <p:cNvSpPr/>
          <p:nvPr/>
        </p:nvSpPr>
        <p:spPr>
          <a:xfrm>
            <a:off x="10142262" y="8836309"/>
            <a:ext cx="81447" cy="294681"/>
          </a:xfrm>
          <a:custGeom>
            <a:avLst/>
            <a:gdLst/>
            <a:ahLst/>
            <a:cxnLst/>
            <a:rect l="l" t="t" r="r" b="b"/>
            <a:pathLst>
              <a:path w="1173" h="4244" fill="none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446;p16">
            <a:extLst>
              <a:ext uri="{FF2B5EF4-FFF2-40B4-BE49-F238E27FC236}">
                <a16:creationId xmlns:a16="http://schemas.microsoft.com/office/drawing/2014/main" id="{1EC31E1B-A921-9E03-D919-1A441F8E706A}"/>
              </a:ext>
            </a:extLst>
          </p:cNvPr>
          <p:cNvSpPr/>
          <p:nvPr/>
        </p:nvSpPr>
        <p:spPr>
          <a:xfrm>
            <a:off x="10071925" y="8785691"/>
            <a:ext cx="105610" cy="395916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447;p16">
            <a:extLst>
              <a:ext uri="{FF2B5EF4-FFF2-40B4-BE49-F238E27FC236}">
                <a16:creationId xmlns:a16="http://schemas.microsoft.com/office/drawing/2014/main" id="{5A042F2B-4F33-4E8C-3E97-7AD79B3F9CD3}"/>
              </a:ext>
            </a:extLst>
          </p:cNvPr>
          <p:cNvSpPr/>
          <p:nvPr/>
        </p:nvSpPr>
        <p:spPr>
          <a:xfrm>
            <a:off x="10225792" y="8875887"/>
            <a:ext cx="219969" cy="453061"/>
          </a:xfrm>
          <a:custGeom>
            <a:avLst/>
            <a:gdLst/>
            <a:ahLst/>
            <a:cxnLst/>
            <a:rect l="l" t="t" r="r" b="b"/>
            <a:pathLst>
              <a:path w="3168" h="6525" fill="none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448;p16">
            <a:extLst>
              <a:ext uri="{FF2B5EF4-FFF2-40B4-BE49-F238E27FC236}">
                <a16:creationId xmlns:a16="http://schemas.microsoft.com/office/drawing/2014/main" id="{40FD2AC5-4537-6490-80AD-1ABA8B48397D}"/>
              </a:ext>
            </a:extLst>
          </p:cNvPr>
          <p:cNvSpPr/>
          <p:nvPr/>
        </p:nvSpPr>
        <p:spPr>
          <a:xfrm>
            <a:off x="242686" y="7255940"/>
            <a:ext cx="9061847" cy="1614078"/>
          </a:xfrm>
          <a:custGeom>
            <a:avLst/>
            <a:gdLst/>
            <a:ahLst/>
            <a:cxnLst/>
            <a:rect l="l" t="t" r="r" b="b"/>
            <a:pathLst>
              <a:path w="130509" h="23246" extrusionOk="0">
                <a:moveTo>
                  <a:pt x="3421" y="0"/>
                </a:moveTo>
                <a:cubicBezTo>
                  <a:pt x="1521" y="0"/>
                  <a:pt x="0" y="1520"/>
                  <a:pt x="0" y="3420"/>
                </a:cubicBezTo>
                <a:lnTo>
                  <a:pt x="0" y="19825"/>
                </a:lnTo>
                <a:cubicBezTo>
                  <a:pt x="0" y="21725"/>
                  <a:pt x="1521" y="23245"/>
                  <a:pt x="3421" y="23245"/>
                </a:cubicBezTo>
                <a:lnTo>
                  <a:pt x="92822" y="23245"/>
                </a:lnTo>
                <a:cubicBezTo>
                  <a:pt x="94723" y="23245"/>
                  <a:pt x="96274" y="21725"/>
                  <a:pt x="96274" y="19825"/>
                </a:cubicBezTo>
                <a:lnTo>
                  <a:pt x="96274" y="15360"/>
                </a:lnTo>
                <a:cubicBezTo>
                  <a:pt x="96325" y="13189"/>
                  <a:pt x="97823" y="12002"/>
                  <a:pt x="99487" y="12002"/>
                </a:cubicBezTo>
                <a:cubicBezTo>
                  <a:pt x="100956" y="12002"/>
                  <a:pt x="102554" y="12927"/>
                  <a:pt x="103400" y="14916"/>
                </a:cubicBezTo>
                <a:cubicBezTo>
                  <a:pt x="104667" y="17893"/>
                  <a:pt x="107612" y="19951"/>
                  <a:pt x="111032" y="19951"/>
                </a:cubicBezTo>
                <a:cubicBezTo>
                  <a:pt x="114389" y="19951"/>
                  <a:pt x="117271" y="17956"/>
                  <a:pt x="118601" y="15106"/>
                </a:cubicBezTo>
                <a:lnTo>
                  <a:pt x="118601" y="15138"/>
                </a:lnTo>
                <a:cubicBezTo>
                  <a:pt x="119815" y="12827"/>
                  <a:pt x="121700" y="11944"/>
                  <a:pt x="123381" y="11944"/>
                </a:cubicBezTo>
                <a:cubicBezTo>
                  <a:pt x="123980" y="11944"/>
                  <a:pt x="124554" y="12056"/>
                  <a:pt x="125062" y="12256"/>
                </a:cubicBezTo>
                <a:cubicBezTo>
                  <a:pt x="125125" y="12288"/>
                  <a:pt x="125188" y="12319"/>
                  <a:pt x="125252" y="12351"/>
                </a:cubicBezTo>
                <a:cubicBezTo>
                  <a:pt x="125315" y="12383"/>
                  <a:pt x="125378" y="12414"/>
                  <a:pt x="125410" y="12414"/>
                </a:cubicBezTo>
                <a:cubicBezTo>
                  <a:pt x="125505" y="12478"/>
                  <a:pt x="125568" y="12509"/>
                  <a:pt x="125632" y="12541"/>
                </a:cubicBezTo>
                <a:cubicBezTo>
                  <a:pt x="126138" y="12858"/>
                  <a:pt x="126392" y="13238"/>
                  <a:pt x="126645" y="13396"/>
                </a:cubicBezTo>
                <a:cubicBezTo>
                  <a:pt x="127057" y="13744"/>
                  <a:pt x="127563" y="13966"/>
                  <a:pt x="128165" y="13966"/>
                </a:cubicBezTo>
                <a:cubicBezTo>
                  <a:pt x="129432" y="13966"/>
                  <a:pt x="130509" y="12921"/>
                  <a:pt x="130509" y="11623"/>
                </a:cubicBezTo>
                <a:cubicBezTo>
                  <a:pt x="130509" y="10324"/>
                  <a:pt x="129432" y="9279"/>
                  <a:pt x="128165" y="9279"/>
                </a:cubicBezTo>
                <a:cubicBezTo>
                  <a:pt x="127563" y="9279"/>
                  <a:pt x="127057" y="9469"/>
                  <a:pt x="126645" y="9817"/>
                </a:cubicBezTo>
                <a:cubicBezTo>
                  <a:pt x="126392" y="10007"/>
                  <a:pt x="126138" y="10356"/>
                  <a:pt x="125632" y="10704"/>
                </a:cubicBezTo>
                <a:cubicBezTo>
                  <a:pt x="125568" y="10736"/>
                  <a:pt x="125505" y="10768"/>
                  <a:pt x="125410" y="10799"/>
                </a:cubicBezTo>
                <a:cubicBezTo>
                  <a:pt x="125378" y="10831"/>
                  <a:pt x="125315" y="10863"/>
                  <a:pt x="125283" y="10894"/>
                </a:cubicBezTo>
                <a:cubicBezTo>
                  <a:pt x="125188" y="10926"/>
                  <a:pt x="125157" y="10958"/>
                  <a:pt x="125062" y="10958"/>
                </a:cubicBezTo>
                <a:cubicBezTo>
                  <a:pt x="124550" y="11167"/>
                  <a:pt x="123971" y="11284"/>
                  <a:pt x="123366" y="11284"/>
                </a:cubicBezTo>
                <a:cubicBezTo>
                  <a:pt x="121689" y="11284"/>
                  <a:pt x="119811" y="10388"/>
                  <a:pt x="118601" y="8107"/>
                </a:cubicBezTo>
                <a:cubicBezTo>
                  <a:pt x="117271" y="5257"/>
                  <a:pt x="114389" y="3294"/>
                  <a:pt x="111032" y="3294"/>
                </a:cubicBezTo>
                <a:cubicBezTo>
                  <a:pt x="107612" y="3294"/>
                  <a:pt x="104667" y="5352"/>
                  <a:pt x="103400" y="8329"/>
                </a:cubicBezTo>
                <a:lnTo>
                  <a:pt x="103400" y="8297"/>
                </a:lnTo>
                <a:cubicBezTo>
                  <a:pt x="102569" y="10287"/>
                  <a:pt x="100972" y="11211"/>
                  <a:pt x="99500" y="11211"/>
                </a:cubicBezTo>
                <a:cubicBezTo>
                  <a:pt x="97832" y="11211"/>
                  <a:pt x="96325" y="10024"/>
                  <a:pt x="96274" y="7854"/>
                </a:cubicBezTo>
                <a:lnTo>
                  <a:pt x="96274" y="3420"/>
                </a:lnTo>
                <a:cubicBezTo>
                  <a:pt x="96274" y="1520"/>
                  <a:pt x="94723" y="0"/>
                  <a:pt x="9282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449;p16">
            <a:extLst>
              <a:ext uri="{FF2B5EF4-FFF2-40B4-BE49-F238E27FC236}">
                <a16:creationId xmlns:a16="http://schemas.microsoft.com/office/drawing/2014/main" id="{15D2AA86-1070-4B50-A0B4-3DE560844BC9}"/>
              </a:ext>
            </a:extLst>
          </p:cNvPr>
          <p:cNvSpPr/>
          <p:nvPr/>
        </p:nvSpPr>
        <p:spPr>
          <a:xfrm>
            <a:off x="7479374" y="7590129"/>
            <a:ext cx="945631" cy="945631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450;p16">
            <a:extLst>
              <a:ext uri="{FF2B5EF4-FFF2-40B4-BE49-F238E27FC236}">
                <a16:creationId xmlns:a16="http://schemas.microsoft.com/office/drawing/2014/main" id="{C2E71FFC-63B4-A07D-23E7-9228843BBAD4}"/>
              </a:ext>
            </a:extLst>
          </p:cNvPr>
          <p:cNvSpPr/>
          <p:nvPr/>
        </p:nvSpPr>
        <p:spPr>
          <a:xfrm>
            <a:off x="9056026" y="7977158"/>
            <a:ext cx="169351" cy="169351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36"/>
                </a:moveTo>
                <a:cubicBezTo>
                  <a:pt x="2439" y="1901"/>
                  <a:pt x="1900" y="2439"/>
                  <a:pt x="1203" y="2439"/>
                </a:cubicBezTo>
                <a:cubicBezTo>
                  <a:pt x="538" y="2439"/>
                  <a:pt x="0" y="1901"/>
                  <a:pt x="0" y="1236"/>
                </a:cubicBezTo>
                <a:cubicBezTo>
                  <a:pt x="0" y="571"/>
                  <a:pt x="538" y="0"/>
                  <a:pt x="1203" y="0"/>
                </a:cubicBezTo>
                <a:cubicBezTo>
                  <a:pt x="1900" y="0"/>
                  <a:pt x="2439" y="571"/>
                  <a:pt x="2439" y="123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451;p16">
            <a:extLst>
              <a:ext uri="{FF2B5EF4-FFF2-40B4-BE49-F238E27FC236}">
                <a16:creationId xmlns:a16="http://schemas.microsoft.com/office/drawing/2014/main" id="{039497C9-0773-87E5-2DEB-8A47FB331D5F}"/>
              </a:ext>
            </a:extLst>
          </p:cNvPr>
          <p:cNvSpPr/>
          <p:nvPr/>
        </p:nvSpPr>
        <p:spPr>
          <a:xfrm>
            <a:off x="330660" y="7343844"/>
            <a:ext cx="6506652" cy="1438200"/>
          </a:xfrm>
          <a:custGeom>
            <a:avLst/>
            <a:gdLst/>
            <a:ahLst/>
            <a:cxnLst/>
            <a:rect l="l" t="t" r="r" b="b"/>
            <a:pathLst>
              <a:path w="93709" h="20713" extrusionOk="0">
                <a:moveTo>
                  <a:pt x="2154" y="1"/>
                </a:moveTo>
                <a:cubicBezTo>
                  <a:pt x="982" y="1"/>
                  <a:pt x="0" y="983"/>
                  <a:pt x="0" y="2154"/>
                </a:cubicBezTo>
                <a:lnTo>
                  <a:pt x="0" y="18559"/>
                </a:lnTo>
                <a:cubicBezTo>
                  <a:pt x="0" y="19731"/>
                  <a:pt x="982" y="20712"/>
                  <a:pt x="2154" y="20712"/>
                </a:cubicBezTo>
                <a:lnTo>
                  <a:pt x="91555" y="20712"/>
                </a:lnTo>
                <a:cubicBezTo>
                  <a:pt x="92759" y="20712"/>
                  <a:pt x="93709" y="19731"/>
                  <a:pt x="93709" y="18559"/>
                </a:cubicBezTo>
                <a:lnTo>
                  <a:pt x="93709" y="2154"/>
                </a:lnTo>
                <a:cubicBezTo>
                  <a:pt x="93709" y="983"/>
                  <a:pt x="92727" y="1"/>
                  <a:pt x="91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452;p16">
            <a:extLst>
              <a:ext uri="{FF2B5EF4-FFF2-40B4-BE49-F238E27FC236}">
                <a16:creationId xmlns:a16="http://schemas.microsoft.com/office/drawing/2014/main" id="{F5988451-4E60-A47A-8FA2-5189B5F4435C}"/>
              </a:ext>
            </a:extLst>
          </p:cNvPr>
          <p:cNvSpPr/>
          <p:nvPr/>
        </p:nvSpPr>
        <p:spPr>
          <a:xfrm>
            <a:off x="7844392" y="7928762"/>
            <a:ext cx="215525" cy="215595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453;p16">
            <a:extLst>
              <a:ext uri="{FF2B5EF4-FFF2-40B4-BE49-F238E27FC236}">
                <a16:creationId xmlns:a16="http://schemas.microsoft.com/office/drawing/2014/main" id="{2364727C-5807-B300-B2C6-6723B08CB421}"/>
              </a:ext>
            </a:extLst>
          </p:cNvPr>
          <p:cNvSpPr/>
          <p:nvPr/>
        </p:nvSpPr>
        <p:spPr>
          <a:xfrm>
            <a:off x="7639907" y="7750662"/>
            <a:ext cx="626717" cy="624565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454;p16">
            <a:extLst>
              <a:ext uri="{FF2B5EF4-FFF2-40B4-BE49-F238E27FC236}">
                <a16:creationId xmlns:a16="http://schemas.microsoft.com/office/drawing/2014/main" id="{9E082152-7FBF-0D97-9091-FC9B046D70C5}"/>
              </a:ext>
            </a:extLst>
          </p:cNvPr>
          <p:cNvSpPr/>
          <p:nvPr/>
        </p:nvSpPr>
        <p:spPr>
          <a:xfrm>
            <a:off x="10012558" y="6747679"/>
            <a:ext cx="646506" cy="627550"/>
          </a:xfrm>
          <a:custGeom>
            <a:avLst/>
            <a:gdLst/>
            <a:ahLst/>
            <a:cxnLst/>
            <a:rect l="l" t="t" r="r" b="b"/>
            <a:pathLst>
              <a:path w="9311" h="9038" extrusionOk="0">
                <a:moveTo>
                  <a:pt x="3452" y="519"/>
                </a:moveTo>
                <a:cubicBezTo>
                  <a:pt x="3040" y="835"/>
                  <a:pt x="2692" y="1342"/>
                  <a:pt x="2439" y="1944"/>
                </a:cubicBezTo>
                <a:lnTo>
                  <a:pt x="1362" y="1944"/>
                </a:lnTo>
                <a:cubicBezTo>
                  <a:pt x="1710" y="1500"/>
                  <a:pt x="2122" y="1120"/>
                  <a:pt x="2629" y="835"/>
                </a:cubicBezTo>
                <a:cubicBezTo>
                  <a:pt x="2882" y="709"/>
                  <a:pt x="3167" y="582"/>
                  <a:pt x="3452" y="519"/>
                </a:cubicBezTo>
                <a:close/>
                <a:moveTo>
                  <a:pt x="4497" y="360"/>
                </a:moveTo>
                <a:lnTo>
                  <a:pt x="4497" y="1944"/>
                </a:lnTo>
                <a:lnTo>
                  <a:pt x="2787" y="1944"/>
                </a:lnTo>
                <a:cubicBezTo>
                  <a:pt x="3199" y="1025"/>
                  <a:pt x="3800" y="455"/>
                  <a:pt x="4497" y="360"/>
                </a:cubicBezTo>
                <a:close/>
                <a:moveTo>
                  <a:pt x="4814" y="360"/>
                </a:moveTo>
                <a:cubicBezTo>
                  <a:pt x="5479" y="455"/>
                  <a:pt x="6081" y="1025"/>
                  <a:pt x="6492" y="1944"/>
                </a:cubicBezTo>
                <a:lnTo>
                  <a:pt x="4814" y="1944"/>
                </a:lnTo>
                <a:lnTo>
                  <a:pt x="4814" y="360"/>
                </a:lnTo>
                <a:close/>
                <a:moveTo>
                  <a:pt x="5827" y="487"/>
                </a:moveTo>
                <a:cubicBezTo>
                  <a:pt x="6682" y="740"/>
                  <a:pt x="7411" y="1247"/>
                  <a:pt x="7949" y="1944"/>
                </a:cubicBezTo>
                <a:lnTo>
                  <a:pt x="6841" y="1944"/>
                </a:lnTo>
                <a:cubicBezTo>
                  <a:pt x="6587" y="1310"/>
                  <a:pt x="6239" y="835"/>
                  <a:pt x="5827" y="487"/>
                </a:cubicBezTo>
                <a:close/>
                <a:moveTo>
                  <a:pt x="2344" y="2260"/>
                </a:moveTo>
                <a:cubicBezTo>
                  <a:pt x="2122" y="2894"/>
                  <a:pt x="1995" y="3590"/>
                  <a:pt x="1964" y="4382"/>
                </a:cubicBezTo>
                <a:lnTo>
                  <a:pt x="475" y="4382"/>
                </a:lnTo>
                <a:cubicBezTo>
                  <a:pt x="475" y="4034"/>
                  <a:pt x="538" y="3685"/>
                  <a:pt x="633" y="3337"/>
                </a:cubicBezTo>
                <a:cubicBezTo>
                  <a:pt x="760" y="2957"/>
                  <a:pt x="918" y="2577"/>
                  <a:pt x="1140" y="2260"/>
                </a:cubicBezTo>
                <a:close/>
                <a:moveTo>
                  <a:pt x="4497" y="2260"/>
                </a:moveTo>
                <a:lnTo>
                  <a:pt x="4497" y="4382"/>
                </a:lnTo>
                <a:lnTo>
                  <a:pt x="2280" y="4382"/>
                </a:lnTo>
                <a:cubicBezTo>
                  <a:pt x="2312" y="3590"/>
                  <a:pt x="2439" y="2862"/>
                  <a:pt x="2660" y="2260"/>
                </a:cubicBezTo>
                <a:close/>
                <a:moveTo>
                  <a:pt x="6619" y="2260"/>
                </a:moveTo>
                <a:cubicBezTo>
                  <a:pt x="6841" y="2862"/>
                  <a:pt x="6999" y="3590"/>
                  <a:pt x="6999" y="4382"/>
                </a:cubicBezTo>
                <a:lnTo>
                  <a:pt x="4814" y="4382"/>
                </a:lnTo>
                <a:lnTo>
                  <a:pt x="4814" y="2260"/>
                </a:lnTo>
                <a:close/>
                <a:moveTo>
                  <a:pt x="8171" y="2260"/>
                </a:moveTo>
                <a:cubicBezTo>
                  <a:pt x="8234" y="2324"/>
                  <a:pt x="8297" y="2419"/>
                  <a:pt x="8329" y="2514"/>
                </a:cubicBezTo>
                <a:cubicBezTo>
                  <a:pt x="8646" y="3084"/>
                  <a:pt x="8836" y="3717"/>
                  <a:pt x="8836" y="4382"/>
                </a:cubicBezTo>
                <a:lnTo>
                  <a:pt x="7316" y="4382"/>
                </a:lnTo>
                <a:cubicBezTo>
                  <a:pt x="7316" y="3590"/>
                  <a:pt x="7189" y="2894"/>
                  <a:pt x="6967" y="2260"/>
                </a:cubicBezTo>
                <a:close/>
                <a:moveTo>
                  <a:pt x="1964" y="4699"/>
                </a:moveTo>
                <a:cubicBezTo>
                  <a:pt x="1995" y="5459"/>
                  <a:pt x="2122" y="6187"/>
                  <a:pt x="2344" y="6821"/>
                </a:cubicBezTo>
                <a:lnTo>
                  <a:pt x="1172" y="6821"/>
                </a:lnTo>
                <a:cubicBezTo>
                  <a:pt x="1109" y="6726"/>
                  <a:pt x="1045" y="6631"/>
                  <a:pt x="982" y="6536"/>
                </a:cubicBezTo>
                <a:cubicBezTo>
                  <a:pt x="665" y="5966"/>
                  <a:pt x="507" y="5332"/>
                  <a:pt x="475" y="4699"/>
                </a:cubicBezTo>
                <a:close/>
                <a:moveTo>
                  <a:pt x="4497" y="4699"/>
                </a:moveTo>
                <a:lnTo>
                  <a:pt x="4497" y="6821"/>
                </a:lnTo>
                <a:lnTo>
                  <a:pt x="2660" y="6821"/>
                </a:lnTo>
                <a:cubicBezTo>
                  <a:pt x="2439" y="6187"/>
                  <a:pt x="2312" y="5491"/>
                  <a:pt x="2280" y="4699"/>
                </a:cubicBezTo>
                <a:close/>
                <a:moveTo>
                  <a:pt x="6999" y="4699"/>
                </a:moveTo>
                <a:cubicBezTo>
                  <a:pt x="6999" y="5459"/>
                  <a:pt x="6841" y="6187"/>
                  <a:pt x="6619" y="6821"/>
                </a:cubicBezTo>
                <a:lnTo>
                  <a:pt x="4814" y="6821"/>
                </a:lnTo>
                <a:lnTo>
                  <a:pt x="4814" y="4699"/>
                </a:lnTo>
                <a:close/>
                <a:moveTo>
                  <a:pt x="8836" y="4699"/>
                </a:moveTo>
                <a:cubicBezTo>
                  <a:pt x="8804" y="5016"/>
                  <a:pt x="8772" y="5364"/>
                  <a:pt x="8677" y="5681"/>
                </a:cubicBezTo>
                <a:cubicBezTo>
                  <a:pt x="8551" y="6092"/>
                  <a:pt x="8392" y="6472"/>
                  <a:pt x="8171" y="6821"/>
                </a:cubicBezTo>
                <a:lnTo>
                  <a:pt x="6967" y="6821"/>
                </a:lnTo>
                <a:cubicBezTo>
                  <a:pt x="7157" y="6187"/>
                  <a:pt x="7316" y="5459"/>
                  <a:pt x="7316" y="4699"/>
                </a:cubicBezTo>
                <a:close/>
                <a:moveTo>
                  <a:pt x="2470" y="7137"/>
                </a:moveTo>
                <a:cubicBezTo>
                  <a:pt x="2692" y="7707"/>
                  <a:pt x="3009" y="8151"/>
                  <a:pt x="3357" y="8499"/>
                </a:cubicBezTo>
                <a:cubicBezTo>
                  <a:pt x="2565" y="8246"/>
                  <a:pt x="1900" y="7771"/>
                  <a:pt x="1394" y="7137"/>
                </a:cubicBezTo>
                <a:close/>
                <a:moveTo>
                  <a:pt x="7917" y="7137"/>
                </a:moveTo>
                <a:cubicBezTo>
                  <a:pt x="7601" y="7549"/>
                  <a:pt x="7157" y="7929"/>
                  <a:pt x="6682" y="8182"/>
                </a:cubicBezTo>
                <a:cubicBezTo>
                  <a:pt x="6429" y="8309"/>
                  <a:pt x="6176" y="8436"/>
                  <a:pt x="5922" y="8499"/>
                </a:cubicBezTo>
                <a:cubicBezTo>
                  <a:pt x="6271" y="8182"/>
                  <a:pt x="6587" y="7707"/>
                  <a:pt x="6841" y="7137"/>
                </a:cubicBezTo>
                <a:close/>
                <a:moveTo>
                  <a:pt x="4497" y="7137"/>
                </a:moveTo>
                <a:lnTo>
                  <a:pt x="4497" y="8689"/>
                </a:lnTo>
                <a:lnTo>
                  <a:pt x="4370" y="8689"/>
                </a:lnTo>
                <a:cubicBezTo>
                  <a:pt x="3737" y="8562"/>
                  <a:pt x="3167" y="7961"/>
                  <a:pt x="2787" y="7137"/>
                </a:cubicBezTo>
                <a:close/>
                <a:moveTo>
                  <a:pt x="6492" y="7137"/>
                </a:moveTo>
                <a:cubicBezTo>
                  <a:pt x="6112" y="7961"/>
                  <a:pt x="5574" y="8562"/>
                  <a:pt x="4940" y="8689"/>
                </a:cubicBezTo>
                <a:lnTo>
                  <a:pt x="4814" y="8689"/>
                </a:lnTo>
                <a:lnTo>
                  <a:pt x="4814" y="7137"/>
                </a:lnTo>
                <a:close/>
                <a:moveTo>
                  <a:pt x="4663" y="1"/>
                </a:moveTo>
                <a:cubicBezTo>
                  <a:pt x="3911" y="1"/>
                  <a:pt x="3174" y="184"/>
                  <a:pt x="2502" y="550"/>
                </a:cubicBezTo>
                <a:cubicBezTo>
                  <a:pt x="1425" y="1152"/>
                  <a:pt x="665" y="2102"/>
                  <a:pt x="317" y="3242"/>
                </a:cubicBezTo>
                <a:cubicBezTo>
                  <a:pt x="0" y="4414"/>
                  <a:pt x="127" y="5617"/>
                  <a:pt x="697" y="6694"/>
                </a:cubicBezTo>
                <a:cubicBezTo>
                  <a:pt x="1299" y="7739"/>
                  <a:pt x="2249" y="8499"/>
                  <a:pt x="3389" y="8847"/>
                </a:cubicBezTo>
                <a:cubicBezTo>
                  <a:pt x="3705" y="8942"/>
                  <a:pt x="4022" y="8974"/>
                  <a:pt x="4339" y="9006"/>
                </a:cubicBezTo>
                <a:cubicBezTo>
                  <a:pt x="4434" y="9037"/>
                  <a:pt x="4529" y="9037"/>
                  <a:pt x="4655" y="9037"/>
                </a:cubicBezTo>
                <a:cubicBezTo>
                  <a:pt x="4750" y="9037"/>
                  <a:pt x="4877" y="9037"/>
                  <a:pt x="5004" y="9006"/>
                </a:cubicBezTo>
                <a:cubicBezTo>
                  <a:pt x="5637" y="8942"/>
                  <a:pt x="6239" y="8784"/>
                  <a:pt x="6841" y="8467"/>
                </a:cubicBezTo>
                <a:cubicBezTo>
                  <a:pt x="7886" y="7897"/>
                  <a:pt x="8646" y="6916"/>
                  <a:pt x="8994" y="5776"/>
                </a:cubicBezTo>
                <a:cubicBezTo>
                  <a:pt x="9311" y="4604"/>
                  <a:pt x="9184" y="3400"/>
                  <a:pt x="8614" y="2355"/>
                </a:cubicBezTo>
                <a:cubicBezTo>
                  <a:pt x="8044" y="1279"/>
                  <a:pt x="7062" y="519"/>
                  <a:pt x="5922" y="170"/>
                </a:cubicBezTo>
                <a:cubicBezTo>
                  <a:pt x="5504" y="57"/>
                  <a:pt x="5081" y="1"/>
                  <a:pt x="466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455;p16">
            <a:extLst>
              <a:ext uri="{FF2B5EF4-FFF2-40B4-BE49-F238E27FC236}">
                <a16:creationId xmlns:a16="http://schemas.microsoft.com/office/drawing/2014/main" id="{95F4168F-8B48-C3A0-8BDD-D87BD976F4EC}"/>
              </a:ext>
            </a:extLst>
          </p:cNvPr>
          <p:cNvSpPr/>
          <p:nvPr/>
        </p:nvSpPr>
        <p:spPr>
          <a:xfrm>
            <a:off x="10012558" y="6737472"/>
            <a:ext cx="646506" cy="637757"/>
          </a:xfrm>
          <a:custGeom>
            <a:avLst/>
            <a:gdLst/>
            <a:ahLst/>
            <a:cxnLst/>
            <a:rect l="l" t="t" r="r" b="b"/>
            <a:pathLst>
              <a:path w="9311" h="9185" fill="none" extrusionOk="0">
                <a:moveTo>
                  <a:pt x="8614" y="2502"/>
                </a:moveTo>
                <a:cubicBezTo>
                  <a:pt x="8044" y="1426"/>
                  <a:pt x="7062" y="666"/>
                  <a:pt x="5922" y="317"/>
                </a:cubicBezTo>
                <a:cubicBezTo>
                  <a:pt x="4750" y="0"/>
                  <a:pt x="3547" y="127"/>
                  <a:pt x="2502" y="697"/>
                </a:cubicBezTo>
                <a:cubicBezTo>
                  <a:pt x="1425" y="1299"/>
                  <a:pt x="665" y="2249"/>
                  <a:pt x="317" y="3389"/>
                </a:cubicBezTo>
                <a:cubicBezTo>
                  <a:pt x="0" y="4561"/>
                  <a:pt x="127" y="5764"/>
                  <a:pt x="697" y="6841"/>
                </a:cubicBezTo>
                <a:cubicBezTo>
                  <a:pt x="1299" y="7886"/>
                  <a:pt x="2249" y="8646"/>
                  <a:pt x="3389" y="8994"/>
                </a:cubicBezTo>
                <a:cubicBezTo>
                  <a:pt x="3705" y="9089"/>
                  <a:pt x="4022" y="9121"/>
                  <a:pt x="4339" y="9153"/>
                </a:cubicBezTo>
                <a:cubicBezTo>
                  <a:pt x="4434" y="9184"/>
                  <a:pt x="4529" y="9184"/>
                  <a:pt x="4655" y="9184"/>
                </a:cubicBezTo>
                <a:cubicBezTo>
                  <a:pt x="4750" y="9184"/>
                  <a:pt x="4877" y="9184"/>
                  <a:pt x="5004" y="9153"/>
                </a:cubicBezTo>
                <a:cubicBezTo>
                  <a:pt x="5637" y="9089"/>
                  <a:pt x="6239" y="8931"/>
                  <a:pt x="6841" y="8614"/>
                </a:cubicBezTo>
                <a:cubicBezTo>
                  <a:pt x="7886" y="8044"/>
                  <a:pt x="8646" y="7063"/>
                  <a:pt x="8994" y="5923"/>
                </a:cubicBezTo>
                <a:cubicBezTo>
                  <a:pt x="9311" y="4751"/>
                  <a:pt x="9184" y="3547"/>
                  <a:pt x="8614" y="2502"/>
                </a:cubicBezTo>
                <a:close/>
                <a:moveTo>
                  <a:pt x="8836" y="4529"/>
                </a:moveTo>
                <a:lnTo>
                  <a:pt x="7316" y="4529"/>
                </a:lnTo>
                <a:cubicBezTo>
                  <a:pt x="7316" y="3737"/>
                  <a:pt x="7189" y="3041"/>
                  <a:pt x="6967" y="2407"/>
                </a:cubicBezTo>
                <a:lnTo>
                  <a:pt x="8171" y="2407"/>
                </a:lnTo>
                <a:cubicBezTo>
                  <a:pt x="8234" y="2471"/>
                  <a:pt x="8297" y="2566"/>
                  <a:pt x="8329" y="2661"/>
                </a:cubicBezTo>
                <a:cubicBezTo>
                  <a:pt x="8646" y="3231"/>
                  <a:pt x="8836" y="3864"/>
                  <a:pt x="8836" y="4529"/>
                </a:cubicBezTo>
                <a:close/>
                <a:moveTo>
                  <a:pt x="4940" y="8836"/>
                </a:moveTo>
                <a:cubicBezTo>
                  <a:pt x="4877" y="8836"/>
                  <a:pt x="4845" y="8836"/>
                  <a:pt x="4814" y="8836"/>
                </a:cubicBezTo>
                <a:lnTo>
                  <a:pt x="4814" y="7284"/>
                </a:lnTo>
                <a:lnTo>
                  <a:pt x="6492" y="7284"/>
                </a:lnTo>
                <a:cubicBezTo>
                  <a:pt x="6112" y="8108"/>
                  <a:pt x="5574" y="8709"/>
                  <a:pt x="4940" y="8836"/>
                </a:cubicBezTo>
                <a:close/>
                <a:moveTo>
                  <a:pt x="2787" y="7284"/>
                </a:moveTo>
                <a:lnTo>
                  <a:pt x="4497" y="7284"/>
                </a:lnTo>
                <a:lnTo>
                  <a:pt x="4497" y="8836"/>
                </a:lnTo>
                <a:cubicBezTo>
                  <a:pt x="4434" y="8836"/>
                  <a:pt x="4402" y="8836"/>
                  <a:pt x="4370" y="8836"/>
                </a:cubicBezTo>
                <a:cubicBezTo>
                  <a:pt x="3737" y="8709"/>
                  <a:pt x="3167" y="8108"/>
                  <a:pt x="2787" y="7284"/>
                </a:cubicBezTo>
                <a:close/>
                <a:moveTo>
                  <a:pt x="4814" y="507"/>
                </a:moveTo>
                <a:cubicBezTo>
                  <a:pt x="5479" y="602"/>
                  <a:pt x="6081" y="1172"/>
                  <a:pt x="6492" y="2091"/>
                </a:cubicBezTo>
                <a:lnTo>
                  <a:pt x="4814" y="2091"/>
                </a:lnTo>
                <a:close/>
                <a:moveTo>
                  <a:pt x="4497" y="507"/>
                </a:moveTo>
                <a:lnTo>
                  <a:pt x="4497" y="2091"/>
                </a:lnTo>
                <a:lnTo>
                  <a:pt x="2787" y="2091"/>
                </a:lnTo>
                <a:cubicBezTo>
                  <a:pt x="3199" y="1172"/>
                  <a:pt x="3800" y="602"/>
                  <a:pt x="4497" y="507"/>
                </a:cubicBezTo>
                <a:close/>
                <a:moveTo>
                  <a:pt x="4497" y="2407"/>
                </a:moveTo>
                <a:lnTo>
                  <a:pt x="4497" y="4529"/>
                </a:lnTo>
                <a:lnTo>
                  <a:pt x="2280" y="4529"/>
                </a:lnTo>
                <a:cubicBezTo>
                  <a:pt x="2312" y="3737"/>
                  <a:pt x="2439" y="3009"/>
                  <a:pt x="2660" y="2407"/>
                </a:cubicBezTo>
                <a:close/>
                <a:moveTo>
                  <a:pt x="4497" y="4846"/>
                </a:moveTo>
                <a:lnTo>
                  <a:pt x="4497" y="6968"/>
                </a:lnTo>
                <a:lnTo>
                  <a:pt x="2660" y="6968"/>
                </a:lnTo>
                <a:cubicBezTo>
                  <a:pt x="2439" y="6334"/>
                  <a:pt x="2312" y="5638"/>
                  <a:pt x="2280" y="4846"/>
                </a:cubicBezTo>
                <a:close/>
                <a:moveTo>
                  <a:pt x="4814" y="6968"/>
                </a:moveTo>
                <a:lnTo>
                  <a:pt x="4814" y="4846"/>
                </a:lnTo>
                <a:lnTo>
                  <a:pt x="6999" y="4846"/>
                </a:lnTo>
                <a:cubicBezTo>
                  <a:pt x="6999" y="5606"/>
                  <a:pt x="6841" y="6334"/>
                  <a:pt x="6619" y="6968"/>
                </a:cubicBezTo>
                <a:close/>
                <a:moveTo>
                  <a:pt x="4814" y="4529"/>
                </a:moveTo>
                <a:lnTo>
                  <a:pt x="4814" y="2407"/>
                </a:lnTo>
                <a:lnTo>
                  <a:pt x="6619" y="2407"/>
                </a:lnTo>
                <a:cubicBezTo>
                  <a:pt x="6841" y="3009"/>
                  <a:pt x="6999" y="3737"/>
                  <a:pt x="6999" y="4529"/>
                </a:cubicBezTo>
                <a:close/>
                <a:moveTo>
                  <a:pt x="7949" y="2091"/>
                </a:moveTo>
                <a:lnTo>
                  <a:pt x="6841" y="2091"/>
                </a:lnTo>
                <a:cubicBezTo>
                  <a:pt x="6587" y="1457"/>
                  <a:pt x="6239" y="982"/>
                  <a:pt x="5827" y="634"/>
                </a:cubicBezTo>
                <a:lnTo>
                  <a:pt x="5827" y="634"/>
                </a:lnTo>
                <a:cubicBezTo>
                  <a:pt x="6682" y="887"/>
                  <a:pt x="7411" y="1394"/>
                  <a:pt x="7949" y="2091"/>
                </a:cubicBezTo>
                <a:close/>
                <a:moveTo>
                  <a:pt x="2629" y="982"/>
                </a:moveTo>
                <a:cubicBezTo>
                  <a:pt x="2882" y="856"/>
                  <a:pt x="3167" y="729"/>
                  <a:pt x="3452" y="666"/>
                </a:cubicBezTo>
                <a:cubicBezTo>
                  <a:pt x="3040" y="982"/>
                  <a:pt x="2692" y="1489"/>
                  <a:pt x="2439" y="2091"/>
                </a:cubicBezTo>
                <a:lnTo>
                  <a:pt x="1362" y="2091"/>
                </a:lnTo>
                <a:cubicBezTo>
                  <a:pt x="1710" y="1647"/>
                  <a:pt x="2122" y="1267"/>
                  <a:pt x="2629" y="982"/>
                </a:cubicBezTo>
                <a:close/>
                <a:moveTo>
                  <a:pt x="1140" y="2407"/>
                </a:moveTo>
                <a:lnTo>
                  <a:pt x="2344" y="2407"/>
                </a:lnTo>
                <a:cubicBezTo>
                  <a:pt x="2122" y="3041"/>
                  <a:pt x="1995" y="3737"/>
                  <a:pt x="1964" y="4529"/>
                </a:cubicBezTo>
                <a:lnTo>
                  <a:pt x="475" y="4529"/>
                </a:lnTo>
                <a:cubicBezTo>
                  <a:pt x="475" y="4181"/>
                  <a:pt x="538" y="3832"/>
                  <a:pt x="633" y="3484"/>
                </a:cubicBezTo>
                <a:cubicBezTo>
                  <a:pt x="760" y="3104"/>
                  <a:pt x="918" y="2724"/>
                  <a:pt x="1140" y="2407"/>
                </a:cubicBezTo>
                <a:close/>
                <a:moveTo>
                  <a:pt x="475" y="4846"/>
                </a:moveTo>
                <a:lnTo>
                  <a:pt x="1964" y="4846"/>
                </a:lnTo>
                <a:cubicBezTo>
                  <a:pt x="1995" y="5606"/>
                  <a:pt x="2122" y="6334"/>
                  <a:pt x="2344" y="6968"/>
                </a:cubicBezTo>
                <a:lnTo>
                  <a:pt x="1172" y="6968"/>
                </a:lnTo>
                <a:cubicBezTo>
                  <a:pt x="1109" y="6873"/>
                  <a:pt x="1045" y="6778"/>
                  <a:pt x="982" y="6683"/>
                </a:cubicBezTo>
                <a:cubicBezTo>
                  <a:pt x="665" y="6113"/>
                  <a:pt x="507" y="5479"/>
                  <a:pt x="475" y="4846"/>
                </a:cubicBezTo>
                <a:close/>
                <a:moveTo>
                  <a:pt x="1394" y="7284"/>
                </a:moveTo>
                <a:lnTo>
                  <a:pt x="2470" y="7284"/>
                </a:lnTo>
                <a:cubicBezTo>
                  <a:pt x="2692" y="7854"/>
                  <a:pt x="3009" y="8298"/>
                  <a:pt x="3357" y="8646"/>
                </a:cubicBezTo>
                <a:cubicBezTo>
                  <a:pt x="2565" y="8393"/>
                  <a:pt x="1900" y="7918"/>
                  <a:pt x="1394" y="7284"/>
                </a:cubicBezTo>
                <a:close/>
                <a:moveTo>
                  <a:pt x="6682" y="8329"/>
                </a:moveTo>
                <a:cubicBezTo>
                  <a:pt x="6429" y="8456"/>
                  <a:pt x="6176" y="8583"/>
                  <a:pt x="5922" y="8646"/>
                </a:cubicBezTo>
                <a:cubicBezTo>
                  <a:pt x="6271" y="8329"/>
                  <a:pt x="6587" y="7854"/>
                  <a:pt x="6841" y="7284"/>
                </a:cubicBezTo>
                <a:lnTo>
                  <a:pt x="7917" y="7284"/>
                </a:lnTo>
                <a:cubicBezTo>
                  <a:pt x="7601" y="7696"/>
                  <a:pt x="7157" y="8076"/>
                  <a:pt x="6682" y="8329"/>
                </a:cubicBezTo>
                <a:close/>
                <a:moveTo>
                  <a:pt x="8171" y="6968"/>
                </a:moveTo>
                <a:lnTo>
                  <a:pt x="6967" y="6968"/>
                </a:lnTo>
                <a:cubicBezTo>
                  <a:pt x="7157" y="6334"/>
                  <a:pt x="7316" y="5606"/>
                  <a:pt x="7316" y="4846"/>
                </a:cubicBezTo>
                <a:lnTo>
                  <a:pt x="8836" y="4846"/>
                </a:lnTo>
                <a:cubicBezTo>
                  <a:pt x="8804" y="5163"/>
                  <a:pt x="8772" y="5511"/>
                  <a:pt x="8677" y="5828"/>
                </a:cubicBezTo>
                <a:cubicBezTo>
                  <a:pt x="8551" y="6239"/>
                  <a:pt x="8392" y="6619"/>
                  <a:pt x="8171" y="6968"/>
                </a:cubicBezTo>
                <a:close/>
              </a:path>
            </a:pathLst>
          </a:custGeom>
          <a:noFill/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429;p16">
            <a:extLst>
              <a:ext uri="{FF2B5EF4-FFF2-40B4-BE49-F238E27FC236}">
                <a16:creationId xmlns:a16="http://schemas.microsoft.com/office/drawing/2014/main" id="{713F3B46-39EE-B157-942A-4A62AD10D667}"/>
              </a:ext>
            </a:extLst>
          </p:cNvPr>
          <p:cNvSpPr/>
          <p:nvPr/>
        </p:nvSpPr>
        <p:spPr>
          <a:xfrm>
            <a:off x="8985620" y="4214572"/>
            <a:ext cx="9059694" cy="1616230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8"/>
                  <a:pt x="27078" y="8329"/>
                </a:cubicBezTo>
                <a:cubicBezTo>
                  <a:pt x="25811" y="5384"/>
                  <a:pt x="22866" y="3325"/>
                  <a:pt x="19445" y="3325"/>
                </a:cubicBezTo>
                <a:cubicBezTo>
                  <a:pt x="16089" y="3325"/>
                  <a:pt x="13207" y="5289"/>
                  <a:pt x="11877" y="8139"/>
                </a:cubicBezTo>
                <a:cubicBezTo>
                  <a:pt x="10666" y="10420"/>
                  <a:pt x="8789" y="11315"/>
                  <a:pt x="7111" y="11315"/>
                </a:cubicBezTo>
                <a:cubicBezTo>
                  <a:pt x="6507" y="11315"/>
                  <a:pt x="5928" y="11199"/>
                  <a:pt x="5416" y="10989"/>
                </a:cubicBezTo>
                <a:cubicBezTo>
                  <a:pt x="5353" y="10957"/>
                  <a:pt x="5289" y="10926"/>
                  <a:pt x="5226" y="10926"/>
                </a:cubicBezTo>
                <a:cubicBezTo>
                  <a:pt x="5163" y="10894"/>
                  <a:pt x="5099" y="10862"/>
                  <a:pt x="5068" y="10831"/>
                </a:cubicBezTo>
                <a:cubicBezTo>
                  <a:pt x="5004" y="10799"/>
                  <a:pt x="4909" y="10767"/>
                  <a:pt x="4846" y="10736"/>
                </a:cubicBezTo>
                <a:cubicBezTo>
                  <a:pt x="4846" y="10704"/>
                  <a:pt x="4846" y="10704"/>
                  <a:pt x="4846" y="10704"/>
                </a:cubicBezTo>
                <a:cubicBezTo>
                  <a:pt x="4339" y="10387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53"/>
                  <a:pt x="1046" y="13998"/>
                  <a:pt x="2344" y="13998"/>
                </a:cubicBezTo>
                <a:cubicBezTo>
                  <a:pt x="2914" y="13998"/>
                  <a:pt x="3421" y="13776"/>
                  <a:pt x="3833" y="13428"/>
                </a:cubicBezTo>
                <a:cubicBezTo>
                  <a:pt x="4086" y="13238"/>
                  <a:pt x="4339" y="12889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4"/>
                  <a:pt x="5163" y="12414"/>
                  <a:pt x="5226" y="12383"/>
                </a:cubicBezTo>
                <a:cubicBezTo>
                  <a:pt x="5289" y="12351"/>
                  <a:pt x="5353" y="12319"/>
                  <a:pt x="5416" y="12288"/>
                </a:cubicBezTo>
                <a:cubicBezTo>
                  <a:pt x="5925" y="12087"/>
                  <a:pt x="6500" y="11975"/>
                  <a:pt x="7101" y="11975"/>
                </a:cubicBezTo>
                <a:cubicBezTo>
                  <a:pt x="8781" y="11975"/>
                  <a:pt x="10664" y="12852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8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56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56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430;p16">
            <a:extLst>
              <a:ext uri="{FF2B5EF4-FFF2-40B4-BE49-F238E27FC236}">
                <a16:creationId xmlns:a16="http://schemas.microsoft.com/office/drawing/2014/main" id="{AF662816-4807-A22F-9A70-8210787921FD}"/>
              </a:ext>
            </a:extLst>
          </p:cNvPr>
          <p:cNvSpPr/>
          <p:nvPr/>
        </p:nvSpPr>
        <p:spPr>
          <a:xfrm>
            <a:off x="9862996" y="4548761"/>
            <a:ext cx="945631" cy="947852"/>
          </a:xfrm>
          <a:custGeom>
            <a:avLst/>
            <a:gdLst/>
            <a:ahLst/>
            <a:cxnLst/>
            <a:rect l="l" t="t" r="r" b="b"/>
            <a:pathLst>
              <a:path w="13619" h="13651" extrusionOk="0">
                <a:moveTo>
                  <a:pt x="13618" y="6841"/>
                </a:moveTo>
                <a:cubicBezTo>
                  <a:pt x="13618" y="10610"/>
                  <a:pt x="10578" y="13650"/>
                  <a:pt x="6809" y="13650"/>
                </a:cubicBezTo>
                <a:cubicBezTo>
                  <a:pt x="3041" y="13650"/>
                  <a:pt x="1" y="10610"/>
                  <a:pt x="1" y="6841"/>
                </a:cubicBezTo>
                <a:cubicBezTo>
                  <a:pt x="1" y="3073"/>
                  <a:pt x="3041" y="1"/>
                  <a:pt x="6809" y="1"/>
                </a:cubicBezTo>
                <a:cubicBezTo>
                  <a:pt x="10578" y="1"/>
                  <a:pt x="13618" y="3073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431;p16">
            <a:extLst>
              <a:ext uri="{FF2B5EF4-FFF2-40B4-BE49-F238E27FC236}">
                <a16:creationId xmlns:a16="http://schemas.microsoft.com/office/drawing/2014/main" id="{6C7E096F-5BE1-FD74-7F98-472B665ED0B3}"/>
              </a:ext>
            </a:extLst>
          </p:cNvPr>
          <p:cNvSpPr/>
          <p:nvPr/>
        </p:nvSpPr>
        <p:spPr>
          <a:xfrm>
            <a:off x="9062623" y="4938012"/>
            <a:ext cx="169351" cy="169351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35"/>
                </a:moveTo>
                <a:cubicBezTo>
                  <a:pt x="2439" y="1900"/>
                  <a:pt x="1900" y="2439"/>
                  <a:pt x="1235" y="2439"/>
                </a:cubicBezTo>
                <a:cubicBezTo>
                  <a:pt x="538" y="2439"/>
                  <a:pt x="0" y="1900"/>
                  <a:pt x="0" y="1235"/>
                </a:cubicBezTo>
                <a:cubicBezTo>
                  <a:pt x="0" y="538"/>
                  <a:pt x="538" y="0"/>
                  <a:pt x="1235" y="0"/>
                </a:cubicBezTo>
                <a:cubicBezTo>
                  <a:pt x="1900" y="0"/>
                  <a:pt x="2439" y="538"/>
                  <a:pt x="2439" y="1235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432;p16">
            <a:extLst>
              <a:ext uri="{FF2B5EF4-FFF2-40B4-BE49-F238E27FC236}">
                <a16:creationId xmlns:a16="http://schemas.microsoft.com/office/drawing/2014/main" id="{0F41196B-AEEF-87DB-1B90-2659F8CF73AB}"/>
              </a:ext>
            </a:extLst>
          </p:cNvPr>
          <p:cNvSpPr/>
          <p:nvPr/>
        </p:nvSpPr>
        <p:spPr>
          <a:xfrm>
            <a:off x="11450619" y="4304698"/>
            <a:ext cx="6504499" cy="1435978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680"/>
                  <a:pt x="2154" y="20680"/>
                </a:cubicBezTo>
                <a:lnTo>
                  <a:pt x="91524" y="20680"/>
                </a:lnTo>
                <a:cubicBezTo>
                  <a:pt x="92728" y="20680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51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433;p16">
            <a:extLst>
              <a:ext uri="{FF2B5EF4-FFF2-40B4-BE49-F238E27FC236}">
                <a16:creationId xmlns:a16="http://schemas.microsoft.com/office/drawing/2014/main" id="{2BC9F948-EA64-0BFC-A00F-1C225F72813A}"/>
              </a:ext>
            </a:extLst>
          </p:cNvPr>
          <p:cNvSpPr/>
          <p:nvPr/>
        </p:nvSpPr>
        <p:spPr>
          <a:xfrm>
            <a:off x="10445691" y="4823653"/>
            <a:ext cx="83669" cy="294681"/>
          </a:xfrm>
          <a:custGeom>
            <a:avLst/>
            <a:gdLst/>
            <a:ahLst/>
            <a:cxnLst/>
            <a:rect l="l" t="t" r="r" b="b"/>
            <a:pathLst>
              <a:path w="1205" h="4244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434;p16">
            <a:extLst>
              <a:ext uri="{FF2B5EF4-FFF2-40B4-BE49-F238E27FC236}">
                <a16:creationId xmlns:a16="http://schemas.microsoft.com/office/drawing/2014/main" id="{60DE03DD-2B50-1629-DEF4-F5ADDA19D81F}"/>
              </a:ext>
            </a:extLst>
          </p:cNvPr>
          <p:cNvSpPr/>
          <p:nvPr/>
        </p:nvSpPr>
        <p:spPr>
          <a:xfrm>
            <a:off x="10494087" y="4773035"/>
            <a:ext cx="105610" cy="395916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435;p16">
            <a:extLst>
              <a:ext uri="{FF2B5EF4-FFF2-40B4-BE49-F238E27FC236}">
                <a16:creationId xmlns:a16="http://schemas.microsoft.com/office/drawing/2014/main" id="{95C94ADD-F278-0218-45ED-9E13C3ADA2AA}"/>
              </a:ext>
            </a:extLst>
          </p:cNvPr>
          <p:cNvSpPr/>
          <p:nvPr/>
        </p:nvSpPr>
        <p:spPr>
          <a:xfrm>
            <a:off x="10142262" y="4823653"/>
            <a:ext cx="81447" cy="294681"/>
          </a:xfrm>
          <a:custGeom>
            <a:avLst/>
            <a:gdLst/>
            <a:ahLst/>
            <a:cxnLst/>
            <a:rect l="l" t="t" r="r" b="b"/>
            <a:pathLst>
              <a:path w="1173" h="4244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436;p16">
            <a:extLst>
              <a:ext uri="{FF2B5EF4-FFF2-40B4-BE49-F238E27FC236}">
                <a16:creationId xmlns:a16="http://schemas.microsoft.com/office/drawing/2014/main" id="{4D030842-64F3-EC3B-FD45-16E3D49457A0}"/>
              </a:ext>
            </a:extLst>
          </p:cNvPr>
          <p:cNvSpPr/>
          <p:nvPr/>
        </p:nvSpPr>
        <p:spPr>
          <a:xfrm>
            <a:off x="10071925" y="4773035"/>
            <a:ext cx="105610" cy="395916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437;p16">
            <a:extLst>
              <a:ext uri="{FF2B5EF4-FFF2-40B4-BE49-F238E27FC236}">
                <a16:creationId xmlns:a16="http://schemas.microsoft.com/office/drawing/2014/main" id="{7A4AB404-E36F-F582-5DAA-0F8F4CB50D92}"/>
              </a:ext>
            </a:extLst>
          </p:cNvPr>
          <p:cNvSpPr/>
          <p:nvPr/>
        </p:nvSpPr>
        <p:spPr>
          <a:xfrm>
            <a:off x="10225792" y="4863231"/>
            <a:ext cx="219969" cy="453061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438;p16">
            <a:extLst>
              <a:ext uri="{FF2B5EF4-FFF2-40B4-BE49-F238E27FC236}">
                <a16:creationId xmlns:a16="http://schemas.microsoft.com/office/drawing/2014/main" id="{9E55AFFA-8A7B-0DD4-9A1E-40DB447E4D82}"/>
              </a:ext>
            </a:extLst>
          </p:cNvPr>
          <p:cNvSpPr/>
          <p:nvPr/>
        </p:nvSpPr>
        <p:spPr>
          <a:xfrm>
            <a:off x="10445691" y="4825666"/>
            <a:ext cx="83669" cy="292667"/>
          </a:xfrm>
          <a:custGeom>
            <a:avLst/>
            <a:gdLst/>
            <a:ahLst/>
            <a:cxnLst/>
            <a:rect l="l" t="t" r="r" b="b"/>
            <a:pathLst>
              <a:path w="1205" h="4215" extrusionOk="0">
                <a:moveTo>
                  <a:pt x="203" y="0"/>
                </a:moveTo>
                <a:cubicBezTo>
                  <a:pt x="155" y="0"/>
                  <a:pt x="103" y="27"/>
                  <a:pt x="64" y="66"/>
                </a:cubicBezTo>
                <a:cubicBezTo>
                  <a:pt x="1" y="130"/>
                  <a:pt x="33" y="225"/>
                  <a:pt x="96" y="288"/>
                </a:cubicBezTo>
                <a:cubicBezTo>
                  <a:pt x="603" y="731"/>
                  <a:pt x="888" y="1396"/>
                  <a:pt x="888" y="2093"/>
                </a:cubicBezTo>
                <a:cubicBezTo>
                  <a:pt x="888" y="2790"/>
                  <a:pt x="603" y="3455"/>
                  <a:pt x="96" y="3930"/>
                </a:cubicBezTo>
                <a:cubicBezTo>
                  <a:pt x="33" y="3993"/>
                  <a:pt x="1" y="4088"/>
                  <a:pt x="64" y="4152"/>
                </a:cubicBezTo>
                <a:cubicBezTo>
                  <a:pt x="96" y="4183"/>
                  <a:pt x="159" y="4215"/>
                  <a:pt x="191" y="4215"/>
                </a:cubicBezTo>
                <a:cubicBezTo>
                  <a:pt x="223" y="4215"/>
                  <a:pt x="286" y="4183"/>
                  <a:pt x="286" y="4152"/>
                </a:cubicBezTo>
                <a:cubicBezTo>
                  <a:pt x="888" y="3645"/>
                  <a:pt x="1204" y="2885"/>
                  <a:pt x="1204" y="2093"/>
                </a:cubicBezTo>
                <a:cubicBezTo>
                  <a:pt x="1204" y="1333"/>
                  <a:pt x="888" y="573"/>
                  <a:pt x="286" y="35"/>
                </a:cubicBezTo>
                <a:cubicBezTo>
                  <a:pt x="262" y="10"/>
                  <a:pt x="233" y="0"/>
                  <a:pt x="20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439;p16">
            <a:extLst>
              <a:ext uri="{FF2B5EF4-FFF2-40B4-BE49-F238E27FC236}">
                <a16:creationId xmlns:a16="http://schemas.microsoft.com/office/drawing/2014/main" id="{8125F64E-D13A-F883-757B-4BB5C62CF59A}"/>
              </a:ext>
            </a:extLst>
          </p:cNvPr>
          <p:cNvSpPr/>
          <p:nvPr/>
        </p:nvSpPr>
        <p:spPr>
          <a:xfrm>
            <a:off x="10494087" y="4774146"/>
            <a:ext cx="105610" cy="39480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75" y="1"/>
                </a:moveTo>
                <a:cubicBezTo>
                  <a:pt x="135" y="1"/>
                  <a:pt x="96" y="17"/>
                  <a:pt x="64" y="48"/>
                </a:cubicBezTo>
                <a:cubicBezTo>
                  <a:pt x="1" y="112"/>
                  <a:pt x="1" y="238"/>
                  <a:pt x="64" y="270"/>
                </a:cubicBezTo>
                <a:cubicBezTo>
                  <a:pt x="792" y="935"/>
                  <a:pt x="1204" y="1885"/>
                  <a:pt x="1204" y="2835"/>
                </a:cubicBezTo>
                <a:cubicBezTo>
                  <a:pt x="1204" y="3817"/>
                  <a:pt x="792" y="4767"/>
                  <a:pt x="64" y="5400"/>
                </a:cubicBezTo>
                <a:cubicBezTo>
                  <a:pt x="1" y="5464"/>
                  <a:pt x="1" y="5590"/>
                  <a:pt x="64" y="5654"/>
                </a:cubicBezTo>
                <a:cubicBezTo>
                  <a:pt x="96" y="5685"/>
                  <a:pt x="127" y="5685"/>
                  <a:pt x="159" y="5685"/>
                </a:cubicBezTo>
                <a:cubicBezTo>
                  <a:pt x="222" y="5685"/>
                  <a:pt x="254" y="5685"/>
                  <a:pt x="286" y="5654"/>
                </a:cubicBezTo>
                <a:cubicBezTo>
                  <a:pt x="1077" y="4925"/>
                  <a:pt x="1521" y="3912"/>
                  <a:pt x="1521" y="2835"/>
                </a:cubicBezTo>
                <a:cubicBezTo>
                  <a:pt x="1521" y="1790"/>
                  <a:pt x="1077" y="745"/>
                  <a:pt x="286" y="48"/>
                </a:cubicBezTo>
                <a:cubicBezTo>
                  <a:pt x="254" y="17"/>
                  <a:pt x="214" y="1"/>
                  <a:pt x="17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440;p16">
            <a:extLst>
              <a:ext uri="{FF2B5EF4-FFF2-40B4-BE49-F238E27FC236}">
                <a16:creationId xmlns:a16="http://schemas.microsoft.com/office/drawing/2014/main" id="{DF03BC78-D200-D582-899B-197C909E02B6}"/>
              </a:ext>
            </a:extLst>
          </p:cNvPr>
          <p:cNvSpPr/>
          <p:nvPr/>
        </p:nvSpPr>
        <p:spPr>
          <a:xfrm>
            <a:off x="10142262" y="4825666"/>
            <a:ext cx="81447" cy="292667"/>
          </a:xfrm>
          <a:custGeom>
            <a:avLst/>
            <a:gdLst/>
            <a:ahLst/>
            <a:cxnLst/>
            <a:rect l="l" t="t" r="r" b="b"/>
            <a:pathLst>
              <a:path w="1173" h="4215" extrusionOk="0">
                <a:moveTo>
                  <a:pt x="981" y="0"/>
                </a:moveTo>
                <a:cubicBezTo>
                  <a:pt x="945" y="0"/>
                  <a:pt x="911" y="10"/>
                  <a:pt x="887" y="35"/>
                </a:cubicBezTo>
                <a:cubicBezTo>
                  <a:pt x="317" y="573"/>
                  <a:pt x="1" y="1333"/>
                  <a:pt x="1" y="2093"/>
                </a:cubicBezTo>
                <a:cubicBezTo>
                  <a:pt x="1" y="2885"/>
                  <a:pt x="317" y="3645"/>
                  <a:pt x="887" y="4183"/>
                </a:cubicBezTo>
                <a:cubicBezTo>
                  <a:pt x="919" y="4183"/>
                  <a:pt x="982" y="4215"/>
                  <a:pt x="1014" y="4215"/>
                </a:cubicBezTo>
                <a:cubicBezTo>
                  <a:pt x="1046" y="4215"/>
                  <a:pt x="1109" y="4183"/>
                  <a:pt x="1141" y="4152"/>
                </a:cubicBezTo>
                <a:cubicBezTo>
                  <a:pt x="1172" y="4088"/>
                  <a:pt x="1172" y="3993"/>
                  <a:pt x="1109" y="3930"/>
                </a:cubicBezTo>
                <a:cubicBezTo>
                  <a:pt x="602" y="3455"/>
                  <a:pt x="317" y="2790"/>
                  <a:pt x="317" y="2125"/>
                </a:cubicBezTo>
                <a:cubicBezTo>
                  <a:pt x="317" y="1428"/>
                  <a:pt x="602" y="763"/>
                  <a:pt x="1109" y="288"/>
                </a:cubicBezTo>
                <a:cubicBezTo>
                  <a:pt x="1172" y="225"/>
                  <a:pt x="1172" y="130"/>
                  <a:pt x="1141" y="66"/>
                </a:cubicBezTo>
                <a:cubicBezTo>
                  <a:pt x="1102" y="27"/>
                  <a:pt x="1038" y="0"/>
                  <a:pt x="98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441;p16">
            <a:extLst>
              <a:ext uri="{FF2B5EF4-FFF2-40B4-BE49-F238E27FC236}">
                <a16:creationId xmlns:a16="http://schemas.microsoft.com/office/drawing/2014/main" id="{B9B08827-3D6C-A6A9-92EF-FB6E2CD2ADCD}"/>
              </a:ext>
            </a:extLst>
          </p:cNvPr>
          <p:cNvSpPr/>
          <p:nvPr/>
        </p:nvSpPr>
        <p:spPr>
          <a:xfrm>
            <a:off x="10071925" y="4774146"/>
            <a:ext cx="105610" cy="39480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346" y="1"/>
                </a:moveTo>
                <a:cubicBezTo>
                  <a:pt x="1307" y="1"/>
                  <a:pt x="1267" y="17"/>
                  <a:pt x="1235" y="48"/>
                </a:cubicBezTo>
                <a:cubicBezTo>
                  <a:pt x="444" y="777"/>
                  <a:pt x="0" y="1790"/>
                  <a:pt x="0" y="2835"/>
                </a:cubicBezTo>
                <a:cubicBezTo>
                  <a:pt x="0" y="3912"/>
                  <a:pt x="444" y="4925"/>
                  <a:pt x="1235" y="5654"/>
                </a:cubicBezTo>
                <a:cubicBezTo>
                  <a:pt x="1267" y="5685"/>
                  <a:pt x="1299" y="5685"/>
                  <a:pt x="1362" y="5685"/>
                </a:cubicBezTo>
                <a:cubicBezTo>
                  <a:pt x="1394" y="5685"/>
                  <a:pt x="1425" y="5685"/>
                  <a:pt x="1457" y="5654"/>
                </a:cubicBezTo>
                <a:cubicBezTo>
                  <a:pt x="1520" y="5590"/>
                  <a:pt x="1520" y="5464"/>
                  <a:pt x="1457" y="5432"/>
                </a:cubicBezTo>
                <a:cubicBezTo>
                  <a:pt x="729" y="4767"/>
                  <a:pt x="317" y="3817"/>
                  <a:pt x="317" y="2835"/>
                </a:cubicBezTo>
                <a:cubicBezTo>
                  <a:pt x="317" y="1885"/>
                  <a:pt x="729" y="935"/>
                  <a:pt x="1457" y="270"/>
                </a:cubicBezTo>
                <a:cubicBezTo>
                  <a:pt x="1520" y="238"/>
                  <a:pt x="1520" y="112"/>
                  <a:pt x="1457" y="48"/>
                </a:cubicBezTo>
                <a:cubicBezTo>
                  <a:pt x="1425" y="17"/>
                  <a:pt x="1386" y="1"/>
                  <a:pt x="134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442;p16">
            <a:extLst>
              <a:ext uri="{FF2B5EF4-FFF2-40B4-BE49-F238E27FC236}">
                <a16:creationId xmlns:a16="http://schemas.microsoft.com/office/drawing/2014/main" id="{2CDEE4E0-47DC-9762-9223-935FDA977ACB}"/>
              </a:ext>
            </a:extLst>
          </p:cNvPr>
          <p:cNvSpPr/>
          <p:nvPr/>
        </p:nvSpPr>
        <p:spPr>
          <a:xfrm>
            <a:off x="10225792" y="4863231"/>
            <a:ext cx="219969" cy="453061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317"/>
                </a:move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lose/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443;p16">
            <a:extLst>
              <a:ext uri="{FF2B5EF4-FFF2-40B4-BE49-F238E27FC236}">
                <a16:creationId xmlns:a16="http://schemas.microsoft.com/office/drawing/2014/main" id="{AA693DAF-C4EB-7CF8-1E82-9307C8FFC4C6}"/>
              </a:ext>
            </a:extLst>
          </p:cNvPr>
          <p:cNvSpPr/>
          <p:nvPr/>
        </p:nvSpPr>
        <p:spPr>
          <a:xfrm>
            <a:off x="10445691" y="4823653"/>
            <a:ext cx="83669" cy="294681"/>
          </a:xfrm>
          <a:custGeom>
            <a:avLst/>
            <a:gdLst/>
            <a:ahLst/>
            <a:cxnLst/>
            <a:rect l="l" t="t" r="r" b="b"/>
            <a:pathLst>
              <a:path w="1205" h="4244" fill="none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444;p16">
            <a:extLst>
              <a:ext uri="{FF2B5EF4-FFF2-40B4-BE49-F238E27FC236}">
                <a16:creationId xmlns:a16="http://schemas.microsoft.com/office/drawing/2014/main" id="{FF927F9C-437D-29AD-F9DB-8564F4041651}"/>
              </a:ext>
            </a:extLst>
          </p:cNvPr>
          <p:cNvSpPr/>
          <p:nvPr/>
        </p:nvSpPr>
        <p:spPr>
          <a:xfrm>
            <a:off x="10494087" y="4773035"/>
            <a:ext cx="105610" cy="395916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445;p16">
            <a:extLst>
              <a:ext uri="{FF2B5EF4-FFF2-40B4-BE49-F238E27FC236}">
                <a16:creationId xmlns:a16="http://schemas.microsoft.com/office/drawing/2014/main" id="{90712362-5328-7F5C-3E1C-04ECF364EACC}"/>
              </a:ext>
            </a:extLst>
          </p:cNvPr>
          <p:cNvSpPr/>
          <p:nvPr/>
        </p:nvSpPr>
        <p:spPr>
          <a:xfrm>
            <a:off x="10142262" y="4823653"/>
            <a:ext cx="81447" cy="294681"/>
          </a:xfrm>
          <a:custGeom>
            <a:avLst/>
            <a:gdLst/>
            <a:ahLst/>
            <a:cxnLst/>
            <a:rect l="l" t="t" r="r" b="b"/>
            <a:pathLst>
              <a:path w="1173" h="4244" fill="none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446;p16">
            <a:extLst>
              <a:ext uri="{FF2B5EF4-FFF2-40B4-BE49-F238E27FC236}">
                <a16:creationId xmlns:a16="http://schemas.microsoft.com/office/drawing/2014/main" id="{ED330DB4-619E-F877-DF55-ADAFEDAC230B}"/>
              </a:ext>
            </a:extLst>
          </p:cNvPr>
          <p:cNvSpPr/>
          <p:nvPr/>
        </p:nvSpPr>
        <p:spPr>
          <a:xfrm>
            <a:off x="10071925" y="4773035"/>
            <a:ext cx="105610" cy="395916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447;p16">
            <a:extLst>
              <a:ext uri="{FF2B5EF4-FFF2-40B4-BE49-F238E27FC236}">
                <a16:creationId xmlns:a16="http://schemas.microsoft.com/office/drawing/2014/main" id="{9860755C-E97F-092B-5CDD-FF7E9B5F2065}"/>
              </a:ext>
            </a:extLst>
          </p:cNvPr>
          <p:cNvSpPr/>
          <p:nvPr/>
        </p:nvSpPr>
        <p:spPr>
          <a:xfrm>
            <a:off x="10225792" y="4863231"/>
            <a:ext cx="219969" cy="453061"/>
          </a:xfrm>
          <a:custGeom>
            <a:avLst/>
            <a:gdLst/>
            <a:ahLst/>
            <a:cxnLst/>
            <a:rect l="l" t="t" r="r" b="b"/>
            <a:pathLst>
              <a:path w="3168" h="6525" fill="none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448;p16">
            <a:extLst>
              <a:ext uri="{FF2B5EF4-FFF2-40B4-BE49-F238E27FC236}">
                <a16:creationId xmlns:a16="http://schemas.microsoft.com/office/drawing/2014/main" id="{3C5F773B-78D4-28A1-0FAE-7FF35D550521}"/>
              </a:ext>
            </a:extLst>
          </p:cNvPr>
          <p:cNvSpPr/>
          <p:nvPr/>
        </p:nvSpPr>
        <p:spPr>
          <a:xfrm>
            <a:off x="328202" y="1177640"/>
            <a:ext cx="9061847" cy="1614078"/>
          </a:xfrm>
          <a:custGeom>
            <a:avLst/>
            <a:gdLst/>
            <a:ahLst/>
            <a:cxnLst/>
            <a:rect l="l" t="t" r="r" b="b"/>
            <a:pathLst>
              <a:path w="130509" h="23246" extrusionOk="0">
                <a:moveTo>
                  <a:pt x="3421" y="0"/>
                </a:moveTo>
                <a:cubicBezTo>
                  <a:pt x="1521" y="0"/>
                  <a:pt x="0" y="1520"/>
                  <a:pt x="0" y="3420"/>
                </a:cubicBezTo>
                <a:lnTo>
                  <a:pt x="0" y="19825"/>
                </a:lnTo>
                <a:cubicBezTo>
                  <a:pt x="0" y="21725"/>
                  <a:pt x="1521" y="23245"/>
                  <a:pt x="3421" y="23245"/>
                </a:cubicBezTo>
                <a:lnTo>
                  <a:pt x="92822" y="23245"/>
                </a:lnTo>
                <a:cubicBezTo>
                  <a:pt x="94723" y="23245"/>
                  <a:pt x="96274" y="21725"/>
                  <a:pt x="96274" y="19825"/>
                </a:cubicBezTo>
                <a:lnTo>
                  <a:pt x="96274" y="15360"/>
                </a:lnTo>
                <a:cubicBezTo>
                  <a:pt x="96325" y="13189"/>
                  <a:pt x="97823" y="12002"/>
                  <a:pt x="99487" y="12002"/>
                </a:cubicBezTo>
                <a:cubicBezTo>
                  <a:pt x="100956" y="12002"/>
                  <a:pt x="102554" y="12927"/>
                  <a:pt x="103400" y="14916"/>
                </a:cubicBezTo>
                <a:cubicBezTo>
                  <a:pt x="104667" y="17893"/>
                  <a:pt x="107612" y="19951"/>
                  <a:pt x="111032" y="19951"/>
                </a:cubicBezTo>
                <a:cubicBezTo>
                  <a:pt x="114389" y="19951"/>
                  <a:pt x="117271" y="17956"/>
                  <a:pt x="118601" y="15106"/>
                </a:cubicBezTo>
                <a:lnTo>
                  <a:pt x="118601" y="15138"/>
                </a:lnTo>
                <a:cubicBezTo>
                  <a:pt x="119815" y="12827"/>
                  <a:pt x="121700" y="11944"/>
                  <a:pt x="123381" y="11944"/>
                </a:cubicBezTo>
                <a:cubicBezTo>
                  <a:pt x="123980" y="11944"/>
                  <a:pt x="124554" y="12056"/>
                  <a:pt x="125062" y="12256"/>
                </a:cubicBezTo>
                <a:cubicBezTo>
                  <a:pt x="125125" y="12288"/>
                  <a:pt x="125188" y="12319"/>
                  <a:pt x="125252" y="12351"/>
                </a:cubicBezTo>
                <a:cubicBezTo>
                  <a:pt x="125315" y="12383"/>
                  <a:pt x="125378" y="12414"/>
                  <a:pt x="125410" y="12414"/>
                </a:cubicBezTo>
                <a:cubicBezTo>
                  <a:pt x="125505" y="12478"/>
                  <a:pt x="125568" y="12509"/>
                  <a:pt x="125632" y="12541"/>
                </a:cubicBezTo>
                <a:cubicBezTo>
                  <a:pt x="126138" y="12858"/>
                  <a:pt x="126392" y="13238"/>
                  <a:pt x="126645" y="13396"/>
                </a:cubicBezTo>
                <a:cubicBezTo>
                  <a:pt x="127057" y="13744"/>
                  <a:pt x="127563" y="13966"/>
                  <a:pt x="128165" y="13966"/>
                </a:cubicBezTo>
                <a:cubicBezTo>
                  <a:pt x="129432" y="13966"/>
                  <a:pt x="130509" y="12921"/>
                  <a:pt x="130509" y="11623"/>
                </a:cubicBezTo>
                <a:cubicBezTo>
                  <a:pt x="130509" y="10324"/>
                  <a:pt x="129432" y="9279"/>
                  <a:pt x="128165" y="9279"/>
                </a:cubicBezTo>
                <a:cubicBezTo>
                  <a:pt x="127563" y="9279"/>
                  <a:pt x="127057" y="9469"/>
                  <a:pt x="126645" y="9817"/>
                </a:cubicBezTo>
                <a:cubicBezTo>
                  <a:pt x="126392" y="10007"/>
                  <a:pt x="126138" y="10356"/>
                  <a:pt x="125632" y="10704"/>
                </a:cubicBezTo>
                <a:cubicBezTo>
                  <a:pt x="125568" y="10736"/>
                  <a:pt x="125505" y="10768"/>
                  <a:pt x="125410" y="10799"/>
                </a:cubicBezTo>
                <a:cubicBezTo>
                  <a:pt x="125378" y="10831"/>
                  <a:pt x="125315" y="10863"/>
                  <a:pt x="125283" y="10894"/>
                </a:cubicBezTo>
                <a:cubicBezTo>
                  <a:pt x="125188" y="10926"/>
                  <a:pt x="125157" y="10958"/>
                  <a:pt x="125062" y="10958"/>
                </a:cubicBezTo>
                <a:cubicBezTo>
                  <a:pt x="124550" y="11167"/>
                  <a:pt x="123971" y="11284"/>
                  <a:pt x="123366" y="11284"/>
                </a:cubicBezTo>
                <a:cubicBezTo>
                  <a:pt x="121689" y="11284"/>
                  <a:pt x="119811" y="10388"/>
                  <a:pt x="118601" y="8107"/>
                </a:cubicBezTo>
                <a:cubicBezTo>
                  <a:pt x="117271" y="5257"/>
                  <a:pt x="114389" y="3294"/>
                  <a:pt x="111032" y="3294"/>
                </a:cubicBezTo>
                <a:cubicBezTo>
                  <a:pt x="107612" y="3294"/>
                  <a:pt x="104667" y="5352"/>
                  <a:pt x="103400" y="8329"/>
                </a:cubicBezTo>
                <a:lnTo>
                  <a:pt x="103400" y="8297"/>
                </a:lnTo>
                <a:cubicBezTo>
                  <a:pt x="102569" y="10287"/>
                  <a:pt x="100972" y="11211"/>
                  <a:pt x="99500" y="11211"/>
                </a:cubicBezTo>
                <a:cubicBezTo>
                  <a:pt x="97832" y="11211"/>
                  <a:pt x="96325" y="10024"/>
                  <a:pt x="96274" y="7854"/>
                </a:cubicBezTo>
                <a:lnTo>
                  <a:pt x="96274" y="3420"/>
                </a:lnTo>
                <a:cubicBezTo>
                  <a:pt x="96274" y="1520"/>
                  <a:pt x="94723" y="0"/>
                  <a:pt x="9282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449;p16">
            <a:extLst>
              <a:ext uri="{FF2B5EF4-FFF2-40B4-BE49-F238E27FC236}">
                <a16:creationId xmlns:a16="http://schemas.microsoft.com/office/drawing/2014/main" id="{87414171-DE3C-E45E-686B-51451A20786F}"/>
              </a:ext>
            </a:extLst>
          </p:cNvPr>
          <p:cNvSpPr/>
          <p:nvPr/>
        </p:nvSpPr>
        <p:spPr>
          <a:xfrm>
            <a:off x="7564890" y="1511829"/>
            <a:ext cx="945631" cy="945631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450;p16">
            <a:extLst>
              <a:ext uri="{FF2B5EF4-FFF2-40B4-BE49-F238E27FC236}">
                <a16:creationId xmlns:a16="http://schemas.microsoft.com/office/drawing/2014/main" id="{4E3FAB81-F36E-A344-0F86-176468A01EC7}"/>
              </a:ext>
            </a:extLst>
          </p:cNvPr>
          <p:cNvSpPr/>
          <p:nvPr/>
        </p:nvSpPr>
        <p:spPr>
          <a:xfrm>
            <a:off x="9141542" y="1898858"/>
            <a:ext cx="169351" cy="169351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36"/>
                </a:moveTo>
                <a:cubicBezTo>
                  <a:pt x="2439" y="1901"/>
                  <a:pt x="1900" y="2439"/>
                  <a:pt x="1203" y="2439"/>
                </a:cubicBezTo>
                <a:cubicBezTo>
                  <a:pt x="538" y="2439"/>
                  <a:pt x="0" y="1901"/>
                  <a:pt x="0" y="1236"/>
                </a:cubicBezTo>
                <a:cubicBezTo>
                  <a:pt x="0" y="571"/>
                  <a:pt x="538" y="0"/>
                  <a:pt x="1203" y="0"/>
                </a:cubicBezTo>
                <a:cubicBezTo>
                  <a:pt x="1900" y="0"/>
                  <a:pt x="2439" y="571"/>
                  <a:pt x="2439" y="123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451;p16">
            <a:extLst>
              <a:ext uri="{FF2B5EF4-FFF2-40B4-BE49-F238E27FC236}">
                <a16:creationId xmlns:a16="http://schemas.microsoft.com/office/drawing/2014/main" id="{59600ACC-B63C-E94F-387D-63FBED031E77}"/>
              </a:ext>
            </a:extLst>
          </p:cNvPr>
          <p:cNvSpPr/>
          <p:nvPr/>
        </p:nvSpPr>
        <p:spPr>
          <a:xfrm>
            <a:off x="416176" y="1265544"/>
            <a:ext cx="6506652" cy="1438200"/>
          </a:xfrm>
          <a:custGeom>
            <a:avLst/>
            <a:gdLst/>
            <a:ahLst/>
            <a:cxnLst/>
            <a:rect l="l" t="t" r="r" b="b"/>
            <a:pathLst>
              <a:path w="93709" h="20713" extrusionOk="0">
                <a:moveTo>
                  <a:pt x="2154" y="1"/>
                </a:moveTo>
                <a:cubicBezTo>
                  <a:pt x="982" y="1"/>
                  <a:pt x="0" y="983"/>
                  <a:pt x="0" y="2154"/>
                </a:cubicBezTo>
                <a:lnTo>
                  <a:pt x="0" y="18559"/>
                </a:lnTo>
                <a:cubicBezTo>
                  <a:pt x="0" y="19731"/>
                  <a:pt x="982" y="20712"/>
                  <a:pt x="2154" y="20712"/>
                </a:cubicBezTo>
                <a:lnTo>
                  <a:pt x="91555" y="20712"/>
                </a:lnTo>
                <a:cubicBezTo>
                  <a:pt x="92759" y="20712"/>
                  <a:pt x="93709" y="19731"/>
                  <a:pt x="93709" y="18559"/>
                </a:cubicBezTo>
                <a:lnTo>
                  <a:pt x="93709" y="2154"/>
                </a:lnTo>
                <a:cubicBezTo>
                  <a:pt x="93709" y="983"/>
                  <a:pt x="92727" y="1"/>
                  <a:pt x="91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452;p16">
            <a:extLst>
              <a:ext uri="{FF2B5EF4-FFF2-40B4-BE49-F238E27FC236}">
                <a16:creationId xmlns:a16="http://schemas.microsoft.com/office/drawing/2014/main" id="{058BD892-294B-1014-2399-44ED6C533A04}"/>
              </a:ext>
            </a:extLst>
          </p:cNvPr>
          <p:cNvSpPr/>
          <p:nvPr/>
        </p:nvSpPr>
        <p:spPr>
          <a:xfrm>
            <a:off x="7929908" y="1850462"/>
            <a:ext cx="215525" cy="215595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453;p16">
            <a:extLst>
              <a:ext uri="{FF2B5EF4-FFF2-40B4-BE49-F238E27FC236}">
                <a16:creationId xmlns:a16="http://schemas.microsoft.com/office/drawing/2014/main" id="{BC05B57D-49CD-204A-929C-D1FAE768EFF4}"/>
              </a:ext>
            </a:extLst>
          </p:cNvPr>
          <p:cNvSpPr/>
          <p:nvPr/>
        </p:nvSpPr>
        <p:spPr>
          <a:xfrm>
            <a:off x="7725423" y="1672362"/>
            <a:ext cx="626717" cy="624565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TextBox 65">
            <a:extLst>
              <a:ext uri="{FF2B5EF4-FFF2-40B4-BE49-F238E27FC236}">
                <a16:creationId xmlns:a16="http://schemas.microsoft.com/office/drawing/2014/main" id="{A10B9852-6B1B-C105-5B17-9AEF6E54B44B}"/>
              </a:ext>
            </a:extLst>
          </p:cNvPr>
          <p:cNvSpPr txBox="1"/>
          <p:nvPr/>
        </p:nvSpPr>
        <p:spPr>
          <a:xfrm>
            <a:off x="763486" y="1603244"/>
            <a:ext cx="5640999" cy="669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2000" spc="87" dirty="0">
                <a:solidFill>
                  <a:srgbClr val="0D7377"/>
                </a:solidFill>
                <a:latin typeface="Montserrat Semi-Bold"/>
              </a:rPr>
              <a:t>A total of </a:t>
            </a:r>
            <a:r>
              <a:rPr lang="en-US" sz="2000" b="1" spc="87" dirty="0">
                <a:solidFill>
                  <a:srgbClr val="0D7377"/>
                </a:solidFill>
                <a:latin typeface="Montserrat Semi-Bold"/>
              </a:rPr>
              <a:t>88 Test Cases </a:t>
            </a:r>
            <a:r>
              <a:rPr lang="en-US" sz="2000" spc="87" dirty="0">
                <a:solidFill>
                  <a:srgbClr val="0D7377"/>
                </a:solidFill>
                <a:latin typeface="Montserrat Semi-Bold"/>
              </a:rPr>
              <a:t>were executed, </a:t>
            </a:r>
          </a:p>
          <a:p>
            <a:pPr algn="just">
              <a:lnSpc>
                <a:spcPts val="2683"/>
              </a:lnSpc>
            </a:pPr>
            <a:r>
              <a:rPr lang="en-US" sz="2000" b="1" spc="87" dirty="0">
                <a:solidFill>
                  <a:srgbClr val="0D7377"/>
                </a:solidFill>
                <a:latin typeface="Montserrat Semi-Bold"/>
              </a:rPr>
              <a:t>62 passed </a:t>
            </a:r>
            <a:r>
              <a:rPr lang="en-US" sz="2000" spc="87" dirty="0">
                <a:solidFill>
                  <a:srgbClr val="0D7377"/>
                </a:solidFill>
                <a:latin typeface="Montserrat Semi-Bold"/>
              </a:rPr>
              <a:t>and </a:t>
            </a:r>
            <a:r>
              <a:rPr lang="en-US" sz="2000" b="1" spc="87" dirty="0">
                <a:solidFill>
                  <a:srgbClr val="0D7377"/>
                </a:solidFill>
                <a:latin typeface="Montserrat Semi-Bold"/>
              </a:rPr>
              <a:t>26 failed</a:t>
            </a:r>
          </a:p>
        </p:txBody>
      </p:sp>
      <p:sp>
        <p:nvSpPr>
          <p:cNvPr id="1377" name="TextBox 65">
            <a:extLst>
              <a:ext uri="{FF2B5EF4-FFF2-40B4-BE49-F238E27FC236}">
                <a16:creationId xmlns:a16="http://schemas.microsoft.com/office/drawing/2014/main" id="{87BE2431-E570-F7F3-4B95-AC137CF6333C}"/>
              </a:ext>
            </a:extLst>
          </p:cNvPr>
          <p:cNvSpPr txBox="1"/>
          <p:nvPr/>
        </p:nvSpPr>
        <p:spPr>
          <a:xfrm>
            <a:off x="425922" y="3210010"/>
            <a:ext cx="6316127" cy="1704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1900" b="1" spc="87" dirty="0">
                <a:solidFill>
                  <a:srgbClr val="0D7377"/>
                </a:solidFill>
                <a:latin typeface="Montserrat Semi-Bold"/>
              </a:rPr>
              <a:t>21 Bugs </a:t>
            </a: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identified: 4 major, 8  normal and 9 minor, affecting 26 test cases. Most of the bugs were identified performing Exploratory Testing and Negative Testing, in “Cos”, “</a:t>
            </a:r>
            <a:r>
              <a:rPr lang="en-US" sz="1900" spc="87" dirty="0" err="1">
                <a:solidFill>
                  <a:srgbClr val="0D7377"/>
                </a:solidFill>
                <a:latin typeface="Montserrat Semi-Bold"/>
              </a:rPr>
              <a:t>Cautare</a:t>
            </a: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” and “</a:t>
            </a:r>
            <a:r>
              <a:rPr lang="en-US" sz="1900" spc="87" dirty="0" err="1">
                <a:solidFill>
                  <a:srgbClr val="0D7377"/>
                </a:solidFill>
                <a:latin typeface="Montserrat Semi-Bold"/>
              </a:rPr>
              <a:t>Inregistrare</a:t>
            </a: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” functionalities.</a:t>
            </a:r>
          </a:p>
        </p:txBody>
      </p:sp>
      <p:sp>
        <p:nvSpPr>
          <p:cNvPr id="1378" name="TextBox 65">
            <a:extLst>
              <a:ext uri="{FF2B5EF4-FFF2-40B4-BE49-F238E27FC236}">
                <a16:creationId xmlns:a16="http://schemas.microsoft.com/office/drawing/2014/main" id="{3DB078EC-F563-F25B-0D38-1BADCD2BADF2}"/>
              </a:ext>
            </a:extLst>
          </p:cNvPr>
          <p:cNvSpPr txBox="1"/>
          <p:nvPr/>
        </p:nvSpPr>
        <p:spPr>
          <a:xfrm>
            <a:off x="531037" y="5454744"/>
            <a:ext cx="6098363" cy="135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The system has a significant number of issues, that affect various areas, including </a:t>
            </a:r>
            <a:r>
              <a:rPr lang="en-US" sz="1900" b="1" spc="87" dirty="0">
                <a:solidFill>
                  <a:srgbClr val="0D7377"/>
                </a:solidFill>
                <a:latin typeface="Montserrat Semi-Bold"/>
              </a:rPr>
              <a:t>registration, shopping cart, my account </a:t>
            </a: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and</a:t>
            </a:r>
            <a:r>
              <a:rPr lang="en-US" sz="1900" b="1" spc="87" dirty="0">
                <a:solidFill>
                  <a:srgbClr val="0D7377"/>
                </a:solidFill>
                <a:latin typeface="Montserrat Semi-Bold"/>
              </a:rPr>
              <a:t> search </a:t>
            </a: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option. </a:t>
            </a:r>
          </a:p>
        </p:txBody>
      </p:sp>
      <p:sp>
        <p:nvSpPr>
          <p:cNvPr id="1379" name="TextBox 65">
            <a:extLst>
              <a:ext uri="{FF2B5EF4-FFF2-40B4-BE49-F238E27FC236}">
                <a16:creationId xmlns:a16="http://schemas.microsoft.com/office/drawing/2014/main" id="{BC9C122E-8109-4366-CA4C-E2495A80052C}"/>
              </a:ext>
            </a:extLst>
          </p:cNvPr>
          <p:cNvSpPr txBox="1"/>
          <p:nvPr/>
        </p:nvSpPr>
        <p:spPr>
          <a:xfrm>
            <a:off x="439795" y="7362184"/>
            <a:ext cx="6265805" cy="135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The issues and the </a:t>
            </a:r>
            <a:r>
              <a:rPr lang="en-US" sz="1900" b="1" spc="87" dirty="0">
                <a:solidFill>
                  <a:srgbClr val="0D7377"/>
                </a:solidFill>
                <a:latin typeface="Montserrat Semi-Bold"/>
              </a:rPr>
              <a:t>lack of validation </a:t>
            </a: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for input fields could lead to incorrect data being inputted into the system database or the system not working as intended.</a:t>
            </a:r>
          </a:p>
        </p:txBody>
      </p:sp>
      <p:sp>
        <p:nvSpPr>
          <p:cNvPr id="1380" name="TextBox 65">
            <a:extLst>
              <a:ext uri="{FF2B5EF4-FFF2-40B4-BE49-F238E27FC236}">
                <a16:creationId xmlns:a16="http://schemas.microsoft.com/office/drawing/2014/main" id="{EA2ACFF4-0083-02F2-C0B6-DCB01A4003F4}"/>
              </a:ext>
            </a:extLst>
          </p:cNvPr>
          <p:cNvSpPr txBox="1"/>
          <p:nvPr/>
        </p:nvSpPr>
        <p:spPr>
          <a:xfrm>
            <a:off x="11582400" y="2463234"/>
            <a:ext cx="6172200" cy="1012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UI/UX elements are not properly developed - warning messages misspelled, the lack of information, pages or buttons.</a:t>
            </a:r>
          </a:p>
        </p:txBody>
      </p:sp>
      <p:sp>
        <p:nvSpPr>
          <p:cNvPr id="1381" name="TextBox 65">
            <a:extLst>
              <a:ext uri="{FF2B5EF4-FFF2-40B4-BE49-F238E27FC236}">
                <a16:creationId xmlns:a16="http://schemas.microsoft.com/office/drawing/2014/main" id="{E5445731-5752-A000-5732-825FDB83CB9C}"/>
              </a:ext>
            </a:extLst>
          </p:cNvPr>
          <p:cNvSpPr txBox="1"/>
          <p:nvPr/>
        </p:nvSpPr>
        <p:spPr>
          <a:xfrm>
            <a:off x="11582401" y="4318168"/>
            <a:ext cx="6248400" cy="135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Shopping cart Bugs, such as incorrect item quantities, pricing discrepancies, or inability to empty or update shopping cart, can discourage users from completing purchases.</a:t>
            </a:r>
          </a:p>
        </p:txBody>
      </p:sp>
      <p:sp>
        <p:nvSpPr>
          <p:cNvPr id="1382" name="TextBox 65">
            <a:extLst>
              <a:ext uri="{FF2B5EF4-FFF2-40B4-BE49-F238E27FC236}">
                <a16:creationId xmlns:a16="http://schemas.microsoft.com/office/drawing/2014/main" id="{5D358E12-458D-3816-BF81-3A9F2D2FC53F}"/>
              </a:ext>
            </a:extLst>
          </p:cNvPr>
          <p:cNvSpPr txBox="1"/>
          <p:nvPr/>
        </p:nvSpPr>
        <p:spPr>
          <a:xfrm>
            <a:off x="11588977" y="6222392"/>
            <a:ext cx="6227781" cy="1704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From the user’s perspective, the website can be used for its intended purpose – user is able to create account, login, navigate the website, search for products, add them to cart and place an order.</a:t>
            </a:r>
          </a:p>
        </p:txBody>
      </p:sp>
      <p:sp>
        <p:nvSpPr>
          <p:cNvPr id="1383" name="TextBox 65">
            <a:extLst>
              <a:ext uri="{FF2B5EF4-FFF2-40B4-BE49-F238E27FC236}">
                <a16:creationId xmlns:a16="http://schemas.microsoft.com/office/drawing/2014/main" id="{9FE1A010-F68A-F1FB-DED5-8F3BDD876030}"/>
              </a:ext>
            </a:extLst>
          </p:cNvPr>
          <p:cNvSpPr txBox="1"/>
          <p:nvPr/>
        </p:nvSpPr>
        <p:spPr>
          <a:xfrm>
            <a:off x="11578668" y="8496300"/>
            <a:ext cx="6248400" cy="1012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1900" spc="87" dirty="0">
                <a:solidFill>
                  <a:srgbClr val="0D7377"/>
                </a:solidFill>
                <a:latin typeface="Montserrat Semi-Bold"/>
              </a:rPr>
              <a:t>Identified bugs demonstrate that the website needs improvements to make it more accessible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26181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6"/>
          <p:cNvGrpSpPr/>
          <p:nvPr/>
        </p:nvGrpSpPr>
        <p:grpSpPr>
          <a:xfrm>
            <a:off x="-1038153" y="0"/>
            <a:ext cx="4393457" cy="839228"/>
            <a:chOff x="0" y="0"/>
            <a:chExt cx="1157124" cy="22103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727014" y="9447772"/>
            <a:ext cx="4393457" cy="839228"/>
            <a:chOff x="0" y="0"/>
            <a:chExt cx="1157124" cy="221031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2479025" y="-189472"/>
            <a:ext cx="2664422" cy="1218172"/>
            <a:chOff x="0" y="0"/>
            <a:chExt cx="483446" cy="221031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5244191" y="9258300"/>
            <a:ext cx="2664422" cy="1218172"/>
            <a:chOff x="0" y="0"/>
            <a:chExt cx="483446" cy="22103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6854601" y="9258300"/>
            <a:ext cx="2664422" cy="1218172"/>
            <a:chOff x="0" y="0"/>
            <a:chExt cx="483446" cy="22103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8" name="Google Shape;183;p14">
            <a:extLst>
              <a:ext uri="{FF2B5EF4-FFF2-40B4-BE49-F238E27FC236}">
                <a16:creationId xmlns:a16="http://schemas.microsoft.com/office/drawing/2014/main" id="{0A8B0EB5-0679-9ADA-026E-25E4D93FA3F2}"/>
              </a:ext>
            </a:extLst>
          </p:cNvPr>
          <p:cNvGrpSpPr/>
          <p:nvPr/>
        </p:nvGrpSpPr>
        <p:grpSpPr>
          <a:xfrm>
            <a:off x="16647682" y="2314461"/>
            <a:ext cx="1134815" cy="1134815"/>
            <a:chOff x="6323089" y="1361318"/>
            <a:chExt cx="630131" cy="630131"/>
          </a:xfrm>
        </p:grpSpPr>
        <p:sp>
          <p:nvSpPr>
            <p:cNvPr id="79" name="Google Shape;184;p14">
              <a:extLst>
                <a:ext uri="{FF2B5EF4-FFF2-40B4-BE49-F238E27FC236}">
                  <a16:creationId xmlns:a16="http://schemas.microsoft.com/office/drawing/2014/main" id="{7FF1F3E6-7CCE-1009-AA31-96C7E8FE34D1}"/>
                </a:ext>
              </a:extLst>
            </p:cNvPr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5;p14">
              <a:extLst>
                <a:ext uri="{FF2B5EF4-FFF2-40B4-BE49-F238E27FC236}">
                  <a16:creationId xmlns:a16="http://schemas.microsoft.com/office/drawing/2014/main" id="{4C92A8F6-6A03-073C-F223-9EB3AFC168A6}"/>
                </a:ext>
              </a:extLst>
            </p:cNvPr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6;p14">
              <a:extLst>
                <a:ext uri="{FF2B5EF4-FFF2-40B4-BE49-F238E27FC236}">
                  <a16:creationId xmlns:a16="http://schemas.microsoft.com/office/drawing/2014/main" id="{EA8D1493-AB99-5B12-32C6-FA615E181772}"/>
                </a:ext>
              </a:extLst>
            </p:cNvPr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7;p14">
              <a:extLst>
                <a:ext uri="{FF2B5EF4-FFF2-40B4-BE49-F238E27FC236}">
                  <a16:creationId xmlns:a16="http://schemas.microsoft.com/office/drawing/2014/main" id="{A2797626-94EB-0DB0-E164-13A6A1B173E0}"/>
                </a:ext>
              </a:extLst>
            </p:cNvPr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188;p14">
            <a:extLst>
              <a:ext uri="{FF2B5EF4-FFF2-40B4-BE49-F238E27FC236}">
                <a16:creationId xmlns:a16="http://schemas.microsoft.com/office/drawing/2014/main" id="{6DB78D1C-6033-5F68-24CE-70C6F3D047BF}"/>
              </a:ext>
            </a:extLst>
          </p:cNvPr>
          <p:cNvGrpSpPr/>
          <p:nvPr/>
        </p:nvGrpSpPr>
        <p:grpSpPr>
          <a:xfrm>
            <a:off x="16647682" y="6853634"/>
            <a:ext cx="1134815" cy="1134815"/>
            <a:chOff x="6323089" y="3637093"/>
            <a:chExt cx="630131" cy="630131"/>
          </a:xfrm>
        </p:grpSpPr>
        <p:sp>
          <p:nvSpPr>
            <p:cNvPr id="84" name="Google Shape;189;p14">
              <a:extLst>
                <a:ext uri="{FF2B5EF4-FFF2-40B4-BE49-F238E27FC236}">
                  <a16:creationId xmlns:a16="http://schemas.microsoft.com/office/drawing/2014/main" id="{2E615D0D-5766-E389-BFBC-39CA8EEE3B0D}"/>
                </a:ext>
              </a:extLst>
            </p:cNvPr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0;p14">
              <a:extLst>
                <a:ext uri="{FF2B5EF4-FFF2-40B4-BE49-F238E27FC236}">
                  <a16:creationId xmlns:a16="http://schemas.microsoft.com/office/drawing/2014/main" id="{76B60578-B53B-5894-AF18-41B6580568EB}"/>
                </a:ext>
              </a:extLst>
            </p:cNvPr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1;p14">
              <a:extLst>
                <a:ext uri="{FF2B5EF4-FFF2-40B4-BE49-F238E27FC236}">
                  <a16:creationId xmlns:a16="http://schemas.microsoft.com/office/drawing/2014/main" id="{6716C3D2-37F9-624A-1B72-F3265C6A1297}"/>
                </a:ext>
              </a:extLst>
            </p:cNvPr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2;p14">
              <a:extLst>
                <a:ext uri="{FF2B5EF4-FFF2-40B4-BE49-F238E27FC236}">
                  <a16:creationId xmlns:a16="http://schemas.microsoft.com/office/drawing/2014/main" id="{CF52E9CE-D3CF-9082-48C7-A9062D368AAE}"/>
                </a:ext>
              </a:extLst>
            </p:cNvPr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3;p14">
              <a:extLst>
                <a:ext uri="{FF2B5EF4-FFF2-40B4-BE49-F238E27FC236}">
                  <a16:creationId xmlns:a16="http://schemas.microsoft.com/office/drawing/2014/main" id="{C7CDE6A0-D26E-6A37-8141-33056F2FCF52}"/>
                </a:ext>
              </a:extLst>
            </p:cNvPr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4;p14">
              <a:extLst>
                <a:ext uri="{FF2B5EF4-FFF2-40B4-BE49-F238E27FC236}">
                  <a16:creationId xmlns:a16="http://schemas.microsoft.com/office/drawing/2014/main" id="{74285898-3958-4776-11BC-F79324AC2E05}"/>
                </a:ext>
              </a:extLst>
            </p:cNvPr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5;p14">
              <a:extLst>
                <a:ext uri="{FF2B5EF4-FFF2-40B4-BE49-F238E27FC236}">
                  <a16:creationId xmlns:a16="http://schemas.microsoft.com/office/drawing/2014/main" id="{0A6DE204-321B-4FE5-439E-8E47555C524C}"/>
                </a:ext>
              </a:extLst>
            </p:cNvPr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96;p14">
            <a:extLst>
              <a:ext uri="{FF2B5EF4-FFF2-40B4-BE49-F238E27FC236}">
                <a16:creationId xmlns:a16="http://schemas.microsoft.com/office/drawing/2014/main" id="{A7B85473-C8D3-BBD2-F511-D446814A7263}"/>
              </a:ext>
            </a:extLst>
          </p:cNvPr>
          <p:cNvGrpSpPr/>
          <p:nvPr/>
        </p:nvGrpSpPr>
        <p:grpSpPr>
          <a:xfrm>
            <a:off x="16647682" y="4597551"/>
            <a:ext cx="1134816" cy="1134767"/>
            <a:chOff x="6323089" y="2499219"/>
            <a:chExt cx="630131" cy="630104"/>
          </a:xfrm>
        </p:grpSpPr>
        <p:sp>
          <p:nvSpPr>
            <p:cNvPr id="92" name="Google Shape;197;p14">
              <a:extLst>
                <a:ext uri="{FF2B5EF4-FFF2-40B4-BE49-F238E27FC236}">
                  <a16:creationId xmlns:a16="http://schemas.microsoft.com/office/drawing/2014/main" id="{9C1DF66E-9ACD-E089-86B1-474EB8976B2F}"/>
                </a:ext>
              </a:extLst>
            </p:cNvPr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0;p14">
              <a:extLst>
                <a:ext uri="{FF2B5EF4-FFF2-40B4-BE49-F238E27FC236}">
                  <a16:creationId xmlns:a16="http://schemas.microsoft.com/office/drawing/2014/main" id="{669338E8-674B-B5F8-522F-725A361C3265}"/>
                </a:ext>
              </a:extLst>
            </p:cNvPr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1;p14">
              <a:extLst>
                <a:ext uri="{FF2B5EF4-FFF2-40B4-BE49-F238E27FC236}">
                  <a16:creationId xmlns:a16="http://schemas.microsoft.com/office/drawing/2014/main" id="{5B4EABAA-7861-EFB1-A3E6-451F37665FB0}"/>
                </a:ext>
              </a:extLst>
            </p:cNvPr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202;p14">
            <a:extLst>
              <a:ext uri="{FF2B5EF4-FFF2-40B4-BE49-F238E27FC236}">
                <a16:creationId xmlns:a16="http://schemas.microsoft.com/office/drawing/2014/main" id="{01D20107-6D54-849A-8D4D-037A30E8E288}"/>
              </a:ext>
            </a:extLst>
          </p:cNvPr>
          <p:cNvGrpSpPr/>
          <p:nvPr/>
        </p:nvGrpSpPr>
        <p:grpSpPr>
          <a:xfrm>
            <a:off x="407144" y="2345090"/>
            <a:ext cx="1073513" cy="1073559"/>
            <a:chOff x="2190776" y="1361318"/>
            <a:chExt cx="630104" cy="630131"/>
          </a:xfrm>
        </p:grpSpPr>
        <p:sp>
          <p:nvSpPr>
            <p:cNvPr id="98" name="Google Shape;203;p14">
              <a:extLst>
                <a:ext uri="{FF2B5EF4-FFF2-40B4-BE49-F238E27FC236}">
                  <a16:creationId xmlns:a16="http://schemas.microsoft.com/office/drawing/2014/main" id="{1A86F0C5-348C-BFF5-161F-EB23B6EC8AA6}"/>
                </a:ext>
              </a:extLst>
            </p:cNvPr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4;p14">
              <a:extLst>
                <a:ext uri="{FF2B5EF4-FFF2-40B4-BE49-F238E27FC236}">
                  <a16:creationId xmlns:a16="http://schemas.microsoft.com/office/drawing/2014/main" id="{D4072DCB-2948-82DF-6D47-E8B5EF0ECA10}"/>
                </a:ext>
              </a:extLst>
            </p:cNvPr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5;p14">
              <a:extLst>
                <a:ext uri="{FF2B5EF4-FFF2-40B4-BE49-F238E27FC236}">
                  <a16:creationId xmlns:a16="http://schemas.microsoft.com/office/drawing/2014/main" id="{86B21B05-4C63-0AE1-8D6A-EB9B68E134BA}"/>
                </a:ext>
              </a:extLst>
            </p:cNvPr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6;p14">
              <a:extLst>
                <a:ext uri="{FF2B5EF4-FFF2-40B4-BE49-F238E27FC236}">
                  <a16:creationId xmlns:a16="http://schemas.microsoft.com/office/drawing/2014/main" id="{E1EBB91C-F6E7-BBB1-0B00-7B258895B116}"/>
                </a:ext>
              </a:extLst>
            </p:cNvPr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7;p14">
              <a:extLst>
                <a:ext uri="{FF2B5EF4-FFF2-40B4-BE49-F238E27FC236}">
                  <a16:creationId xmlns:a16="http://schemas.microsoft.com/office/drawing/2014/main" id="{C0868B94-AA41-F3E8-9F33-16A918254911}"/>
                </a:ext>
              </a:extLst>
            </p:cNvPr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8;p14">
              <a:extLst>
                <a:ext uri="{FF2B5EF4-FFF2-40B4-BE49-F238E27FC236}">
                  <a16:creationId xmlns:a16="http://schemas.microsoft.com/office/drawing/2014/main" id="{113340FB-466D-D0D7-5843-F705CE155DB2}"/>
                </a:ext>
              </a:extLst>
            </p:cNvPr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9;p14">
              <a:extLst>
                <a:ext uri="{FF2B5EF4-FFF2-40B4-BE49-F238E27FC236}">
                  <a16:creationId xmlns:a16="http://schemas.microsoft.com/office/drawing/2014/main" id="{92F78200-F435-3563-B585-8A628F0D46D1}"/>
                </a:ext>
              </a:extLst>
            </p:cNvPr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210;p14">
            <a:extLst>
              <a:ext uri="{FF2B5EF4-FFF2-40B4-BE49-F238E27FC236}">
                <a16:creationId xmlns:a16="http://schemas.microsoft.com/office/drawing/2014/main" id="{55E62474-744C-01D0-B81E-197C9A3761DD}"/>
              </a:ext>
            </a:extLst>
          </p:cNvPr>
          <p:cNvGrpSpPr/>
          <p:nvPr/>
        </p:nvGrpSpPr>
        <p:grpSpPr>
          <a:xfrm>
            <a:off x="407144" y="6866044"/>
            <a:ext cx="1073513" cy="1073557"/>
            <a:chOff x="2190776" y="3637093"/>
            <a:chExt cx="630104" cy="630130"/>
          </a:xfrm>
        </p:grpSpPr>
        <p:sp>
          <p:nvSpPr>
            <p:cNvPr id="106" name="Google Shape;211;p14">
              <a:extLst>
                <a:ext uri="{FF2B5EF4-FFF2-40B4-BE49-F238E27FC236}">
                  <a16:creationId xmlns:a16="http://schemas.microsoft.com/office/drawing/2014/main" id="{D452EFA1-3EDB-AC94-5D91-044BEBBC30A6}"/>
                </a:ext>
              </a:extLst>
            </p:cNvPr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3;p14">
              <a:extLst>
                <a:ext uri="{FF2B5EF4-FFF2-40B4-BE49-F238E27FC236}">
                  <a16:creationId xmlns:a16="http://schemas.microsoft.com/office/drawing/2014/main" id="{DE2D6531-D002-5F57-808E-6040DC035253}"/>
                </a:ext>
              </a:extLst>
            </p:cNvPr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4;p14">
              <a:extLst>
                <a:ext uri="{FF2B5EF4-FFF2-40B4-BE49-F238E27FC236}">
                  <a16:creationId xmlns:a16="http://schemas.microsoft.com/office/drawing/2014/main" id="{185A4BC9-C896-1914-2380-C243870BF8F3}"/>
                </a:ext>
              </a:extLst>
            </p:cNvPr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215;p14">
            <a:extLst>
              <a:ext uri="{FF2B5EF4-FFF2-40B4-BE49-F238E27FC236}">
                <a16:creationId xmlns:a16="http://schemas.microsoft.com/office/drawing/2014/main" id="{619862A2-CCD4-57AD-ED12-BE9AB9BA7D85}"/>
              </a:ext>
            </a:extLst>
          </p:cNvPr>
          <p:cNvGrpSpPr/>
          <p:nvPr/>
        </p:nvGrpSpPr>
        <p:grpSpPr>
          <a:xfrm>
            <a:off x="407144" y="4610606"/>
            <a:ext cx="1073513" cy="1073513"/>
            <a:chOff x="2190776" y="2499219"/>
            <a:chExt cx="630104" cy="630104"/>
          </a:xfrm>
        </p:grpSpPr>
        <p:sp>
          <p:nvSpPr>
            <p:cNvPr id="111" name="Google Shape;216;p14">
              <a:extLst>
                <a:ext uri="{FF2B5EF4-FFF2-40B4-BE49-F238E27FC236}">
                  <a16:creationId xmlns:a16="http://schemas.microsoft.com/office/drawing/2014/main" id="{96DB4BC5-A334-7168-6015-BF22A6AF696A}"/>
                </a:ext>
              </a:extLst>
            </p:cNvPr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7;p14">
              <a:extLst>
                <a:ext uri="{FF2B5EF4-FFF2-40B4-BE49-F238E27FC236}">
                  <a16:creationId xmlns:a16="http://schemas.microsoft.com/office/drawing/2014/main" id="{46FC42A7-A484-6BCF-3EF0-7F50CB5BBE40}"/>
                </a:ext>
              </a:extLst>
            </p:cNvPr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8;p14">
              <a:extLst>
                <a:ext uri="{FF2B5EF4-FFF2-40B4-BE49-F238E27FC236}">
                  <a16:creationId xmlns:a16="http://schemas.microsoft.com/office/drawing/2014/main" id="{5D714B78-0FE6-CE4C-6C9F-682344D5AA61}"/>
                </a:ext>
              </a:extLst>
            </p:cNvPr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9;p14">
              <a:extLst>
                <a:ext uri="{FF2B5EF4-FFF2-40B4-BE49-F238E27FC236}">
                  <a16:creationId xmlns:a16="http://schemas.microsoft.com/office/drawing/2014/main" id="{3734F47D-F734-1D7A-4518-69E818F3075A}"/>
                </a:ext>
              </a:extLst>
            </p:cNvPr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0;p14">
              <a:extLst>
                <a:ext uri="{FF2B5EF4-FFF2-40B4-BE49-F238E27FC236}">
                  <a16:creationId xmlns:a16="http://schemas.microsoft.com/office/drawing/2014/main" id="{633725B5-CD2E-F015-C47E-8915A7900840}"/>
                </a:ext>
              </a:extLst>
            </p:cNvPr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TextBox 18">
            <a:extLst>
              <a:ext uri="{FF2B5EF4-FFF2-40B4-BE49-F238E27FC236}">
                <a16:creationId xmlns:a16="http://schemas.microsoft.com/office/drawing/2014/main" id="{CB0D8E0E-1D4D-613E-3CC0-150CDAA58F16}"/>
              </a:ext>
            </a:extLst>
          </p:cNvPr>
          <p:cNvSpPr txBox="1"/>
          <p:nvPr/>
        </p:nvSpPr>
        <p:spPr>
          <a:xfrm>
            <a:off x="1746404" y="2663911"/>
            <a:ext cx="3949012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>
                <a:solidFill>
                  <a:srgbClr val="0D7377"/>
                </a:solidFill>
                <a:latin typeface="Montserrat Semi-Bold" panose="020B0604020202020204" charset="0"/>
              </a:rPr>
              <a:t>Always start with a plan!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5EB047D-D2C0-991B-ED94-BAD3B615B076}"/>
              </a:ext>
            </a:extLst>
          </p:cNvPr>
          <p:cNvGrpSpPr/>
          <p:nvPr/>
        </p:nvGrpSpPr>
        <p:grpSpPr>
          <a:xfrm>
            <a:off x="7265776" y="3314700"/>
            <a:ext cx="3783224" cy="3165258"/>
            <a:chOff x="7490387" y="3467100"/>
            <a:chExt cx="3080350" cy="2468901"/>
          </a:xfrm>
        </p:grpSpPr>
        <p:sp>
          <p:nvSpPr>
            <p:cNvPr id="430" name="Google Shape;5155;p43">
              <a:extLst>
                <a:ext uri="{FF2B5EF4-FFF2-40B4-BE49-F238E27FC236}">
                  <a16:creationId xmlns:a16="http://schemas.microsoft.com/office/drawing/2014/main" id="{58C53BA9-F48E-9A0C-FF90-C65BD0EF633C}"/>
                </a:ext>
              </a:extLst>
            </p:cNvPr>
            <p:cNvSpPr/>
            <p:nvPr/>
          </p:nvSpPr>
          <p:spPr>
            <a:xfrm>
              <a:off x="7879126" y="3598618"/>
              <a:ext cx="2273374" cy="2071100"/>
            </a:xfrm>
            <a:custGeom>
              <a:avLst/>
              <a:gdLst/>
              <a:ahLst/>
              <a:cxnLst/>
              <a:rect l="l" t="t" r="r" b="b"/>
              <a:pathLst>
                <a:path w="70750" h="64455" extrusionOk="0">
                  <a:moveTo>
                    <a:pt x="35375" y="1"/>
                  </a:moveTo>
                  <a:cubicBezTo>
                    <a:pt x="27125" y="1"/>
                    <a:pt x="18875" y="3144"/>
                    <a:pt x="12573" y="9430"/>
                  </a:cubicBezTo>
                  <a:cubicBezTo>
                    <a:pt x="0" y="22034"/>
                    <a:pt x="0" y="42429"/>
                    <a:pt x="12573" y="55001"/>
                  </a:cubicBezTo>
                  <a:cubicBezTo>
                    <a:pt x="18875" y="61304"/>
                    <a:pt x="27125" y="64455"/>
                    <a:pt x="35375" y="64455"/>
                  </a:cubicBezTo>
                  <a:cubicBezTo>
                    <a:pt x="43625" y="64455"/>
                    <a:pt x="51874" y="61304"/>
                    <a:pt x="58177" y="55001"/>
                  </a:cubicBezTo>
                  <a:cubicBezTo>
                    <a:pt x="70749" y="42429"/>
                    <a:pt x="70749" y="22034"/>
                    <a:pt x="58177" y="9430"/>
                  </a:cubicBezTo>
                  <a:cubicBezTo>
                    <a:pt x="51874" y="3144"/>
                    <a:pt x="43625" y="1"/>
                    <a:pt x="353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156;p43">
              <a:extLst>
                <a:ext uri="{FF2B5EF4-FFF2-40B4-BE49-F238E27FC236}">
                  <a16:creationId xmlns:a16="http://schemas.microsoft.com/office/drawing/2014/main" id="{F857FB26-6340-6246-FC55-E4EAE2AFE799}"/>
                </a:ext>
              </a:extLst>
            </p:cNvPr>
            <p:cNvSpPr/>
            <p:nvPr/>
          </p:nvSpPr>
          <p:spPr>
            <a:xfrm>
              <a:off x="7848600" y="3467100"/>
              <a:ext cx="2334426" cy="2334394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349"/>
                  </a:moveTo>
                  <a:cubicBezTo>
                    <a:pt x="56150" y="349"/>
                    <a:pt x="72301" y="16500"/>
                    <a:pt x="72301" y="36325"/>
                  </a:cubicBezTo>
                  <a:cubicBezTo>
                    <a:pt x="72301" y="56149"/>
                    <a:pt x="56150" y="72300"/>
                    <a:pt x="36325" y="72300"/>
                  </a:cubicBezTo>
                  <a:cubicBezTo>
                    <a:pt x="16500" y="72300"/>
                    <a:pt x="349" y="56149"/>
                    <a:pt x="349" y="36325"/>
                  </a:cubicBezTo>
                  <a:cubicBezTo>
                    <a:pt x="349" y="16500"/>
                    <a:pt x="16500" y="349"/>
                    <a:pt x="36325" y="349"/>
                  </a:cubicBezTo>
                  <a:close/>
                  <a:moveTo>
                    <a:pt x="36325" y="0"/>
                  </a:moveTo>
                  <a:cubicBezTo>
                    <a:pt x="31416" y="0"/>
                    <a:pt x="26666" y="982"/>
                    <a:pt x="22200" y="2851"/>
                  </a:cubicBezTo>
                  <a:cubicBezTo>
                    <a:pt x="17862" y="4687"/>
                    <a:pt x="13998" y="7316"/>
                    <a:pt x="10641" y="10641"/>
                  </a:cubicBezTo>
                  <a:cubicBezTo>
                    <a:pt x="7316" y="13966"/>
                    <a:pt x="4687" y="17862"/>
                    <a:pt x="2851" y="22200"/>
                  </a:cubicBezTo>
                  <a:cubicBezTo>
                    <a:pt x="982" y="26666"/>
                    <a:pt x="0" y="31416"/>
                    <a:pt x="0" y="36325"/>
                  </a:cubicBezTo>
                  <a:cubicBezTo>
                    <a:pt x="0" y="41233"/>
                    <a:pt x="982" y="45984"/>
                    <a:pt x="2851" y="50449"/>
                  </a:cubicBezTo>
                  <a:cubicBezTo>
                    <a:pt x="4687" y="54787"/>
                    <a:pt x="7316" y="58683"/>
                    <a:pt x="10641" y="62008"/>
                  </a:cubicBezTo>
                  <a:cubicBezTo>
                    <a:pt x="13966" y="65333"/>
                    <a:pt x="17862" y="67962"/>
                    <a:pt x="22200" y="69799"/>
                  </a:cubicBezTo>
                  <a:cubicBezTo>
                    <a:pt x="26666" y="71667"/>
                    <a:pt x="31416" y="72649"/>
                    <a:pt x="36325" y="72649"/>
                  </a:cubicBezTo>
                  <a:cubicBezTo>
                    <a:pt x="41234" y="72649"/>
                    <a:pt x="45984" y="71667"/>
                    <a:pt x="50449" y="69799"/>
                  </a:cubicBezTo>
                  <a:cubicBezTo>
                    <a:pt x="54788" y="67962"/>
                    <a:pt x="58683" y="65333"/>
                    <a:pt x="62008" y="62008"/>
                  </a:cubicBezTo>
                  <a:cubicBezTo>
                    <a:pt x="65334" y="58683"/>
                    <a:pt x="67962" y="54787"/>
                    <a:pt x="69799" y="50449"/>
                  </a:cubicBezTo>
                  <a:cubicBezTo>
                    <a:pt x="71667" y="45984"/>
                    <a:pt x="72649" y="41233"/>
                    <a:pt x="72649" y="36325"/>
                  </a:cubicBezTo>
                  <a:cubicBezTo>
                    <a:pt x="72649" y="31416"/>
                    <a:pt x="71667" y="26666"/>
                    <a:pt x="69799" y="22200"/>
                  </a:cubicBezTo>
                  <a:cubicBezTo>
                    <a:pt x="67962" y="17862"/>
                    <a:pt x="65334" y="13966"/>
                    <a:pt x="62008" y="10641"/>
                  </a:cubicBezTo>
                  <a:cubicBezTo>
                    <a:pt x="58683" y="7316"/>
                    <a:pt x="54788" y="4687"/>
                    <a:pt x="50449" y="2851"/>
                  </a:cubicBezTo>
                  <a:cubicBezTo>
                    <a:pt x="45984" y="982"/>
                    <a:pt x="41234" y="0"/>
                    <a:pt x="363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157;p43">
              <a:extLst>
                <a:ext uri="{FF2B5EF4-FFF2-40B4-BE49-F238E27FC236}">
                  <a16:creationId xmlns:a16="http://schemas.microsoft.com/office/drawing/2014/main" id="{73A92814-6E77-EB77-F8BE-A097C8EA9910}"/>
                </a:ext>
              </a:extLst>
            </p:cNvPr>
            <p:cNvSpPr/>
            <p:nvPr/>
          </p:nvSpPr>
          <p:spPr>
            <a:xfrm>
              <a:off x="7490387" y="5040243"/>
              <a:ext cx="3080350" cy="895758"/>
            </a:xfrm>
            <a:custGeom>
              <a:avLst/>
              <a:gdLst/>
              <a:ahLst/>
              <a:cxnLst/>
              <a:rect l="l" t="t" r="r" b="b"/>
              <a:pathLst>
                <a:path w="95864" h="27877" extrusionOk="0">
                  <a:moveTo>
                    <a:pt x="34067" y="0"/>
                  </a:moveTo>
                  <a:cubicBezTo>
                    <a:pt x="32123" y="0"/>
                    <a:pt x="30166" y="426"/>
                    <a:pt x="28535" y="1459"/>
                  </a:cubicBezTo>
                  <a:cubicBezTo>
                    <a:pt x="26286" y="2948"/>
                    <a:pt x="24956" y="5386"/>
                    <a:pt x="22993" y="7223"/>
                  </a:cubicBezTo>
                  <a:cubicBezTo>
                    <a:pt x="22074" y="8046"/>
                    <a:pt x="20934" y="8490"/>
                    <a:pt x="20079" y="9313"/>
                  </a:cubicBezTo>
                  <a:cubicBezTo>
                    <a:pt x="19161" y="10168"/>
                    <a:pt x="18749" y="11308"/>
                    <a:pt x="17482" y="11815"/>
                  </a:cubicBezTo>
                  <a:cubicBezTo>
                    <a:pt x="15329" y="12638"/>
                    <a:pt x="12827" y="12543"/>
                    <a:pt x="10547" y="12797"/>
                  </a:cubicBezTo>
                  <a:cubicBezTo>
                    <a:pt x="8457" y="13050"/>
                    <a:pt x="6335" y="13620"/>
                    <a:pt x="4561" y="14792"/>
                  </a:cubicBezTo>
                  <a:cubicBezTo>
                    <a:pt x="1743" y="16724"/>
                    <a:pt x="1" y="20429"/>
                    <a:pt x="2503" y="23374"/>
                  </a:cubicBezTo>
                  <a:cubicBezTo>
                    <a:pt x="3548" y="24546"/>
                    <a:pt x="5036" y="25211"/>
                    <a:pt x="6556" y="25749"/>
                  </a:cubicBezTo>
                  <a:cubicBezTo>
                    <a:pt x="12215" y="27664"/>
                    <a:pt x="18312" y="27877"/>
                    <a:pt x="24312" y="27877"/>
                  </a:cubicBezTo>
                  <a:cubicBezTo>
                    <a:pt x="24961" y="27877"/>
                    <a:pt x="25609" y="27874"/>
                    <a:pt x="26255" y="27871"/>
                  </a:cubicBezTo>
                  <a:cubicBezTo>
                    <a:pt x="40474" y="27871"/>
                    <a:pt x="54693" y="27839"/>
                    <a:pt x="68913" y="27808"/>
                  </a:cubicBezTo>
                  <a:cubicBezTo>
                    <a:pt x="75722" y="27808"/>
                    <a:pt x="82689" y="27744"/>
                    <a:pt x="89023" y="25338"/>
                  </a:cubicBezTo>
                  <a:cubicBezTo>
                    <a:pt x="92728" y="23881"/>
                    <a:pt x="95863" y="19954"/>
                    <a:pt x="91588" y="16819"/>
                  </a:cubicBezTo>
                  <a:cubicBezTo>
                    <a:pt x="90226" y="15805"/>
                    <a:pt x="88548" y="15393"/>
                    <a:pt x="86901" y="14918"/>
                  </a:cubicBezTo>
                  <a:cubicBezTo>
                    <a:pt x="85286" y="14475"/>
                    <a:pt x="83607" y="13937"/>
                    <a:pt x="82372" y="12765"/>
                  </a:cubicBezTo>
                  <a:cubicBezTo>
                    <a:pt x="81074" y="11530"/>
                    <a:pt x="80345" y="9693"/>
                    <a:pt x="78762" y="8806"/>
                  </a:cubicBezTo>
                  <a:cubicBezTo>
                    <a:pt x="78023" y="8382"/>
                    <a:pt x="77228" y="8246"/>
                    <a:pt x="76413" y="8246"/>
                  </a:cubicBezTo>
                  <a:cubicBezTo>
                    <a:pt x="75098" y="8246"/>
                    <a:pt x="73731" y="8601"/>
                    <a:pt x="72460" y="8680"/>
                  </a:cubicBezTo>
                  <a:cubicBezTo>
                    <a:pt x="72289" y="8689"/>
                    <a:pt x="72116" y="8693"/>
                    <a:pt x="71940" y="8693"/>
                  </a:cubicBezTo>
                  <a:cubicBezTo>
                    <a:pt x="70228" y="8693"/>
                    <a:pt x="68325" y="8269"/>
                    <a:pt x="66918" y="7350"/>
                  </a:cubicBezTo>
                  <a:cubicBezTo>
                    <a:pt x="64004" y="5418"/>
                    <a:pt x="62927" y="1047"/>
                    <a:pt x="59539" y="224"/>
                  </a:cubicBezTo>
                  <a:cubicBezTo>
                    <a:pt x="59176" y="136"/>
                    <a:pt x="58816" y="97"/>
                    <a:pt x="58459" y="97"/>
                  </a:cubicBezTo>
                  <a:cubicBezTo>
                    <a:pt x="56379" y="97"/>
                    <a:pt x="54372" y="1422"/>
                    <a:pt x="52318" y="2124"/>
                  </a:cubicBezTo>
                  <a:cubicBezTo>
                    <a:pt x="51215" y="2512"/>
                    <a:pt x="50205" y="2666"/>
                    <a:pt x="49236" y="2666"/>
                  </a:cubicBezTo>
                  <a:cubicBezTo>
                    <a:pt x="47118" y="2666"/>
                    <a:pt x="45194" y="1931"/>
                    <a:pt x="42912" y="1301"/>
                  </a:cubicBezTo>
                  <a:cubicBezTo>
                    <a:pt x="40506" y="636"/>
                    <a:pt x="37497" y="192"/>
                    <a:pt x="35027" y="34"/>
                  </a:cubicBezTo>
                  <a:cubicBezTo>
                    <a:pt x="34708" y="12"/>
                    <a:pt x="34388" y="0"/>
                    <a:pt x="340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158;p43">
              <a:extLst>
                <a:ext uri="{FF2B5EF4-FFF2-40B4-BE49-F238E27FC236}">
                  <a16:creationId xmlns:a16="http://schemas.microsoft.com/office/drawing/2014/main" id="{539AEA0C-B961-A323-010E-D05E2C26467D}"/>
                </a:ext>
              </a:extLst>
            </p:cNvPr>
            <p:cNvSpPr/>
            <p:nvPr/>
          </p:nvSpPr>
          <p:spPr>
            <a:xfrm>
              <a:off x="8104021" y="5157334"/>
              <a:ext cx="2056" cy="14267"/>
            </a:xfrm>
            <a:custGeom>
              <a:avLst/>
              <a:gdLst/>
              <a:ahLst/>
              <a:cxnLst/>
              <a:rect l="l" t="t" r="r" b="b"/>
              <a:pathLst>
                <a:path w="64" h="444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159"/>
                    <a:pt x="32" y="317"/>
                    <a:pt x="64" y="444"/>
                  </a:cubicBezTo>
                  <a:cubicBezTo>
                    <a:pt x="64" y="285"/>
                    <a:pt x="32" y="159"/>
                    <a:pt x="32" y="0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159;p43">
              <a:extLst>
                <a:ext uri="{FF2B5EF4-FFF2-40B4-BE49-F238E27FC236}">
                  <a16:creationId xmlns:a16="http://schemas.microsoft.com/office/drawing/2014/main" id="{CA00215A-A420-90A2-7578-F6EFF3835726}"/>
                </a:ext>
              </a:extLst>
            </p:cNvPr>
            <p:cNvSpPr/>
            <p:nvPr/>
          </p:nvSpPr>
          <p:spPr>
            <a:xfrm>
              <a:off x="8093835" y="5159358"/>
              <a:ext cx="16323" cy="79399"/>
            </a:xfrm>
            <a:custGeom>
              <a:avLst/>
              <a:gdLst/>
              <a:ahLst/>
              <a:cxnLst/>
              <a:rect l="l" t="t" r="r" b="b"/>
              <a:pathLst>
                <a:path w="508" h="2471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824"/>
                    <a:pt x="96" y="1647"/>
                    <a:pt x="159" y="2471"/>
                  </a:cubicBezTo>
                  <a:lnTo>
                    <a:pt x="507" y="2439"/>
                  </a:lnTo>
                  <a:cubicBezTo>
                    <a:pt x="444" y="1806"/>
                    <a:pt x="412" y="1141"/>
                    <a:pt x="381" y="476"/>
                  </a:cubicBezTo>
                  <a:cubicBezTo>
                    <a:pt x="254" y="317"/>
                    <a:pt x="127" y="159"/>
                    <a:pt x="1" y="1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160;p43">
              <a:extLst>
                <a:ext uri="{FF2B5EF4-FFF2-40B4-BE49-F238E27FC236}">
                  <a16:creationId xmlns:a16="http://schemas.microsoft.com/office/drawing/2014/main" id="{54B57EAD-7EDD-D055-46DD-DA7A35AC9C08}"/>
                </a:ext>
              </a:extLst>
            </p:cNvPr>
            <p:cNvSpPr/>
            <p:nvPr/>
          </p:nvSpPr>
          <p:spPr>
            <a:xfrm>
              <a:off x="8459150" y="4454178"/>
              <a:ext cx="4113" cy="9190"/>
            </a:xfrm>
            <a:custGeom>
              <a:avLst/>
              <a:gdLst/>
              <a:ahLst/>
              <a:cxnLst/>
              <a:rect l="l" t="t" r="r" b="b"/>
              <a:pathLst>
                <a:path w="128" h="286" extrusionOk="0">
                  <a:moveTo>
                    <a:pt x="96" y="0"/>
                  </a:moveTo>
                  <a:cubicBezTo>
                    <a:pt x="64" y="95"/>
                    <a:pt x="33" y="190"/>
                    <a:pt x="1" y="285"/>
                  </a:cubicBezTo>
                  <a:cubicBezTo>
                    <a:pt x="64" y="285"/>
                    <a:pt x="96" y="285"/>
                    <a:pt x="128" y="25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161;p43">
              <a:extLst>
                <a:ext uri="{FF2B5EF4-FFF2-40B4-BE49-F238E27FC236}">
                  <a16:creationId xmlns:a16="http://schemas.microsoft.com/office/drawing/2014/main" id="{BDDD5FAF-F2BC-76D7-8DAF-18B84A0B94CC}"/>
                </a:ext>
              </a:extLst>
            </p:cNvPr>
            <p:cNvSpPr/>
            <p:nvPr/>
          </p:nvSpPr>
          <p:spPr>
            <a:xfrm>
              <a:off x="8106046" y="5171568"/>
              <a:ext cx="4113" cy="8194"/>
            </a:xfrm>
            <a:custGeom>
              <a:avLst/>
              <a:gdLst/>
              <a:ahLst/>
              <a:cxnLst/>
              <a:rect l="l" t="t" r="r" b="b"/>
              <a:pathLst>
                <a:path w="128" h="255" extrusionOk="0">
                  <a:moveTo>
                    <a:pt x="1" y="1"/>
                  </a:moveTo>
                  <a:cubicBezTo>
                    <a:pt x="1" y="32"/>
                    <a:pt x="1" y="64"/>
                    <a:pt x="1" y="96"/>
                  </a:cubicBezTo>
                  <a:cubicBezTo>
                    <a:pt x="32" y="127"/>
                    <a:pt x="64" y="191"/>
                    <a:pt x="127" y="254"/>
                  </a:cubicBezTo>
                  <a:cubicBezTo>
                    <a:pt x="64" y="159"/>
                    <a:pt x="32" y="64"/>
                    <a:pt x="1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162;p43">
              <a:extLst>
                <a:ext uri="{FF2B5EF4-FFF2-40B4-BE49-F238E27FC236}">
                  <a16:creationId xmlns:a16="http://schemas.microsoft.com/office/drawing/2014/main" id="{89E3A4AA-9B1E-0077-856A-3DEA794A9C9E}"/>
                </a:ext>
              </a:extLst>
            </p:cNvPr>
            <p:cNvSpPr/>
            <p:nvPr/>
          </p:nvSpPr>
          <p:spPr>
            <a:xfrm>
              <a:off x="8213914" y="3962679"/>
              <a:ext cx="271745" cy="379581"/>
            </a:xfrm>
            <a:custGeom>
              <a:avLst/>
              <a:gdLst/>
              <a:ahLst/>
              <a:cxnLst/>
              <a:rect l="l" t="t" r="r" b="b"/>
              <a:pathLst>
                <a:path w="8457" h="11813" extrusionOk="0">
                  <a:moveTo>
                    <a:pt x="4339" y="0"/>
                  </a:moveTo>
                  <a:cubicBezTo>
                    <a:pt x="3706" y="1267"/>
                    <a:pt x="3104" y="2597"/>
                    <a:pt x="2566" y="3990"/>
                  </a:cubicBezTo>
                  <a:cubicBezTo>
                    <a:pt x="1616" y="6429"/>
                    <a:pt x="761" y="8994"/>
                    <a:pt x="1" y="11813"/>
                  </a:cubicBezTo>
                  <a:cubicBezTo>
                    <a:pt x="159" y="11686"/>
                    <a:pt x="317" y="11591"/>
                    <a:pt x="507" y="11464"/>
                  </a:cubicBezTo>
                  <a:cubicBezTo>
                    <a:pt x="666" y="11369"/>
                    <a:pt x="824" y="11274"/>
                    <a:pt x="1014" y="11148"/>
                  </a:cubicBezTo>
                  <a:cubicBezTo>
                    <a:pt x="3294" y="9564"/>
                    <a:pt x="5764" y="8266"/>
                    <a:pt x="8330" y="7252"/>
                  </a:cubicBezTo>
                  <a:cubicBezTo>
                    <a:pt x="8425" y="6809"/>
                    <a:pt x="8456" y="6366"/>
                    <a:pt x="8298" y="5890"/>
                  </a:cubicBezTo>
                  <a:cubicBezTo>
                    <a:pt x="7886" y="4624"/>
                    <a:pt x="6904" y="4750"/>
                    <a:pt x="6144" y="3990"/>
                  </a:cubicBezTo>
                  <a:cubicBezTo>
                    <a:pt x="5258" y="3104"/>
                    <a:pt x="6018" y="1330"/>
                    <a:pt x="5004" y="443"/>
                  </a:cubicBezTo>
                  <a:cubicBezTo>
                    <a:pt x="4783" y="253"/>
                    <a:pt x="4529" y="127"/>
                    <a:pt x="433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163;p43">
              <a:extLst>
                <a:ext uri="{FF2B5EF4-FFF2-40B4-BE49-F238E27FC236}">
                  <a16:creationId xmlns:a16="http://schemas.microsoft.com/office/drawing/2014/main" id="{906FE99F-143E-2CB7-517C-AA6E8414C578}"/>
                </a:ext>
              </a:extLst>
            </p:cNvPr>
            <p:cNvSpPr/>
            <p:nvPr/>
          </p:nvSpPr>
          <p:spPr>
            <a:xfrm>
              <a:off x="7976809" y="3955771"/>
              <a:ext cx="365347" cy="599175"/>
            </a:xfrm>
            <a:custGeom>
              <a:avLst/>
              <a:gdLst/>
              <a:ahLst/>
              <a:cxnLst/>
              <a:rect l="l" t="t" r="r" b="b"/>
              <a:pathLst>
                <a:path w="11370" h="18647" extrusionOk="0">
                  <a:moveTo>
                    <a:pt x="10786" y="1"/>
                  </a:moveTo>
                  <a:cubicBezTo>
                    <a:pt x="9666" y="1"/>
                    <a:pt x="8685" y="956"/>
                    <a:pt x="7981" y="1957"/>
                  </a:cubicBezTo>
                  <a:cubicBezTo>
                    <a:pt x="7443" y="2717"/>
                    <a:pt x="6715" y="2812"/>
                    <a:pt x="5923" y="2844"/>
                  </a:cubicBezTo>
                  <a:cubicBezTo>
                    <a:pt x="5670" y="2844"/>
                    <a:pt x="5415" y="2833"/>
                    <a:pt x="5164" y="2833"/>
                  </a:cubicBezTo>
                  <a:cubicBezTo>
                    <a:pt x="4250" y="2833"/>
                    <a:pt x="3393" y="2970"/>
                    <a:pt x="2946" y="4237"/>
                  </a:cubicBezTo>
                  <a:cubicBezTo>
                    <a:pt x="2281" y="6042"/>
                    <a:pt x="3073" y="7879"/>
                    <a:pt x="1616" y="9431"/>
                  </a:cubicBezTo>
                  <a:cubicBezTo>
                    <a:pt x="1014" y="10032"/>
                    <a:pt x="254" y="10539"/>
                    <a:pt x="1" y="11363"/>
                  </a:cubicBezTo>
                  <a:cubicBezTo>
                    <a:pt x="2218" y="13421"/>
                    <a:pt x="4118" y="15923"/>
                    <a:pt x="5448" y="18646"/>
                  </a:cubicBezTo>
                  <a:cubicBezTo>
                    <a:pt x="5891" y="16525"/>
                    <a:pt x="6335" y="14561"/>
                    <a:pt x="6841" y="12661"/>
                  </a:cubicBezTo>
                  <a:lnTo>
                    <a:pt x="6746" y="12566"/>
                  </a:lnTo>
                  <a:lnTo>
                    <a:pt x="6841" y="12471"/>
                  </a:lnTo>
                  <a:cubicBezTo>
                    <a:pt x="6620" y="9209"/>
                    <a:pt x="5828" y="6042"/>
                    <a:pt x="4466" y="3065"/>
                  </a:cubicBezTo>
                  <a:lnTo>
                    <a:pt x="4783" y="2907"/>
                  </a:lnTo>
                  <a:cubicBezTo>
                    <a:pt x="6049" y="5694"/>
                    <a:pt x="6841" y="8607"/>
                    <a:pt x="7126" y="11648"/>
                  </a:cubicBezTo>
                  <a:cubicBezTo>
                    <a:pt x="7886" y="8924"/>
                    <a:pt x="8710" y="6454"/>
                    <a:pt x="9628" y="4079"/>
                  </a:cubicBezTo>
                  <a:cubicBezTo>
                    <a:pt x="10166" y="2685"/>
                    <a:pt x="10768" y="1355"/>
                    <a:pt x="11370" y="88"/>
                  </a:cubicBezTo>
                  <a:cubicBezTo>
                    <a:pt x="11172" y="28"/>
                    <a:pt x="10977" y="1"/>
                    <a:pt x="1078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5164;p43">
              <a:extLst>
                <a:ext uri="{FF2B5EF4-FFF2-40B4-BE49-F238E27FC236}">
                  <a16:creationId xmlns:a16="http://schemas.microsoft.com/office/drawing/2014/main" id="{6A3448D1-8A4B-18D3-7230-13A082B07691}"/>
                </a:ext>
              </a:extLst>
            </p:cNvPr>
            <p:cNvSpPr/>
            <p:nvPr/>
          </p:nvSpPr>
          <p:spPr>
            <a:xfrm>
              <a:off x="8100969" y="4693308"/>
              <a:ext cx="292084" cy="464058"/>
            </a:xfrm>
            <a:custGeom>
              <a:avLst/>
              <a:gdLst/>
              <a:ahLst/>
              <a:cxnLst/>
              <a:rect l="l" t="t" r="r" b="b"/>
              <a:pathLst>
                <a:path w="9090" h="14442" extrusionOk="0">
                  <a:moveTo>
                    <a:pt x="9089" y="0"/>
                  </a:moveTo>
                  <a:cubicBezTo>
                    <a:pt x="5922" y="855"/>
                    <a:pt x="2977" y="2407"/>
                    <a:pt x="507" y="4529"/>
                  </a:cubicBezTo>
                  <a:cubicBezTo>
                    <a:pt x="127" y="7949"/>
                    <a:pt x="0" y="11274"/>
                    <a:pt x="127" y="14441"/>
                  </a:cubicBezTo>
                  <a:cubicBezTo>
                    <a:pt x="285" y="13618"/>
                    <a:pt x="1394" y="12605"/>
                    <a:pt x="1742" y="12066"/>
                  </a:cubicBezTo>
                  <a:cubicBezTo>
                    <a:pt x="2756" y="10546"/>
                    <a:pt x="3927" y="9374"/>
                    <a:pt x="5257" y="8171"/>
                  </a:cubicBezTo>
                  <a:cubicBezTo>
                    <a:pt x="5859" y="7633"/>
                    <a:pt x="6366" y="6872"/>
                    <a:pt x="6207" y="6081"/>
                  </a:cubicBezTo>
                  <a:cubicBezTo>
                    <a:pt x="6112" y="5574"/>
                    <a:pt x="5764" y="5162"/>
                    <a:pt x="5732" y="4656"/>
                  </a:cubicBezTo>
                  <a:cubicBezTo>
                    <a:pt x="5606" y="3231"/>
                    <a:pt x="7253" y="2534"/>
                    <a:pt x="8139" y="1774"/>
                  </a:cubicBezTo>
                  <a:cubicBezTo>
                    <a:pt x="8773" y="1235"/>
                    <a:pt x="9026" y="634"/>
                    <a:pt x="90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165;p43">
              <a:extLst>
                <a:ext uri="{FF2B5EF4-FFF2-40B4-BE49-F238E27FC236}">
                  <a16:creationId xmlns:a16="http://schemas.microsoft.com/office/drawing/2014/main" id="{F42D7132-C488-8DE0-59C5-65392C8DABBA}"/>
                </a:ext>
              </a:extLst>
            </p:cNvPr>
            <p:cNvSpPr/>
            <p:nvPr/>
          </p:nvSpPr>
          <p:spPr>
            <a:xfrm>
              <a:off x="8118256" y="4463336"/>
              <a:ext cx="340926" cy="360237"/>
            </a:xfrm>
            <a:custGeom>
              <a:avLst/>
              <a:gdLst/>
              <a:ahLst/>
              <a:cxnLst/>
              <a:rect l="l" t="t" r="r" b="b"/>
              <a:pathLst>
                <a:path w="10610" h="11211" extrusionOk="0">
                  <a:moveTo>
                    <a:pt x="10610" y="0"/>
                  </a:moveTo>
                  <a:lnTo>
                    <a:pt x="10610" y="0"/>
                  </a:lnTo>
                  <a:cubicBezTo>
                    <a:pt x="7316" y="570"/>
                    <a:pt x="4054" y="1805"/>
                    <a:pt x="1236" y="3610"/>
                  </a:cubicBezTo>
                  <a:cubicBezTo>
                    <a:pt x="1109" y="4275"/>
                    <a:pt x="982" y="4909"/>
                    <a:pt x="856" y="5606"/>
                  </a:cubicBezTo>
                  <a:cubicBezTo>
                    <a:pt x="507" y="7506"/>
                    <a:pt x="222" y="9374"/>
                    <a:pt x="1" y="11211"/>
                  </a:cubicBezTo>
                  <a:cubicBezTo>
                    <a:pt x="2503" y="9121"/>
                    <a:pt x="5416" y="7601"/>
                    <a:pt x="8583" y="6777"/>
                  </a:cubicBezTo>
                  <a:cubicBezTo>
                    <a:pt x="8551" y="6239"/>
                    <a:pt x="8425" y="5637"/>
                    <a:pt x="8298" y="5004"/>
                  </a:cubicBezTo>
                  <a:cubicBezTo>
                    <a:pt x="7918" y="3230"/>
                    <a:pt x="9565" y="2122"/>
                    <a:pt x="10293" y="760"/>
                  </a:cubicBezTo>
                  <a:cubicBezTo>
                    <a:pt x="10451" y="507"/>
                    <a:pt x="10546" y="253"/>
                    <a:pt x="106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166;p43">
              <a:extLst>
                <a:ext uri="{FF2B5EF4-FFF2-40B4-BE49-F238E27FC236}">
                  <a16:creationId xmlns:a16="http://schemas.microsoft.com/office/drawing/2014/main" id="{863005B1-5DC0-2513-754B-E6BEE994DEE2}"/>
                </a:ext>
              </a:extLst>
            </p:cNvPr>
            <p:cNvSpPr/>
            <p:nvPr/>
          </p:nvSpPr>
          <p:spPr>
            <a:xfrm>
              <a:off x="8160992" y="4209939"/>
              <a:ext cx="316505" cy="355193"/>
            </a:xfrm>
            <a:custGeom>
              <a:avLst/>
              <a:gdLst/>
              <a:ahLst/>
              <a:cxnLst/>
              <a:rect l="l" t="t" r="r" b="b"/>
              <a:pathLst>
                <a:path w="9850" h="11054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380" y="982"/>
                    <a:pt x="5036" y="2249"/>
                    <a:pt x="2851" y="3738"/>
                  </a:cubicBezTo>
                  <a:cubicBezTo>
                    <a:pt x="2661" y="3864"/>
                    <a:pt x="2471" y="3991"/>
                    <a:pt x="2344" y="4086"/>
                  </a:cubicBezTo>
                  <a:cubicBezTo>
                    <a:pt x="2028" y="4276"/>
                    <a:pt x="1774" y="4434"/>
                    <a:pt x="1489" y="4688"/>
                  </a:cubicBezTo>
                  <a:cubicBezTo>
                    <a:pt x="951" y="6683"/>
                    <a:pt x="476" y="8773"/>
                    <a:pt x="1" y="11053"/>
                  </a:cubicBezTo>
                  <a:cubicBezTo>
                    <a:pt x="2851" y="9280"/>
                    <a:pt x="6050" y="8076"/>
                    <a:pt x="9343" y="7506"/>
                  </a:cubicBezTo>
                  <a:lnTo>
                    <a:pt x="9375" y="7601"/>
                  </a:lnTo>
                  <a:cubicBezTo>
                    <a:pt x="9470" y="7126"/>
                    <a:pt x="9438" y="6651"/>
                    <a:pt x="9216" y="6208"/>
                  </a:cubicBezTo>
                  <a:cubicBezTo>
                    <a:pt x="8710" y="5131"/>
                    <a:pt x="7570" y="4624"/>
                    <a:pt x="8076" y="3294"/>
                  </a:cubicBezTo>
                  <a:cubicBezTo>
                    <a:pt x="8488" y="2217"/>
                    <a:pt x="9407" y="1141"/>
                    <a:pt x="9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167;p43">
              <a:extLst>
                <a:ext uri="{FF2B5EF4-FFF2-40B4-BE49-F238E27FC236}">
                  <a16:creationId xmlns:a16="http://schemas.microsoft.com/office/drawing/2014/main" id="{F22E6816-E296-4FAE-5FD1-CC26BA670535}"/>
                </a:ext>
              </a:extLst>
            </p:cNvPr>
            <p:cNvSpPr/>
            <p:nvPr/>
          </p:nvSpPr>
          <p:spPr>
            <a:xfrm>
              <a:off x="7914729" y="4334099"/>
              <a:ext cx="234085" cy="825291"/>
            </a:xfrm>
            <a:custGeom>
              <a:avLst/>
              <a:gdLst/>
              <a:ahLst/>
              <a:cxnLst/>
              <a:rect l="l" t="t" r="r" b="b"/>
              <a:pathLst>
                <a:path w="7285" h="25684" extrusionOk="0">
                  <a:moveTo>
                    <a:pt x="1838" y="0"/>
                  </a:moveTo>
                  <a:cubicBezTo>
                    <a:pt x="1774" y="380"/>
                    <a:pt x="1774" y="792"/>
                    <a:pt x="1838" y="1204"/>
                  </a:cubicBezTo>
                  <a:cubicBezTo>
                    <a:pt x="1901" y="1900"/>
                    <a:pt x="2028" y="2629"/>
                    <a:pt x="2249" y="3294"/>
                  </a:cubicBezTo>
                  <a:cubicBezTo>
                    <a:pt x="2471" y="4022"/>
                    <a:pt x="2978" y="4782"/>
                    <a:pt x="2883" y="5574"/>
                  </a:cubicBezTo>
                  <a:cubicBezTo>
                    <a:pt x="2819" y="6302"/>
                    <a:pt x="2249" y="6841"/>
                    <a:pt x="1711" y="7379"/>
                  </a:cubicBezTo>
                  <a:cubicBezTo>
                    <a:pt x="634" y="8456"/>
                    <a:pt x="191" y="10134"/>
                    <a:pt x="793" y="11591"/>
                  </a:cubicBezTo>
                  <a:cubicBezTo>
                    <a:pt x="1204" y="12509"/>
                    <a:pt x="2249" y="13491"/>
                    <a:pt x="1964" y="14600"/>
                  </a:cubicBezTo>
                  <a:cubicBezTo>
                    <a:pt x="1838" y="15201"/>
                    <a:pt x="1268" y="15581"/>
                    <a:pt x="983" y="16120"/>
                  </a:cubicBezTo>
                  <a:cubicBezTo>
                    <a:pt x="1" y="17861"/>
                    <a:pt x="1426" y="19952"/>
                    <a:pt x="2344" y="21345"/>
                  </a:cubicBezTo>
                  <a:cubicBezTo>
                    <a:pt x="3358" y="22865"/>
                    <a:pt x="4466" y="24259"/>
                    <a:pt x="5575" y="25684"/>
                  </a:cubicBezTo>
                  <a:cubicBezTo>
                    <a:pt x="5448" y="22517"/>
                    <a:pt x="5575" y="19223"/>
                    <a:pt x="5923" y="15835"/>
                  </a:cubicBezTo>
                  <a:lnTo>
                    <a:pt x="5828" y="15835"/>
                  </a:lnTo>
                  <a:cubicBezTo>
                    <a:pt x="5638" y="14948"/>
                    <a:pt x="5321" y="14061"/>
                    <a:pt x="4846" y="13269"/>
                  </a:cubicBezTo>
                  <a:cubicBezTo>
                    <a:pt x="4308" y="12319"/>
                    <a:pt x="3611" y="11496"/>
                    <a:pt x="2914" y="10704"/>
                  </a:cubicBezTo>
                  <a:cubicBezTo>
                    <a:pt x="2408" y="10103"/>
                    <a:pt x="1869" y="9533"/>
                    <a:pt x="1331" y="8962"/>
                  </a:cubicBezTo>
                  <a:lnTo>
                    <a:pt x="1584" y="8741"/>
                  </a:lnTo>
                  <a:cubicBezTo>
                    <a:pt x="2123" y="9311"/>
                    <a:pt x="2661" y="9881"/>
                    <a:pt x="3168" y="10483"/>
                  </a:cubicBezTo>
                  <a:cubicBezTo>
                    <a:pt x="3865" y="11274"/>
                    <a:pt x="4593" y="12129"/>
                    <a:pt x="5163" y="13111"/>
                  </a:cubicBezTo>
                  <a:cubicBezTo>
                    <a:pt x="5511" y="13713"/>
                    <a:pt x="5796" y="14378"/>
                    <a:pt x="6018" y="15075"/>
                  </a:cubicBezTo>
                  <a:cubicBezTo>
                    <a:pt x="6208" y="13269"/>
                    <a:pt x="6493" y="11433"/>
                    <a:pt x="6841" y="9533"/>
                  </a:cubicBezTo>
                  <a:cubicBezTo>
                    <a:pt x="6968" y="8836"/>
                    <a:pt x="7126" y="8107"/>
                    <a:pt x="7253" y="7442"/>
                  </a:cubicBezTo>
                  <a:lnTo>
                    <a:pt x="7253" y="7411"/>
                  </a:lnTo>
                  <a:cubicBezTo>
                    <a:pt x="7253" y="7411"/>
                    <a:pt x="7253" y="7379"/>
                    <a:pt x="7285" y="7347"/>
                  </a:cubicBezTo>
                  <a:lnTo>
                    <a:pt x="7285" y="7347"/>
                  </a:lnTo>
                  <a:lnTo>
                    <a:pt x="7221" y="7379"/>
                  </a:lnTo>
                  <a:cubicBezTo>
                    <a:pt x="5923" y="4592"/>
                    <a:pt x="4055" y="2059"/>
                    <a:pt x="1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168;p43">
              <a:extLst>
                <a:ext uri="{FF2B5EF4-FFF2-40B4-BE49-F238E27FC236}">
                  <a16:creationId xmlns:a16="http://schemas.microsoft.com/office/drawing/2014/main" id="{C1C8CF36-9219-05F6-203F-C2C7BD51D1A7}"/>
                </a:ext>
              </a:extLst>
            </p:cNvPr>
            <p:cNvSpPr/>
            <p:nvPr/>
          </p:nvSpPr>
          <p:spPr>
            <a:xfrm>
              <a:off x="8089754" y="4831703"/>
              <a:ext cx="27538" cy="342950"/>
            </a:xfrm>
            <a:custGeom>
              <a:avLst/>
              <a:gdLst/>
              <a:ahLst/>
              <a:cxnLst/>
              <a:rect l="l" t="t" r="r" b="b"/>
              <a:pathLst>
                <a:path w="857" h="10673" extrusionOk="0">
                  <a:moveTo>
                    <a:pt x="666" y="0"/>
                  </a:moveTo>
                  <a:cubicBezTo>
                    <a:pt x="698" y="95"/>
                    <a:pt x="729" y="190"/>
                    <a:pt x="729" y="285"/>
                  </a:cubicBezTo>
                  <a:lnTo>
                    <a:pt x="476" y="349"/>
                  </a:lnTo>
                  <a:cubicBezTo>
                    <a:pt x="128" y="3737"/>
                    <a:pt x="1" y="7031"/>
                    <a:pt x="128" y="10198"/>
                  </a:cubicBezTo>
                  <a:cubicBezTo>
                    <a:pt x="254" y="10356"/>
                    <a:pt x="381" y="10514"/>
                    <a:pt x="508" y="10673"/>
                  </a:cubicBezTo>
                  <a:cubicBezTo>
                    <a:pt x="508" y="10641"/>
                    <a:pt x="508" y="10609"/>
                    <a:pt x="508" y="10578"/>
                  </a:cubicBezTo>
                  <a:cubicBezTo>
                    <a:pt x="444" y="10419"/>
                    <a:pt x="444" y="10293"/>
                    <a:pt x="476" y="10134"/>
                  </a:cubicBezTo>
                  <a:cubicBezTo>
                    <a:pt x="349" y="6967"/>
                    <a:pt x="476" y="3642"/>
                    <a:pt x="856" y="222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169;p43">
              <a:extLst>
                <a:ext uri="{FF2B5EF4-FFF2-40B4-BE49-F238E27FC236}">
                  <a16:creationId xmlns:a16="http://schemas.microsoft.com/office/drawing/2014/main" id="{F0997BA1-9C42-1C83-1646-13E312AEED44}"/>
                </a:ext>
              </a:extLst>
            </p:cNvPr>
            <p:cNvSpPr/>
            <p:nvPr/>
          </p:nvSpPr>
          <p:spPr>
            <a:xfrm>
              <a:off x="8193574" y="4356463"/>
              <a:ext cx="4081" cy="6137"/>
            </a:xfrm>
            <a:custGeom>
              <a:avLst/>
              <a:gdLst/>
              <a:ahLst/>
              <a:cxnLst/>
              <a:rect l="l" t="t" r="r" b="b"/>
              <a:pathLst>
                <a:path w="127" h="191" extrusionOk="0">
                  <a:moveTo>
                    <a:pt x="95" y="1"/>
                  </a:moveTo>
                  <a:lnTo>
                    <a:pt x="0" y="96"/>
                  </a:lnTo>
                  <a:lnTo>
                    <a:pt x="95" y="191"/>
                  </a:lnTo>
                  <a:cubicBezTo>
                    <a:pt x="95" y="159"/>
                    <a:pt x="127" y="96"/>
                    <a:pt x="127" y="33"/>
                  </a:cubicBezTo>
                  <a:lnTo>
                    <a:pt x="95" y="33"/>
                  </a:lnTo>
                  <a:cubicBezTo>
                    <a:pt x="95" y="33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170;p43">
              <a:extLst>
                <a:ext uri="{FF2B5EF4-FFF2-40B4-BE49-F238E27FC236}">
                  <a16:creationId xmlns:a16="http://schemas.microsoft.com/office/drawing/2014/main" id="{4C625460-EDE4-5006-AB9C-E6358604778D}"/>
                </a:ext>
              </a:extLst>
            </p:cNvPr>
            <p:cNvSpPr/>
            <p:nvPr/>
          </p:nvSpPr>
          <p:spPr>
            <a:xfrm>
              <a:off x="8147786" y="4572201"/>
              <a:ext cx="32" cy="1060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32"/>
                  </a:moveTo>
                  <a:lnTo>
                    <a:pt x="0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171;p43">
              <a:extLst>
                <a:ext uri="{FF2B5EF4-FFF2-40B4-BE49-F238E27FC236}">
                  <a16:creationId xmlns:a16="http://schemas.microsoft.com/office/drawing/2014/main" id="{8CDDF5E0-C266-536C-71E7-35653B8D9B03}"/>
                </a:ext>
              </a:extLst>
            </p:cNvPr>
            <p:cNvSpPr/>
            <p:nvPr/>
          </p:nvSpPr>
          <p:spPr>
            <a:xfrm>
              <a:off x="8110126" y="4823541"/>
              <a:ext cx="8162" cy="15295"/>
            </a:xfrm>
            <a:custGeom>
              <a:avLst/>
              <a:gdLst/>
              <a:ahLst/>
              <a:cxnLst/>
              <a:rect l="l" t="t" r="r" b="b"/>
              <a:pathLst>
                <a:path w="254" h="47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90" y="64"/>
                    <a:pt x="95" y="128"/>
                    <a:pt x="0" y="191"/>
                  </a:cubicBezTo>
                  <a:cubicBezTo>
                    <a:pt x="0" y="223"/>
                    <a:pt x="32" y="223"/>
                    <a:pt x="32" y="254"/>
                  </a:cubicBezTo>
                  <a:lnTo>
                    <a:pt x="222" y="476"/>
                  </a:lnTo>
                  <a:cubicBezTo>
                    <a:pt x="222" y="318"/>
                    <a:pt x="222" y="159"/>
                    <a:pt x="254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5172;p43">
              <a:extLst>
                <a:ext uri="{FF2B5EF4-FFF2-40B4-BE49-F238E27FC236}">
                  <a16:creationId xmlns:a16="http://schemas.microsoft.com/office/drawing/2014/main" id="{D03704E9-C2CD-A82B-419C-F13C673B29BB}"/>
                </a:ext>
              </a:extLst>
            </p:cNvPr>
            <p:cNvSpPr/>
            <p:nvPr/>
          </p:nvSpPr>
          <p:spPr>
            <a:xfrm>
              <a:off x="8196627" y="4354439"/>
              <a:ext cx="2056" cy="3085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1"/>
                  </a:moveTo>
                  <a:cubicBezTo>
                    <a:pt x="32" y="32"/>
                    <a:pt x="32" y="64"/>
                    <a:pt x="0" y="64"/>
                  </a:cubicBezTo>
                  <a:cubicBezTo>
                    <a:pt x="0" y="64"/>
                    <a:pt x="0" y="96"/>
                    <a:pt x="0" y="96"/>
                  </a:cubicBezTo>
                  <a:lnTo>
                    <a:pt x="32" y="9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5173;p43">
              <a:extLst>
                <a:ext uri="{FF2B5EF4-FFF2-40B4-BE49-F238E27FC236}">
                  <a16:creationId xmlns:a16="http://schemas.microsoft.com/office/drawing/2014/main" id="{56E88A69-BA78-40B3-7949-6187260A2760}"/>
                </a:ext>
              </a:extLst>
            </p:cNvPr>
            <p:cNvSpPr/>
            <p:nvPr/>
          </p:nvSpPr>
          <p:spPr>
            <a:xfrm>
              <a:off x="7973756" y="3958599"/>
              <a:ext cx="507822" cy="871080"/>
            </a:xfrm>
            <a:custGeom>
              <a:avLst/>
              <a:gdLst/>
              <a:ahLst/>
              <a:cxnLst/>
              <a:rect l="l" t="t" r="r" b="b"/>
              <a:pathLst>
                <a:path w="15804" h="27109" extrusionOk="0">
                  <a:moveTo>
                    <a:pt x="11465" y="0"/>
                  </a:moveTo>
                  <a:cubicBezTo>
                    <a:pt x="10863" y="1267"/>
                    <a:pt x="10261" y="2597"/>
                    <a:pt x="9723" y="3991"/>
                  </a:cubicBezTo>
                  <a:cubicBezTo>
                    <a:pt x="8805" y="6366"/>
                    <a:pt x="7981" y="8836"/>
                    <a:pt x="7221" y="11560"/>
                  </a:cubicBezTo>
                  <a:cubicBezTo>
                    <a:pt x="6936" y="8519"/>
                    <a:pt x="6144" y="5606"/>
                    <a:pt x="4878" y="2819"/>
                  </a:cubicBezTo>
                  <a:lnTo>
                    <a:pt x="4561" y="2977"/>
                  </a:lnTo>
                  <a:cubicBezTo>
                    <a:pt x="5923" y="5954"/>
                    <a:pt x="6715" y="9121"/>
                    <a:pt x="6936" y="12383"/>
                  </a:cubicBezTo>
                  <a:cubicBezTo>
                    <a:pt x="6968" y="12383"/>
                    <a:pt x="7000" y="12351"/>
                    <a:pt x="7000" y="12320"/>
                  </a:cubicBezTo>
                  <a:lnTo>
                    <a:pt x="7000" y="12415"/>
                  </a:lnTo>
                  <a:cubicBezTo>
                    <a:pt x="6968" y="12478"/>
                    <a:pt x="6968" y="12541"/>
                    <a:pt x="6936" y="12605"/>
                  </a:cubicBezTo>
                  <a:cubicBezTo>
                    <a:pt x="6461" y="14473"/>
                    <a:pt x="5986" y="16437"/>
                    <a:pt x="5543" y="18558"/>
                  </a:cubicBezTo>
                  <a:cubicBezTo>
                    <a:pt x="4213" y="15835"/>
                    <a:pt x="2344" y="13333"/>
                    <a:pt x="96" y="11306"/>
                  </a:cubicBezTo>
                  <a:cubicBezTo>
                    <a:pt x="64" y="11338"/>
                    <a:pt x="64" y="11370"/>
                    <a:pt x="32" y="11433"/>
                  </a:cubicBezTo>
                  <a:cubicBezTo>
                    <a:pt x="32" y="11496"/>
                    <a:pt x="1" y="11591"/>
                    <a:pt x="1" y="11686"/>
                  </a:cubicBezTo>
                  <a:cubicBezTo>
                    <a:pt x="2249" y="13776"/>
                    <a:pt x="4118" y="16310"/>
                    <a:pt x="5384" y="19065"/>
                  </a:cubicBezTo>
                  <a:lnTo>
                    <a:pt x="5448" y="19033"/>
                  </a:lnTo>
                  <a:lnTo>
                    <a:pt x="5448" y="19033"/>
                  </a:lnTo>
                  <a:cubicBezTo>
                    <a:pt x="5448" y="19065"/>
                    <a:pt x="5448" y="19097"/>
                    <a:pt x="5416" y="19128"/>
                  </a:cubicBezTo>
                  <a:cubicBezTo>
                    <a:pt x="5289" y="19825"/>
                    <a:pt x="5163" y="20522"/>
                    <a:pt x="5004" y="21250"/>
                  </a:cubicBezTo>
                  <a:cubicBezTo>
                    <a:pt x="4656" y="23119"/>
                    <a:pt x="4403" y="24955"/>
                    <a:pt x="4181" y="26761"/>
                  </a:cubicBezTo>
                  <a:cubicBezTo>
                    <a:pt x="4213" y="26887"/>
                    <a:pt x="4244" y="27014"/>
                    <a:pt x="4276" y="27109"/>
                  </a:cubicBezTo>
                  <a:cubicBezTo>
                    <a:pt x="4339" y="27046"/>
                    <a:pt x="4434" y="26982"/>
                    <a:pt x="4529" y="26919"/>
                  </a:cubicBezTo>
                  <a:cubicBezTo>
                    <a:pt x="4719" y="25082"/>
                    <a:pt x="5004" y="23214"/>
                    <a:pt x="5353" y="21314"/>
                  </a:cubicBezTo>
                  <a:cubicBezTo>
                    <a:pt x="5479" y="20648"/>
                    <a:pt x="5606" y="19983"/>
                    <a:pt x="5733" y="19350"/>
                  </a:cubicBezTo>
                  <a:cubicBezTo>
                    <a:pt x="8583" y="17513"/>
                    <a:pt x="11813" y="16278"/>
                    <a:pt x="15139" y="15708"/>
                  </a:cubicBezTo>
                  <a:cubicBezTo>
                    <a:pt x="15170" y="15613"/>
                    <a:pt x="15170" y="15518"/>
                    <a:pt x="15202" y="15423"/>
                  </a:cubicBezTo>
                  <a:lnTo>
                    <a:pt x="15202" y="15360"/>
                  </a:lnTo>
                  <a:cubicBezTo>
                    <a:pt x="11908" y="15898"/>
                    <a:pt x="8678" y="17102"/>
                    <a:pt x="5828" y="18875"/>
                  </a:cubicBezTo>
                  <a:cubicBezTo>
                    <a:pt x="6303" y="16627"/>
                    <a:pt x="6810" y="14505"/>
                    <a:pt x="7316" y="12510"/>
                  </a:cubicBezTo>
                  <a:cubicBezTo>
                    <a:pt x="7601" y="12256"/>
                    <a:pt x="7855" y="12098"/>
                    <a:pt x="8171" y="11908"/>
                  </a:cubicBezTo>
                  <a:cubicBezTo>
                    <a:pt x="8330" y="11813"/>
                    <a:pt x="8488" y="11686"/>
                    <a:pt x="8678" y="11560"/>
                  </a:cubicBezTo>
                  <a:cubicBezTo>
                    <a:pt x="10863" y="10071"/>
                    <a:pt x="13207" y="8804"/>
                    <a:pt x="15677" y="7823"/>
                  </a:cubicBezTo>
                  <a:cubicBezTo>
                    <a:pt x="15740" y="7664"/>
                    <a:pt x="15772" y="7538"/>
                    <a:pt x="15804" y="7379"/>
                  </a:cubicBezTo>
                  <a:lnTo>
                    <a:pt x="15804" y="7379"/>
                  </a:lnTo>
                  <a:cubicBezTo>
                    <a:pt x="13238" y="8393"/>
                    <a:pt x="10768" y="9691"/>
                    <a:pt x="8488" y="11275"/>
                  </a:cubicBezTo>
                  <a:cubicBezTo>
                    <a:pt x="8298" y="11401"/>
                    <a:pt x="8140" y="11496"/>
                    <a:pt x="7981" y="11591"/>
                  </a:cubicBezTo>
                  <a:cubicBezTo>
                    <a:pt x="7791" y="11718"/>
                    <a:pt x="7633" y="11813"/>
                    <a:pt x="7475" y="11940"/>
                  </a:cubicBezTo>
                  <a:cubicBezTo>
                    <a:pt x="8235" y="9121"/>
                    <a:pt x="9090" y="6556"/>
                    <a:pt x="10040" y="4117"/>
                  </a:cubicBezTo>
                  <a:cubicBezTo>
                    <a:pt x="10578" y="2724"/>
                    <a:pt x="11180" y="1394"/>
                    <a:pt x="11813" y="127"/>
                  </a:cubicBezTo>
                  <a:cubicBezTo>
                    <a:pt x="11687" y="95"/>
                    <a:pt x="11592" y="32"/>
                    <a:pt x="114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5174;p43">
              <a:extLst>
                <a:ext uri="{FF2B5EF4-FFF2-40B4-BE49-F238E27FC236}">
                  <a16:creationId xmlns:a16="http://schemas.microsoft.com/office/drawing/2014/main" id="{236681BE-5472-C2CC-75C1-3769AF74D740}"/>
                </a:ext>
              </a:extLst>
            </p:cNvPr>
            <p:cNvSpPr/>
            <p:nvPr/>
          </p:nvSpPr>
          <p:spPr>
            <a:xfrm>
              <a:off x="8117260" y="4681098"/>
              <a:ext cx="276789" cy="157738"/>
            </a:xfrm>
            <a:custGeom>
              <a:avLst/>
              <a:gdLst/>
              <a:ahLst/>
              <a:cxnLst/>
              <a:rect l="l" t="t" r="r" b="b"/>
              <a:pathLst>
                <a:path w="8614" h="4909" extrusionOk="0">
                  <a:moveTo>
                    <a:pt x="8614" y="0"/>
                  </a:moveTo>
                  <a:lnTo>
                    <a:pt x="8614" y="0"/>
                  </a:lnTo>
                  <a:cubicBezTo>
                    <a:pt x="5479" y="824"/>
                    <a:pt x="2534" y="2344"/>
                    <a:pt x="32" y="4434"/>
                  </a:cubicBezTo>
                  <a:cubicBezTo>
                    <a:pt x="32" y="4592"/>
                    <a:pt x="0" y="4751"/>
                    <a:pt x="0" y="4909"/>
                  </a:cubicBezTo>
                  <a:cubicBezTo>
                    <a:pt x="2470" y="2755"/>
                    <a:pt x="5415" y="1204"/>
                    <a:pt x="8582" y="380"/>
                  </a:cubicBezTo>
                  <a:cubicBezTo>
                    <a:pt x="8582" y="254"/>
                    <a:pt x="8614" y="127"/>
                    <a:pt x="861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5175;p43">
              <a:extLst>
                <a:ext uri="{FF2B5EF4-FFF2-40B4-BE49-F238E27FC236}">
                  <a16:creationId xmlns:a16="http://schemas.microsoft.com/office/drawing/2014/main" id="{48FDC5A9-8646-9DBC-0D8A-3C335DB9E42B}"/>
                </a:ext>
              </a:extLst>
            </p:cNvPr>
            <p:cNvSpPr/>
            <p:nvPr/>
          </p:nvSpPr>
          <p:spPr>
            <a:xfrm>
              <a:off x="7957465" y="4614937"/>
              <a:ext cx="150637" cy="227980"/>
            </a:xfrm>
            <a:custGeom>
              <a:avLst/>
              <a:gdLst/>
              <a:ahLst/>
              <a:cxnLst/>
              <a:rect l="l" t="t" r="r" b="b"/>
              <a:pathLst>
                <a:path w="4688" h="7095" extrusionOk="0">
                  <a:moveTo>
                    <a:pt x="286" y="1"/>
                  </a:moveTo>
                  <a:lnTo>
                    <a:pt x="1" y="222"/>
                  </a:lnTo>
                  <a:cubicBezTo>
                    <a:pt x="539" y="793"/>
                    <a:pt x="1078" y="1363"/>
                    <a:pt x="1584" y="1964"/>
                  </a:cubicBezTo>
                  <a:cubicBezTo>
                    <a:pt x="2281" y="2756"/>
                    <a:pt x="2978" y="3579"/>
                    <a:pt x="3548" y="4529"/>
                  </a:cubicBezTo>
                  <a:cubicBezTo>
                    <a:pt x="3991" y="5321"/>
                    <a:pt x="4308" y="6208"/>
                    <a:pt x="4498" y="7095"/>
                  </a:cubicBezTo>
                  <a:lnTo>
                    <a:pt x="4593" y="7063"/>
                  </a:lnTo>
                  <a:cubicBezTo>
                    <a:pt x="4625" y="6841"/>
                    <a:pt x="4656" y="6588"/>
                    <a:pt x="4688" y="6335"/>
                  </a:cubicBezTo>
                  <a:cubicBezTo>
                    <a:pt x="4466" y="5638"/>
                    <a:pt x="4181" y="4973"/>
                    <a:pt x="3833" y="4371"/>
                  </a:cubicBezTo>
                  <a:cubicBezTo>
                    <a:pt x="3295" y="3389"/>
                    <a:pt x="2566" y="2534"/>
                    <a:pt x="1869" y="1743"/>
                  </a:cubicBezTo>
                  <a:cubicBezTo>
                    <a:pt x="1331" y="1141"/>
                    <a:pt x="793" y="571"/>
                    <a:pt x="28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5176;p43">
              <a:extLst>
                <a:ext uri="{FF2B5EF4-FFF2-40B4-BE49-F238E27FC236}">
                  <a16:creationId xmlns:a16="http://schemas.microsoft.com/office/drawing/2014/main" id="{262969EA-883D-1FA0-7065-CFD95A90CE3F}"/>
                </a:ext>
              </a:extLst>
            </p:cNvPr>
            <p:cNvSpPr/>
            <p:nvPr/>
          </p:nvSpPr>
          <p:spPr>
            <a:xfrm>
              <a:off x="8105017" y="4818464"/>
              <a:ext cx="8194" cy="24453"/>
            </a:xfrm>
            <a:custGeom>
              <a:avLst/>
              <a:gdLst/>
              <a:ahLst/>
              <a:cxnLst/>
              <a:rect l="l" t="t" r="r" b="b"/>
              <a:pathLst>
                <a:path w="255" h="761" extrusionOk="0">
                  <a:moveTo>
                    <a:pt x="96" y="1"/>
                  </a:moveTo>
                  <a:cubicBezTo>
                    <a:pt x="64" y="254"/>
                    <a:pt x="33" y="507"/>
                    <a:pt x="1" y="761"/>
                  </a:cubicBezTo>
                  <a:lnTo>
                    <a:pt x="254" y="697"/>
                  </a:lnTo>
                  <a:cubicBezTo>
                    <a:pt x="223" y="602"/>
                    <a:pt x="191" y="507"/>
                    <a:pt x="191" y="412"/>
                  </a:cubicBezTo>
                  <a:lnTo>
                    <a:pt x="159" y="381"/>
                  </a:lnTo>
                  <a:cubicBezTo>
                    <a:pt x="159" y="381"/>
                    <a:pt x="159" y="349"/>
                    <a:pt x="159" y="349"/>
                  </a:cubicBezTo>
                  <a:cubicBezTo>
                    <a:pt x="159" y="222"/>
                    <a:pt x="128" y="127"/>
                    <a:pt x="96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5177;p43">
              <a:extLst>
                <a:ext uri="{FF2B5EF4-FFF2-40B4-BE49-F238E27FC236}">
                  <a16:creationId xmlns:a16="http://schemas.microsoft.com/office/drawing/2014/main" id="{58E55ADD-6ABA-99C2-C638-F604EE896DD5}"/>
                </a:ext>
              </a:extLst>
            </p:cNvPr>
            <p:cNvSpPr/>
            <p:nvPr/>
          </p:nvSpPr>
          <p:spPr>
            <a:xfrm>
              <a:off x="8110126" y="4829646"/>
              <a:ext cx="1060" cy="2089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0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32" y="64"/>
                  </a:lnTo>
                  <a:cubicBezTo>
                    <a:pt x="32" y="33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5178;p43">
              <a:extLst>
                <a:ext uri="{FF2B5EF4-FFF2-40B4-BE49-F238E27FC236}">
                  <a16:creationId xmlns:a16="http://schemas.microsoft.com/office/drawing/2014/main" id="{D6051A4B-9DB8-ABD2-8E07-982E6A906DB9}"/>
                </a:ext>
              </a:extLst>
            </p:cNvPr>
            <p:cNvSpPr/>
            <p:nvPr/>
          </p:nvSpPr>
          <p:spPr>
            <a:xfrm>
              <a:off x="7645073" y="4364978"/>
              <a:ext cx="520032" cy="858516"/>
            </a:xfrm>
            <a:custGeom>
              <a:avLst/>
              <a:gdLst/>
              <a:ahLst/>
              <a:cxnLst/>
              <a:rect l="l" t="t" r="r" b="b"/>
              <a:pathLst>
                <a:path w="16184" h="26718" extrusionOk="0">
                  <a:moveTo>
                    <a:pt x="3151" y="1"/>
                  </a:moveTo>
                  <a:cubicBezTo>
                    <a:pt x="2694" y="1"/>
                    <a:pt x="2235" y="202"/>
                    <a:pt x="1806" y="718"/>
                  </a:cubicBezTo>
                  <a:cubicBezTo>
                    <a:pt x="1204" y="1509"/>
                    <a:pt x="1996" y="2681"/>
                    <a:pt x="1489" y="3441"/>
                  </a:cubicBezTo>
                  <a:cubicBezTo>
                    <a:pt x="1014" y="4106"/>
                    <a:pt x="286" y="4138"/>
                    <a:pt x="159" y="5120"/>
                  </a:cubicBezTo>
                  <a:cubicBezTo>
                    <a:pt x="1" y="6545"/>
                    <a:pt x="1584" y="7463"/>
                    <a:pt x="2217" y="8572"/>
                  </a:cubicBezTo>
                  <a:cubicBezTo>
                    <a:pt x="2756" y="9458"/>
                    <a:pt x="2027" y="9997"/>
                    <a:pt x="1806" y="10820"/>
                  </a:cubicBezTo>
                  <a:cubicBezTo>
                    <a:pt x="1647" y="11485"/>
                    <a:pt x="1901" y="12087"/>
                    <a:pt x="2312" y="12593"/>
                  </a:cubicBezTo>
                  <a:cubicBezTo>
                    <a:pt x="3041" y="13480"/>
                    <a:pt x="4403" y="14050"/>
                    <a:pt x="4371" y="15380"/>
                  </a:cubicBezTo>
                  <a:cubicBezTo>
                    <a:pt x="4339" y="16489"/>
                    <a:pt x="4308" y="17502"/>
                    <a:pt x="5416" y="18104"/>
                  </a:cubicBezTo>
                  <a:cubicBezTo>
                    <a:pt x="6176" y="18547"/>
                    <a:pt x="7474" y="18832"/>
                    <a:pt x="7569" y="19877"/>
                  </a:cubicBezTo>
                  <a:cubicBezTo>
                    <a:pt x="7601" y="20257"/>
                    <a:pt x="7411" y="20606"/>
                    <a:pt x="7411" y="20986"/>
                  </a:cubicBezTo>
                  <a:cubicBezTo>
                    <a:pt x="7411" y="21556"/>
                    <a:pt x="7886" y="22062"/>
                    <a:pt x="8393" y="22348"/>
                  </a:cubicBezTo>
                  <a:cubicBezTo>
                    <a:pt x="9533" y="23044"/>
                    <a:pt x="10546" y="23741"/>
                    <a:pt x="11465" y="24723"/>
                  </a:cubicBezTo>
                  <a:cubicBezTo>
                    <a:pt x="11875" y="25133"/>
                    <a:pt x="13322" y="25983"/>
                    <a:pt x="12957" y="26709"/>
                  </a:cubicBezTo>
                  <a:lnTo>
                    <a:pt x="12957" y="26709"/>
                  </a:lnTo>
                  <a:cubicBezTo>
                    <a:pt x="13653" y="25351"/>
                    <a:pt x="14379" y="24023"/>
                    <a:pt x="14948" y="22633"/>
                  </a:cubicBezTo>
                  <a:cubicBezTo>
                    <a:pt x="15455" y="21461"/>
                    <a:pt x="16183" y="19782"/>
                    <a:pt x="15233" y="18642"/>
                  </a:cubicBezTo>
                  <a:cubicBezTo>
                    <a:pt x="14948" y="18294"/>
                    <a:pt x="14505" y="18072"/>
                    <a:pt x="14315" y="17661"/>
                  </a:cubicBezTo>
                  <a:cubicBezTo>
                    <a:pt x="13967" y="16900"/>
                    <a:pt x="14600" y="16045"/>
                    <a:pt x="14758" y="15317"/>
                  </a:cubicBezTo>
                  <a:cubicBezTo>
                    <a:pt x="14980" y="14177"/>
                    <a:pt x="14442" y="13005"/>
                    <a:pt x="13492" y="12372"/>
                  </a:cubicBezTo>
                  <a:cubicBezTo>
                    <a:pt x="13048" y="12087"/>
                    <a:pt x="12573" y="11738"/>
                    <a:pt x="12415" y="11232"/>
                  </a:cubicBezTo>
                  <a:cubicBezTo>
                    <a:pt x="12225" y="10662"/>
                    <a:pt x="12478" y="10060"/>
                    <a:pt x="12542" y="9522"/>
                  </a:cubicBezTo>
                  <a:cubicBezTo>
                    <a:pt x="12605" y="8983"/>
                    <a:pt x="12605" y="8445"/>
                    <a:pt x="12573" y="7938"/>
                  </a:cubicBezTo>
                  <a:cubicBezTo>
                    <a:pt x="12542" y="7558"/>
                    <a:pt x="12478" y="7210"/>
                    <a:pt x="12320" y="6861"/>
                  </a:cubicBezTo>
                  <a:cubicBezTo>
                    <a:pt x="12035" y="6228"/>
                    <a:pt x="11370" y="5975"/>
                    <a:pt x="10831" y="5595"/>
                  </a:cubicBezTo>
                  <a:cubicBezTo>
                    <a:pt x="9565" y="4676"/>
                    <a:pt x="9850" y="3251"/>
                    <a:pt x="9153" y="2016"/>
                  </a:cubicBezTo>
                  <a:cubicBezTo>
                    <a:pt x="8802" y="1402"/>
                    <a:pt x="8383" y="1235"/>
                    <a:pt x="7929" y="1235"/>
                  </a:cubicBezTo>
                  <a:cubicBezTo>
                    <a:pt x="7563" y="1235"/>
                    <a:pt x="7173" y="1344"/>
                    <a:pt x="6778" y="1414"/>
                  </a:cubicBezTo>
                  <a:cubicBezTo>
                    <a:pt x="6594" y="1447"/>
                    <a:pt x="6406" y="1472"/>
                    <a:pt x="6220" y="1472"/>
                  </a:cubicBezTo>
                  <a:cubicBezTo>
                    <a:pt x="5861" y="1472"/>
                    <a:pt x="5507" y="1379"/>
                    <a:pt x="5194" y="1066"/>
                  </a:cubicBezTo>
                  <a:cubicBezTo>
                    <a:pt x="4593" y="504"/>
                    <a:pt x="3873" y="1"/>
                    <a:pt x="3151" y="1"/>
                  </a:cubicBezTo>
                  <a:close/>
                  <a:moveTo>
                    <a:pt x="12957" y="26709"/>
                  </a:moveTo>
                  <a:lnTo>
                    <a:pt x="12957" y="26709"/>
                  </a:lnTo>
                  <a:cubicBezTo>
                    <a:pt x="12956" y="26712"/>
                    <a:pt x="12955" y="26715"/>
                    <a:pt x="12953" y="26718"/>
                  </a:cubicBezTo>
                  <a:cubicBezTo>
                    <a:pt x="12955" y="26715"/>
                    <a:pt x="12956" y="26712"/>
                    <a:pt x="12957" y="26709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5179;p43">
              <a:extLst>
                <a:ext uri="{FF2B5EF4-FFF2-40B4-BE49-F238E27FC236}">
                  <a16:creationId xmlns:a16="http://schemas.microsoft.com/office/drawing/2014/main" id="{E3BFE5F5-4957-863B-79F4-32A6C42B3869}"/>
                </a:ext>
              </a:extLst>
            </p:cNvPr>
            <p:cNvSpPr/>
            <p:nvPr/>
          </p:nvSpPr>
          <p:spPr>
            <a:xfrm>
              <a:off x="7693914" y="4340204"/>
              <a:ext cx="385719" cy="926027"/>
            </a:xfrm>
            <a:custGeom>
              <a:avLst/>
              <a:gdLst/>
              <a:ahLst/>
              <a:cxnLst/>
              <a:rect l="l" t="t" r="r" b="b"/>
              <a:pathLst>
                <a:path w="12004" h="28819" extrusionOk="0">
                  <a:moveTo>
                    <a:pt x="286" y="0"/>
                  </a:moveTo>
                  <a:lnTo>
                    <a:pt x="1" y="222"/>
                  </a:lnTo>
                  <a:cubicBezTo>
                    <a:pt x="856" y="1299"/>
                    <a:pt x="1711" y="2502"/>
                    <a:pt x="2503" y="3769"/>
                  </a:cubicBezTo>
                  <a:cubicBezTo>
                    <a:pt x="4561" y="7031"/>
                    <a:pt x="6398" y="10768"/>
                    <a:pt x="8298" y="15550"/>
                  </a:cubicBezTo>
                  <a:cubicBezTo>
                    <a:pt x="10071" y="20142"/>
                    <a:pt x="11212" y="24607"/>
                    <a:pt x="11655" y="28819"/>
                  </a:cubicBezTo>
                  <a:lnTo>
                    <a:pt x="12003" y="28787"/>
                  </a:lnTo>
                  <a:cubicBezTo>
                    <a:pt x="11560" y="24544"/>
                    <a:pt x="10420" y="20047"/>
                    <a:pt x="8615" y="15423"/>
                  </a:cubicBezTo>
                  <a:cubicBezTo>
                    <a:pt x="6715" y="10641"/>
                    <a:pt x="4878" y="6872"/>
                    <a:pt x="2788" y="3579"/>
                  </a:cubicBezTo>
                  <a:cubicBezTo>
                    <a:pt x="1996" y="2280"/>
                    <a:pt x="1141" y="1109"/>
                    <a:pt x="286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180;p43">
              <a:extLst>
                <a:ext uri="{FF2B5EF4-FFF2-40B4-BE49-F238E27FC236}">
                  <a16:creationId xmlns:a16="http://schemas.microsoft.com/office/drawing/2014/main" id="{02EBE284-0BD3-C638-2CC5-420B21659C3E}"/>
                </a:ext>
              </a:extLst>
            </p:cNvPr>
            <p:cNvSpPr/>
            <p:nvPr/>
          </p:nvSpPr>
          <p:spPr>
            <a:xfrm>
              <a:off x="7620652" y="4554914"/>
              <a:ext cx="267664" cy="93634"/>
            </a:xfrm>
            <a:custGeom>
              <a:avLst/>
              <a:gdLst/>
              <a:ahLst/>
              <a:cxnLst/>
              <a:rect l="l" t="t" r="r" b="b"/>
              <a:pathLst>
                <a:path w="8330" h="2914" extrusionOk="0">
                  <a:moveTo>
                    <a:pt x="64" y="0"/>
                  </a:moveTo>
                  <a:lnTo>
                    <a:pt x="1" y="317"/>
                  </a:lnTo>
                  <a:cubicBezTo>
                    <a:pt x="2344" y="697"/>
                    <a:pt x="4656" y="1362"/>
                    <a:pt x="6841" y="2312"/>
                  </a:cubicBezTo>
                  <a:cubicBezTo>
                    <a:pt x="6999" y="2376"/>
                    <a:pt x="7126" y="2439"/>
                    <a:pt x="7253" y="2471"/>
                  </a:cubicBezTo>
                  <a:cubicBezTo>
                    <a:pt x="7569" y="2597"/>
                    <a:pt x="7791" y="2692"/>
                    <a:pt x="8139" y="2914"/>
                  </a:cubicBezTo>
                  <a:lnTo>
                    <a:pt x="8329" y="2661"/>
                  </a:lnTo>
                  <a:cubicBezTo>
                    <a:pt x="7981" y="2376"/>
                    <a:pt x="7696" y="2281"/>
                    <a:pt x="7379" y="2154"/>
                  </a:cubicBezTo>
                  <a:cubicBezTo>
                    <a:pt x="7253" y="2090"/>
                    <a:pt x="7126" y="2059"/>
                    <a:pt x="6968" y="1964"/>
                  </a:cubicBezTo>
                  <a:cubicBezTo>
                    <a:pt x="4751" y="1014"/>
                    <a:pt x="2439" y="349"/>
                    <a:pt x="64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181;p43">
              <a:extLst>
                <a:ext uri="{FF2B5EF4-FFF2-40B4-BE49-F238E27FC236}">
                  <a16:creationId xmlns:a16="http://schemas.microsoft.com/office/drawing/2014/main" id="{7FE39208-3C8A-E156-3F48-30FD3EC07049}"/>
                </a:ext>
              </a:extLst>
            </p:cNvPr>
            <p:cNvSpPr/>
            <p:nvPr/>
          </p:nvSpPr>
          <p:spPr>
            <a:xfrm>
              <a:off x="7706124" y="4742985"/>
              <a:ext cx="245267" cy="55172"/>
            </a:xfrm>
            <a:custGeom>
              <a:avLst/>
              <a:gdLst/>
              <a:ahLst/>
              <a:cxnLst/>
              <a:rect l="l" t="t" r="r" b="b"/>
              <a:pathLst>
                <a:path w="7633" h="1717" extrusionOk="0">
                  <a:moveTo>
                    <a:pt x="460" y="0"/>
                  </a:moveTo>
                  <a:cubicBezTo>
                    <a:pt x="307" y="0"/>
                    <a:pt x="154" y="2"/>
                    <a:pt x="1" y="6"/>
                  </a:cubicBezTo>
                  <a:lnTo>
                    <a:pt x="1" y="354"/>
                  </a:lnTo>
                  <a:cubicBezTo>
                    <a:pt x="150" y="351"/>
                    <a:pt x="300" y="349"/>
                    <a:pt x="450" y="349"/>
                  </a:cubicBezTo>
                  <a:cubicBezTo>
                    <a:pt x="2840" y="349"/>
                    <a:pt x="5269" y="822"/>
                    <a:pt x="7475" y="1716"/>
                  </a:cubicBezTo>
                  <a:lnTo>
                    <a:pt x="7633" y="1400"/>
                  </a:lnTo>
                  <a:cubicBezTo>
                    <a:pt x="5368" y="476"/>
                    <a:pt x="2907" y="0"/>
                    <a:pt x="460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5182;p43">
              <a:extLst>
                <a:ext uri="{FF2B5EF4-FFF2-40B4-BE49-F238E27FC236}">
                  <a16:creationId xmlns:a16="http://schemas.microsoft.com/office/drawing/2014/main" id="{67F77A91-829D-0158-49C5-C2BBD0F0B28F}"/>
                </a:ext>
              </a:extLst>
            </p:cNvPr>
            <p:cNvSpPr/>
            <p:nvPr/>
          </p:nvSpPr>
          <p:spPr>
            <a:xfrm>
              <a:off x="7766180" y="4898860"/>
              <a:ext cx="248320" cy="80428"/>
            </a:xfrm>
            <a:custGeom>
              <a:avLst/>
              <a:gdLst/>
              <a:ahLst/>
              <a:cxnLst/>
              <a:rect l="l" t="t" r="r" b="b"/>
              <a:pathLst>
                <a:path w="7728" h="2503" extrusionOk="0">
                  <a:moveTo>
                    <a:pt x="32" y="0"/>
                  </a:moveTo>
                  <a:lnTo>
                    <a:pt x="0" y="349"/>
                  </a:lnTo>
                  <a:cubicBezTo>
                    <a:pt x="2660" y="444"/>
                    <a:pt x="5257" y="1172"/>
                    <a:pt x="7537" y="2502"/>
                  </a:cubicBezTo>
                  <a:lnTo>
                    <a:pt x="7727" y="2186"/>
                  </a:lnTo>
                  <a:cubicBezTo>
                    <a:pt x="5384" y="855"/>
                    <a:pt x="2724" y="95"/>
                    <a:pt x="32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5183;p43">
              <a:extLst>
                <a:ext uri="{FF2B5EF4-FFF2-40B4-BE49-F238E27FC236}">
                  <a16:creationId xmlns:a16="http://schemas.microsoft.com/office/drawing/2014/main" id="{6E2E056C-5F8A-A5D8-E481-C39C9C7DA3B0}"/>
                </a:ext>
              </a:extLst>
            </p:cNvPr>
            <p:cNvSpPr/>
            <p:nvPr/>
          </p:nvSpPr>
          <p:spPr>
            <a:xfrm>
              <a:off x="7865887" y="4406333"/>
              <a:ext cx="33611" cy="235114"/>
            </a:xfrm>
            <a:custGeom>
              <a:avLst/>
              <a:gdLst/>
              <a:ahLst/>
              <a:cxnLst/>
              <a:rect l="l" t="t" r="r" b="b"/>
              <a:pathLst>
                <a:path w="1046" h="7317" extrusionOk="0">
                  <a:moveTo>
                    <a:pt x="729" y="1"/>
                  </a:moveTo>
                  <a:cubicBezTo>
                    <a:pt x="127" y="2408"/>
                    <a:pt x="1" y="4846"/>
                    <a:pt x="286" y="7316"/>
                  </a:cubicBezTo>
                  <a:lnTo>
                    <a:pt x="634" y="7253"/>
                  </a:lnTo>
                  <a:cubicBezTo>
                    <a:pt x="349" y="4846"/>
                    <a:pt x="476" y="2439"/>
                    <a:pt x="1046" y="96"/>
                  </a:cubicBezTo>
                  <a:lnTo>
                    <a:pt x="72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5184;p43">
              <a:extLst>
                <a:ext uri="{FF2B5EF4-FFF2-40B4-BE49-F238E27FC236}">
                  <a16:creationId xmlns:a16="http://schemas.microsoft.com/office/drawing/2014/main" id="{C236A7AA-8AD2-732D-954B-789E3CEC50B4}"/>
                </a:ext>
              </a:extLst>
            </p:cNvPr>
            <p:cNvSpPr/>
            <p:nvPr/>
          </p:nvSpPr>
          <p:spPr>
            <a:xfrm>
              <a:off x="7941206" y="4575253"/>
              <a:ext cx="110954" cy="212717"/>
            </a:xfrm>
            <a:custGeom>
              <a:avLst/>
              <a:gdLst/>
              <a:ahLst/>
              <a:cxnLst/>
              <a:rect l="l" t="t" r="r" b="b"/>
              <a:pathLst>
                <a:path w="3453" h="6620" extrusionOk="0">
                  <a:moveTo>
                    <a:pt x="3199" y="1"/>
                  </a:moveTo>
                  <a:cubicBezTo>
                    <a:pt x="1710" y="1933"/>
                    <a:pt x="602" y="4181"/>
                    <a:pt x="0" y="6525"/>
                  </a:cubicBezTo>
                  <a:lnTo>
                    <a:pt x="349" y="6620"/>
                  </a:lnTo>
                  <a:cubicBezTo>
                    <a:pt x="919" y="4308"/>
                    <a:pt x="1995" y="2091"/>
                    <a:pt x="3452" y="222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5185;p43">
              <a:extLst>
                <a:ext uri="{FF2B5EF4-FFF2-40B4-BE49-F238E27FC236}">
                  <a16:creationId xmlns:a16="http://schemas.microsoft.com/office/drawing/2014/main" id="{46F32D28-CDA5-9F31-9292-E477752C5E97}"/>
                </a:ext>
              </a:extLst>
            </p:cNvPr>
            <p:cNvSpPr/>
            <p:nvPr/>
          </p:nvSpPr>
          <p:spPr>
            <a:xfrm>
              <a:off x="8011415" y="4793015"/>
              <a:ext cx="84476" cy="186272"/>
            </a:xfrm>
            <a:custGeom>
              <a:avLst/>
              <a:gdLst/>
              <a:ahLst/>
              <a:cxnLst/>
              <a:rect l="l" t="t" r="r" b="b"/>
              <a:pathLst>
                <a:path w="2629" h="5797" extrusionOk="0">
                  <a:moveTo>
                    <a:pt x="2344" y="1"/>
                  </a:moveTo>
                  <a:cubicBezTo>
                    <a:pt x="2027" y="508"/>
                    <a:pt x="1742" y="1014"/>
                    <a:pt x="1426" y="1489"/>
                  </a:cubicBezTo>
                  <a:cubicBezTo>
                    <a:pt x="1046" y="2154"/>
                    <a:pt x="634" y="2883"/>
                    <a:pt x="349" y="3674"/>
                  </a:cubicBezTo>
                  <a:cubicBezTo>
                    <a:pt x="127" y="4371"/>
                    <a:pt x="0" y="5068"/>
                    <a:pt x="0" y="5765"/>
                  </a:cubicBezTo>
                  <a:lnTo>
                    <a:pt x="349" y="5796"/>
                  </a:lnTo>
                  <a:cubicBezTo>
                    <a:pt x="349" y="5100"/>
                    <a:pt x="475" y="4435"/>
                    <a:pt x="697" y="3801"/>
                  </a:cubicBezTo>
                  <a:cubicBezTo>
                    <a:pt x="951" y="3041"/>
                    <a:pt x="1362" y="2313"/>
                    <a:pt x="1742" y="1679"/>
                  </a:cubicBezTo>
                  <a:cubicBezTo>
                    <a:pt x="2027" y="1173"/>
                    <a:pt x="2344" y="666"/>
                    <a:pt x="2629" y="191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5186;p43">
              <a:extLst>
                <a:ext uri="{FF2B5EF4-FFF2-40B4-BE49-F238E27FC236}">
                  <a16:creationId xmlns:a16="http://schemas.microsoft.com/office/drawing/2014/main" id="{C5AA9E9D-C495-F0C7-2235-CEAECB5BD56C}"/>
                </a:ext>
              </a:extLst>
            </p:cNvPr>
            <p:cNvSpPr/>
            <p:nvPr/>
          </p:nvSpPr>
          <p:spPr>
            <a:xfrm>
              <a:off x="7881150" y="5215333"/>
              <a:ext cx="367403" cy="367371"/>
            </a:xfrm>
            <a:custGeom>
              <a:avLst/>
              <a:gdLst/>
              <a:ahLst/>
              <a:cxnLst/>
              <a:rect l="l" t="t" r="r" b="b"/>
              <a:pathLst>
                <a:path w="11434" h="11433" extrusionOk="0">
                  <a:moveTo>
                    <a:pt x="1" y="0"/>
                  </a:moveTo>
                  <a:lnTo>
                    <a:pt x="1996" y="11433"/>
                  </a:lnTo>
                  <a:lnTo>
                    <a:pt x="9438" y="11433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5187;p43">
              <a:extLst>
                <a:ext uri="{FF2B5EF4-FFF2-40B4-BE49-F238E27FC236}">
                  <a16:creationId xmlns:a16="http://schemas.microsoft.com/office/drawing/2014/main" id="{53ED4D2E-DB07-9FA6-E9A8-FFFA9241B885}"/>
                </a:ext>
              </a:extLst>
            </p:cNvPr>
            <p:cNvSpPr/>
            <p:nvPr/>
          </p:nvSpPr>
          <p:spPr>
            <a:xfrm>
              <a:off x="7835361" y="5111545"/>
              <a:ext cx="457952" cy="103820"/>
            </a:xfrm>
            <a:custGeom>
              <a:avLst/>
              <a:gdLst/>
              <a:ahLst/>
              <a:cxnLst/>
              <a:rect l="l" t="t" r="r" b="b"/>
              <a:pathLst>
                <a:path w="14252" h="3231" extrusionOk="0">
                  <a:moveTo>
                    <a:pt x="1" y="0"/>
                  </a:moveTo>
                  <a:lnTo>
                    <a:pt x="1" y="3230"/>
                  </a:lnTo>
                  <a:lnTo>
                    <a:pt x="14252" y="3230"/>
                  </a:lnTo>
                  <a:lnTo>
                    <a:pt x="14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5188;p43">
              <a:extLst>
                <a:ext uri="{FF2B5EF4-FFF2-40B4-BE49-F238E27FC236}">
                  <a16:creationId xmlns:a16="http://schemas.microsoft.com/office/drawing/2014/main" id="{432C2F99-A85A-F33F-A30B-3078DD99E578}"/>
                </a:ext>
              </a:extLst>
            </p:cNvPr>
            <p:cNvSpPr/>
            <p:nvPr/>
          </p:nvSpPr>
          <p:spPr>
            <a:xfrm>
              <a:off x="7881150" y="5215333"/>
              <a:ext cx="367403" cy="48874"/>
            </a:xfrm>
            <a:custGeom>
              <a:avLst/>
              <a:gdLst/>
              <a:ahLst/>
              <a:cxnLst/>
              <a:rect l="l" t="t" r="r" b="b"/>
              <a:pathLst>
                <a:path w="11434" h="1521" extrusionOk="0">
                  <a:moveTo>
                    <a:pt x="1" y="0"/>
                  </a:moveTo>
                  <a:lnTo>
                    <a:pt x="254" y="1521"/>
                  </a:lnTo>
                  <a:lnTo>
                    <a:pt x="11180" y="152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5189;p43">
              <a:extLst>
                <a:ext uri="{FF2B5EF4-FFF2-40B4-BE49-F238E27FC236}">
                  <a16:creationId xmlns:a16="http://schemas.microsoft.com/office/drawing/2014/main" id="{115FE465-34E5-1485-2F87-ED1DF5EC0F98}"/>
                </a:ext>
              </a:extLst>
            </p:cNvPr>
            <p:cNvSpPr/>
            <p:nvPr/>
          </p:nvSpPr>
          <p:spPr>
            <a:xfrm>
              <a:off x="7820098" y="5600987"/>
              <a:ext cx="2375138" cy="176086"/>
            </a:xfrm>
            <a:custGeom>
              <a:avLst/>
              <a:gdLst/>
              <a:ahLst/>
              <a:cxnLst/>
              <a:rect l="l" t="t" r="r" b="b"/>
              <a:pathLst>
                <a:path w="73917" h="5480" extrusionOk="0">
                  <a:moveTo>
                    <a:pt x="36958" y="1"/>
                  </a:moveTo>
                  <a:cubicBezTo>
                    <a:pt x="16532" y="1"/>
                    <a:pt x="1" y="1236"/>
                    <a:pt x="1" y="2756"/>
                  </a:cubicBezTo>
                  <a:cubicBezTo>
                    <a:pt x="1" y="4245"/>
                    <a:pt x="16532" y="5480"/>
                    <a:pt x="36958" y="5480"/>
                  </a:cubicBezTo>
                  <a:cubicBezTo>
                    <a:pt x="57353" y="5480"/>
                    <a:pt x="73916" y="4245"/>
                    <a:pt x="73916" y="2756"/>
                  </a:cubicBezTo>
                  <a:cubicBezTo>
                    <a:pt x="73916" y="1236"/>
                    <a:pt x="57353" y="1"/>
                    <a:pt x="36958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5190;p43">
              <a:extLst>
                <a:ext uri="{FF2B5EF4-FFF2-40B4-BE49-F238E27FC236}">
                  <a16:creationId xmlns:a16="http://schemas.microsoft.com/office/drawing/2014/main" id="{4C731205-70BA-1579-9FDC-6DC6E4A2AD7D}"/>
                </a:ext>
              </a:extLst>
            </p:cNvPr>
            <p:cNvSpPr/>
            <p:nvPr/>
          </p:nvSpPr>
          <p:spPr>
            <a:xfrm>
              <a:off x="8626046" y="3582841"/>
              <a:ext cx="960665" cy="1027533"/>
            </a:xfrm>
            <a:custGeom>
              <a:avLst/>
              <a:gdLst/>
              <a:ahLst/>
              <a:cxnLst/>
              <a:rect l="l" t="t" r="r" b="b"/>
              <a:pathLst>
                <a:path w="29897" h="31978" extrusionOk="0">
                  <a:moveTo>
                    <a:pt x="13297" y="0"/>
                  </a:moveTo>
                  <a:cubicBezTo>
                    <a:pt x="12541" y="0"/>
                    <a:pt x="11808" y="149"/>
                    <a:pt x="11116" y="547"/>
                  </a:cubicBezTo>
                  <a:cubicBezTo>
                    <a:pt x="10515" y="895"/>
                    <a:pt x="9976" y="1307"/>
                    <a:pt x="9375" y="1687"/>
                  </a:cubicBezTo>
                  <a:cubicBezTo>
                    <a:pt x="8076" y="2447"/>
                    <a:pt x="6651" y="2827"/>
                    <a:pt x="5416" y="3777"/>
                  </a:cubicBezTo>
                  <a:cubicBezTo>
                    <a:pt x="3389" y="5392"/>
                    <a:pt x="1267" y="8432"/>
                    <a:pt x="2502" y="11124"/>
                  </a:cubicBezTo>
                  <a:cubicBezTo>
                    <a:pt x="2882" y="11948"/>
                    <a:pt x="3611" y="12739"/>
                    <a:pt x="3452" y="13626"/>
                  </a:cubicBezTo>
                  <a:cubicBezTo>
                    <a:pt x="3421" y="13975"/>
                    <a:pt x="3231" y="14291"/>
                    <a:pt x="3041" y="14608"/>
                  </a:cubicBezTo>
                  <a:cubicBezTo>
                    <a:pt x="2217" y="15906"/>
                    <a:pt x="1046" y="17078"/>
                    <a:pt x="982" y="18662"/>
                  </a:cubicBezTo>
                  <a:cubicBezTo>
                    <a:pt x="951" y="18947"/>
                    <a:pt x="982" y="19263"/>
                    <a:pt x="1077" y="19517"/>
                  </a:cubicBezTo>
                  <a:cubicBezTo>
                    <a:pt x="1172" y="19833"/>
                    <a:pt x="1362" y="20055"/>
                    <a:pt x="1521" y="20340"/>
                  </a:cubicBezTo>
                  <a:cubicBezTo>
                    <a:pt x="2217" y="21543"/>
                    <a:pt x="1647" y="22367"/>
                    <a:pt x="1014" y="23475"/>
                  </a:cubicBezTo>
                  <a:cubicBezTo>
                    <a:pt x="159" y="24964"/>
                    <a:pt x="1" y="26895"/>
                    <a:pt x="761" y="28447"/>
                  </a:cubicBezTo>
                  <a:cubicBezTo>
                    <a:pt x="1452" y="29859"/>
                    <a:pt x="2983" y="30852"/>
                    <a:pt x="4542" y="30852"/>
                  </a:cubicBezTo>
                  <a:cubicBezTo>
                    <a:pt x="4696" y="30852"/>
                    <a:pt x="4850" y="30842"/>
                    <a:pt x="5004" y="30822"/>
                  </a:cubicBezTo>
                  <a:cubicBezTo>
                    <a:pt x="6303" y="30632"/>
                    <a:pt x="7253" y="29651"/>
                    <a:pt x="8456" y="29366"/>
                  </a:cubicBezTo>
                  <a:cubicBezTo>
                    <a:pt x="9783" y="29026"/>
                    <a:pt x="11110" y="28446"/>
                    <a:pt x="12525" y="28446"/>
                  </a:cubicBezTo>
                  <a:cubicBezTo>
                    <a:pt x="12562" y="28446"/>
                    <a:pt x="12599" y="28446"/>
                    <a:pt x="12637" y="28447"/>
                  </a:cubicBezTo>
                  <a:cubicBezTo>
                    <a:pt x="14948" y="28511"/>
                    <a:pt x="16627" y="29461"/>
                    <a:pt x="18464" y="30791"/>
                  </a:cubicBezTo>
                  <a:cubicBezTo>
                    <a:pt x="19573" y="31569"/>
                    <a:pt x="20994" y="31977"/>
                    <a:pt x="22402" y="31977"/>
                  </a:cubicBezTo>
                  <a:cubicBezTo>
                    <a:pt x="23285" y="31977"/>
                    <a:pt x="24163" y="31817"/>
                    <a:pt x="24956" y="31487"/>
                  </a:cubicBezTo>
                  <a:cubicBezTo>
                    <a:pt x="24956" y="31487"/>
                    <a:pt x="24956" y="31487"/>
                    <a:pt x="24956" y="31456"/>
                  </a:cubicBezTo>
                  <a:cubicBezTo>
                    <a:pt x="25969" y="31044"/>
                    <a:pt x="26856" y="30442"/>
                    <a:pt x="27743" y="29809"/>
                  </a:cubicBezTo>
                  <a:cubicBezTo>
                    <a:pt x="28313" y="29397"/>
                    <a:pt x="28914" y="28954"/>
                    <a:pt x="29263" y="28321"/>
                  </a:cubicBezTo>
                  <a:cubicBezTo>
                    <a:pt x="29548" y="27877"/>
                    <a:pt x="29643" y="27339"/>
                    <a:pt x="29706" y="26832"/>
                  </a:cubicBezTo>
                  <a:cubicBezTo>
                    <a:pt x="29896" y="24679"/>
                    <a:pt x="29136" y="22462"/>
                    <a:pt x="27648" y="20910"/>
                  </a:cubicBezTo>
                  <a:cubicBezTo>
                    <a:pt x="27363" y="20625"/>
                    <a:pt x="27046" y="20340"/>
                    <a:pt x="26856" y="19992"/>
                  </a:cubicBezTo>
                  <a:cubicBezTo>
                    <a:pt x="25938" y="18440"/>
                    <a:pt x="27426" y="16191"/>
                    <a:pt x="26413" y="14671"/>
                  </a:cubicBezTo>
                  <a:cubicBezTo>
                    <a:pt x="25906" y="13943"/>
                    <a:pt x="25019" y="13658"/>
                    <a:pt x="24322" y="13151"/>
                  </a:cubicBezTo>
                  <a:cubicBezTo>
                    <a:pt x="22011" y="11504"/>
                    <a:pt x="22866" y="8781"/>
                    <a:pt x="22327" y="6437"/>
                  </a:cubicBezTo>
                  <a:cubicBezTo>
                    <a:pt x="21567" y="2954"/>
                    <a:pt x="17799" y="547"/>
                    <a:pt x="14473" y="104"/>
                  </a:cubicBezTo>
                  <a:cubicBezTo>
                    <a:pt x="14077" y="39"/>
                    <a:pt x="13684" y="0"/>
                    <a:pt x="13297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5191;p43">
              <a:extLst>
                <a:ext uri="{FF2B5EF4-FFF2-40B4-BE49-F238E27FC236}">
                  <a16:creationId xmlns:a16="http://schemas.microsoft.com/office/drawing/2014/main" id="{2A5E3B18-7863-CD7B-FD9E-7556E281D235}"/>
                </a:ext>
              </a:extLst>
            </p:cNvPr>
            <p:cNvSpPr/>
            <p:nvPr/>
          </p:nvSpPr>
          <p:spPr>
            <a:xfrm>
              <a:off x="8628070" y="3564365"/>
              <a:ext cx="899614" cy="820632"/>
            </a:xfrm>
            <a:custGeom>
              <a:avLst/>
              <a:gdLst/>
              <a:ahLst/>
              <a:cxnLst/>
              <a:rect l="l" t="t" r="r" b="b"/>
              <a:pathLst>
                <a:path w="27997" h="25539" extrusionOk="0">
                  <a:moveTo>
                    <a:pt x="14013" y="1"/>
                  </a:moveTo>
                  <a:cubicBezTo>
                    <a:pt x="12667" y="1"/>
                    <a:pt x="11445" y="309"/>
                    <a:pt x="10452" y="900"/>
                  </a:cubicBezTo>
                  <a:cubicBezTo>
                    <a:pt x="10040" y="1154"/>
                    <a:pt x="9723" y="1502"/>
                    <a:pt x="9438" y="1819"/>
                  </a:cubicBezTo>
                  <a:cubicBezTo>
                    <a:pt x="9343" y="1914"/>
                    <a:pt x="9217" y="2040"/>
                    <a:pt x="9122" y="2167"/>
                  </a:cubicBezTo>
                  <a:cubicBezTo>
                    <a:pt x="8710" y="2579"/>
                    <a:pt x="8203" y="2895"/>
                    <a:pt x="7601" y="3275"/>
                  </a:cubicBezTo>
                  <a:cubicBezTo>
                    <a:pt x="6746" y="3814"/>
                    <a:pt x="5796" y="4289"/>
                    <a:pt x="4878" y="4732"/>
                  </a:cubicBezTo>
                  <a:cubicBezTo>
                    <a:pt x="4688" y="4827"/>
                    <a:pt x="4466" y="4922"/>
                    <a:pt x="4276" y="5049"/>
                  </a:cubicBezTo>
                  <a:cubicBezTo>
                    <a:pt x="3484" y="5429"/>
                    <a:pt x="2756" y="5809"/>
                    <a:pt x="2218" y="6411"/>
                  </a:cubicBezTo>
                  <a:cubicBezTo>
                    <a:pt x="1616" y="7139"/>
                    <a:pt x="1268" y="8152"/>
                    <a:pt x="1299" y="9229"/>
                  </a:cubicBezTo>
                  <a:cubicBezTo>
                    <a:pt x="1331" y="10116"/>
                    <a:pt x="1584" y="11066"/>
                    <a:pt x="2091" y="12079"/>
                  </a:cubicBezTo>
                  <a:cubicBezTo>
                    <a:pt x="2186" y="12238"/>
                    <a:pt x="2281" y="12396"/>
                    <a:pt x="2376" y="12554"/>
                  </a:cubicBezTo>
                  <a:cubicBezTo>
                    <a:pt x="2598" y="12998"/>
                    <a:pt x="2851" y="13441"/>
                    <a:pt x="2978" y="13884"/>
                  </a:cubicBezTo>
                  <a:cubicBezTo>
                    <a:pt x="3358" y="15120"/>
                    <a:pt x="2376" y="16133"/>
                    <a:pt x="1933" y="16513"/>
                  </a:cubicBezTo>
                  <a:cubicBezTo>
                    <a:pt x="1838" y="16608"/>
                    <a:pt x="1743" y="16703"/>
                    <a:pt x="1616" y="16798"/>
                  </a:cubicBezTo>
                  <a:cubicBezTo>
                    <a:pt x="1109" y="17210"/>
                    <a:pt x="571" y="17653"/>
                    <a:pt x="286" y="18286"/>
                  </a:cubicBezTo>
                  <a:cubicBezTo>
                    <a:pt x="1" y="18920"/>
                    <a:pt x="33" y="19712"/>
                    <a:pt x="349" y="20313"/>
                  </a:cubicBezTo>
                  <a:cubicBezTo>
                    <a:pt x="508" y="20598"/>
                    <a:pt x="698" y="20820"/>
                    <a:pt x="888" y="21042"/>
                  </a:cubicBezTo>
                  <a:cubicBezTo>
                    <a:pt x="1109" y="21295"/>
                    <a:pt x="1299" y="21548"/>
                    <a:pt x="1458" y="21802"/>
                  </a:cubicBezTo>
                  <a:cubicBezTo>
                    <a:pt x="1679" y="22308"/>
                    <a:pt x="1679" y="22910"/>
                    <a:pt x="1458" y="23417"/>
                  </a:cubicBezTo>
                  <a:cubicBezTo>
                    <a:pt x="1363" y="23607"/>
                    <a:pt x="1236" y="23797"/>
                    <a:pt x="1109" y="23987"/>
                  </a:cubicBezTo>
                  <a:cubicBezTo>
                    <a:pt x="793" y="24494"/>
                    <a:pt x="476" y="24969"/>
                    <a:pt x="666" y="25539"/>
                  </a:cubicBezTo>
                  <a:lnTo>
                    <a:pt x="919" y="25444"/>
                  </a:lnTo>
                  <a:cubicBezTo>
                    <a:pt x="793" y="25000"/>
                    <a:pt x="1078" y="24589"/>
                    <a:pt x="1363" y="24145"/>
                  </a:cubicBezTo>
                  <a:cubicBezTo>
                    <a:pt x="1489" y="23955"/>
                    <a:pt x="1616" y="23734"/>
                    <a:pt x="1711" y="23512"/>
                  </a:cubicBezTo>
                  <a:cubicBezTo>
                    <a:pt x="1996" y="22942"/>
                    <a:pt x="1996" y="22245"/>
                    <a:pt x="1711" y="21675"/>
                  </a:cubicBezTo>
                  <a:cubicBezTo>
                    <a:pt x="1553" y="21390"/>
                    <a:pt x="1331" y="21137"/>
                    <a:pt x="1141" y="20883"/>
                  </a:cubicBezTo>
                  <a:cubicBezTo>
                    <a:pt x="951" y="20662"/>
                    <a:pt x="761" y="20440"/>
                    <a:pt x="634" y="20187"/>
                  </a:cubicBezTo>
                  <a:cubicBezTo>
                    <a:pt x="318" y="19648"/>
                    <a:pt x="318" y="18952"/>
                    <a:pt x="571" y="18413"/>
                  </a:cubicBezTo>
                  <a:cubicBezTo>
                    <a:pt x="824" y="17843"/>
                    <a:pt x="1331" y="17400"/>
                    <a:pt x="1806" y="17020"/>
                  </a:cubicBezTo>
                  <a:cubicBezTo>
                    <a:pt x="1933" y="16925"/>
                    <a:pt x="2028" y="16830"/>
                    <a:pt x="2154" y="16735"/>
                  </a:cubicBezTo>
                  <a:cubicBezTo>
                    <a:pt x="3168" y="15848"/>
                    <a:pt x="3580" y="14771"/>
                    <a:pt x="3263" y="13821"/>
                  </a:cubicBezTo>
                  <a:cubicBezTo>
                    <a:pt x="3136" y="13314"/>
                    <a:pt x="2883" y="12871"/>
                    <a:pt x="2629" y="12428"/>
                  </a:cubicBezTo>
                  <a:cubicBezTo>
                    <a:pt x="2534" y="12269"/>
                    <a:pt x="2439" y="12111"/>
                    <a:pt x="2376" y="11953"/>
                  </a:cubicBezTo>
                  <a:cubicBezTo>
                    <a:pt x="1869" y="10971"/>
                    <a:pt x="1616" y="10084"/>
                    <a:pt x="1584" y="9229"/>
                  </a:cubicBezTo>
                  <a:cubicBezTo>
                    <a:pt x="1553" y="8216"/>
                    <a:pt x="1869" y="7266"/>
                    <a:pt x="2439" y="6601"/>
                  </a:cubicBezTo>
                  <a:cubicBezTo>
                    <a:pt x="2946" y="6031"/>
                    <a:pt x="3643" y="5651"/>
                    <a:pt x="4403" y="5271"/>
                  </a:cubicBezTo>
                  <a:cubicBezTo>
                    <a:pt x="4593" y="5176"/>
                    <a:pt x="4815" y="5081"/>
                    <a:pt x="5005" y="4986"/>
                  </a:cubicBezTo>
                  <a:cubicBezTo>
                    <a:pt x="5923" y="4542"/>
                    <a:pt x="6873" y="4067"/>
                    <a:pt x="7760" y="3529"/>
                  </a:cubicBezTo>
                  <a:cubicBezTo>
                    <a:pt x="8362" y="3149"/>
                    <a:pt x="8900" y="2800"/>
                    <a:pt x="9312" y="2357"/>
                  </a:cubicBezTo>
                  <a:cubicBezTo>
                    <a:pt x="9438" y="2230"/>
                    <a:pt x="9533" y="2135"/>
                    <a:pt x="9660" y="2009"/>
                  </a:cubicBezTo>
                  <a:cubicBezTo>
                    <a:pt x="9945" y="1692"/>
                    <a:pt x="10230" y="1375"/>
                    <a:pt x="10610" y="1154"/>
                  </a:cubicBezTo>
                  <a:cubicBezTo>
                    <a:pt x="11589" y="557"/>
                    <a:pt x="12768" y="297"/>
                    <a:pt x="13979" y="297"/>
                  </a:cubicBezTo>
                  <a:cubicBezTo>
                    <a:pt x="16176" y="297"/>
                    <a:pt x="18480" y="1155"/>
                    <a:pt x="19889" y="2420"/>
                  </a:cubicBezTo>
                  <a:cubicBezTo>
                    <a:pt x="20016" y="2515"/>
                    <a:pt x="20142" y="2642"/>
                    <a:pt x="20269" y="2800"/>
                  </a:cubicBezTo>
                  <a:cubicBezTo>
                    <a:pt x="21283" y="3845"/>
                    <a:pt x="21916" y="5081"/>
                    <a:pt x="22043" y="6221"/>
                  </a:cubicBezTo>
                  <a:cubicBezTo>
                    <a:pt x="22169" y="7392"/>
                    <a:pt x="22169" y="8564"/>
                    <a:pt x="22169" y="9578"/>
                  </a:cubicBezTo>
                  <a:cubicBezTo>
                    <a:pt x="22169" y="9768"/>
                    <a:pt x="22169" y="9989"/>
                    <a:pt x="22169" y="10179"/>
                  </a:cubicBezTo>
                  <a:cubicBezTo>
                    <a:pt x="22138" y="10813"/>
                    <a:pt x="22138" y="11383"/>
                    <a:pt x="22391" y="12048"/>
                  </a:cubicBezTo>
                  <a:cubicBezTo>
                    <a:pt x="22613" y="12713"/>
                    <a:pt x="23024" y="13631"/>
                    <a:pt x="23943" y="14075"/>
                  </a:cubicBezTo>
                  <a:cubicBezTo>
                    <a:pt x="24228" y="14201"/>
                    <a:pt x="24576" y="14265"/>
                    <a:pt x="24893" y="14360"/>
                  </a:cubicBezTo>
                  <a:cubicBezTo>
                    <a:pt x="25114" y="14391"/>
                    <a:pt x="25368" y="14455"/>
                    <a:pt x="25590" y="14518"/>
                  </a:cubicBezTo>
                  <a:cubicBezTo>
                    <a:pt x="26571" y="14866"/>
                    <a:pt x="27300" y="15880"/>
                    <a:pt x="27363" y="16925"/>
                  </a:cubicBezTo>
                  <a:cubicBezTo>
                    <a:pt x="27363" y="17526"/>
                    <a:pt x="27205" y="18065"/>
                    <a:pt x="27015" y="18666"/>
                  </a:cubicBezTo>
                  <a:cubicBezTo>
                    <a:pt x="26951" y="18952"/>
                    <a:pt x="26856" y="19205"/>
                    <a:pt x="26793" y="19490"/>
                  </a:cubicBezTo>
                  <a:cubicBezTo>
                    <a:pt x="26540" y="20725"/>
                    <a:pt x="26635" y="22372"/>
                    <a:pt x="27806" y="23385"/>
                  </a:cubicBezTo>
                  <a:lnTo>
                    <a:pt x="27996" y="23163"/>
                  </a:lnTo>
                  <a:cubicBezTo>
                    <a:pt x="26920" y="22245"/>
                    <a:pt x="26825" y="20693"/>
                    <a:pt x="27078" y="19553"/>
                  </a:cubicBezTo>
                  <a:cubicBezTo>
                    <a:pt x="27141" y="19268"/>
                    <a:pt x="27205" y="19015"/>
                    <a:pt x="27300" y="18762"/>
                  </a:cubicBezTo>
                  <a:cubicBezTo>
                    <a:pt x="27490" y="18160"/>
                    <a:pt x="27648" y="17558"/>
                    <a:pt x="27616" y="16925"/>
                  </a:cubicBezTo>
                  <a:cubicBezTo>
                    <a:pt x="27585" y="15753"/>
                    <a:pt x="26793" y="14645"/>
                    <a:pt x="25685" y="14265"/>
                  </a:cubicBezTo>
                  <a:cubicBezTo>
                    <a:pt x="25431" y="14170"/>
                    <a:pt x="25178" y="14138"/>
                    <a:pt x="24956" y="14075"/>
                  </a:cubicBezTo>
                  <a:cubicBezTo>
                    <a:pt x="24639" y="14011"/>
                    <a:pt x="24323" y="13948"/>
                    <a:pt x="24038" y="13821"/>
                  </a:cubicBezTo>
                  <a:cubicBezTo>
                    <a:pt x="23436" y="13504"/>
                    <a:pt x="22993" y="12934"/>
                    <a:pt x="22644" y="11953"/>
                  </a:cubicBezTo>
                  <a:cubicBezTo>
                    <a:pt x="22423" y="11351"/>
                    <a:pt x="22423" y="10813"/>
                    <a:pt x="22454" y="10179"/>
                  </a:cubicBezTo>
                  <a:cubicBezTo>
                    <a:pt x="22454" y="9989"/>
                    <a:pt x="22454" y="9768"/>
                    <a:pt x="22454" y="9578"/>
                  </a:cubicBezTo>
                  <a:cubicBezTo>
                    <a:pt x="22454" y="8564"/>
                    <a:pt x="22423" y="7392"/>
                    <a:pt x="22296" y="6189"/>
                  </a:cubicBezTo>
                  <a:cubicBezTo>
                    <a:pt x="22201" y="4986"/>
                    <a:pt x="21504" y="3687"/>
                    <a:pt x="20491" y="2579"/>
                  </a:cubicBezTo>
                  <a:cubicBezTo>
                    <a:pt x="20332" y="2452"/>
                    <a:pt x="20206" y="2325"/>
                    <a:pt x="20079" y="2199"/>
                  </a:cubicBezTo>
                  <a:cubicBezTo>
                    <a:pt x="18907" y="1154"/>
                    <a:pt x="17229" y="394"/>
                    <a:pt x="15424" y="109"/>
                  </a:cubicBezTo>
                  <a:cubicBezTo>
                    <a:pt x="14942" y="36"/>
                    <a:pt x="14470" y="1"/>
                    <a:pt x="14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5192;p43">
              <a:extLst>
                <a:ext uri="{FF2B5EF4-FFF2-40B4-BE49-F238E27FC236}">
                  <a16:creationId xmlns:a16="http://schemas.microsoft.com/office/drawing/2014/main" id="{6E2EE85A-C448-BCB4-AB33-419F16B49B2C}"/>
                </a:ext>
              </a:extLst>
            </p:cNvPr>
            <p:cNvSpPr/>
            <p:nvPr/>
          </p:nvSpPr>
          <p:spPr>
            <a:xfrm>
              <a:off x="8114207" y="5127997"/>
              <a:ext cx="1824580" cy="505862"/>
            </a:xfrm>
            <a:custGeom>
              <a:avLst/>
              <a:gdLst/>
              <a:ahLst/>
              <a:cxnLst/>
              <a:rect l="l" t="t" r="r" b="b"/>
              <a:pathLst>
                <a:path w="56783" h="15743" extrusionOk="0">
                  <a:moveTo>
                    <a:pt x="49793" y="1"/>
                  </a:moveTo>
                  <a:cubicBezTo>
                    <a:pt x="46715" y="1"/>
                    <a:pt x="43498" y="797"/>
                    <a:pt x="40568" y="1515"/>
                  </a:cubicBezTo>
                  <a:cubicBezTo>
                    <a:pt x="36445" y="2515"/>
                    <a:pt x="32475" y="3638"/>
                    <a:pt x="28174" y="3638"/>
                  </a:cubicBezTo>
                  <a:cubicBezTo>
                    <a:pt x="28114" y="3638"/>
                    <a:pt x="28055" y="3637"/>
                    <a:pt x="27995" y="3637"/>
                  </a:cubicBezTo>
                  <a:cubicBezTo>
                    <a:pt x="20205" y="3574"/>
                    <a:pt x="12731" y="977"/>
                    <a:pt x="4972" y="375"/>
                  </a:cubicBezTo>
                  <a:cubicBezTo>
                    <a:pt x="4608" y="350"/>
                    <a:pt x="4232" y="329"/>
                    <a:pt x="3858" y="329"/>
                  </a:cubicBezTo>
                  <a:cubicBezTo>
                    <a:pt x="2834" y="329"/>
                    <a:pt x="1819" y="485"/>
                    <a:pt x="1077" y="1135"/>
                  </a:cubicBezTo>
                  <a:cubicBezTo>
                    <a:pt x="222" y="1895"/>
                    <a:pt x="0" y="3098"/>
                    <a:pt x="127" y="4207"/>
                  </a:cubicBezTo>
                  <a:cubicBezTo>
                    <a:pt x="475" y="6994"/>
                    <a:pt x="2597" y="8451"/>
                    <a:pt x="4909" y="9622"/>
                  </a:cubicBezTo>
                  <a:cubicBezTo>
                    <a:pt x="7886" y="11142"/>
                    <a:pt x="11021" y="12251"/>
                    <a:pt x="14188" y="13201"/>
                  </a:cubicBezTo>
                  <a:cubicBezTo>
                    <a:pt x="17260" y="14119"/>
                    <a:pt x="20458" y="15133"/>
                    <a:pt x="23657" y="15449"/>
                  </a:cubicBezTo>
                  <a:cubicBezTo>
                    <a:pt x="25524" y="15626"/>
                    <a:pt x="27405" y="15742"/>
                    <a:pt x="29284" y="15742"/>
                  </a:cubicBezTo>
                  <a:cubicBezTo>
                    <a:pt x="32123" y="15742"/>
                    <a:pt x="34955" y="15477"/>
                    <a:pt x="37718" y="14753"/>
                  </a:cubicBezTo>
                  <a:cubicBezTo>
                    <a:pt x="42848" y="13423"/>
                    <a:pt x="48010" y="11364"/>
                    <a:pt x="52349" y="8356"/>
                  </a:cubicBezTo>
                  <a:cubicBezTo>
                    <a:pt x="53141" y="7785"/>
                    <a:pt x="53932" y="7120"/>
                    <a:pt x="54534" y="6360"/>
                  </a:cubicBezTo>
                  <a:cubicBezTo>
                    <a:pt x="56783" y="3542"/>
                    <a:pt x="53774" y="153"/>
                    <a:pt x="50734" y="27"/>
                  </a:cubicBezTo>
                  <a:cubicBezTo>
                    <a:pt x="50422" y="9"/>
                    <a:pt x="50108" y="1"/>
                    <a:pt x="497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5193;p43">
              <a:extLst>
                <a:ext uri="{FF2B5EF4-FFF2-40B4-BE49-F238E27FC236}">
                  <a16:creationId xmlns:a16="http://schemas.microsoft.com/office/drawing/2014/main" id="{BC1B98F3-8CD7-DF66-6915-87812A17D0CA}"/>
                </a:ext>
              </a:extLst>
            </p:cNvPr>
            <p:cNvSpPr/>
            <p:nvPr/>
          </p:nvSpPr>
          <p:spPr>
            <a:xfrm>
              <a:off x="8406259" y="4798414"/>
              <a:ext cx="377557" cy="568392"/>
            </a:xfrm>
            <a:custGeom>
              <a:avLst/>
              <a:gdLst/>
              <a:ahLst/>
              <a:cxnLst/>
              <a:rect l="l" t="t" r="r" b="b"/>
              <a:pathLst>
                <a:path w="11750" h="17689" extrusionOk="0">
                  <a:moveTo>
                    <a:pt x="3246" y="0"/>
                  </a:moveTo>
                  <a:cubicBezTo>
                    <a:pt x="2774" y="0"/>
                    <a:pt x="2315" y="41"/>
                    <a:pt x="1932" y="86"/>
                  </a:cubicBezTo>
                  <a:cubicBezTo>
                    <a:pt x="1425" y="150"/>
                    <a:pt x="918" y="340"/>
                    <a:pt x="602" y="751"/>
                  </a:cubicBezTo>
                  <a:cubicBezTo>
                    <a:pt x="95" y="1416"/>
                    <a:pt x="158" y="2936"/>
                    <a:pt x="127" y="3728"/>
                  </a:cubicBezTo>
                  <a:cubicBezTo>
                    <a:pt x="0" y="8668"/>
                    <a:pt x="3895" y="12722"/>
                    <a:pt x="7062" y="16047"/>
                  </a:cubicBezTo>
                  <a:cubicBezTo>
                    <a:pt x="7664" y="16681"/>
                    <a:pt x="8329" y="17346"/>
                    <a:pt x="9184" y="17599"/>
                  </a:cubicBezTo>
                  <a:cubicBezTo>
                    <a:pt x="9387" y="17659"/>
                    <a:pt x="9602" y="17689"/>
                    <a:pt x="9817" y="17689"/>
                  </a:cubicBezTo>
                  <a:cubicBezTo>
                    <a:pt x="10509" y="17689"/>
                    <a:pt x="11198" y="17380"/>
                    <a:pt x="11464" y="16776"/>
                  </a:cubicBezTo>
                  <a:cubicBezTo>
                    <a:pt x="11749" y="16174"/>
                    <a:pt x="11591" y="15509"/>
                    <a:pt x="11369" y="14876"/>
                  </a:cubicBezTo>
                  <a:cubicBezTo>
                    <a:pt x="10989" y="13831"/>
                    <a:pt x="10451" y="12880"/>
                    <a:pt x="9817" y="11962"/>
                  </a:cubicBezTo>
                  <a:cubicBezTo>
                    <a:pt x="9374" y="11329"/>
                    <a:pt x="9089" y="10727"/>
                    <a:pt x="8804" y="10094"/>
                  </a:cubicBezTo>
                  <a:cubicBezTo>
                    <a:pt x="8709" y="9872"/>
                    <a:pt x="8646" y="9682"/>
                    <a:pt x="8551" y="9492"/>
                  </a:cubicBezTo>
                  <a:cubicBezTo>
                    <a:pt x="7601" y="7370"/>
                    <a:pt x="6904" y="5153"/>
                    <a:pt x="6492" y="2873"/>
                  </a:cubicBezTo>
                  <a:cubicBezTo>
                    <a:pt x="6334" y="2050"/>
                    <a:pt x="6176" y="1163"/>
                    <a:pt x="5574" y="625"/>
                  </a:cubicBezTo>
                  <a:cubicBezTo>
                    <a:pt x="5002" y="135"/>
                    <a:pt x="4102" y="0"/>
                    <a:pt x="3246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5194;p43">
              <a:extLst>
                <a:ext uri="{FF2B5EF4-FFF2-40B4-BE49-F238E27FC236}">
                  <a16:creationId xmlns:a16="http://schemas.microsoft.com/office/drawing/2014/main" id="{7A1AA958-C9FC-A12B-70A5-A34D981CB6CA}"/>
                </a:ext>
              </a:extLst>
            </p:cNvPr>
            <p:cNvSpPr/>
            <p:nvPr/>
          </p:nvSpPr>
          <p:spPr>
            <a:xfrm>
              <a:off x="8771574" y="3968399"/>
              <a:ext cx="520032" cy="459720"/>
            </a:xfrm>
            <a:custGeom>
              <a:avLst/>
              <a:gdLst/>
              <a:ahLst/>
              <a:cxnLst/>
              <a:rect l="l" t="t" r="r" b="b"/>
              <a:pathLst>
                <a:path w="16184" h="14307" extrusionOk="0">
                  <a:moveTo>
                    <a:pt x="6737" y="1"/>
                  </a:moveTo>
                  <a:cubicBezTo>
                    <a:pt x="5780" y="1"/>
                    <a:pt x="4803" y="215"/>
                    <a:pt x="4022" y="772"/>
                  </a:cubicBezTo>
                  <a:cubicBezTo>
                    <a:pt x="3357" y="1247"/>
                    <a:pt x="2597" y="2102"/>
                    <a:pt x="2280" y="2831"/>
                  </a:cubicBezTo>
                  <a:cubicBezTo>
                    <a:pt x="1869" y="3812"/>
                    <a:pt x="2249" y="4952"/>
                    <a:pt x="1805" y="5934"/>
                  </a:cubicBezTo>
                  <a:cubicBezTo>
                    <a:pt x="1552" y="6441"/>
                    <a:pt x="1140" y="6853"/>
                    <a:pt x="855" y="7359"/>
                  </a:cubicBezTo>
                  <a:cubicBezTo>
                    <a:pt x="602" y="7803"/>
                    <a:pt x="444" y="8341"/>
                    <a:pt x="317" y="8848"/>
                  </a:cubicBezTo>
                  <a:cubicBezTo>
                    <a:pt x="95" y="9766"/>
                    <a:pt x="0" y="10748"/>
                    <a:pt x="380" y="11571"/>
                  </a:cubicBezTo>
                  <a:cubicBezTo>
                    <a:pt x="665" y="12173"/>
                    <a:pt x="1204" y="12648"/>
                    <a:pt x="1774" y="12996"/>
                  </a:cubicBezTo>
                  <a:cubicBezTo>
                    <a:pt x="2945" y="13725"/>
                    <a:pt x="4307" y="14136"/>
                    <a:pt x="5701" y="14168"/>
                  </a:cubicBezTo>
                  <a:cubicBezTo>
                    <a:pt x="5783" y="14172"/>
                    <a:pt x="5864" y="14173"/>
                    <a:pt x="5945" y="14173"/>
                  </a:cubicBezTo>
                  <a:cubicBezTo>
                    <a:pt x="6309" y="14173"/>
                    <a:pt x="6658" y="14142"/>
                    <a:pt x="7007" y="14142"/>
                  </a:cubicBezTo>
                  <a:cubicBezTo>
                    <a:pt x="7236" y="14142"/>
                    <a:pt x="7464" y="14156"/>
                    <a:pt x="7696" y="14200"/>
                  </a:cubicBezTo>
                  <a:cubicBezTo>
                    <a:pt x="8290" y="14271"/>
                    <a:pt x="8883" y="14307"/>
                    <a:pt x="9477" y="14307"/>
                  </a:cubicBezTo>
                  <a:cubicBezTo>
                    <a:pt x="9675" y="14307"/>
                    <a:pt x="9873" y="14303"/>
                    <a:pt x="10071" y="14295"/>
                  </a:cubicBezTo>
                  <a:cubicBezTo>
                    <a:pt x="12161" y="14231"/>
                    <a:pt x="14695" y="13820"/>
                    <a:pt x="15708" y="11698"/>
                  </a:cubicBezTo>
                  <a:cubicBezTo>
                    <a:pt x="16088" y="10906"/>
                    <a:pt x="16183" y="10051"/>
                    <a:pt x="16056" y="9196"/>
                  </a:cubicBezTo>
                  <a:cubicBezTo>
                    <a:pt x="15708" y="6916"/>
                    <a:pt x="13396" y="5744"/>
                    <a:pt x="12890" y="3591"/>
                  </a:cubicBezTo>
                  <a:cubicBezTo>
                    <a:pt x="12731" y="2926"/>
                    <a:pt x="12890" y="2071"/>
                    <a:pt x="12415" y="1532"/>
                  </a:cubicBezTo>
                  <a:cubicBezTo>
                    <a:pt x="11813" y="867"/>
                    <a:pt x="11116" y="1025"/>
                    <a:pt x="10293" y="740"/>
                  </a:cubicBezTo>
                  <a:cubicBezTo>
                    <a:pt x="9279" y="424"/>
                    <a:pt x="8203" y="75"/>
                    <a:pt x="7126" y="12"/>
                  </a:cubicBezTo>
                  <a:cubicBezTo>
                    <a:pt x="6997" y="4"/>
                    <a:pt x="6867" y="1"/>
                    <a:pt x="6737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5195;p43">
              <a:extLst>
                <a:ext uri="{FF2B5EF4-FFF2-40B4-BE49-F238E27FC236}">
                  <a16:creationId xmlns:a16="http://schemas.microsoft.com/office/drawing/2014/main" id="{1EE8D594-CEF9-0B93-8C30-0ECD615CDA6F}"/>
                </a:ext>
              </a:extLst>
            </p:cNvPr>
            <p:cNvSpPr/>
            <p:nvPr/>
          </p:nvSpPr>
          <p:spPr>
            <a:xfrm>
              <a:off x="8397102" y="4304023"/>
              <a:ext cx="468106" cy="624367"/>
            </a:xfrm>
            <a:custGeom>
              <a:avLst/>
              <a:gdLst/>
              <a:ahLst/>
              <a:cxnLst/>
              <a:rect l="l" t="t" r="r" b="b"/>
              <a:pathLst>
                <a:path w="14568" h="19431" extrusionOk="0">
                  <a:moveTo>
                    <a:pt x="11233" y="0"/>
                  </a:moveTo>
                  <a:cubicBezTo>
                    <a:pt x="9357" y="0"/>
                    <a:pt x="7943" y="1924"/>
                    <a:pt x="7094" y="3596"/>
                  </a:cubicBezTo>
                  <a:cubicBezTo>
                    <a:pt x="5827" y="6098"/>
                    <a:pt x="4402" y="8537"/>
                    <a:pt x="3072" y="11007"/>
                  </a:cubicBezTo>
                  <a:cubicBezTo>
                    <a:pt x="1773" y="13382"/>
                    <a:pt x="348" y="15852"/>
                    <a:pt x="0" y="18576"/>
                  </a:cubicBezTo>
                  <a:cubicBezTo>
                    <a:pt x="2027" y="18956"/>
                    <a:pt x="4085" y="19399"/>
                    <a:pt x="6144" y="19431"/>
                  </a:cubicBezTo>
                  <a:cubicBezTo>
                    <a:pt x="6587" y="17974"/>
                    <a:pt x="7442" y="16644"/>
                    <a:pt x="8266" y="15377"/>
                  </a:cubicBezTo>
                  <a:cubicBezTo>
                    <a:pt x="9754" y="13065"/>
                    <a:pt x="11306" y="10785"/>
                    <a:pt x="12699" y="8410"/>
                  </a:cubicBezTo>
                  <a:cubicBezTo>
                    <a:pt x="13206" y="7555"/>
                    <a:pt x="13649" y="6668"/>
                    <a:pt x="13871" y="5750"/>
                  </a:cubicBezTo>
                  <a:cubicBezTo>
                    <a:pt x="14283" y="3976"/>
                    <a:pt x="14568" y="1285"/>
                    <a:pt x="12604" y="334"/>
                  </a:cubicBezTo>
                  <a:cubicBezTo>
                    <a:pt x="12123" y="103"/>
                    <a:pt x="11666" y="0"/>
                    <a:pt x="112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5196;p43">
              <a:extLst>
                <a:ext uri="{FF2B5EF4-FFF2-40B4-BE49-F238E27FC236}">
                  <a16:creationId xmlns:a16="http://schemas.microsoft.com/office/drawing/2014/main" id="{995CB985-2C5F-7290-D66D-67BF7DEBF9C8}"/>
                </a:ext>
              </a:extLst>
            </p:cNvPr>
            <p:cNvSpPr/>
            <p:nvPr/>
          </p:nvSpPr>
          <p:spPr>
            <a:xfrm>
              <a:off x="9209122" y="4798414"/>
              <a:ext cx="376561" cy="568392"/>
            </a:xfrm>
            <a:custGeom>
              <a:avLst/>
              <a:gdLst/>
              <a:ahLst/>
              <a:cxnLst/>
              <a:rect l="l" t="t" r="r" b="b"/>
              <a:pathLst>
                <a:path w="11719" h="17689" extrusionOk="0">
                  <a:moveTo>
                    <a:pt x="8504" y="0"/>
                  </a:moveTo>
                  <a:cubicBezTo>
                    <a:pt x="7648" y="0"/>
                    <a:pt x="6748" y="135"/>
                    <a:pt x="6176" y="625"/>
                  </a:cubicBezTo>
                  <a:cubicBezTo>
                    <a:pt x="5575" y="1163"/>
                    <a:pt x="5416" y="2050"/>
                    <a:pt x="5258" y="2873"/>
                  </a:cubicBezTo>
                  <a:cubicBezTo>
                    <a:pt x="4846" y="5153"/>
                    <a:pt x="4150" y="7370"/>
                    <a:pt x="3200" y="9492"/>
                  </a:cubicBezTo>
                  <a:cubicBezTo>
                    <a:pt x="3105" y="9682"/>
                    <a:pt x="3041" y="9872"/>
                    <a:pt x="2946" y="10094"/>
                  </a:cubicBezTo>
                  <a:cubicBezTo>
                    <a:pt x="2661" y="10727"/>
                    <a:pt x="2376" y="11329"/>
                    <a:pt x="1933" y="11962"/>
                  </a:cubicBezTo>
                  <a:cubicBezTo>
                    <a:pt x="1299" y="12880"/>
                    <a:pt x="761" y="13831"/>
                    <a:pt x="381" y="14876"/>
                  </a:cubicBezTo>
                  <a:cubicBezTo>
                    <a:pt x="159" y="15509"/>
                    <a:pt x="1" y="16174"/>
                    <a:pt x="286" y="16776"/>
                  </a:cubicBezTo>
                  <a:cubicBezTo>
                    <a:pt x="552" y="17380"/>
                    <a:pt x="1242" y="17689"/>
                    <a:pt x="1934" y="17689"/>
                  </a:cubicBezTo>
                  <a:cubicBezTo>
                    <a:pt x="2148" y="17689"/>
                    <a:pt x="2364" y="17659"/>
                    <a:pt x="2566" y="17599"/>
                  </a:cubicBezTo>
                  <a:cubicBezTo>
                    <a:pt x="3421" y="17346"/>
                    <a:pt x="4055" y="16681"/>
                    <a:pt x="4688" y="16047"/>
                  </a:cubicBezTo>
                  <a:cubicBezTo>
                    <a:pt x="7855" y="12722"/>
                    <a:pt x="11718" y="8668"/>
                    <a:pt x="11623" y="3728"/>
                  </a:cubicBezTo>
                  <a:cubicBezTo>
                    <a:pt x="11592" y="2936"/>
                    <a:pt x="11655" y="1416"/>
                    <a:pt x="11148" y="751"/>
                  </a:cubicBezTo>
                  <a:cubicBezTo>
                    <a:pt x="10832" y="340"/>
                    <a:pt x="10325" y="150"/>
                    <a:pt x="9818" y="86"/>
                  </a:cubicBezTo>
                  <a:cubicBezTo>
                    <a:pt x="9435" y="41"/>
                    <a:pt x="8976" y="0"/>
                    <a:pt x="8504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5197;p43">
              <a:extLst>
                <a:ext uri="{FF2B5EF4-FFF2-40B4-BE49-F238E27FC236}">
                  <a16:creationId xmlns:a16="http://schemas.microsoft.com/office/drawing/2014/main" id="{91755D92-7578-DB17-E4B6-9C68F8F72100}"/>
                </a:ext>
              </a:extLst>
            </p:cNvPr>
            <p:cNvSpPr/>
            <p:nvPr/>
          </p:nvSpPr>
          <p:spPr>
            <a:xfrm>
              <a:off x="9127730" y="4304023"/>
              <a:ext cx="468138" cy="624367"/>
            </a:xfrm>
            <a:custGeom>
              <a:avLst/>
              <a:gdLst/>
              <a:ahLst/>
              <a:cxnLst/>
              <a:rect l="l" t="t" r="r" b="b"/>
              <a:pathLst>
                <a:path w="14569" h="19431" extrusionOk="0">
                  <a:moveTo>
                    <a:pt x="3335" y="0"/>
                  </a:moveTo>
                  <a:cubicBezTo>
                    <a:pt x="2902" y="0"/>
                    <a:pt x="2445" y="103"/>
                    <a:pt x="1964" y="334"/>
                  </a:cubicBezTo>
                  <a:cubicBezTo>
                    <a:pt x="0" y="1285"/>
                    <a:pt x="317" y="3976"/>
                    <a:pt x="697" y="5750"/>
                  </a:cubicBezTo>
                  <a:cubicBezTo>
                    <a:pt x="919" y="6668"/>
                    <a:pt x="1362" y="7555"/>
                    <a:pt x="1869" y="8410"/>
                  </a:cubicBezTo>
                  <a:cubicBezTo>
                    <a:pt x="3262" y="10785"/>
                    <a:pt x="4814" y="13065"/>
                    <a:pt x="6303" y="15377"/>
                  </a:cubicBezTo>
                  <a:cubicBezTo>
                    <a:pt x="7126" y="16644"/>
                    <a:pt x="7981" y="17974"/>
                    <a:pt x="8424" y="19431"/>
                  </a:cubicBezTo>
                  <a:cubicBezTo>
                    <a:pt x="10483" y="19399"/>
                    <a:pt x="12541" y="18956"/>
                    <a:pt x="14568" y="18576"/>
                  </a:cubicBezTo>
                  <a:cubicBezTo>
                    <a:pt x="14251" y="15852"/>
                    <a:pt x="12795" y="13382"/>
                    <a:pt x="11528" y="11007"/>
                  </a:cubicBezTo>
                  <a:cubicBezTo>
                    <a:pt x="10166" y="8537"/>
                    <a:pt x="8741" y="6098"/>
                    <a:pt x="7474" y="3596"/>
                  </a:cubicBezTo>
                  <a:cubicBezTo>
                    <a:pt x="6625" y="1924"/>
                    <a:pt x="5212" y="0"/>
                    <a:pt x="333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198;p43">
              <a:extLst>
                <a:ext uri="{FF2B5EF4-FFF2-40B4-BE49-F238E27FC236}">
                  <a16:creationId xmlns:a16="http://schemas.microsoft.com/office/drawing/2014/main" id="{31E55342-17BF-0605-2DE4-0E6DB2A41680}"/>
                </a:ext>
              </a:extLst>
            </p:cNvPr>
            <p:cNvSpPr/>
            <p:nvPr/>
          </p:nvSpPr>
          <p:spPr>
            <a:xfrm>
              <a:off x="8671835" y="4263889"/>
              <a:ext cx="657399" cy="1024738"/>
            </a:xfrm>
            <a:custGeom>
              <a:avLst/>
              <a:gdLst/>
              <a:ahLst/>
              <a:cxnLst/>
              <a:rect l="l" t="t" r="r" b="b"/>
              <a:pathLst>
                <a:path w="20459" h="31891" extrusionOk="0">
                  <a:moveTo>
                    <a:pt x="10166" y="0"/>
                  </a:moveTo>
                  <a:cubicBezTo>
                    <a:pt x="8868" y="32"/>
                    <a:pt x="7601" y="127"/>
                    <a:pt x="6303" y="348"/>
                  </a:cubicBezTo>
                  <a:cubicBezTo>
                    <a:pt x="5574" y="475"/>
                    <a:pt x="4814" y="665"/>
                    <a:pt x="4086" y="792"/>
                  </a:cubicBezTo>
                  <a:cubicBezTo>
                    <a:pt x="1964" y="1140"/>
                    <a:pt x="1774" y="1742"/>
                    <a:pt x="1331" y="3895"/>
                  </a:cubicBezTo>
                  <a:cubicBezTo>
                    <a:pt x="887" y="6080"/>
                    <a:pt x="444" y="8266"/>
                    <a:pt x="476" y="10514"/>
                  </a:cubicBezTo>
                  <a:cubicBezTo>
                    <a:pt x="539" y="13111"/>
                    <a:pt x="1552" y="14948"/>
                    <a:pt x="2376" y="17291"/>
                  </a:cubicBezTo>
                  <a:cubicBezTo>
                    <a:pt x="3136" y="19508"/>
                    <a:pt x="2693" y="22517"/>
                    <a:pt x="1996" y="24670"/>
                  </a:cubicBezTo>
                  <a:cubicBezTo>
                    <a:pt x="1521" y="26222"/>
                    <a:pt x="666" y="27489"/>
                    <a:pt x="96" y="28977"/>
                  </a:cubicBezTo>
                  <a:cubicBezTo>
                    <a:pt x="32" y="29104"/>
                    <a:pt x="1" y="29230"/>
                    <a:pt x="32" y="29357"/>
                  </a:cubicBezTo>
                  <a:cubicBezTo>
                    <a:pt x="64" y="29515"/>
                    <a:pt x="222" y="29610"/>
                    <a:pt x="381" y="29674"/>
                  </a:cubicBezTo>
                  <a:cubicBezTo>
                    <a:pt x="3168" y="31162"/>
                    <a:pt x="6303" y="31606"/>
                    <a:pt x="9375" y="31827"/>
                  </a:cubicBezTo>
                  <a:cubicBezTo>
                    <a:pt x="9660" y="31827"/>
                    <a:pt x="9913" y="31859"/>
                    <a:pt x="10166" y="31859"/>
                  </a:cubicBezTo>
                  <a:lnTo>
                    <a:pt x="10166" y="31891"/>
                  </a:lnTo>
                  <a:cubicBezTo>
                    <a:pt x="10198" y="31891"/>
                    <a:pt x="10198" y="31859"/>
                    <a:pt x="10230" y="31859"/>
                  </a:cubicBezTo>
                  <a:cubicBezTo>
                    <a:pt x="10261" y="31859"/>
                    <a:pt x="10261" y="31891"/>
                    <a:pt x="10293" y="31891"/>
                  </a:cubicBezTo>
                  <a:lnTo>
                    <a:pt x="10293" y="31859"/>
                  </a:lnTo>
                  <a:cubicBezTo>
                    <a:pt x="10546" y="31859"/>
                    <a:pt x="10800" y="31827"/>
                    <a:pt x="11085" y="31827"/>
                  </a:cubicBezTo>
                  <a:cubicBezTo>
                    <a:pt x="14125" y="31606"/>
                    <a:pt x="17292" y="31162"/>
                    <a:pt x="20079" y="29674"/>
                  </a:cubicBezTo>
                  <a:cubicBezTo>
                    <a:pt x="20237" y="29610"/>
                    <a:pt x="20364" y="29515"/>
                    <a:pt x="20427" y="29357"/>
                  </a:cubicBezTo>
                  <a:cubicBezTo>
                    <a:pt x="20459" y="29230"/>
                    <a:pt x="20396" y="29104"/>
                    <a:pt x="20364" y="28977"/>
                  </a:cubicBezTo>
                  <a:cubicBezTo>
                    <a:pt x="19794" y="27489"/>
                    <a:pt x="18939" y="26222"/>
                    <a:pt x="18432" y="24670"/>
                  </a:cubicBezTo>
                  <a:cubicBezTo>
                    <a:pt x="17767" y="22548"/>
                    <a:pt x="17324" y="19508"/>
                    <a:pt x="18084" y="17291"/>
                  </a:cubicBezTo>
                  <a:cubicBezTo>
                    <a:pt x="18907" y="14948"/>
                    <a:pt x="19889" y="13111"/>
                    <a:pt x="19952" y="10514"/>
                  </a:cubicBezTo>
                  <a:cubicBezTo>
                    <a:pt x="20016" y="8266"/>
                    <a:pt x="19572" y="6080"/>
                    <a:pt x="19129" y="3895"/>
                  </a:cubicBezTo>
                  <a:cubicBezTo>
                    <a:pt x="18685" y="1742"/>
                    <a:pt x="18464" y="1108"/>
                    <a:pt x="16374" y="792"/>
                  </a:cubicBezTo>
                  <a:cubicBezTo>
                    <a:pt x="15614" y="665"/>
                    <a:pt x="14885" y="475"/>
                    <a:pt x="14125" y="348"/>
                  </a:cubicBezTo>
                  <a:cubicBezTo>
                    <a:pt x="12858" y="127"/>
                    <a:pt x="11560" y="0"/>
                    <a:pt x="102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199;p43">
              <a:extLst>
                <a:ext uri="{FF2B5EF4-FFF2-40B4-BE49-F238E27FC236}">
                  <a16:creationId xmlns:a16="http://schemas.microsoft.com/office/drawing/2014/main" id="{91AB415F-7010-A4E7-74EB-70529C2475AA}"/>
                </a:ext>
              </a:extLst>
            </p:cNvPr>
            <p:cNvSpPr/>
            <p:nvPr/>
          </p:nvSpPr>
          <p:spPr>
            <a:xfrm>
              <a:off x="8794966" y="4242168"/>
              <a:ext cx="439637" cy="236656"/>
            </a:xfrm>
            <a:custGeom>
              <a:avLst/>
              <a:gdLst/>
              <a:ahLst/>
              <a:cxnLst/>
              <a:rect l="l" t="t" r="r" b="b"/>
              <a:pathLst>
                <a:path w="13682" h="7365" extrusionOk="0">
                  <a:moveTo>
                    <a:pt x="12401" y="0"/>
                  </a:moveTo>
                  <a:cubicBezTo>
                    <a:pt x="12204" y="0"/>
                    <a:pt x="12024" y="11"/>
                    <a:pt x="11908" y="11"/>
                  </a:cubicBezTo>
                  <a:cubicBezTo>
                    <a:pt x="7950" y="138"/>
                    <a:pt x="3991" y="296"/>
                    <a:pt x="1" y="423"/>
                  </a:cubicBezTo>
                  <a:cubicBezTo>
                    <a:pt x="254" y="1278"/>
                    <a:pt x="254" y="2069"/>
                    <a:pt x="571" y="2893"/>
                  </a:cubicBezTo>
                  <a:cubicBezTo>
                    <a:pt x="856" y="3621"/>
                    <a:pt x="1236" y="4286"/>
                    <a:pt x="1679" y="4888"/>
                  </a:cubicBezTo>
                  <a:cubicBezTo>
                    <a:pt x="2629" y="6123"/>
                    <a:pt x="3959" y="6946"/>
                    <a:pt x="5448" y="7263"/>
                  </a:cubicBezTo>
                  <a:cubicBezTo>
                    <a:pt x="5815" y="7331"/>
                    <a:pt x="6187" y="7364"/>
                    <a:pt x="6559" y="7364"/>
                  </a:cubicBezTo>
                  <a:cubicBezTo>
                    <a:pt x="8788" y="7364"/>
                    <a:pt x="11017" y="6181"/>
                    <a:pt x="12130" y="4255"/>
                  </a:cubicBezTo>
                  <a:cubicBezTo>
                    <a:pt x="12542" y="3526"/>
                    <a:pt x="12795" y="2735"/>
                    <a:pt x="13048" y="1911"/>
                  </a:cubicBezTo>
                  <a:cubicBezTo>
                    <a:pt x="13175" y="1531"/>
                    <a:pt x="13682" y="613"/>
                    <a:pt x="13428" y="296"/>
                  </a:cubicBezTo>
                  <a:cubicBezTo>
                    <a:pt x="13259" y="43"/>
                    <a:pt x="12795" y="0"/>
                    <a:pt x="124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200;p43">
              <a:extLst>
                <a:ext uri="{FF2B5EF4-FFF2-40B4-BE49-F238E27FC236}">
                  <a16:creationId xmlns:a16="http://schemas.microsoft.com/office/drawing/2014/main" id="{7E753A2D-CEBA-BC01-7C77-BE0671CE863A}"/>
                </a:ext>
              </a:extLst>
            </p:cNvPr>
            <p:cNvSpPr/>
            <p:nvPr/>
          </p:nvSpPr>
          <p:spPr>
            <a:xfrm>
              <a:off x="8872309" y="4068781"/>
              <a:ext cx="266635" cy="371227"/>
            </a:xfrm>
            <a:custGeom>
              <a:avLst/>
              <a:gdLst/>
              <a:ahLst/>
              <a:cxnLst/>
              <a:rect l="l" t="t" r="r" b="b"/>
              <a:pathLst>
                <a:path w="8298" h="11553" extrusionOk="0">
                  <a:moveTo>
                    <a:pt x="2592" y="1"/>
                  </a:moveTo>
                  <a:cubicBezTo>
                    <a:pt x="2393" y="1"/>
                    <a:pt x="2194" y="7"/>
                    <a:pt x="1996" y="23"/>
                  </a:cubicBezTo>
                  <a:cubicBezTo>
                    <a:pt x="1932" y="23"/>
                    <a:pt x="1869" y="23"/>
                    <a:pt x="1837" y="87"/>
                  </a:cubicBezTo>
                  <a:cubicBezTo>
                    <a:pt x="1774" y="118"/>
                    <a:pt x="1774" y="182"/>
                    <a:pt x="1774" y="245"/>
                  </a:cubicBezTo>
                  <a:cubicBezTo>
                    <a:pt x="1679" y="1385"/>
                    <a:pt x="1774" y="2588"/>
                    <a:pt x="1711" y="3760"/>
                  </a:cubicBezTo>
                  <a:cubicBezTo>
                    <a:pt x="1616" y="4837"/>
                    <a:pt x="1394" y="5914"/>
                    <a:pt x="761" y="6800"/>
                  </a:cubicBezTo>
                  <a:cubicBezTo>
                    <a:pt x="0" y="7877"/>
                    <a:pt x="190" y="9334"/>
                    <a:pt x="1014" y="10284"/>
                  </a:cubicBezTo>
                  <a:cubicBezTo>
                    <a:pt x="1808" y="11180"/>
                    <a:pt x="3074" y="11552"/>
                    <a:pt x="4322" y="11552"/>
                  </a:cubicBezTo>
                  <a:cubicBezTo>
                    <a:pt x="5016" y="11552"/>
                    <a:pt x="5703" y="11438"/>
                    <a:pt x="6303" y="11234"/>
                  </a:cubicBezTo>
                  <a:cubicBezTo>
                    <a:pt x="7443" y="10822"/>
                    <a:pt x="8234" y="9936"/>
                    <a:pt x="8266" y="8701"/>
                  </a:cubicBezTo>
                  <a:cubicBezTo>
                    <a:pt x="8298" y="7339"/>
                    <a:pt x="7094" y="6357"/>
                    <a:pt x="6778" y="5059"/>
                  </a:cubicBezTo>
                  <a:cubicBezTo>
                    <a:pt x="6619" y="4330"/>
                    <a:pt x="6619" y="3602"/>
                    <a:pt x="6651" y="2842"/>
                  </a:cubicBezTo>
                  <a:cubicBezTo>
                    <a:pt x="6651" y="1987"/>
                    <a:pt x="6683" y="1132"/>
                    <a:pt x="6714" y="245"/>
                  </a:cubicBezTo>
                  <a:cubicBezTo>
                    <a:pt x="5970" y="107"/>
                    <a:pt x="5345" y="17"/>
                    <a:pt x="4590" y="17"/>
                  </a:cubicBezTo>
                  <a:cubicBezTo>
                    <a:pt x="4478" y="17"/>
                    <a:pt x="4363" y="19"/>
                    <a:pt x="4244" y="23"/>
                  </a:cubicBezTo>
                  <a:cubicBezTo>
                    <a:pt x="4135" y="28"/>
                    <a:pt x="4024" y="30"/>
                    <a:pt x="3913" y="30"/>
                  </a:cubicBezTo>
                  <a:cubicBezTo>
                    <a:pt x="3480" y="30"/>
                    <a:pt x="3037" y="1"/>
                    <a:pt x="2592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201;p43">
              <a:extLst>
                <a:ext uri="{FF2B5EF4-FFF2-40B4-BE49-F238E27FC236}">
                  <a16:creationId xmlns:a16="http://schemas.microsoft.com/office/drawing/2014/main" id="{E23520EB-44E7-C323-7886-7FC8AB68AB7B}"/>
                </a:ext>
              </a:extLst>
            </p:cNvPr>
            <p:cNvSpPr/>
            <p:nvPr/>
          </p:nvSpPr>
          <p:spPr>
            <a:xfrm>
              <a:off x="8978154" y="3658192"/>
              <a:ext cx="501685" cy="786861"/>
            </a:xfrm>
            <a:custGeom>
              <a:avLst/>
              <a:gdLst/>
              <a:ahLst/>
              <a:cxnLst/>
              <a:rect l="l" t="t" r="r" b="b"/>
              <a:pathLst>
                <a:path w="15613" h="24488" extrusionOk="0">
                  <a:moveTo>
                    <a:pt x="2308" y="1"/>
                  </a:moveTo>
                  <a:cubicBezTo>
                    <a:pt x="2215" y="1"/>
                    <a:pt x="2121" y="3"/>
                    <a:pt x="2027" y="7"/>
                  </a:cubicBezTo>
                  <a:cubicBezTo>
                    <a:pt x="1330" y="39"/>
                    <a:pt x="633" y="197"/>
                    <a:pt x="0" y="514"/>
                  </a:cubicBezTo>
                  <a:cubicBezTo>
                    <a:pt x="633" y="229"/>
                    <a:pt x="1330" y="70"/>
                    <a:pt x="2027" y="70"/>
                  </a:cubicBezTo>
                  <a:cubicBezTo>
                    <a:pt x="2115" y="66"/>
                    <a:pt x="2204" y="64"/>
                    <a:pt x="2292" y="64"/>
                  </a:cubicBezTo>
                  <a:cubicBezTo>
                    <a:pt x="2901" y="64"/>
                    <a:pt x="3509" y="158"/>
                    <a:pt x="4117" y="324"/>
                  </a:cubicBezTo>
                  <a:cubicBezTo>
                    <a:pt x="5479" y="640"/>
                    <a:pt x="6714" y="1337"/>
                    <a:pt x="7696" y="2351"/>
                  </a:cubicBezTo>
                  <a:cubicBezTo>
                    <a:pt x="8677" y="3332"/>
                    <a:pt x="9342" y="4631"/>
                    <a:pt x="9532" y="5992"/>
                  </a:cubicBezTo>
                  <a:cubicBezTo>
                    <a:pt x="9627" y="6689"/>
                    <a:pt x="9596" y="7386"/>
                    <a:pt x="9596" y="8083"/>
                  </a:cubicBezTo>
                  <a:cubicBezTo>
                    <a:pt x="9627" y="8811"/>
                    <a:pt x="9659" y="9539"/>
                    <a:pt x="9976" y="10204"/>
                  </a:cubicBezTo>
                  <a:cubicBezTo>
                    <a:pt x="10293" y="10869"/>
                    <a:pt x="10831" y="11376"/>
                    <a:pt x="11401" y="11788"/>
                  </a:cubicBezTo>
                  <a:cubicBezTo>
                    <a:pt x="11971" y="12200"/>
                    <a:pt x="12604" y="12516"/>
                    <a:pt x="13206" y="12896"/>
                  </a:cubicBezTo>
                  <a:cubicBezTo>
                    <a:pt x="13491" y="13055"/>
                    <a:pt x="13776" y="13245"/>
                    <a:pt x="13966" y="13530"/>
                  </a:cubicBezTo>
                  <a:cubicBezTo>
                    <a:pt x="14156" y="13783"/>
                    <a:pt x="14219" y="14131"/>
                    <a:pt x="14219" y="14480"/>
                  </a:cubicBezTo>
                  <a:cubicBezTo>
                    <a:pt x="14219" y="14828"/>
                    <a:pt x="14188" y="15176"/>
                    <a:pt x="14093" y="15493"/>
                  </a:cubicBezTo>
                  <a:cubicBezTo>
                    <a:pt x="14029" y="15842"/>
                    <a:pt x="13871" y="16158"/>
                    <a:pt x="13744" y="16475"/>
                  </a:cubicBezTo>
                  <a:cubicBezTo>
                    <a:pt x="13586" y="16792"/>
                    <a:pt x="13491" y="17172"/>
                    <a:pt x="13554" y="17552"/>
                  </a:cubicBezTo>
                  <a:cubicBezTo>
                    <a:pt x="13586" y="17900"/>
                    <a:pt x="13713" y="18248"/>
                    <a:pt x="13871" y="18565"/>
                  </a:cubicBezTo>
                  <a:cubicBezTo>
                    <a:pt x="14188" y="19198"/>
                    <a:pt x="14536" y="19800"/>
                    <a:pt x="14853" y="20433"/>
                  </a:cubicBezTo>
                  <a:cubicBezTo>
                    <a:pt x="15170" y="21035"/>
                    <a:pt x="15423" y="21700"/>
                    <a:pt x="15486" y="22397"/>
                  </a:cubicBezTo>
                  <a:cubicBezTo>
                    <a:pt x="15581" y="23094"/>
                    <a:pt x="15486" y="23822"/>
                    <a:pt x="15265" y="24487"/>
                  </a:cubicBezTo>
                  <a:cubicBezTo>
                    <a:pt x="15518" y="23822"/>
                    <a:pt x="15613" y="23125"/>
                    <a:pt x="15550" y="22397"/>
                  </a:cubicBezTo>
                  <a:cubicBezTo>
                    <a:pt x="15486" y="21700"/>
                    <a:pt x="15233" y="21035"/>
                    <a:pt x="14948" y="20370"/>
                  </a:cubicBezTo>
                  <a:cubicBezTo>
                    <a:pt x="14631" y="19737"/>
                    <a:pt x="14283" y="19135"/>
                    <a:pt x="13966" y="18502"/>
                  </a:cubicBezTo>
                  <a:cubicBezTo>
                    <a:pt x="13839" y="18185"/>
                    <a:pt x="13713" y="17868"/>
                    <a:pt x="13681" y="17520"/>
                  </a:cubicBezTo>
                  <a:cubicBezTo>
                    <a:pt x="13649" y="17203"/>
                    <a:pt x="13744" y="16855"/>
                    <a:pt x="13871" y="16538"/>
                  </a:cubicBezTo>
                  <a:cubicBezTo>
                    <a:pt x="14029" y="16222"/>
                    <a:pt x="14188" y="15905"/>
                    <a:pt x="14283" y="15556"/>
                  </a:cubicBezTo>
                  <a:cubicBezTo>
                    <a:pt x="14378" y="15208"/>
                    <a:pt x="14409" y="14860"/>
                    <a:pt x="14409" y="14480"/>
                  </a:cubicBezTo>
                  <a:cubicBezTo>
                    <a:pt x="14409" y="14131"/>
                    <a:pt x="14346" y="13751"/>
                    <a:pt x="14124" y="13435"/>
                  </a:cubicBezTo>
                  <a:cubicBezTo>
                    <a:pt x="13903" y="13118"/>
                    <a:pt x="13586" y="12928"/>
                    <a:pt x="13301" y="12738"/>
                  </a:cubicBezTo>
                  <a:cubicBezTo>
                    <a:pt x="12699" y="12358"/>
                    <a:pt x="12066" y="12041"/>
                    <a:pt x="11496" y="11630"/>
                  </a:cubicBezTo>
                  <a:cubicBezTo>
                    <a:pt x="10958" y="11250"/>
                    <a:pt x="10451" y="10743"/>
                    <a:pt x="10166" y="10109"/>
                  </a:cubicBezTo>
                  <a:cubicBezTo>
                    <a:pt x="9881" y="9508"/>
                    <a:pt x="9817" y="8779"/>
                    <a:pt x="9786" y="8114"/>
                  </a:cubicBezTo>
                  <a:cubicBezTo>
                    <a:pt x="9786" y="7418"/>
                    <a:pt x="9817" y="6689"/>
                    <a:pt x="9722" y="5992"/>
                  </a:cubicBezTo>
                  <a:cubicBezTo>
                    <a:pt x="9532" y="4567"/>
                    <a:pt x="8804" y="3237"/>
                    <a:pt x="7822" y="2256"/>
                  </a:cubicBezTo>
                  <a:cubicBezTo>
                    <a:pt x="6809" y="1242"/>
                    <a:pt x="5510" y="545"/>
                    <a:pt x="4149" y="229"/>
                  </a:cubicBezTo>
                  <a:cubicBezTo>
                    <a:pt x="3542" y="91"/>
                    <a:pt x="2935" y="1"/>
                    <a:pt x="230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5202;p43">
              <a:extLst>
                <a:ext uri="{FF2B5EF4-FFF2-40B4-BE49-F238E27FC236}">
                  <a16:creationId xmlns:a16="http://schemas.microsoft.com/office/drawing/2014/main" id="{D4E71509-0A15-BA8C-0C8C-F01156C64BD5}"/>
                </a:ext>
              </a:extLst>
            </p:cNvPr>
            <p:cNvSpPr/>
            <p:nvPr/>
          </p:nvSpPr>
          <p:spPr>
            <a:xfrm>
              <a:off x="8922179" y="4068781"/>
              <a:ext cx="166896" cy="185437"/>
            </a:xfrm>
            <a:custGeom>
              <a:avLst/>
              <a:gdLst/>
              <a:ahLst/>
              <a:cxnLst/>
              <a:rect l="l" t="t" r="r" b="b"/>
              <a:pathLst>
                <a:path w="5194" h="5771" extrusionOk="0">
                  <a:moveTo>
                    <a:pt x="1021" y="1"/>
                  </a:moveTo>
                  <a:cubicBezTo>
                    <a:pt x="827" y="1"/>
                    <a:pt x="634" y="7"/>
                    <a:pt x="444" y="23"/>
                  </a:cubicBezTo>
                  <a:cubicBezTo>
                    <a:pt x="380" y="23"/>
                    <a:pt x="317" y="23"/>
                    <a:pt x="254" y="55"/>
                  </a:cubicBezTo>
                  <a:cubicBezTo>
                    <a:pt x="222" y="87"/>
                    <a:pt x="222" y="150"/>
                    <a:pt x="222" y="213"/>
                  </a:cubicBezTo>
                  <a:cubicBezTo>
                    <a:pt x="127" y="1385"/>
                    <a:pt x="222" y="2557"/>
                    <a:pt x="127" y="3729"/>
                  </a:cubicBezTo>
                  <a:cubicBezTo>
                    <a:pt x="95" y="4077"/>
                    <a:pt x="64" y="4425"/>
                    <a:pt x="0" y="4742"/>
                  </a:cubicBezTo>
                  <a:cubicBezTo>
                    <a:pt x="127" y="4837"/>
                    <a:pt x="254" y="4932"/>
                    <a:pt x="380" y="5027"/>
                  </a:cubicBezTo>
                  <a:cubicBezTo>
                    <a:pt x="1024" y="5515"/>
                    <a:pt x="1823" y="5770"/>
                    <a:pt x="2624" y="5770"/>
                  </a:cubicBezTo>
                  <a:cubicBezTo>
                    <a:pt x="2967" y="5770"/>
                    <a:pt x="3310" y="5723"/>
                    <a:pt x="3642" y="5629"/>
                  </a:cubicBezTo>
                  <a:cubicBezTo>
                    <a:pt x="4212" y="5470"/>
                    <a:pt x="4719" y="5217"/>
                    <a:pt x="5194" y="4900"/>
                  </a:cubicBezTo>
                  <a:cubicBezTo>
                    <a:pt x="5036" y="4204"/>
                    <a:pt x="5067" y="3539"/>
                    <a:pt x="5067" y="2842"/>
                  </a:cubicBezTo>
                  <a:cubicBezTo>
                    <a:pt x="5099" y="1987"/>
                    <a:pt x="5099" y="1100"/>
                    <a:pt x="5162" y="245"/>
                  </a:cubicBezTo>
                  <a:cubicBezTo>
                    <a:pt x="4486" y="95"/>
                    <a:pt x="3908" y="4"/>
                    <a:pt x="3242" y="4"/>
                  </a:cubicBezTo>
                  <a:cubicBezTo>
                    <a:pt x="3066" y="4"/>
                    <a:pt x="2884" y="10"/>
                    <a:pt x="2692" y="23"/>
                  </a:cubicBezTo>
                  <a:cubicBezTo>
                    <a:pt x="2578" y="28"/>
                    <a:pt x="2463" y="30"/>
                    <a:pt x="2349" y="30"/>
                  </a:cubicBezTo>
                  <a:cubicBezTo>
                    <a:pt x="1903" y="30"/>
                    <a:pt x="1458" y="1"/>
                    <a:pt x="1021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203;p43">
              <a:extLst>
                <a:ext uri="{FF2B5EF4-FFF2-40B4-BE49-F238E27FC236}">
                  <a16:creationId xmlns:a16="http://schemas.microsoft.com/office/drawing/2014/main" id="{494BB8E0-6282-9703-09A7-110D863478A7}"/>
                </a:ext>
              </a:extLst>
            </p:cNvPr>
            <p:cNvSpPr/>
            <p:nvPr/>
          </p:nvSpPr>
          <p:spPr>
            <a:xfrm>
              <a:off x="8779703" y="3712432"/>
              <a:ext cx="413192" cy="500046"/>
            </a:xfrm>
            <a:custGeom>
              <a:avLst/>
              <a:gdLst/>
              <a:ahLst/>
              <a:cxnLst/>
              <a:rect l="l" t="t" r="r" b="b"/>
              <a:pathLst>
                <a:path w="12859" h="15562" extrusionOk="0">
                  <a:moveTo>
                    <a:pt x="7233" y="1"/>
                  </a:moveTo>
                  <a:cubicBezTo>
                    <a:pt x="5805" y="1"/>
                    <a:pt x="4344" y="543"/>
                    <a:pt x="3199" y="1676"/>
                  </a:cubicBezTo>
                  <a:cubicBezTo>
                    <a:pt x="1" y="4811"/>
                    <a:pt x="1362" y="12253"/>
                    <a:pt x="4814" y="14819"/>
                  </a:cubicBezTo>
                  <a:cubicBezTo>
                    <a:pt x="5480" y="15307"/>
                    <a:pt x="6285" y="15562"/>
                    <a:pt x="7089" y="15562"/>
                  </a:cubicBezTo>
                  <a:cubicBezTo>
                    <a:pt x="7433" y="15562"/>
                    <a:pt x="7776" y="15515"/>
                    <a:pt x="8108" y="15420"/>
                  </a:cubicBezTo>
                  <a:cubicBezTo>
                    <a:pt x="11465" y="14470"/>
                    <a:pt x="12858" y="10290"/>
                    <a:pt x="12795" y="6711"/>
                  </a:cubicBezTo>
                  <a:cubicBezTo>
                    <a:pt x="12763" y="5571"/>
                    <a:pt x="12605" y="4494"/>
                    <a:pt x="12288" y="3576"/>
                  </a:cubicBezTo>
                  <a:cubicBezTo>
                    <a:pt x="11487" y="1248"/>
                    <a:pt x="9397" y="1"/>
                    <a:pt x="7233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204;p43">
              <a:extLst>
                <a:ext uri="{FF2B5EF4-FFF2-40B4-BE49-F238E27FC236}">
                  <a16:creationId xmlns:a16="http://schemas.microsoft.com/office/drawing/2014/main" id="{98668273-E38F-40C5-5701-9086456A51E7}"/>
                </a:ext>
              </a:extLst>
            </p:cNvPr>
            <p:cNvSpPr/>
            <p:nvPr/>
          </p:nvSpPr>
          <p:spPr>
            <a:xfrm>
              <a:off x="8817363" y="3693120"/>
              <a:ext cx="383662" cy="341826"/>
            </a:xfrm>
            <a:custGeom>
              <a:avLst/>
              <a:gdLst/>
              <a:ahLst/>
              <a:cxnLst/>
              <a:rect l="l" t="t" r="r" b="b"/>
              <a:pathLst>
                <a:path w="11940" h="10638" extrusionOk="0">
                  <a:moveTo>
                    <a:pt x="6421" y="0"/>
                  </a:moveTo>
                  <a:cubicBezTo>
                    <a:pt x="5124" y="0"/>
                    <a:pt x="3796" y="446"/>
                    <a:pt x="2692" y="1390"/>
                  </a:cubicBezTo>
                  <a:cubicBezTo>
                    <a:pt x="2217" y="1802"/>
                    <a:pt x="1869" y="2309"/>
                    <a:pt x="1520" y="2815"/>
                  </a:cubicBezTo>
                  <a:cubicBezTo>
                    <a:pt x="1204" y="3290"/>
                    <a:pt x="792" y="3607"/>
                    <a:pt x="539" y="4114"/>
                  </a:cubicBezTo>
                  <a:cubicBezTo>
                    <a:pt x="285" y="4620"/>
                    <a:pt x="95" y="5190"/>
                    <a:pt x="32" y="5761"/>
                  </a:cubicBezTo>
                  <a:cubicBezTo>
                    <a:pt x="0" y="6331"/>
                    <a:pt x="159" y="6806"/>
                    <a:pt x="190" y="7344"/>
                  </a:cubicBezTo>
                  <a:cubicBezTo>
                    <a:pt x="159" y="6806"/>
                    <a:pt x="412" y="6236"/>
                    <a:pt x="824" y="5856"/>
                  </a:cubicBezTo>
                  <a:cubicBezTo>
                    <a:pt x="1172" y="5571"/>
                    <a:pt x="1584" y="5412"/>
                    <a:pt x="1964" y="5190"/>
                  </a:cubicBezTo>
                  <a:cubicBezTo>
                    <a:pt x="2344" y="4969"/>
                    <a:pt x="2724" y="4684"/>
                    <a:pt x="2851" y="4272"/>
                  </a:cubicBezTo>
                  <a:cubicBezTo>
                    <a:pt x="4086" y="5856"/>
                    <a:pt x="5986" y="6362"/>
                    <a:pt x="7854" y="6837"/>
                  </a:cubicBezTo>
                  <a:cubicBezTo>
                    <a:pt x="9406" y="7217"/>
                    <a:pt x="11148" y="8199"/>
                    <a:pt x="11180" y="10036"/>
                  </a:cubicBezTo>
                  <a:cubicBezTo>
                    <a:pt x="11180" y="10258"/>
                    <a:pt x="11180" y="10321"/>
                    <a:pt x="11306" y="10638"/>
                  </a:cubicBezTo>
                  <a:cubicBezTo>
                    <a:pt x="11401" y="10353"/>
                    <a:pt x="11433" y="10163"/>
                    <a:pt x="11465" y="9877"/>
                  </a:cubicBezTo>
                  <a:cubicBezTo>
                    <a:pt x="11496" y="9561"/>
                    <a:pt x="11591" y="9276"/>
                    <a:pt x="11655" y="8959"/>
                  </a:cubicBezTo>
                  <a:cubicBezTo>
                    <a:pt x="11781" y="8357"/>
                    <a:pt x="11845" y="7724"/>
                    <a:pt x="11876" y="7091"/>
                  </a:cubicBezTo>
                  <a:cubicBezTo>
                    <a:pt x="11940" y="5951"/>
                    <a:pt x="11845" y="4874"/>
                    <a:pt x="11623" y="3955"/>
                  </a:cubicBezTo>
                  <a:cubicBezTo>
                    <a:pt x="10953" y="1419"/>
                    <a:pt x="8736" y="0"/>
                    <a:pt x="6421" y="0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5205;p43">
              <a:extLst>
                <a:ext uri="{FF2B5EF4-FFF2-40B4-BE49-F238E27FC236}">
                  <a16:creationId xmlns:a16="http://schemas.microsoft.com/office/drawing/2014/main" id="{7822FC7C-1013-6D67-DA63-F04A6BF8EC73}"/>
                </a:ext>
              </a:extLst>
            </p:cNvPr>
            <p:cNvSpPr/>
            <p:nvPr/>
          </p:nvSpPr>
          <p:spPr>
            <a:xfrm>
              <a:off x="8762416" y="3671013"/>
              <a:ext cx="491531" cy="373862"/>
            </a:xfrm>
            <a:custGeom>
              <a:avLst/>
              <a:gdLst/>
              <a:ahLst/>
              <a:cxnLst/>
              <a:rect l="l" t="t" r="r" b="b"/>
              <a:pathLst>
                <a:path w="15297" h="11635" extrusionOk="0">
                  <a:moveTo>
                    <a:pt x="8736" y="1"/>
                  </a:moveTo>
                  <a:cubicBezTo>
                    <a:pt x="8568" y="1"/>
                    <a:pt x="8401" y="7"/>
                    <a:pt x="8234" y="20"/>
                  </a:cubicBezTo>
                  <a:cubicBezTo>
                    <a:pt x="7442" y="83"/>
                    <a:pt x="6841" y="495"/>
                    <a:pt x="6112" y="811"/>
                  </a:cubicBezTo>
                  <a:cubicBezTo>
                    <a:pt x="5416" y="1128"/>
                    <a:pt x="4592" y="1318"/>
                    <a:pt x="3832" y="1572"/>
                  </a:cubicBezTo>
                  <a:cubicBezTo>
                    <a:pt x="3009" y="1857"/>
                    <a:pt x="2122" y="2142"/>
                    <a:pt x="1457" y="2712"/>
                  </a:cubicBezTo>
                  <a:cubicBezTo>
                    <a:pt x="950" y="3155"/>
                    <a:pt x="602" y="3725"/>
                    <a:pt x="349" y="4327"/>
                  </a:cubicBezTo>
                  <a:cubicBezTo>
                    <a:pt x="32" y="5055"/>
                    <a:pt x="0" y="5847"/>
                    <a:pt x="95" y="6639"/>
                  </a:cubicBezTo>
                  <a:cubicBezTo>
                    <a:pt x="159" y="7272"/>
                    <a:pt x="254" y="7937"/>
                    <a:pt x="539" y="8539"/>
                  </a:cubicBezTo>
                  <a:cubicBezTo>
                    <a:pt x="792" y="9077"/>
                    <a:pt x="1362" y="9457"/>
                    <a:pt x="1900" y="9710"/>
                  </a:cubicBezTo>
                  <a:cubicBezTo>
                    <a:pt x="1837" y="9679"/>
                    <a:pt x="1900" y="8760"/>
                    <a:pt x="1900" y="8634"/>
                  </a:cubicBezTo>
                  <a:cubicBezTo>
                    <a:pt x="1869" y="7810"/>
                    <a:pt x="1932" y="6987"/>
                    <a:pt x="2185" y="6227"/>
                  </a:cubicBezTo>
                  <a:cubicBezTo>
                    <a:pt x="2407" y="5467"/>
                    <a:pt x="2914" y="4992"/>
                    <a:pt x="3547" y="4517"/>
                  </a:cubicBezTo>
                  <a:cubicBezTo>
                    <a:pt x="3801" y="4358"/>
                    <a:pt x="4054" y="4168"/>
                    <a:pt x="4244" y="3915"/>
                  </a:cubicBezTo>
                  <a:cubicBezTo>
                    <a:pt x="4371" y="3820"/>
                    <a:pt x="4814" y="3282"/>
                    <a:pt x="4751" y="3092"/>
                  </a:cubicBezTo>
                  <a:lnTo>
                    <a:pt x="4751" y="3092"/>
                  </a:lnTo>
                  <a:cubicBezTo>
                    <a:pt x="5099" y="3883"/>
                    <a:pt x="5669" y="4707"/>
                    <a:pt x="6366" y="5213"/>
                  </a:cubicBezTo>
                  <a:cubicBezTo>
                    <a:pt x="7696" y="6195"/>
                    <a:pt x="9184" y="6892"/>
                    <a:pt x="10673" y="7462"/>
                  </a:cubicBezTo>
                  <a:lnTo>
                    <a:pt x="11021" y="7620"/>
                  </a:lnTo>
                  <a:cubicBezTo>
                    <a:pt x="11433" y="7779"/>
                    <a:pt x="11813" y="7969"/>
                    <a:pt x="12161" y="8285"/>
                  </a:cubicBezTo>
                  <a:cubicBezTo>
                    <a:pt x="12921" y="8950"/>
                    <a:pt x="12985" y="10027"/>
                    <a:pt x="12953" y="10977"/>
                  </a:cubicBezTo>
                  <a:cubicBezTo>
                    <a:pt x="12953" y="11072"/>
                    <a:pt x="12953" y="11199"/>
                    <a:pt x="12985" y="11294"/>
                  </a:cubicBezTo>
                  <a:cubicBezTo>
                    <a:pt x="13067" y="11542"/>
                    <a:pt x="13315" y="11635"/>
                    <a:pt x="13577" y="11635"/>
                  </a:cubicBezTo>
                  <a:cubicBezTo>
                    <a:pt x="13817" y="11635"/>
                    <a:pt x="14069" y="11558"/>
                    <a:pt x="14220" y="11452"/>
                  </a:cubicBezTo>
                  <a:cubicBezTo>
                    <a:pt x="14505" y="11199"/>
                    <a:pt x="14758" y="10851"/>
                    <a:pt x="14885" y="10502"/>
                  </a:cubicBezTo>
                  <a:cubicBezTo>
                    <a:pt x="15296" y="9267"/>
                    <a:pt x="15265" y="7905"/>
                    <a:pt x="15201" y="6575"/>
                  </a:cubicBezTo>
                  <a:cubicBezTo>
                    <a:pt x="15170" y="5847"/>
                    <a:pt x="15138" y="5087"/>
                    <a:pt x="14948" y="4390"/>
                  </a:cubicBezTo>
                  <a:cubicBezTo>
                    <a:pt x="14726" y="3630"/>
                    <a:pt x="14315" y="2965"/>
                    <a:pt x="13808" y="2363"/>
                  </a:cubicBezTo>
                  <a:cubicBezTo>
                    <a:pt x="12527" y="821"/>
                    <a:pt x="10632" y="1"/>
                    <a:pt x="8736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5206;p43">
              <a:extLst>
                <a:ext uri="{FF2B5EF4-FFF2-40B4-BE49-F238E27FC236}">
                  <a16:creationId xmlns:a16="http://schemas.microsoft.com/office/drawing/2014/main" id="{871FD0F5-98FB-5973-0C60-6B231EFCAE72}"/>
                </a:ext>
              </a:extLst>
            </p:cNvPr>
            <p:cNvSpPr/>
            <p:nvPr/>
          </p:nvSpPr>
          <p:spPr>
            <a:xfrm>
              <a:off x="8538549" y="4776756"/>
              <a:ext cx="924002" cy="20372"/>
            </a:xfrm>
            <a:custGeom>
              <a:avLst/>
              <a:gdLst/>
              <a:ahLst/>
              <a:cxnLst/>
              <a:rect l="l" t="t" r="r" b="b"/>
              <a:pathLst>
                <a:path w="28756" h="634" extrusionOk="0">
                  <a:moveTo>
                    <a:pt x="28471" y="0"/>
                  </a:moveTo>
                  <a:lnTo>
                    <a:pt x="222" y="64"/>
                  </a:lnTo>
                  <a:lnTo>
                    <a:pt x="0" y="634"/>
                  </a:lnTo>
                  <a:lnTo>
                    <a:pt x="28756" y="634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rgbClr val="BD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5207;p43">
              <a:extLst>
                <a:ext uri="{FF2B5EF4-FFF2-40B4-BE49-F238E27FC236}">
                  <a16:creationId xmlns:a16="http://schemas.microsoft.com/office/drawing/2014/main" id="{D427832C-C836-22D1-BD64-93C9671DCC7D}"/>
                </a:ext>
              </a:extLst>
            </p:cNvPr>
            <p:cNvSpPr/>
            <p:nvPr/>
          </p:nvSpPr>
          <p:spPr>
            <a:xfrm>
              <a:off x="8896730" y="5536883"/>
              <a:ext cx="480349" cy="175058"/>
            </a:xfrm>
            <a:custGeom>
              <a:avLst/>
              <a:gdLst/>
              <a:ahLst/>
              <a:cxnLst/>
              <a:rect l="l" t="t" r="r" b="b"/>
              <a:pathLst>
                <a:path w="14949" h="5448" extrusionOk="0">
                  <a:moveTo>
                    <a:pt x="13460" y="1"/>
                  </a:moveTo>
                  <a:cubicBezTo>
                    <a:pt x="13048" y="1"/>
                    <a:pt x="12605" y="32"/>
                    <a:pt x="12161" y="64"/>
                  </a:cubicBezTo>
                  <a:cubicBezTo>
                    <a:pt x="10483" y="286"/>
                    <a:pt x="8868" y="951"/>
                    <a:pt x="7158" y="1141"/>
                  </a:cubicBezTo>
                  <a:cubicBezTo>
                    <a:pt x="6740" y="1189"/>
                    <a:pt x="6326" y="1205"/>
                    <a:pt x="5914" y="1205"/>
                  </a:cubicBezTo>
                  <a:cubicBezTo>
                    <a:pt x="5233" y="1205"/>
                    <a:pt x="4555" y="1161"/>
                    <a:pt x="3864" y="1141"/>
                  </a:cubicBezTo>
                  <a:cubicBezTo>
                    <a:pt x="3437" y="1109"/>
                    <a:pt x="2890" y="1038"/>
                    <a:pt x="2352" y="1038"/>
                  </a:cubicBezTo>
                  <a:cubicBezTo>
                    <a:pt x="1814" y="1038"/>
                    <a:pt x="1283" y="1109"/>
                    <a:pt x="887" y="1363"/>
                  </a:cubicBezTo>
                  <a:cubicBezTo>
                    <a:pt x="571" y="1553"/>
                    <a:pt x="64" y="2059"/>
                    <a:pt x="32" y="2439"/>
                  </a:cubicBezTo>
                  <a:cubicBezTo>
                    <a:pt x="1" y="2946"/>
                    <a:pt x="539" y="3453"/>
                    <a:pt x="887" y="3706"/>
                  </a:cubicBezTo>
                  <a:cubicBezTo>
                    <a:pt x="1521" y="4181"/>
                    <a:pt x="2312" y="4466"/>
                    <a:pt x="3136" y="4656"/>
                  </a:cubicBezTo>
                  <a:cubicBezTo>
                    <a:pt x="4213" y="4910"/>
                    <a:pt x="5353" y="5005"/>
                    <a:pt x="6366" y="5163"/>
                  </a:cubicBezTo>
                  <a:cubicBezTo>
                    <a:pt x="6809" y="5258"/>
                    <a:pt x="7253" y="5321"/>
                    <a:pt x="7728" y="5385"/>
                  </a:cubicBezTo>
                  <a:cubicBezTo>
                    <a:pt x="8425" y="5448"/>
                    <a:pt x="9185" y="5448"/>
                    <a:pt x="9913" y="5448"/>
                  </a:cubicBezTo>
                  <a:lnTo>
                    <a:pt x="11496" y="5448"/>
                  </a:lnTo>
                  <a:cubicBezTo>
                    <a:pt x="11781" y="5448"/>
                    <a:pt x="12098" y="5448"/>
                    <a:pt x="12351" y="5321"/>
                  </a:cubicBezTo>
                  <a:cubicBezTo>
                    <a:pt x="12636" y="5163"/>
                    <a:pt x="12827" y="4846"/>
                    <a:pt x="12985" y="4561"/>
                  </a:cubicBezTo>
                  <a:cubicBezTo>
                    <a:pt x="13333" y="3959"/>
                    <a:pt x="13745" y="3389"/>
                    <a:pt x="14030" y="2756"/>
                  </a:cubicBezTo>
                  <a:cubicBezTo>
                    <a:pt x="14188" y="2376"/>
                    <a:pt x="14252" y="2091"/>
                    <a:pt x="14505" y="1743"/>
                  </a:cubicBezTo>
                  <a:cubicBezTo>
                    <a:pt x="14727" y="1426"/>
                    <a:pt x="14948" y="1014"/>
                    <a:pt x="14790" y="603"/>
                  </a:cubicBezTo>
                  <a:cubicBezTo>
                    <a:pt x="14600" y="128"/>
                    <a:pt x="13967" y="32"/>
                    <a:pt x="13460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5208;p43">
              <a:extLst>
                <a:ext uri="{FF2B5EF4-FFF2-40B4-BE49-F238E27FC236}">
                  <a16:creationId xmlns:a16="http://schemas.microsoft.com/office/drawing/2014/main" id="{C7583275-0C60-F3CF-A32A-10D61F75118F}"/>
                </a:ext>
              </a:extLst>
            </p:cNvPr>
            <p:cNvSpPr/>
            <p:nvPr/>
          </p:nvSpPr>
          <p:spPr>
            <a:xfrm>
              <a:off x="8907912" y="5536883"/>
              <a:ext cx="469167" cy="160823"/>
            </a:xfrm>
            <a:custGeom>
              <a:avLst/>
              <a:gdLst/>
              <a:ahLst/>
              <a:cxnLst/>
              <a:rect l="l" t="t" r="r" b="b"/>
              <a:pathLst>
                <a:path w="14601" h="5005" extrusionOk="0">
                  <a:moveTo>
                    <a:pt x="13112" y="1"/>
                  </a:moveTo>
                  <a:cubicBezTo>
                    <a:pt x="12700" y="1"/>
                    <a:pt x="12257" y="32"/>
                    <a:pt x="11813" y="64"/>
                  </a:cubicBezTo>
                  <a:cubicBezTo>
                    <a:pt x="10135" y="286"/>
                    <a:pt x="8520" y="951"/>
                    <a:pt x="6810" y="1141"/>
                  </a:cubicBezTo>
                  <a:cubicBezTo>
                    <a:pt x="6409" y="1184"/>
                    <a:pt x="6003" y="1201"/>
                    <a:pt x="5595" y="1201"/>
                  </a:cubicBezTo>
                  <a:cubicBezTo>
                    <a:pt x="5100" y="1201"/>
                    <a:pt x="4604" y="1176"/>
                    <a:pt x="4118" y="1141"/>
                  </a:cubicBezTo>
                  <a:cubicBezTo>
                    <a:pt x="3453" y="1458"/>
                    <a:pt x="1109" y="2218"/>
                    <a:pt x="1" y="3231"/>
                  </a:cubicBezTo>
                  <a:cubicBezTo>
                    <a:pt x="159" y="3421"/>
                    <a:pt x="381" y="3579"/>
                    <a:pt x="539" y="3706"/>
                  </a:cubicBezTo>
                  <a:cubicBezTo>
                    <a:pt x="1173" y="4181"/>
                    <a:pt x="1964" y="4466"/>
                    <a:pt x="2788" y="4656"/>
                  </a:cubicBezTo>
                  <a:cubicBezTo>
                    <a:pt x="3453" y="4814"/>
                    <a:pt x="4150" y="4910"/>
                    <a:pt x="4846" y="5005"/>
                  </a:cubicBezTo>
                  <a:cubicBezTo>
                    <a:pt x="7126" y="4593"/>
                    <a:pt x="9375" y="3896"/>
                    <a:pt x="11592" y="3358"/>
                  </a:cubicBezTo>
                  <a:cubicBezTo>
                    <a:pt x="12257" y="3168"/>
                    <a:pt x="12954" y="3009"/>
                    <a:pt x="13650" y="2819"/>
                  </a:cubicBezTo>
                  <a:cubicBezTo>
                    <a:pt x="13650" y="2788"/>
                    <a:pt x="13650" y="2788"/>
                    <a:pt x="13682" y="2756"/>
                  </a:cubicBezTo>
                  <a:cubicBezTo>
                    <a:pt x="13840" y="2376"/>
                    <a:pt x="13904" y="2059"/>
                    <a:pt x="14157" y="1743"/>
                  </a:cubicBezTo>
                  <a:cubicBezTo>
                    <a:pt x="14379" y="1426"/>
                    <a:pt x="14600" y="1014"/>
                    <a:pt x="14442" y="603"/>
                  </a:cubicBezTo>
                  <a:cubicBezTo>
                    <a:pt x="14252" y="128"/>
                    <a:pt x="13650" y="1"/>
                    <a:pt x="13112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5209;p43">
              <a:extLst>
                <a:ext uri="{FF2B5EF4-FFF2-40B4-BE49-F238E27FC236}">
                  <a16:creationId xmlns:a16="http://schemas.microsoft.com/office/drawing/2014/main" id="{AB3F2A15-A2B1-0D74-6171-1CB1D9C0A7EF}"/>
                </a:ext>
              </a:extLst>
            </p:cNvPr>
            <p:cNvSpPr/>
            <p:nvPr/>
          </p:nvSpPr>
          <p:spPr>
            <a:xfrm>
              <a:off x="8543626" y="4767599"/>
              <a:ext cx="913848" cy="613634"/>
            </a:xfrm>
            <a:custGeom>
              <a:avLst/>
              <a:gdLst/>
              <a:ahLst/>
              <a:cxnLst/>
              <a:rect l="l" t="t" r="r" b="b"/>
              <a:pathLst>
                <a:path w="28440" h="19097" extrusionOk="0">
                  <a:moveTo>
                    <a:pt x="570" y="0"/>
                  </a:moveTo>
                  <a:cubicBezTo>
                    <a:pt x="254" y="0"/>
                    <a:pt x="0" y="285"/>
                    <a:pt x="32" y="634"/>
                  </a:cubicBezTo>
                  <a:lnTo>
                    <a:pt x="1806" y="19096"/>
                  </a:lnTo>
                  <a:lnTo>
                    <a:pt x="26634" y="19096"/>
                  </a:lnTo>
                  <a:lnTo>
                    <a:pt x="28408" y="634"/>
                  </a:lnTo>
                  <a:cubicBezTo>
                    <a:pt x="28439" y="285"/>
                    <a:pt x="28186" y="0"/>
                    <a:pt x="27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5210;p43">
              <a:extLst>
                <a:ext uri="{FF2B5EF4-FFF2-40B4-BE49-F238E27FC236}">
                  <a16:creationId xmlns:a16="http://schemas.microsoft.com/office/drawing/2014/main" id="{016701A0-978D-8A3D-7456-AD480D65E42B}"/>
                </a:ext>
              </a:extLst>
            </p:cNvPr>
            <p:cNvSpPr/>
            <p:nvPr/>
          </p:nvSpPr>
          <p:spPr>
            <a:xfrm>
              <a:off x="9116548" y="5537943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954" y="1"/>
                  </a:moveTo>
                  <a:cubicBezTo>
                    <a:pt x="4094" y="1"/>
                    <a:pt x="3211" y="222"/>
                    <a:pt x="2280" y="696"/>
                  </a:cubicBezTo>
                  <a:cubicBezTo>
                    <a:pt x="2914" y="1013"/>
                    <a:pt x="3484" y="1583"/>
                    <a:pt x="3484" y="2280"/>
                  </a:cubicBezTo>
                  <a:cubicBezTo>
                    <a:pt x="3484" y="3008"/>
                    <a:pt x="3294" y="3705"/>
                    <a:pt x="2787" y="4243"/>
                  </a:cubicBezTo>
                  <a:cubicBezTo>
                    <a:pt x="2154" y="4940"/>
                    <a:pt x="950" y="5162"/>
                    <a:pt x="0" y="5225"/>
                  </a:cubicBezTo>
                  <a:cubicBezTo>
                    <a:pt x="950" y="5415"/>
                    <a:pt x="1362" y="5637"/>
                    <a:pt x="2185" y="5732"/>
                  </a:cubicBezTo>
                  <a:cubicBezTo>
                    <a:pt x="2882" y="5795"/>
                    <a:pt x="3325" y="5890"/>
                    <a:pt x="4022" y="5922"/>
                  </a:cubicBezTo>
                  <a:cubicBezTo>
                    <a:pt x="4076" y="5924"/>
                    <a:pt x="4130" y="5925"/>
                    <a:pt x="4184" y="5925"/>
                  </a:cubicBezTo>
                  <a:cubicBezTo>
                    <a:pt x="4985" y="5925"/>
                    <a:pt x="5780" y="5708"/>
                    <a:pt x="6492" y="5352"/>
                  </a:cubicBezTo>
                  <a:cubicBezTo>
                    <a:pt x="8171" y="4465"/>
                    <a:pt x="9501" y="1931"/>
                    <a:pt x="7474" y="633"/>
                  </a:cubicBezTo>
                  <a:cubicBezTo>
                    <a:pt x="7316" y="538"/>
                    <a:pt x="7157" y="475"/>
                    <a:pt x="6999" y="411"/>
                  </a:cubicBezTo>
                  <a:cubicBezTo>
                    <a:pt x="6322" y="143"/>
                    <a:pt x="5645" y="1"/>
                    <a:pt x="49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5211;p43">
              <a:extLst>
                <a:ext uri="{FF2B5EF4-FFF2-40B4-BE49-F238E27FC236}">
                  <a16:creationId xmlns:a16="http://schemas.microsoft.com/office/drawing/2014/main" id="{446EADBC-2E9A-DE93-EF39-42B755B9B514}"/>
                </a:ext>
              </a:extLst>
            </p:cNvPr>
            <p:cNvSpPr/>
            <p:nvPr/>
          </p:nvSpPr>
          <p:spPr>
            <a:xfrm>
              <a:off x="8536492" y="4784886"/>
              <a:ext cx="928083" cy="613634"/>
            </a:xfrm>
            <a:custGeom>
              <a:avLst/>
              <a:gdLst/>
              <a:ahLst/>
              <a:cxnLst/>
              <a:rect l="l" t="t" r="r" b="b"/>
              <a:pathLst>
                <a:path w="28883" h="19097" extrusionOk="0">
                  <a:moveTo>
                    <a:pt x="602" y="1"/>
                  </a:moveTo>
                  <a:cubicBezTo>
                    <a:pt x="254" y="1"/>
                    <a:pt x="1" y="286"/>
                    <a:pt x="32" y="602"/>
                  </a:cubicBezTo>
                  <a:lnTo>
                    <a:pt x="1837" y="19097"/>
                  </a:lnTo>
                  <a:lnTo>
                    <a:pt x="27046" y="19097"/>
                  </a:lnTo>
                  <a:lnTo>
                    <a:pt x="28851" y="602"/>
                  </a:lnTo>
                  <a:cubicBezTo>
                    <a:pt x="28883" y="286"/>
                    <a:pt x="28630" y="1"/>
                    <a:pt x="28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5212;p43">
              <a:extLst>
                <a:ext uri="{FF2B5EF4-FFF2-40B4-BE49-F238E27FC236}">
                  <a16:creationId xmlns:a16="http://schemas.microsoft.com/office/drawing/2014/main" id="{8490F1E5-AB81-24AC-27C0-A16B22ED9A2F}"/>
                </a:ext>
              </a:extLst>
            </p:cNvPr>
            <p:cNvSpPr/>
            <p:nvPr/>
          </p:nvSpPr>
          <p:spPr>
            <a:xfrm>
              <a:off x="8595520" y="5397492"/>
              <a:ext cx="809032" cy="36663"/>
            </a:xfrm>
            <a:custGeom>
              <a:avLst/>
              <a:gdLst/>
              <a:ahLst/>
              <a:cxnLst/>
              <a:rect l="l" t="t" r="r" b="b"/>
              <a:pathLst>
                <a:path w="25178" h="1141" extrusionOk="0">
                  <a:moveTo>
                    <a:pt x="0" y="0"/>
                  </a:moveTo>
                  <a:lnTo>
                    <a:pt x="0" y="1140"/>
                  </a:lnTo>
                  <a:lnTo>
                    <a:pt x="25177" y="1140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5213;p43">
              <a:extLst>
                <a:ext uri="{FF2B5EF4-FFF2-40B4-BE49-F238E27FC236}">
                  <a16:creationId xmlns:a16="http://schemas.microsoft.com/office/drawing/2014/main" id="{CED46E02-2C1D-E730-849F-7B11418D25FD}"/>
                </a:ext>
              </a:extLst>
            </p:cNvPr>
            <p:cNvSpPr/>
            <p:nvPr/>
          </p:nvSpPr>
          <p:spPr>
            <a:xfrm>
              <a:off x="8940494" y="5035487"/>
              <a:ext cx="120111" cy="112207"/>
            </a:xfrm>
            <a:custGeom>
              <a:avLst/>
              <a:gdLst/>
              <a:ahLst/>
              <a:cxnLst/>
              <a:rect l="l" t="t" r="r" b="b"/>
              <a:pathLst>
                <a:path w="3738" h="3492" extrusionOk="0">
                  <a:moveTo>
                    <a:pt x="1841" y="0"/>
                  </a:moveTo>
                  <a:cubicBezTo>
                    <a:pt x="1003" y="0"/>
                    <a:pt x="270" y="625"/>
                    <a:pt x="127" y="1481"/>
                  </a:cubicBezTo>
                  <a:cubicBezTo>
                    <a:pt x="0" y="2431"/>
                    <a:pt x="665" y="3317"/>
                    <a:pt x="1615" y="3476"/>
                  </a:cubicBezTo>
                  <a:cubicBezTo>
                    <a:pt x="1693" y="3486"/>
                    <a:pt x="1771" y="3491"/>
                    <a:pt x="1848" y="3491"/>
                  </a:cubicBezTo>
                  <a:cubicBezTo>
                    <a:pt x="2706" y="3491"/>
                    <a:pt x="3463" y="2859"/>
                    <a:pt x="3579" y="1987"/>
                  </a:cubicBezTo>
                  <a:cubicBezTo>
                    <a:pt x="3737" y="1037"/>
                    <a:pt x="3072" y="150"/>
                    <a:pt x="2122" y="24"/>
                  </a:cubicBezTo>
                  <a:cubicBezTo>
                    <a:pt x="2028" y="8"/>
                    <a:pt x="1934" y="0"/>
                    <a:pt x="184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5214;p43">
              <a:extLst>
                <a:ext uri="{FF2B5EF4-FFF2-40B4-BE49-F238E27FC236}">
                  <a16:creationId xmlns:a16="http://schemas.microsoft.com/office/drawing/2014/main" id="{65A22D7D-0D55-FF1A-7F87-F5424E0BB6A5}"/>
                </a:ext>
              </a:extLst>
            </p:cNvPr>
            <p:cNvSpPr/>
            <p:nvPr/>
          </p:nvSpPr>
          <p:spPr>
            <a:xfrm>
              <a:off x="8075391" y="5136672"/>
              <a:ext cx="1012688" cy="548213"/>
            </a:xfrm>
            <a:custGeom>
              <a:avLst/>
              <a:gdLst/>
              <a:ahLst/>
              <a:cxnLst/>
              <a:rect l="l" t="t" r="r" b="b"/>
              <a:pathLst>
                <a:path w="31516" h="17061" extrusionOk="0">
                  <a:moveTo>
                    <a:pt x="4773" y="0"/>
                  </a:moveTo>
                  <a:cubicBezTo>
                    <a:pt x="2249" y="0"/>
                    <a:pt x="1" y="2254"/>
                    <a:pt x="1018" y="5045"/>
                  </a:cubicBezTo>
                  <a:cubicBezTo>
                    <a:pt x="1493" y="6312"/>
                    <a:pt x="2633" y="7420"/>
                    <a:pt x="3742" y="8181"/>
                  </a:cubicBezTo>
                  <a:cubicBezTo>
                    <a:pt x="8587" y="11442"/>
                    <a:pt x="14382" y="13248"/>
                    <a:pt x="19924" y="14831"/>
                  </a:cubicBezTo>
                  <a:cubicBezTo>
                    <a:pt x="21128" y="15179"/>
                    <a:pt x="22268" y="15559"/>
                    <a:pt x="23471" y="15908"/>
                  </a:cubicBezTo>
                  <a:cubicBezTo>
                    <a:pt x="24643" y="16256"/>
                    <a:pt x="25847" y="16573"/>
                    <a:pt x="27050" y="16826"/>
                  </a:cubicBezTo>
                  <a:cubicBezTo>
                    <a:pt x="27303" y="16889"/>
                    <a:pt x="27588" y="16921"/>
                    <a:pt x="27842" y="16984"/>
                  </a:cubicBezTo>
                  <a:cubicBezTo>
                    <a:pt x="27968" y="16984"/>
                    <a:pt x="28127" y="17016"/>
                    <a:pt x="28253" y="17016"/>
                  </a:cubicBezTo>
                  <a:cubicBezTo>
                    <a:pt x="28343" y="17039"/>
                    <a:pt x="28433" y="17061"/>
                    <a:pt x="28522" y="17061"/>
                  </a:cubicBezTo>
                  <a:cubicBezTo>
                    <a:pt x="28559" y="17061"/>
                    <a:pt x="28596" y="17057"/>
                    <a:pt x="28633" y="17048"/>
                  </a:cubicBezTo>
                  <a:cubicBezTo>
                    <a:pt x="28887" y="17016"/>
                    <a:pt x="29140" y="16889"/>
                    <a:pt x="29393" y="16794"/>
                  </a:cubicBezTo>
                  <a:cubicBezTo>
                    <a:pt x="29647" y="16699"/>
                    <a:pt x="29900" y="16573"/>
                    <a:pt x="30154" y="16478"/>
                  </a:cubicBezTo>
                  <a:cubicBezTo>
                    <a:pt x="30565" y="16256"/>
                    <a:pt x="30945" y="16066"/>
                    <a:pt x="31262" y="15718"/>
                  </a:cubicBezTo>
                  <a:cubicBezTo>
                    <a:pt x="31325" y="15623"/>
                    <a:pt x="31389" y="15528"/>
                    <a:pt x="31452" y="15433"/>
                  </a:cubicBezTo>
                  <a:cubicBezTo>
                    <a:pt x="31484" y="15338"/>
                    <a:pt x="31515" y="15179"/>
                    <a:pt x="31452" y="15084"/>
                  </a:cubicBezTo>
                  <a:cubicBezTo>
                    <a:pt x="31420" y="14989"/>
                    <a:pt x="31294" y="14926"/>
                    <a:pt x="31230" y="14894"/>
                  </a:cubicBezTo>
                  <a:cubicBezTo>
                    <a:pt x="31040" y="14736"/>
                    <a:pt x="30882" y="14609"/>
                    <a:pt x="30692" y="14514"/>
                  </a:cubicBezTo>
                  <a:cubicBezTo>
                    <a:pt x="30312" y="14261"/>
                    <a:pt x="29900" y="14039"/>
                    <a:pt x="29488" y="13818"/>
                  </a:cubicBezTo>
                  <a:cubicBezTo>
                    <a:pt x="28855" y="13501"/>
                    <a:pt x="28158" y="13248"/>
                    <a:pt x="27525" y="12931"/>
                  </a:cubicBezTo>
                  <a:cubicBezTo>
                    <a:pt x="27493" y="12931"/>
                    <a:pt x="27462" y="12899"/>
                    <a:pt x="27430" y="12899"/>
                  </a:cubicBezTo>
                  <a:cubicBezTo>
                    <a:pt x="25910" y="12107"/>
                    <a:pt x="24390" y="11221"/>
                    <a:pt x="22901" y="10366"/>
                  </a:cubicBezTo>
                  <a:cubicBezTo>
                    <a:pt x="22110" y="9891"/>
                    <a:pt x="21286" y="9416"/>
                    <a:pt x="20494" y="8972"/>
                  </a:cubicBezTo>
                  <a:cubicBezTo>
                    <a:pt x="15681" y="6249"/>
                    <a:pt x="11500" y="2448"/>
                    <a:pt x="6402" y="327"/>
                  </a:cubicBezTo>
                  <a:cubicBezTo>
                    <a:pt x="5866" y="103"/>
                    <a:pt x="5313" y="0"/>
                    <a:pt x="4773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5215;p43">
              <a:extLst>
                <a:ext uri="{FF2B5EF4-FFF2-40B4-BE49-F238E27FC236}">
                  <a16:creationId xmlns:a16="http://schemas.microsoft.com/office/drawing/2014/main" id="{7A7A0ADD-5BA5-06BF-203B-25CB5C66B940}"/>
                </a:ext>
              </a:extLst>
            </p:cNvPr>
            <p:cNvSpPr/>
            <p:nvPr/>
          </p:nvSpPr>
          <p:spPr>
            <a:xfrm>
              <a:off x="9121625" y="5136737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20239" y="1"/>
                  </a:moveTo>
                  <a:cubicBezTo>
                    <a:pt x="19703" y="1"/>
                    <a:pt x="19154" y="103"/>
                    <a:pt x="18622" y="325"/>
                  </a:cubicBezTo>
                  <a:cubicBezTo>
                    <a:pt x="13523" y="2446"/>
                    <a:pt x="9343" y="6247"/>
                    <a:pt x="4529" y="8970"/>
                  </a:cubicBezTo>
                  <a:cubicBezTo>
                    <a:pt x="3737" y="9414"/>
                    <a:pt x="2914" y="9889"/>
                    <a:pt x="2122" y="10364"/>
                  </a:cubicBezTo>
                  <a:cubicBezTo>
                    <a:pt x="1426" y="10744"/>
                    <a:pt x="729" y="11155"/>
                    <a:pt x="0" y="11567"/>
                  </a:cubicBezTo>
                  <a:lnTo>
                    <a:pt x="1742" y="15842"/>
                  </a:lnTo>
                  <a:cubicBezTo>
                    <a:pt x="2851" y="15526"/>
                    <a:pt x="3959" y="15146"/>
                    <a:pt x="5067" y="14829"/>
                  </a:cubicBezTo>
                  <a:cubicBezTo>
                    <a:pt x="10641" y="13246"/>
                    <a:pt x="16437" y="11440"/>
                    <a:pt x="21282" y="8179"/>
                  </a:cubicBezTo>
                  <a:cubicBezTo>
                    <a:pt x="22390" y="7418"/>
                    <a:pt x="23531" y="6310"/>
                    <a:pt x="24006" y="5043"/>
                  </a:cubicBezTo>
                  <a:cubicBezTo>
                    <a:pt x="25024" y="2274"/>
                    <a:pt x="22767" y="1"/>
                    <a:pt x="202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5216;p43">
              <a:extLst>
                <a:ext uri="{FF2B5EF4-FFF2-40B4-BE49-F238E27FC236}">
                  <a16:creationId xmlns:a16="http://schemas.microsoft.com/office/drawing/2014/main" id="{75A346DE-FF2E-94CA-BC53-47E906CB2E8B}"/>
                </a:ext>
              </a:extLst>
            </p:cNvPr>
            <p:cNvSpPr/>
            <p:nvPr/>
          </p:nvSpPr>
          <p:spPr>
            <a:xfrm>
              <a:off x="8860099" y="5508413"/>
              <a:ext cx="317533" cy="180167"/>
            </a:xfrm>
            <a:custGeom>
              <a:avLst/>
              <a:gdLst/>
              <a:ahLst/>
              <a:cxnLst/>
              <a:rect l="l" t="t" r="r" b="b"/>
              <a:pathLst>
                <a:path w="9882" h="5607" extrusionOk="0">
                  <a:moveTo>
                    <a:pt x="8139" y="0"/>
                  </a:moveTo>
                  <a:cubicBezTo>
                    <a:pt x="7348" y="443"/>
                    <a:pt x="6524" y="918"/>
                    <a:pt x="5733" y="1330"/>
                  </a:cubicBezTo>
                  <a:cubicBezTo>
                    <a:pt x="4877" y="1774"/>
                    <a:pt x="0" y="3452"/>
                    <a:pt x="1331" y="5225"/>
                  </a:cubicBezTo>
                  <a:cubicBezTo>
                    <a:pt x="1584" y="5574"/>
                    <a:pt x="2091" y="5605"/>
                    <a:pt x="2534" y="5605"/>
                  </a:cubicBezTo>
                  <a:cubicBezTo>
                    <a:pt x="2594" y="5606"/>
                    <a:pt x="2654" y="5607"/>
                    <a:pt x="2714" y="5607"/>
                  </a:cubicBezTo>
                  <a:cubicBezTo>
                    <a:pt x="5153" y="5607"/>
                    <a:pt x="7532" y="4986"/>
                    <a:pt x="9881" y="4275"/>
                  </a:cubicBezTo>
                  <a:lnTo>
                    <a:pt x="8139" y="0"/>
                  </a:ln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5217;p43">
              <a:extLst>
                <a:ext uri="{FF2B5EF4-FFF2-40B4-BE49-F238E27FC236}">
                  <a16:creationId xmlns:a16="http://schemas.microsoft.com/office/drawing/2014/main" id="{94864580-18A5-F94D-9C18-F0A6CF638BA7}"/>
                </a:ext>
              </a:extLst>
            </p:cNvPr>
            <p:cNvSpPr/>
            <p:nvPr/>
          </p:nvSpPr>
          <p:spPr>
            <a:xfrm>
              <a:off x="8591439" y="5527725"/>
              <a:ext cx="451847" cy="136402"/>
            </a:xfrm>
            <a:custGeom>
              <a:avLst/>
              <a:gdLst/>
              <a:ahLst/>
              <a:cxnLst/>
              <a:rect l="l" t="t" r="r" b="b"/>
              <a:pathLst>
                <a:path w="14062" h="4245" extrusionOk="0">
                  <a:moveTo>
                    <a:pt x="10008" y="1"/>
                  </a:moveTo>
                  <a:cubicBezTo>
                    <a:pt x="9217" y="191"/>
                    <a:pt x="8456" y="349"/>
                    <a:pt x="7633" y="413"/>
                  </a:cubicBezTo>
                  <a:cubicBezTo>
                    <a:pt x="7364" y="432"/>
                    <a:pt x="7095" y="441"/>
                    <a:pt x="6826" y="441"/>
                  </a:cubicBezTo>
                  <a:cubicBezTo>
                    <a:pt x="5595" y="441"/>
                    <a:pt x="4364" y="269"/>
                    <a:pt x="3132" y="269"/>
                  </a:cubicBezTo>
                  <a:cubicBezTo>
                    <a:pt x="2922" y="269"/>
                    <a:pt x="2713" y="274"/>
                    <a:pt x="2503" y="286"/>
                  </a:cubicBezTo>
                  <a:cubicBezTo>
                    <a:pt x="2059" y="317"/>
                    <a:pt x="1648" y="381"/>
                    <a:pt x="1204" y="476"/>
                  </a:cubicBezTo>
                  <a:cubicBezTo>
                    <a:pt x="729" y="571"/>
                    <a:pt x="127" y="793"/>
                    <a:pt x="32" y="1299"/>
                  </a:cubicBezTo>
                  <a:cubicBezTo>
                    <a:pt x="1" y="1363"/>
                    <a:pt x="1" y="1458"/>
                    <a:pt x="32" y="1521"/>
                  </a:cubicBezTo>
                  <a:cubicBezTo>
                    <a:pt x="1299" y="1933"/>
                    <a:pt x="2598" y="2313"/>
                    <a:pt x="3864" y="2661"/>
                  </a:cubicBezTo>
                  <a:cubicBezTo>
                    <a:pt x="5606" y="3168"/>
                    <a:pt x="7380" y="3769"/>
                    <a:pt x="9153" y="4244"/>
                  </a:cubicBezTo>
                  <a:cubicBezTo>
                    <a:pt x="10135" y="3864"/>
                    <a:pt x="11243" y="3579"/>
                    <a:pt x="12225" y="3136"/>
                  </a:cubicBezTo>
                  <a:cubicBezTo>
                    <a:pt x="12922" y="2819"/>
                    <a:pt x="13555" y="2471"/>
                    <a:pt x="14062" y="1996"/>
                  </a:cubicBezTo>
                  <a:cubicBezTo>
                    <a:pt x="12953" y="1394"/>
                    <a:pt x="11750" y="919"/>
                    <a:pt x="11370" y="729"/>
                  </a:cubicBezTo>
                  <a:cubicBezTo>
                    <a:pt x="10927" y="476"/>
                    <a:pt x="10452" y="254"/>
                    <a:pt x="10008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5218;p43">
              <a:extLst>
                <a:ext uri="{FF2B5EF4-FFF2-40B4-BE49-F238E27FC236}">
                  <a16:creationId xmlns:a16="http://schemas.microsoft.com/office/drawing/2014/main" id="{0DDA8B14-F5EC-E167-7630-A18ECE6FF5D2}"/>
                </a:ext>
              </a:extLst>
            </p:cNvPr>
            <p:cNvSpPr/>
            <p:nvPr/>
          </p:nvSpPr>
          <p:spPr>
            <a:xfrm>
              <a:off x="8075359" y="5136737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4902" y="1"/>
                  </a:moveTo>
                  <a:cubicBezTo>
                    <a:pt x="2343" y="1"/>
                    <a:pt x="0" y="2274"/>
                    <a:pt x="1019" y="5043"/>
                  </a:cubicBezTo>
                  <a:cubicBezTo>
                    <a:pt x="1494" y="6310"/>
                    <a:pt x="2634" y="7418"/>
                    <a:pt x="3743" y="8179"/>
                  </a:cubicBezTo>
                  <a:cubicBezTo>
                    <a:pt x="8588" y="11440"/>
                    <a:pt x="14383" y="13246"/>
                    <a:pt x="19957" y="14829"/>
                  </a:cubicBezTo>
                  <a:cubicBezTo>
                    <a:pt x="21066" y="15146"/>
                    <a:pt x="22174" y="15526"/>
                    <a:pt x="23282" y="15842"/>
                  </a:cubicBezTo>
                  <a:lnTo>
                    <a:pt x="25024" y="11535"/>
                  </a:lnTo>
                  <a:cubicBezTo>
                    <a:pt x="24327" y="11155"/>
                    <a:pt x="23599" y="10744"/>
                    <a:pt x="22902" y="10364"/>
                  </a:cubicBezTo>
                  <a:cubicBezTo>
                    <a:pt x="22111" y="9889"/>
                    <a:pt x="21319" y="9382"/>
                    <a:pt x="20495" y="8939"/>
                  </a:cubicBezTo>
                  <a:cubicBezTo>
                    <a:pt x="15713" y="6215"/>
                    <a:pt x="11628" y="2446"/>
                    <a:pt x="6529" y="325"/>
                  </a:cubicBezTo>
                  <a:cubicBezTo>
                    <a:pt x="5997" y="103"/>
                    <a:pt x="5445" y="1"/>
                    <a:pt x="49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5219;p43">
              <a:extLst>
                <a:ext uri="{FF2B5EF4-FFF2-40B4-BE49-F238E27FC236}">
                  <a16:creationId xmlns:a16="http://schemas.microsoft.com/office/drawing/2014/main" id="{EE920AA1-78BE-0A9B-320D-94915EA709F2}"/>
                </a:ext>
              </a:extLst>
            </p:cNvPr>
            <p:cNvSpPr/>
            <p:nvPr/>
          </p:nvSpPr>
          <p:spPr>
            <a:xfrm>
              <a:off x="8638256" y="5543341"/>
              <a:ext cx="463029" cy="168599"/>
            </a:xfrm>
            <a:custGeom>
              <a:avLst/>
              <a:gdLst/>
              <a:ahLst/>
              <a:cxnLst/>
              <a:rect l="l" t="t" r="r" b="b"/>
              <a:pathLst>
                <a:path w="14410" h="5247" extrusionOk="0">
                  <a:moveTo>
                    <a:pt x="2585" y="1"/>
                  </a:moveTo>
                  <a:cubicBezTo>
                    <a:pt x="2218" y="1"/>
                    <a:pt x="1854" y="67"/>
                    <a:pt x="1489" y="243"/>
                  </a:cubicBezTo>
                  <a:cubicBezTo>
                    <a:pt x="1204" y="370"/>
                    <a:pt x="982" y="560"/>
                    <a:pt x="729" y="782"/>
                  </a:cubicBezTo>
                  <a:cubicBezTo>
                    <a:pt x="539" y="940"/>
                    <a:pt x="381" y="1098"/>
                    <a:pt x="254" y="1320"/>
                  </a:cubicBezTo>
                  <a:cubicBezTo>
                    <a:pt x="1" y="1732"/>
                    <a:pt x="191" y="2143"/>
                    <a:pt x="381" y="2555"/>
                  </a:cubicBezTo>
                  <a:cubicBezTo>
                    <a:pt x="666" y="3188"/>
                    <a:pt x="1046" y="3758"/>
                    <a:pt x="1394" y="4360"/>
                  </a:cubicBezTo>
                  <a:cubicBezTo>
                    <a:pt x="1552" y="4645"/>
                    <a:pt x="1742" y="4962"/>
                    <a:pt x="2059" y="5120"/>
                  </a:cubicBezTo>
                  <a:cubicBezTo>
                    <a:pt x="2312" y="5247"/>
                    <a:pt x="2629" y="5247"/>
                    <a:pt x="2914" y="5247"/>
                  </a:cubicBezTo>
                  <a:lnTo>
                    <a:pt x="4498" y="5247"/>
                  </a:lnTo>
                  <a:cubicBezTo>
                    <a:pt x="5226" y="5247"/>
                    <a:pt x="5954" y="5247"/>
                    <a:pt x="6683" y="5184"/>
                  </a:cubicBezTo>
                  <a:cubicBezTo>
                    <a:pt x="7126" y="5120"/>
                    <a:pt x="7601" y="5057"/>
                    <a:pt x="8045" y="4962"/>
                  </a:cubicBezTo>
                  <a:cubicBezTo>
                    <a:pt x="9058" y="4804"/>
                    <a:pt x="10198" y="4709"/>
                    <a:pt x="11275" y="4455"/>
                  </a:cubicBezTo>
                  <a:cubicBezTo>
                    <a:pt x="12098" y="4265"/>
                    <a:pt x="12858" y="3980"/>
                    <a:pt x="13492" y="3505"/>
                  </a:cubicBezTo>
                  <a:cubicBezTo>
                    <a:pt x="13840" y="3252"/>
                    <a:pt x="14410" y="2745"/>
                    <a:pt x="14347" y="2238"/>
                  </a:cubicBezTo>
                  <a:cubicBezTo>
                    <a:pt x="14315" y="1858"/>
                    <a:pt x="13808" y="1352"/>
                    <a:pt x="13492" y="1162"/>
                  </a:cubicBezTo>
                  <a:cubicBezTo>
                    <a:pt x="13112" y="908"/>
                    <a:pt x="12589" y="837"/>
                    <a:pt x="12051" y="837"/>
                  </a:cubicBezTo>
                  <a:cubicBezTo>
                    <a:pt x="11512" y="837"/>
                    <a:pt x="10958" y="908"/>
                    <a:pt x="10515" y="940"/>
                  </a:cubicBezTo>
                  <a:cubicBezTo>
                    <a:pt x="9844" y="960"/>
                    <a:pt x="9161" y="1004"/>
                    <a:pt x="8481" y="1004"/>
                  </a:cubicBezTo>
                  <a:cubicBezTo>
                    <a:pt x="8070" y="1004"/>
                    <a:pt x="7659" y="988"/>
                    <a:pt x="7253" y="940"/>
                  </a:cubicBezTo>
                  <a:cubicBezTo>
                    <a:pt x="6239" y="845"/>
                    <a:pt x="5258" y="560"/>
                    <a:pt x="4276" y="307"/>
                  </a:cubicBezTo>
                  <a:cubicBezTo>
                    <a:pt x="3703" y="154"/>
                    <a:pt x="3142" y="1"/>
                    <a:pt x="2585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5220;p43">
              <a:extLst>
                <a:ext uri="{FF2B5EF4-FFF2-40B4-BE49-F238E27FC236}">
                  <a16:creationId xmlns:a16="http://schemas.microsoft.com/office/drawing/2014/main" id="{D4FA3E6F-282D-A1C7-2593-0D8B7CC531C5}"/>
                </a:ext>
              </a:extLst>
            </p:cNvPr>
            <p:cNvSpPr/>
            <p:nvPr/>
          </p:nvSpPr>
          <p:spPr>
            <a:xfrm>
              <a:off x="8572127" y="5537943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557" y="1"/>
                  </a:moveTo>
                  <a:cubicBezTo>
                    <a:pt x="3862" y="1"/>
                    <a:pt x="3179" y="143"/>
                    <a:pt x="2502" y="411"/>
                  </a:cubicBezTo>
                  <a:cubicBezTo>
                    <a:pt x="2344" y="475"/>
                    <a:pt x="2185" y="538"/>
                    <a:pt x="2027" y="633"/>
                  </a:cubicBezTo>
                  <a:cubicBezTo>
                    <a:pt x="0" y="1931"/>
                    <a:pt x="1330" y="4465"/>
                    <a:pt x="3009" y="5352"/>
                  </a:cubicBezTo>
                  <a:cubicBezTo>
                    <a:pt x="3721" y="5708"/>
                    <a:pt x="4516" y="5925"/>
                    <a:pt x="5317" y="5925"/>
                  </a:cubicBezTo>
                  <a:cubicBezTo>
                    <a:pt x="5371" y="5925"/>
                    <a:pt x="5425" y="5924"/>
                    <a:pt x="5479" y="5922"/>
                  </a:cubicBezTo>
                  <a:cubicBezTo>
                    <a:pt x="6176" y="5890"/>
                    <a:pt x="6619" y="5795"/>
                    <a:pt x="7316" y="5732"/>
                  </a:cubicBezTo>
                  <a:cubicBezTo>
                    <a:pt x="8139" y="5637"/>
                    <a:pt x="8551" y="5415"/>
                    <a:pt x="9501" y="5225"/>
                  </a:cubicBezTo>
                  <a:cubicBezTo>
                    <a:pt x="8551" y="5162"/>
                    <a:pt x="7347" y="4940"/>
                    <a:pt x="6714" y="4243"/>
                  </a:cubicBezTo>
                  <a:cubicBezTo>
                    <a:pt x="6207" y="3705"/>
                    <a:pt x="6017" y="3008"/>
                    <a:pt x="6017" y="2280"/>
                  </a:cubicBezTo>
                  <a:cubicBezTo>
                    <a:pt x="6017" y="1583"/>
                    <a:pt x="6587" y="1013"/>
                    <a:pt x="7221" y="696"/>
                  </a:cubicBezTo>
                  <a:cubicBezTo>
                    <a:pt x="6307" y="222"/>
                    <a:pt x="5423" y="1"/>
                    <a:pt x="455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5221;p43">
              <a:extLst>
                <a:ext uri="{FF2B5EF4-FFF2-40B4-BE49-F238E27FC236}">
                  <a16:creationId xmlns:a16="http://schemas.microsoft.com/office/drawing/2014/main" id="{BAB7585B-20E8-EFB8-D37F-00B8ED8DC9FF}"/>
                </a:ext>
              </a:extLst>
            </p:cNvPr>
            <p:cNvSpPr/>
            <p:nvPr/>
          </p:nvSpPr>
          <p:spPr>
            <a:xfrm>
              <a:off x="9961151" y="5293672"/>
              <a:ext cx="201503" cy="289032"/>
            </a:xfrm>
            <a:custGeom>
              <a:avLst/>
              <a:gdLst/>
              <a:ahLst/>
              <a:cxnLst/>
              <a:rect l="l" t="t" r="r" b="b"/>
              <a:pathLst>
                <a:path w="6271" h="8995" extrusionOk="0">
                  <a:moveTo>
                    <a:pt x="0" y="1"/>
                  </a:moveTo>
                  <a:lnTo>
                    <a:pt x="0" y="7316"/>
                  </a:lnTo>
                  <a:cubicBezTo>
                    <a:pt x="0" y="8235"/>
                    <a:pt x="729" y="8995"/>
                    <a:pt x="1679" y="8995"/>
                  </a:cubicBezTo>
                  <a:lnTo>
                    <a:pt x="4592" y="8995"/>
                  </a:lnTo>
                  <a:cubicBezTo>
                    <a:pt x="5511" y="8995"/>
                    <a:pt x="6271" y="8235"/>
                    <a:pt x="6271" y="7316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5222;p43">
              <a:extLst>
                <a:ext uri="{FF2B5EF4-FFF2-40B4-BE49-F238E27FC236}">
                  <a16:creationId xmlns:a16="http://schemas.microsoft.com/office/drawing/2014/main" id="{4BB88C9A-4398-BE6F-4298-69E763CF733B}"/>
                </a:ext>
              </a:extLst>
            </p:cNvPr>
            <p:cNvSpPr/>
            <p:nvPr/>
          </p:nvSpPr>
          <p:spPr>
            <a:xfrm>
              <a:off x="10088364" y="5358804"/>
              <a:ext cx="175058" cy="178110"/>
            </a:xfrm>
            <a:custGeom>
              <a:avLst/>
              <a:gdLst/>
              <a:ahLst/>
              <a:cxnLst/>
              <a:rect l="l" t="t" r="r" b="b"/>
              <a:pathLst>
                <a:path w="5448" h="5543" extrusionOk="0">
                  <a:moveTo>
                    <a:pt x="2724" y="1014"/>
                  </a:moveTo>
                  <a:cubicBezTo>
                    <a:pt x="3705" y="1014"/>
                    <a:pt x="4497" y="1806"/>
                    <a:pt x="4497" y="2788"/>
                  </a:cubicBezTo>
                  <a:cubicBezTo>
                    <a:pt x="4497" y="3769"/>
                    <a:pt x="3705" y="4561"/>
                    <a:pt x="2724" y="4561"/>
                  </a:cubicBezTo>
                  <a:cubicBezTo>
                    <a:pt x="1773" y="4561"/>
                    <a:pt x="982" y="3769"/>
                    <a:pt x="982" y="2788"/>
                  </a:cubicBezTo>
                  <a:cubicBezTo>
                    <a:pt x="982" y="1806"/>
                    <a:pt x="1773" y="1014"/>
                    <a:pt x="2724" y="1014"/>
                  </a:cubicBezTo>
                  <a:close/>
                  <a:moveTo>
                    <a:pt x="2724" y="1"/>
                  </a:moveTo>
                  <a:cubicBezTo>
                    <a:pt x="1235" y="1"/>
                    <a:pt x="0" y="1236"/>
                    <a:pt x="0" y="2788"/>
                  </a:cubicBezTo>
                  <a:cubicBezTo>
                    <a:pt x="0" y="4308"/>
                    <a:pt x="1235" y="5543"/>
                    <a:pt x="2724" y="5543"/>
                  </a:cubicBezTo>
                  <a:cubicBezTo>
                    <a:pt x="4244" y="5543"/>
                    <a:pt x="5447" y="4308"/>
                    <a:pt x="5447" y="2788"/>
                  </a:cubicBezTo>
                  <a:cubicBezTo>
                    <a:pt x="5447" y="1236"/>
                    <a:pt x="4244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5223;p43">
              <a:extLst>
                <a:ext uri="{FF2B5EF4-FFF2-40B4-BE49-F238E27FC236}">
                  <a16:creationId xmlns:a16="http://schemas.microsoft.com/office/drawing/2014/main" id="{913D6E31-19C1-4832-834B-9F52EB3D793F}"/>
                </a:ext>
              </a:extLst>
            </p:cNvPr>
            <p:cNvSpPr/>
            <p:nvPr/>
          </p:nvSpPr>
          <p:spPr>
            <a:xfrm>
              <a:off x="9980495" y="5310991"/>
              <a:ext cx="21400" cy="161819"/>
            </a:xfrm>
            <a:custGeom>
              <a:avLst/>
              <a:gdLst/>
              <a:ahLst/>
              <a:cxnLst/>
              <a:rect l="l" t="t" r="r" b="b"/>
              <a:pathLst>
                <a:path w="666" h="5036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4687"/>
                  </a:lnTo>
                  <a:cubicBezTo>
                    <a:pt x="0" y="4877"/>
                    <a:pt x="127" y="5036"/>
                    <a:pt x="317" y="5036"/>
                  </a:cubicBezTo>
                  <a:cubicBezTo>
                    <a:pt x="507" y="5036"/>
                    <a:pt x="665" y="4877"/>
                    <a:pt x="665" y="4687"/>
                  </a:cubicBezTo>
                  <a:lnTo>
                    <a:pt x="665" y="317"/>
                  </a:lnTo>
                  <a:cubicBezTo>
                    <a:pt x="665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5224;p43">
              <a:extLst>
                <a:ext uri="{FF2B5EF4-FFF2-40B4-BE49-F238E27FC236}">
                  <a16:creationId xmlns:a16="http://schemas.microsoft.com/office/drawing/2014/main" id="{5A25B239-9DE2-BA54-05F2-D489D0DC65C1}"/>
                </a:ext>
              </a:extLst>
            </p:cNvPr>
            <p:cNvSpPr/>
            <p:nvPr/>
          </p:nvSpPr>
          <p:spPr>
            <a:xfrm>
              <a:off x="10064939" y="5293672"/>
              <a:ext cx="97715" cy="289032"/>
            </a:xfrm>
            <a:custGeom>
              <a:avLst/>
              <a:gdLst/>
              <a:ahLst/>
              <a:cxnLst/>
              <a:rect l="l" t="t" r="r" b="b"/>
              <a:pathLst>
                <a:path w="3041" h="8995" extrusionOk="0">
                  <a:moveTo>
                    <a:pt x="1584" y="1"/>
                  </a:moveTo>
                  <a:lnTo>
                    <a:pt x="1584" y="7411"/>
                  </a:lnTo>
                  <a:cubicBezTo>
                    <a:pt x="1584" y="8298"/>
                    <a:pt x="856" y="8995"/>
                    <a:pt x="1" y="8995"/>
                  </a:cubicBezTo>
                  <a:lnTo>
                    <a:pt x="1457" y="8995"/>
                  </a:lnTo>
                  <a:cubicBezTo>
                    <a:pt x="2312" y="8995"/>
                    <a:pt x="3041" y="8267"/>
                    <a:pt x="3041" y="7411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8">
            <a:extLst>
              <a:ext uri="{FF2B5EF4-FFF2-40B4-BE49-F238E27FC236}">
                <a16:creationId xmlns:a16="http://schemas.microsoft.com/office/drawing/2014/main" id="{880A629C-DDE7-DAAD-AF37-15522F49890A}"/>
              </a:ext>
            </a:extLst>
          </p:cNvPr>
          <p:cNvSpPr txBox="1"/>
          <p:nvPr/>
        </p:nvSpPr>
        <p:spPr>
          <a:xfrm>
            <a:off x="1888927" y="4742573"/>
            <a:ext cx="3949012" cy="1015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>
                <a:solidFill>
                  <a:srgbClr val="0D7377"/>
                </a:solidFill>
                <a:latin typeface="Montserrat Semi-Bold" panose="020B0604020202020204" charset="0"/>
              </a:rPr>
              <a:t>Follow the main deadlines as much as possible to avoid delays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1D6E07EB-C5CF-0665-9467-7547A841BAB5}"/>
              </a:ext>
            </a:extLst>
          </p:cNvPr>
          <p:cNvSpPr txBox="1"/>
          <p:nvPr/>
        </p:nvSpPr>
        <p:spPr>
          <a:xfrm>
            <a:off x="1828800" y="6895035"/>
            <a:ext cx="3949012" cy="1361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>
                <a:solidFill>
                  <a:srgbClr val="0D7377"/>
                </a:solidFill>
                <a:latin typeface="Montserrat Semi-Bold" panose="020B0604020202020204" charset="0"/>
              </a:rPr>
              <a:t>Write simple steps for designing test cases / reporting bugs and listen to the team manager directions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C1B5EF49-7CFE-71E7-682C-57AA7B5517DE}"/>
              </a:ext>
            </a:extLst>
          </p:cNvPr>
          <p:cNvSpPr txBox="1"/>
          <p:nvPr/>
        </p:nvSpPr>
        <p:spPr>
          <a:xfrm>
            <a:off x="10837787" y="2306056"/>
            <a:ext cx="5316613" cy="1361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>
                <a:solidFill>
                  <a:srgbClr val="0D7377"/>
                </a:solidFill>
                <a:latin typeface="Montserrat Semi-Bold" panose="020B0604020202020204" charset="0"/>
              </a:rPr>
              <a:t>It was very helpful to stay in touch with the team, learning from their experience, sharing ideas and helping to overcome a deadlock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C0344415-0087-9456-CBC4-CCAB91576669}"/>
              </a:ext>
            </a:extLst>
          </p:cNvPr>
          <p:cNvSpPr txBox="1"/>
          <p:nvPr/>
        </p:nvSpPr>
        <p:spPr>
          <a:xfrm>
            <a:off x="11620446" y="4968605"/>
            <a:ext cx="453395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>
                <a:solidFill>
                  <a:srgbClr val="0D7377"/>
                </a:solidFill>
                <a:latin typeface="Montserrat Semi-Bold" panose="020B0604020202020204" charset="0"/>
              </a:rPr>
              <a:t>Double check as much as possible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4925FFFC-9A5C-250E-7991-60BD94F73FA9}"/>
              </a:ext>
            </a:extLst>
          </p:cNvPr>
          <p:cNvSpPr txBox="1"/>
          <p:nvPr/>
        </p:nvSpPr>
        <p:spPr>
          <a:xfrm>
            <a:off x="10755292" y="6866046"/>
            <a:ext cx="5649339" cy="1708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>
                <a:solidFill>
                  <a:srgbClr val="0D7377"/>
                </a:solidFill>
                <a:latin typeface="Montserrat Semi-Bold" panose="020B0604020202020204" charset="0"/>
              </a:rPr>
              <a:t>The testing session helped me learn better time management, better organizing and better focusing on details and correlating data. I improved my testing skills and staying focused for a higher purpose.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D6F83B-AA87-483D-1EE4-C997879C60D5}"/>
              </a:ext>
            </a:extLst>
          </p:cNvPr>
          <p:cNvGrpSpPr/>
          <p:nvPr/>
        </p:nvGrpSpPr>
        <p:grpSpPr>
          <a:xfrm>
            <a:off x="548698" y="7057925"/>
            <a:ext cx="729665" cy="714370"/>
            <a:chOff x="12348467" y="5756701"/>
            <a:chExt cx="729665" cy="714370"/>
          </a:xfrm>
        </p:grpSpPr>
        <p:sp>
          <p:nvSpPr>
            <p:cNvPr id="9" name="Google Shape;5263;p43">
              <a:extLst>
                <a:ext uri="{FF2B5EF4-FFF2-40B4-BE49-F238E27FC236}">
                  <a16:creationId xmlns:a16="http://schemas.microsoft.com/office/drawing/2014/main" id="{14237DF8-A4B3-A85E-8120-721C68AA059E}"/>
                </a:ext>
              </a:extLst>
            </p:cNvPr>
            <p:cNvSpPr/>
            <p:nvPr/>
          </p:nvSpPr>
          <p:spPr>
            <a:xfrm flipH="1">
              <a:off x="12348467" y="5797413"/>
              <a:ext cx="673690" cy="673658"/>
            </a:xfrm>
            <a:custGeom>
              <a:avLst/>
              <a:gdLst/>
              <a:ahLst/>
              <a:cxnLst/>
              <a:rect l="l" t="t" r="r" b="b"/>
              <a:pathLst>
                <a:path w="20966" h="20965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2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79" y="20965"/>
                    <a:pt x="20966" y="16278"/>
                    <a:pt x="20966" y="10482"/>
                  </a:cubicBezTo>
                  <a:cubicBezTo>
                    <a:pt x="20966" y="4687"/>
                    <a:pt x="16279" y="0"/>
                    <a:pt x="1048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64;p43">
              <a:extLst>
                <a:ext uri="{FF2B5EF4-FFF2-40B4-BE49-F238E27FC236}">
                  <a16:creationId xmlns:a16="http://schemas.microsoft.com/office/drawing/2014/main" id="{4DE97A04-B510-D0D2-8844-D873C9EAE5D9}"/>
                </a:ext>
              </a:extLst>
            </p:cNvPr>
            <p:cNvSpPr/>
            <p:nvPr/>
          </p:nvSpPr>
          <p:spPr>
            <a:xfrm flipH="1">
              <a:off x="12404442" y="5756701"/>
              <a:ext cx="673690" cy="673690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65;p43">
              <a:extLst>
                <a:ext uri="{FF2B5EF4-FFF2-40B4-BE49-F238E27FC236}">
                  <a16:creationId xmlns:a16="http://schemas.microsoft.com/office/drawing/2014/main" id="{35DFC458-EDA9-5BD1-034A-6A9AF35B6C83}"/>
                </a:ext>
              </a:extLst>
            </p:cNvPr>
            <p:cNvSpPr/>
            <p:nvPr/>
          </p:nvSpPr>
          <p:spPr>
            <a:xfrm flipH="1">
              <a:off x="12458361" y="5809623"/>
              <a:ext cx="566849" cy="567846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66;p43">
              <a:extLst>
                <a:ext uri="{FF2B5EF4-FFF2-40B4-BE49-F238E27FC236}">
                  <a16:creationId xmlns:a16="http://schemas.microsoft.com/office/drawing/2014/main" id="{588A337B-9CE0-7CA1-8D7C-BFFCA22F410D}"/>
                </a:ext>
              </a:extLst>
            </p:cNvPr>
            <p:cNvSpPr/>
            <p:nvPr/>
          </p:nvSpPr>
          <p:spPr>
            <a:xfrm flipH="1">
              <a:off x="12727020" y="5910359"/>
              <a:ext cx="10186" cy="38688"/>
            </a:xfrm>
            <a:custGeom>
              <a:avLst/>
              <a:gdLst/>
              <a:ahLst/>
              <a:cxnLst/>
              <a:rect l="l" t="t" r="r" b="b"/>
              <a:pathLst>
                <a:path w="317" h="1204" extrusionOk="0">
                  <a:moveTo>
                    <a:pt x="317" y="1077"/>
                  </a:moveTo>
                  <a:cubicBezTo>
                    <a:pt x="317" y="1140"/>
                    <a:pt x="222" y="1204"/>
                    <a:pt x="158" y="1204"/>
                  </a:cubicBezTo>
                  <a:lnTo>
                    <a:pt x="158" y="1204"/>
                  </a:lnTo>
                  <a:cubicBezTo>
                    <a:pt x="63" y="1204"/>
                    <a:pt x="0" y="1140"/>
                    <a:pt x="0" y="1077"/>
                  </a:cubicBezTo>
                  <a:lnTo>
                    <a:pt x="0" y="159"/>
                  </a:lnTo>
                  <a:cubicBezTo>
                    <a:pt x="0" y="64"/>
                    <a:pt x="63" y="0"/>
                    <a:pt x="158" y="0"/>
                  </a:cubicBezTo>
                  <a:lnTo>
                    <a:pt x="158" y="0"/>
                  </a:lnTo>
                  <a:cubicBezTo>
                    <a:pt x="222" y="0"/>
                    <a:pt x="285" y="64"/>
                    <a:pt x="285" y="159"/>
                  </a:cubicBezTo>
                  <a:lnTo>
                    <a:pt x="285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67;p43">
              <a:extLst>
                <a:ext uri="{FF2B5EF4-FFF2-40B4-BE49-F238E27FC236}">
                  <a16:creationId xmlns:a16="http://schemas.microsoft.com/office/drawing/2014/main" id="{78DB5387-40FC-C8F8-F54A-A0A0C012F1D1}"/>
                </a:ext>
              </a:extLst>
            </p:cNvPr>
            <p:cNvSpPr/>
            <p:nvPr/>
          </p:nvSpPr>
          <p:spPr>
            <a:xfrm flipH="1">
              <a:off x="12830808" y="5969386"/>
              <a:ext cx="32582" cy="30558"/>
            </a:xfrm>
            <a:custGeom>
              <a:avLst/>
              <a:gdLst/>
              <a:ahLst/>
              <a:cxnLst/>
              <a:rect l="l" t="t" r="r" b="b"/>
              <a:pathLst>
                <a:path w="1014" h="951" extrusionOk="0">
                  <a:moveTo>
                    <a:pt x="982" y="665"/>
                  </a:moveTo>
                  <a:cubicBezTo>
                    <a:pt x="1014" y="728"/>
                    <a:pt x="1014" y="823"/>
                    <a:pt x="950" y="887"/>
                  </a:cubicBezTo>
                  <a:lnTo>
                    <a:pt x="950" y="887"/>
                  </a:lnTo>
                  <a:cubicBezTo>
                    <a:pt x="919" y="950"/>
                    <a:pt x="824" y="950"/>
                    <a:pt x="760" y="919"/>
                  </a:cubicBezTo>
                  <a:lnTo>
                    <a:pt x="64" y="285"/>
                  </a:lnTo>
                  <a:cubicBezTo>
                    <a:pt x="0" y="222"/>
                    <a:pt x="32" y="158"/>
                    <a:pt x="64" y="95"/>
                  </a:cubicBezTo>
                  <a:lnTo>
                    <a:pt x="64" y="95"/>
                  </a:lnTo>
                  <a:cubicBezTo>
                    <a:pt x="127" y="32"/>
                    <a:pt x="222" y="0"/>
                    <a:pt x="2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68;p43">
              <a:extLst>
                <a:ext uri="{FF2B5EF4-FFF2-40B4-BE49-F238E27FC236}">
                  <a16:creationId xmlns:a16="http://schemas.microsoft.com/office/drawing/2014/main" id="{38FE0B0A-D5A8-F51E-0A45-F3823115876C}"/>
                </a:ext>
              </a:extLst>
            </p:cNvPr>
            <p:cNvSpPr/>
            <p:nvPr/>
          </p:nvSpPr>
          <p:spPr>
            <a:xfrm flipH="1">
              <a:off x="12863359" y="6099619"/>
              <a:ext cx="38720" cy="13271"/>
            </a:xfrm>
            <a:custGeom>
              <a:avLst/>
              <a:gdLst/>
              <a:ahLst/>
              <a:cxnLst/>
              <a:rect l="l" t="t" r="r" b="b"/>
              <a:pathLst>
                <a:path w="1205" h="413" extrusionOk="0">
                  <a:moveTo>
                    <a:pt x="1046" y="1"/>
                  </a:moveTo>
                  <a:cubicBezTo>
                    <a:pt x="1141" y="1"/>
                    <a:pt x="1204" y="64"/>
                    <a:pt x="1204" y="159"/>
                  </a:cubicBezTo>
                  <a:lnTo>
                    <a:pt x="1204" y="159"/>
                  </a:lnTo>
                  <a:cubicBezTo>
                    <a:pt x="1204" y="222"/>
                    <a:pt x="1172" y="317"/>
                    <a:pt x="1077" y="317"/>
                  </a:cubicBezTo>
                  <a:lnTo>
                    <a:pt x="159" y="412"/>
                  </a:lnTo>
                  <a:cubicBezTo>
                    <a:pt x="96" y="412"/>
                    <a:pt x="32" y="349"/>
                    <a:pt x="32" y="286"/>
                  </a:cubicBezTo>
                  <a:lnTo>
                    <a:pt x="32" y="286"/>
                  </a:lnTo>
                  <a:cubicBezTo>
                    <a:pt x="1" y="191"/>
                    <a:pt x="64" y="127"/>
                    <a:pt x="127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69;p43">
              <a:extLst>
                <a:ext uri="{FF2B5EF4-FFF2-40B4-BE49-F238E27FC236}">
                  <a16:creationId xmlns:a16="http://schemas.microsoft.com/office/drawing/2014/main" id="{DD5EF36F-BCDA-F570-5955-9AEA4D73DA61}"/>
                </a:ext>
              </a:extLst>
            </p:cNvPr>
            <p:cNvSpPr/>
            <p:nvPr/>
          </p:nvSpPr>
          <p:spPr>
            <a:xfrm flipH="1">
              <a:off x="12569282" y="6090461"/>
              <a:ext cx="38688" cy="14299"/>
            </a:xfrm>
            <a:custGeom>
              <a:avLst/>
              <a:gdLst/>
              <a:ahLst/>
              <a:cxnLst/>
              <a:rect l="l" t="t" r="r" b="b"/>
              <a:pathLst>
                <a:path w="1204" h="445" extrusionOk="0">
                  <a:moveTo>
                    <a:pt x="127" y="317"/>
                  </a:moveTo>
                  <a:cubicBezTo>
                    <a:pt x="63" y="317"/>
                    <a:pt x="0" y="254"/>
                    <a:pt x="0" y="159"/>
                  </a:cubicBezTo>
                  <a:lnTo>
                    <a:pt x="0" y="159"/>
                  </a:lnTo>
                  <a:cubicBezTo>
                    <a:pt x="32" y="64"/>
                    <a:pt x="95" y="1"/>
                    <a:pt x="158" y="1"/>
                  </a:cubicBezTo>
                  <a:lnTo>
                    <a:pt x="1077" y="127"/>
                  </a:lnTo>
                  <a:cubicBezTo>
                    <a:pt x="1140" y="127"/>
                    <a:pt x="1204" y="191"/>
                    <a:pt x="1204" y="286"/>
                  </a:cubicBezTo>
                  <a:lnTo>
                    <a:pt x="1204" y="286"/>
                  </a:lnTo>
                  <a:cubicBezTo>
                    <a:pt x="1204" y="381"/>
                    <a:pt x="1109" y="444"/>
                    <a:pt x="1045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70;p43">
              <a:extLst>
                <a:ext uri="{FF2B5EF4-FFF2-40B4-BE49-F238E27FC236}">
                  <a16:creationId xmlns:a16="http://schemas.microsoft.com/office/drawing/2014/main" id="{F161D12D-2ADF-A358-6E99-85C6821B0205}"/>
                </a:ext>
              </a:extLst>
            </p:cNvPr>
            <p:cNvSpPr/>
            <p:nvPr/>
          </p:nvSpPr>
          <p:spPr>
            <a:xfrm flipH="1">
              <a:off x="12606941" y="5967330"/>
              <a:ext cx="32582" cy="30558"/>
            </a:xfrm>
            <a:custGeom>
              <a:avLst/>
              <a:gdLst/>
              <a:ahLst/>
              <a:cxnLst/>
              <a:rect l="l" t="t" r="r" b="b"/>
              <a:pathLst>
                <a:path w="1014" h="951" extrusionOk="0">
                  <a:moveTo>
                    <a:pt x="254" y="887"/>
                  </a:moveTo>
                  <a:cubicBezTo>
                    <a:pt x="222" y="951"/>
                    <a:pt x="127" y="919"/>
                    <a:pt x="64" y="856"/>
                  </a:cubicBezTo>
                  <a:lnTo>
                    <a:pt x="64" y="856"/>
                  </a:lnTo>
                  <a:cubicBezTo>
                    <a:pt x="0" y="792"/>
                    <a:pt x="0" y="697"/>
                    <a:pt x="64" y="666"/>
                  </a:cubicBezTo>
                  <a:lnTo>
                    <a:pt x="760" y="32"/>
                  </a:lnTo>
                  <a:cubicBezTo>
                    <a:pt x="792" y="1"/>
                    <a:pt x="887" y="1"/>
                    <a:pt x="950" y="64"/>
                  </a:cubicBezTo>
                  <a:lnTo>
                    <a:pt x="950" y="64"/>
                  </a:lnTo>
                  <a:cubicBezTo>
                    <a:pt x="1014" y="127"/>
                    <a:pt x="1014" y="222"/>
                    <a:pt x="950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71;p43">
              <a:extLst>
                <a:ext uri="{FF2B5EF4-FFF2-40B4-BE49-F238E27FC236}">
                  <a16:creationId xmlns:a16="http://schemas.microsoft.com/office/drawing/2014/main" id="{F75CB343-05B3-4B28-3EF2-0F987D3C6A59}"/>
                </a:ext>
              </a:extLst>
            </p:cNvPr>
            <p:cNvSpPr/>
            <p:nvPr/>
          </p:nvSpPr>
          <p:spPr>
            <a:xfrm>
              <a:off x="12626253" y="5965305"/>
              <a:ext cx="213745" cy="298190"/>
            </a:xfrm>
            <a:custGeom>
              <a:avLst/>
              <a:gdLst/>
              <a:ahLst/>
              <a:cxnLst/>
              <a:rect l="l" t="t" r="r" b="b"/>
              <a:pathLst>
                <a:path w="6652" h="9280" extrusionOk="0">
                  <a:moveTo>
                    <a:pt x="4403" y="7949"/>
                  </a:moveTo>
                  <a:cubicBezTo>
                    <a:pt x="4403" y="8044"/>
                    <a:pt x="4339" y="8139"/>
                    <a:pt x="4276" y="8171"/>
                  </a:cubicBezTo>
                  <a:cubicBezTo>
                    <a:pt x="4244" y="8203"/>
                    <a:pt x="4181" y="8234"/>
                    <a:pt x="4118" y="8234"/>
                  </a:cubicBezTo>
                  <a:lnTo>
                    <a:pt x="2534" y="8234"/>
                  </a:lnTo>
                  <a:cubicBezTo>
                    <a:pt x="2471" y="8234"/>
                    <a:pt x="2439" y="8203"/>
                    <a:pt x="2407" y="8171"/>
                  </a:cubicBezTo>
                  <a:cubicBezTo>
                    <a:pt x="2312" y="8139"/>
                    <a:pt x="2281" y="8044"/>
                    <a:pt x="2281" y="7949"/>
                  </a:cubicBezTo>
                  <a:lnTo>
                    <a:pt x="2281" y="7031"/>
                  </a:lnTo>
                  <a:lnTo>
                    <a:pt x="4403" y="7031"/>
                  </a:lnTo>
                  <a:lnTo>
                    <a:pt x="4403" y="7949"/>
                  </a:lnTo>
                  <a:close/>
                  <a:moveTo>
                    <a:pt x="2091" y="1647"/>
                  </a:moveTo>
                  <a:cubicBezTo>
                    <a:pt x="1584" y="2027"/>
                    <a:pt x="1267" y="2629"/>
                    <a:pt x="1267" y="3326"/>
                  </a:cubicBezTo>
                  <a:cubicBezTo>
                    <a:pt x="1267" y="3959"/>
                    <a:pt x="1552" y="4529"/>
                    <a:pt x="1996" y="4909"/>
                  </a:cubicBezTo>
                  <a:cubicBezTo>
                    <a:pt x="2059" y="4941"/>
                    <a:pt x="2059" y="5036"/>
                    <a:pt x="2027" y="5099"/>
                  </a:cubicBezTo>
                  <a:lnTo>
                    <a:pt x="2027" y="5099"/>
                  </a:lnTo>
                  <a:cubicBezTo>
                    <a:pt x="1964" y="5194"/>
                    <a:pt x="1869" y="5194"/>
                    <a:pt x="1806" y="5131"/>
                  </a:cubicBezTo>
                  <a:cubicBezTo>
                    <a:pt x="1267" y="4687"/>
                    <a:pt x="951" y="4054"/>
                    <a:pt x="951" y="3326"/>
                  </a:cubicBezTo>
                  <a:cubicBezTo>
                    <a:pt x="951" y="2534"/>
                    <a:pt x="1331" y="1837"/>
                    <a:pt x="1901" y="1394"/>
                  </a:cubicBezTo>
                  <a:cubicBezTo>
                    <a:pt x="1964" y="1362"/>
                    <a:pt x="2059" y="1362"/>
                    <a:pt x="2122" y="1426"/>
                  </a:cubicBezTo>
                  <a:lnTo>
                    <a:pt x="2122" y="1457"/>
                  </a:lnTo>
                  <a:cubicBezTo>
                    <a:pt x="2186" y="1521"/>
                    <a:pt x="2154" y="1616"/>
                    <a:pt x="2091" y="1647"/>
                  </a:cubicBezTo>
                  <a:close/>
                  <a:moveTo>
                    <a:pt x="6651" y="3326"/>
                  </a:moveTo>
                  <a:cubicBezTo>
                    <a:pt x="6651" y="1489"/>
                    <a:pt x="5163" y="0"/>
                    <a:pt x="3326" y="0"/>
                  </a:cubicBezTo>
                  <a:cubicBezTo>
                    <a:pt x="1489" y="0"/>
                    <a:pt x="1" y="1489"/>
                    <a:pt x="1" y="3326"/>
                  </a:cubicBezTo>
                  <a:cubicBezTo>
                    <a:pt x="1" y="4656"/>
                    <a:pt x="824" y="5828"/>
                    <a:pt x="1964" y="6366"/>
                  </a:cubicBezTo>
                  <a:lnTo>
                    <a:pt x="1964" y="7031"/>
                  </a:lnTo>
                  <a:lnTo>
                    <a:pt x="1964" y="7949"/>
                  </a:lnTo>
                  <a:cubicBezTo>
                    <a:pt x="1964" y="8234"/>
                    <a:pt x="2154" y="8488"/>
                    <a:pt x="2439" y="8519"/>
                  </a:cubicBezTo>
                  <a:cubicBezTo>
                    <a:pt x="2471" y="8614"/>
                    <a:pt x="2471" y="8678"/>
                    <a:pt x="2534" y="8773"/>
                  </a:cubicBezTo>
                  <a:cubicBezTo>
                    <a:pt x="2661" y="9089"/>
                    <a:pt x="2914" y="9279"/>
                    <a:pt x="3104" y="9279"/>
                  </a:cubicBezTo>
                  <a:lnTo>
                    <a:pt x="3547" y="9279"/>
                  </a:lnTo>
                  <a:cubicBezTo>
                    <a:pt x="3738" y="9279"/>
                    <a:pt x="3991" y="9089"/>
                    <a:pt x="4149" y="8773"/>
                  </a:cubicBezTo>
                  <a:cubicBezTo>
                    <a:pt x="4181" y="8678"/>
                    <a:pt x="4213" y="8614"/>
                    <a:pt x="4213" y="8519"/>
                  </a:cubicBezTo>
                  <a:cubicBezTo>
                    <a:pt x="4498" y="8488"/>
                    <a:pt x="4688" y="8234"/>
                    <a:pt x="4688" y="7949"/>
                  </a:cubicBezTo>
                  <a:lnTo>
                    <a:pt x="4688" y="6714"/>
                  </a:lnTo>
                  <a:lnTo>
                    <a:pt x="4688" y="6366"/>
                  </a:lnTo>
                  <a:cubicBezTo>
                    <a:pt x="5859" y="5828"/>
                    <a:pt x="6651" y="4656"/>
                    <a:pt x="6651" y="33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693AEB-499C-E634-1E79-4E3F633EFB99}"/>
              </a:ext>
            </a:extLst>
          </p:cNvPr>
          <p:cNvGrpSpPr/>
          <p:nvPr/>
        </p:nvGrpSpPr>
        <p:grpSpPr>
          <a:xfrm>
            <a:off x="16867203" y="4827034"/>
            <a:ext cx="730693" cy="714402"/>
            <a:chOff x="510100" y="1128330"/>
            <a:chExt cx="730693" cy="714402"/>
          </a:xfrm>
        </p:grpSpPr>
        <p:sp>
          <p:nvSpPr>
            <p:cNvPr id="19" name="Google Shape;5274;p43">
              <a:extLst>
                <a:ext uri="{FF2B5EF4-FFF2-40B4-BE49-F238E27FC236}">
                  <a16:creationId xmlns:a16="http://schemas.microsoft.com/office/drawing/2014/main" id="{FCB8685C-7DC2-3AB8-C3E1-65251720D50E}"/>
                </a:ext>
              </a:extLst>
            </p:cNvPr>
            <p:cNvSpPr/>
            <p:nvPr/>
          </p:nvSpPr>
          <p:spPr>
            <a:xfrm>
              <a:off x="567103" y="1169042"/>
              <a:ext cx="673690" cy="673690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7" y="0"/>
                    <a:pt x="0" y="4719"/>
                    <a:pt x="0" y="10483"/>
                  </a:cubicBezTo>
                  <a:cubicBezTo>
                    <a:pt x="0" y="16278"/>
                    <a:pt x="4687" y="20965"/>
                    <a:pt x="10483" y="20965"/>
                  </a:cubicBezTo>
                  <a:cubicBezTo>
                    <a:pt x="16247" y="20965"/>
                    <a:pt x="20965" y="16278"/>
                    <a:pt x="20965" y="10483"/>
                  </a:cubicBezTo>
                  <a:cubicBezTo>
                    <a:pt x="20965" y="4719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75;p43">
              <a:extLst>
                <a:ext uri="{FF2B5EF4-FFF2-40B4-BE49-F238E27FC236}">
                  <a16:creationId xmlns:a16="http://schemas.microsoft.com/office/drawing/2014/main" id="{55E0945A-3B9C-0ED6-BDA8-0EFB129F74AA}"/>
                </a:ext>
              </a:extLst>
            </p:cNvPr>
            <p:cNvSpPr/>
            <p:nvPr/>
          </p:nvSpPr>
          <p:spPr>
            <a:xfrm>
              <a:off x="510100" y="1128330"/>
              <a:ext cx="673690" cy="673690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719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79" y="20965"/>
                    <a:pt x="20966" y="16278"/>
                    <a:pt x="20966" y="10483"/>
                  </a:cubicBezTo>
                  <a:cubicBezTo>
                    <a:pt x="20966" y="4719"/>
                    <a:pt x="16279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76;p43">
              <a:extLst>
                <a:ext uri="{FF2B5EF4-FFF2-40B4-BE49-F238E27FC236}">
                  <a16:creationId xmlns:a16="http://schemas.microsoft.com/office/drawing/2014/main" id="{1114E12C-7CE0-B23C-8A02-9C33437EAF9C}"/>
                </a:ext>
              </a:extLst>
            </p:cNvPr>
            <p:cNvSpPr/>
            <p:nvPr/>
          </p:nvSpPr>
          <p:spPr>
            <a:xfrm>
              <a:off x="563023" y="1182248"/>
              <a:ext cx="567878" cy="566849"/>
            </a:xfrm>
            <a:custGeom>
              <a:avLst/>
              <a:gdLst/>
              <a:ahLst/>
              <a:cxnLst/>
              <a:rect l="l" t="t" r="r" b="b"/>
              <a:pathLst>
                <a:path w="17673" h="17641" extrusionOk="0">
                  <a:moveTo>
                    <a:pt x="8836" y="1"/>
                  </a:moveTo>
                  <a:cubicBezTo>
                    <a:pt x="3959" y="1"/>
                    <a:pt x="1" y="3928"/>
                    <a:pt x="1" y="8805"/>
                  </a:cubicBezTo>
                  <a:cubicBezTo>
                    <a:pt x="1" y="13682"/>
                    <a:pt x="3959" y="17640"/>
                    <a:pt x="8836" y="17640"/>
                  </a:cubicBezTo>
                  <a:cubicBezTo>
                    <a:pt x="13713" y="17640"/>
                    <a:pt x="17672" y="13682"/>
                    <a:pt x="17672" y="8805"/>
                  </a:cubicBezTo>
                  <a:cubicBezTo>
                    <a:pt x="17672" y="3928"/>
                    <a:pt x="13713" y="1"/>
                    <a:pt x="883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77;p43">
              <a:extLst>
                <a:ext uri="{FF2B5EF4-FFF2-40B4-BE49-F238E27FC236}">
                  <a16:creationId xmlns:a16="http://schemas.microsoft.com/office/drawing/2014/main" id="{413B82DE-591B-C613-C931-33F4C70A473F}"/>
                </a:ext>
              </a:extLst>
            </p:cNvPr>
            <p:cNvSpPr/>
            <p:nvPr/>
          </p:nvSpPr>
          <p:spPr>
            <a:xfrm>
              <a:off x="743157" y="1284012"/>
              <a:ext cx="262555" cy="246296"/>
            </a:xfrm>
            <a:custGeom>
              <a:avLst/>
              <a:gdLst/>
              <a:ahLst/>
              <a:cxnLst/>
              <a:rect l="l" t="t" r="r" b="b"/>
              <a:pathLst>
                <a:path w="8171" h="7665" extrusionOk="0">
                  <a:moveTo>
                    <a:pt x="4275" y="1046"/>
                  </a:moveTo>
                  <a:cubicBezTo>
                    <a:pt x="3452" y="1046"/>
                    <a:pt x="2692" y="1394"/>
                    <a:pt x="2154" y="2028"/>
                  </a:cubicBezTo>
                  <a:cubicBezTo>
                    <a:pt x="1172" y="3199"/>
                    <a:pt x="1299" y="4941"/>
                    <a:pt x="2470" y="5955"/>
                  </a:cubicBezTo>
                  <a:cubicBezTo>
                    <a:pt x="2977" y="6366"/>
                    <a:pt x="3610" y="6620"/>
                    <a:pt x="4275" y="6620"/>
                  </a:cubicBezTo>
                  <a:cubicBezTo>
                    <a:pt x="5099" y="6620"/>
                    <a:pt x="5859" y="6240"/>
                    <a:pt x="6397" y="5638"/>
                  </a:cubicBezTo>
                  <a:cubicBezTo>
                    <a:pt x="6872" y="5068"/>
                    <a:pt x="7126" y="4339"/>
                    <a:pt x="7062" y="3611"/>
                  </a:cubicBezTo>
                  <a:cubicBezTo>
                    <a:pt x="6999" y="2851"/>
                    <a:pt x="6651" y="2186"/>
                    <a:pt x="6081" y="1711"/>
                  </a:cubicBezTo>
                  <a:cubicBezTo>
                    <a:pt x="5574" y="1268"/>
                    <a:pt x="4940" y="1046"/>
                    <a:pt x="4275" y="1046"/>
                  </a:cubicBezTo>
                  <a:close/>
                  <a:moveTo>
                    <a:pt x="4275" y="7665"/>
                  </a:moveTo>
                  <a:cubicBezTo>
                    <a:pt x="3389" y="7665"/>
                    <a:pt x="2502" y="7348"/>
                    <a:pt x="1805" y="6746"/>
                  </a:cubicBezTo>
                  <a:cubicBezTo>
                    <a:pt x="190" y="5385"/>
                    <a:pt x="0" y="2946"/>
                    <a:pt x="1362" y="1331"/>
                  </a:cubicBezTo>
                  <a:cubicBezTo>
                    <a:pt x="2090" y="476"/>
                    <a:pt x="3167" y="1"/>
                    <a:pt x="4275" y="1"/>
                  </a:cubicBezTo>
                  <a:cubicBezTo>
                    <a:pt x="5194" y="1"/>
                    <a:pt x="6081" y="317"/>
                    <a:pt x="6777" y="919"/>
                  </a:cubicBezTo>
                  <a:cubicBezTo>
                    <a:pt x="7537" y="1553"/>
                    <a:pt x="8012" y="2503"/>
                    <a:pt x="8107" y="3516"/>
                  </a:cubicBezTo>
                  <a:cubicBezTo>
                    <a:pt x="8171" y="4529"/>
                    <a:pt x="7854" y="5511"/>
                    <a:pt x="7189" y="6303"/>
                  </a:cubicBezTo>
                  <a:cubicBezTo>
                    <a:pt x="6461" y="7158"/>
                    <a:pt x="5416" y="7665"/>
                    <a:pt x="4275" y="7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78;p43">
              <a:extLst>
                <a:ext uri="{FF2B5EF4-FFF2-40B4-BE49-F238E27FC236}">
                  <a16:creationId xmlns:a16="http://schemas.microsoft.com/office/drawing/2014/main" id="{4EB17725-2493-9755-C040-81D8C1BD3334}"/>
                </a:ext>
              </a:extLst>
            </p:cNvPr>
            <p:cNvSpPr/>
            <p:nvPr/>
          </p:nvSpPr>
          <p:spPr>
            <a:xfrm>
              <a:off x="763497" y="1477353"/>
              <a:ext cx="61084" cy="64169"/>
            </a:xfrm>
            <a:custGeom>
              <a:avLst/>
              <a:gdLst/>
              <a:ahLst/>
              <a:cxnLst/>
              <a:rect l="l" t="t" r="r" b="b"/>
              <a:pathLst>
                <a:path w="1901" h="1997" extrusionOk="0">
                  <a:moveTo>
                    <a:pt x="792" y="1996"/>
                  </a:moveTo>
                  <a:lnTo>
                    <a:pt x="0" y="1299"/>
                  </a:lnTo>
                  <a:lnTo>
                    <a:pt x="1109" y="1"/>
                  </a:lnTo>
                  <a:lnTo>
                    <a:pt x="1901" y="6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79;p43">
              <a:extLst>
                <a:ext uri="{FF2B5EF4-FFF2-40B4-BE49-F238E27FC236}">
                  <a16:creationId xmlns:a16="http://schemas.microsoft.com/office/drawing/2014/main" id="{446A38CE-73AA-B2F1-9C76-7B3F84AA5ED3}"/>
                </a:ext>
              </a:extLst>
            </p:cNvPr>
            <p:cNvSpPr/>
            <p:nvPr/>
          </p:nvSpPr>
          <p:spPr>
            <a:xfrm>
              <a:off x="686154" y="1512988"/>
              <a:ext cx="109925" cy="118055"/>
            </a:xfrm>
            <a:custGeom>
              <a:avLst/>
              <a:gdLst/>
              <a:ahLst/>
              <a:cxnLst/>
              <a:rect l="l" t="t" r="r" b="b"/>
              <a:pathLst>
                <a:path w="3421" h="3674" extrusionOk="0">
                  <a:moveTo>
                    <a:pt x="1521" y="3421"/>
                  </a:moveTo>
                  <a:cubicBezTo>
                    <a:pt x="1331" y="3642"/>
                    <a:pt x="982" y="3674"/>
                    <a:pt x="761" y="3484"/>
                  </a:cubicBezTo>
                  <a:lnTo>
                    <a:pt x="222" y="3009"/>
                  </a:lnTo>
                  <a:cubicBezTo>
                    <a:pt x="1" y="2819"/>
                    <a:pt x="1" y="2502"/>
                    <a:pt x="191" y="2280"/>
                  </a:cubicBezTo>
                  <a:lnTo>
                    <a:pt x="1901" y="222"/>
                  </a:lnTo>
                  <a:cubicBezTo>
                    <a:pt x="2091" y="0"/>
                    <a:pt x="2439" y="0"/>
                    <a:pt x="2661" y="190"/>
                  </a:cubicBezTo>
                  <a:lnTo>
                    <a:pt x="3199" y="634"/>
                  </a:lnTo>
                  <a:cubicBezTo>
                    <a:pt x="3421" y="824"/>
                    <a:pt x="3421" y="1140"/>
                    <a:pt x="3231" y="1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80;p43">
              <a:extLst>
                <a:ext uri="{FF2B5EF4-FFF2-40B4-BE49-F238E27FC236}">
                  <a16:creationId xmlns:a16="http://schemas.microsoft.com/office/drawing/2014/main" id="{E67FA1AD-1175-60B1-17E4-5018BF1D74C0}"/>
                </a:ext>
              </a:extLst>
            </p:cNvPr>
            <p:cNvSpPr/>
            <p:nvPr/>
          </p:nvSpPr>
          <p:spPr>
            <a:xfrm>
              <a:off x="823521" y="1328804"/>
              <a:ext cx="84508" cy="47845"/>
            </a:xfrm>
            <a:custGeom>
              <a:avLst/>
              <a:gdLst/>
              <a:ahLst/>
              <a:cxnLst/>
              <a:rect l="l" t="t" r="r" b="b"/>
              <a:pathLst>
                <a:path w="2630" h="1489" extrusionOk="0">
                  <a:moveTo>
                    <a:pt x="2534" y="539"/>
                  </a:moveTo>
                  <a:cubicBezTo>
                    <a:pt x="2630" y="919"/>
                    <a:pt x="1996" y="539"/>
                    <a:pt x="1331" y="697"/>
                  </a:cubicBezTo>
                  <a:cubicBezTo>
                    <a:pt x="666" y="855"/>
                    <a:pt x="191" y="1489"/>
                    <a:pt x="96" y="1109"/>
                  </a:cubicBezTo>
                  <a:cubicBezTo>
                    <a:pt x="1" y="729"/>
                    <a:pt x="761" y="222"/>
                    <a:pt x="1141" y="127"/>
                  </a:cubicBezTo>
                  <a:cubicBezTo>
                    <a:pt x="1616" y="0"/>
                    <a:pt x="2439" y="159"/>
                    <a:pt x="2534" y="5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81;p43">
              <a:extLst>
                <a:ext uri="{FF2B5EF4-FFF2-40B4-BE49-F238E27FC236}">
                  <a16:creationId xmlns:a16="http://schemas.microsoft.com/office/drawing/2014/main" id="{BD95B6BD-5E5B-6779-A4D5-55C5C896281B}"/>
                </a:ext>
              </a:extLst>
            </p:cNvPr>
            <p:cNvSpPr/>
            <p:nvPr/>
          </p:nvSpPr>
          <p:spPr>
            <a:xfrm>
              <a:off x="909025" y="1341015"/>
              <a:ext cx="22396" cy="20372"/>
            </a:xfrm>
            <a:custGeom>
              <a:avLst/>
              <a:gdLst/>
              <a:ahLst/>
              <a:cxnLst/>
              <a:rect l="l" t="t" r="r" b="b"/>
              <a:pathLst>
                <a:path w="697" h="634" extrusionOk="0">
                  <a:moveTo>
                    <a:pt x="634" y="444"/>
                  </a:moveTo>
                  <a:cubicBezTo>
                    <a:pt x="570" y="634"/>
                    <a:pt x="380" y="570"/>
                    <a:pt x="222" y="507"/>
                  </a:cubicBezTo>
                  <a:cubicBezTo>
                    <a:pt x="64" y="444"/>
                    <a:pt x="0" y="412"/>
                    <a:pt x="32" y="254"/>
                  </a:cubicBezTo>
                  <a:cubicBezTo>
                    <a:pt x="95" y="95"/>
                    <a:pt x="127" y="0"/>
                    <a:pt x="285" y="64"/>
                  </a:cubicBezTo>
                  <a:cubicBezTo>
                    <a:pt x="475" y="127"/>
                    <a:pt x="697" y="285"/>
                    <a:pt x="634" y="4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719F81-C3F3-2643-38E9-1A9680E578D4}"/>
              </a:ext>
            </a:extLst>
          </p:cNvPr>
          <p:cNvGrpSpPr/>
          <p:nvPr/>
        </p:nvGrpSpPr>
        <p:grpSpPr>
          <a:xfrm>
            <a:off x="595518" y="2536171"/>
            <a:ext cx="730661" cy="714402"/>
            <a:chOff x="514181" y="3930798"/>
            <a:chExt cx="730661" cy="714402"/>
          </a:xfrm>
        </p:grpSpPr>
        <p:sp>
          <p:nvSpPr>
            <p:cNvPr id="28" name="Google Shape;5233;p43">
              <a:extLst>
                <a:ext uri="{FF2B5EF4-FFF2-40B4-BE49-F238E27FC236}">
                  <a16:creationId xmlns:a16="http://schemas.microsoft.com/office/drawing/2014/main" id="{4733A9D8-61A7-EF37-53ED-69021D4767E8}"/>
                </a:ext>
              </a:extLst>
            </p:cNvPr>
            <p:cNvSpPr/>
            <p:nvPr/>
          </p:nvSpPr>
          <p:spPr>
            <a:xfrm>
              <a:off x="571184" y="3971510"/>
              <a:ext cx="673658" cy="673690"/>
            </a:xfrm>
            <a:custGeom>
              <a:avLst/>
              <a:gdLst/>
              <a:ahLst/>
              <a:cxnLst/>
              <a:rect l="l" t="t" r="r" b="b"/>
              <a:pathLst>
                <a:path w="20965" h="20966" extrusionOk="0">
                  <a:moveTo>
                    <a:pt x="10483" y="0"/>
                  </a:moveTo>
                  <a:cubicBezTo>
                    <a:pt x="4687" y="0"/>
                    <a:pt x="0" y="4687"/>
                    <a:pt x="0" y="10483"/>
                  </a:cubicBezTo>
                  <a:cubicBezTo>
                    <a:pt x="0" y="16278"/>
                    <a:pt x="4687" y="20965"/>
                    <a:pt x="10483" y="20965"/>
                  </a:cubicBezTo>
                  <a:cubicBezTo>
                    <a:pt x="16246" y="20965"/>
                    <a:pt x="20965" y="16278"/>
                    <a:pt x="20965" y="10483"/>
                  </a:cubicBezTo>
                  <a:cubicBezTo>
                    <a:pt x="20965" y="4687"/>
                    <a:pt x="16246" y="0"/>
                    <a:pt x="1048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34;p43">
              <a:extLst>
                <a:ext uri="{FF2B5EF4-FFF2-40B4-BE49-F238E27FC236}">
                  <a16:creationId xmlns:a16="http://schemas.microsoft.com/office/drawing/2014/main" id="{25DC71FF-49B6-83E0-49BD-DCBA7D93F188}"/>
                </a:ext>
              </a:extLst>
            </p:cNvPr>
            <p:cNvSpPr/>
            <p:nvPr/>
          </p:nvSpPr>
          <p:spPr>
            <a:xfrm>
              <a:off x="514181" y="3930798"/>
              <a:ext cx="673690" cy="673690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1"/>
                  </a:moveTo>
                  <a:cubicBezTo>
                    <a:pt x="4688" y="1"/>
                    <a:pt x="1" y="4688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78" y="20965"/>
                    <a:pt x="20965" y="16278"/>
                    <a:pt x="20965" y="10483"/>
                  </a:cubicBezTo>
                  <a:cubicBezTo>
                    <a:pt x="20965" y="4688"/>
                    <a:pt x="16278" y="1"/>
                    <a:pt x="10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35;p43">
              <a:extLst>
                <a:ext uri="{FF2B5EF4-FFF2-40B4-BE49-F238E27FC236}">
                  <a16:creationId xmlns:a16="http://schemas.microsoft.com/office/drawing/2014/main" id="{7124A8EF-AED7-F8C8-4D02-5C0853047C8C}"/>
                </a:ext>
              </a:extLst>
            </p:cNvPr>
            <p:cNvSpPr/>
            <p:nvPr/>
          </p:nvSpPr>
          <p:spPr>
            <a:xfrm>
              <a:off x="567103" y="3983720"/>
              <a:ext cx="567846" cy="567846"/>
            </a:xfrm>
            <a:custGeom>
              <a:avLst/>
              <a:gdLst/>
              <a:ahLst/>
              <a:cxnLst/>
              <a:rect l="l" t="t" r="r" b="b"/>
              <a:pathLst>
                <a:path w="17672" h="17672" extrusionOk="0">
                  <a:moveTo>
                    <a:pt x="8836" y="0"/>
                  </a:moveTo>
                  <a:cubicBezTo>
                    <a:pt x="3959" y="0"/>
                    <a:pt x="0" y="3959"/>
                    <a:pt x="0" y="8836"/>
                  </a:cubicBezTo>
                  <a:cubicBezTo>
                    <a:pt x="0" y="13713"/>
                    <a:pt x="3959" y="17672"/>
                    <a:pt x="8836" y="17672"/>
                  </a:cubicBezTo>
                  <a:cubicBezTo>
                    <a:pt x="13713" y="17672"/>
                    <a:pt x="17672" y="13713"/>
                    <a:pt x="17672" y="8836"/>
                  </a:cubicBezTo>
                  <a:cubicBezTo>
                    <a:pt x="17672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36;p43">
              <a:extLst>
                <a:ext uri="{FF2B5EF4-FFF2-40B4-BE49-F238E27FC236}">
                  <a16:creationId xmlns:a16="http://schemas.microsoft.com/office/drawing/2014/main" id="{E15C7E3E-399B-91E0-75A9-441045380BC0}"/>
                </a:ext>
              </a:extLst>
            </p:cNvPr>
            <p:cNvSpPr/>
            <p:nvPr/>
          </p:nvSpPr>
          <p:spPr>
            <a:xfrm>
              <a:off x="667839" y="4151612"/>
              <a:ext cx="367403" cy="48874"/>
            </a:xfrm>
            <a:custGeom>
              <a:avLst/>
              <a:gdLst/>
              <a:ahLst/>
              <a:cxnLst/>
              <a:rect l="l" t="t" r="r" b="b"/>
              <a:pathLst>
                <a:path w="11434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11433" y="152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37;p43">
              <a:extLst>
                <a:ext uri="{FF2B5EF4-FFF2-40B4-BE49-F238E27FC236}">
                  <a16:creationId xmlns:a16="http://schemas.microsoft.com/office/drawing/2014/main" id="{FD26A2F3-5E63-41B6-8E8C-71FA791CAEE6}"/>
                </a:ext>
              </a:extLst>
            </p:cNvPr>
            <p:cNvSpPr/>
            <p:nvPr/>
          </p:nvSpPr>
          <p:spPr>
            <a:xfrm>
              <a:off x="667839" y="4210640"/>
              <a:ext cx="367403" cy="219851"/>
            </a:xfrm>
            <a:custGeom>
              <a:avLst/>
              <a:gdLst/>
              <a:ahLst/>
              <a:cxnLst/>
              <a:rect l="l" t="t" r="r" b="b"/>
              <a:pathLst>
                <a:path w="11434" h="6842" extrusionOk="0">
                  <a:moveTo>
                    <a:pt x="2882" y="1331"/>
                  </a:moveTo>
                  <a:lnTo>
                    <a:pt x="2882" y="2977"/>
                  </a:lnTo>
                  <a:lnTo>
                    <a:pt x="1236" y="2977"/>
                  </a:lnTo>
                  <a:lnTo>
                    <a:pt x="1236" y="1331"/>
                  </a:lnTo>
                  <a:close/>
                  <a:moveTo>
                    <a:pt x="5258" y="1331"/>
                  </a:moveTo>
                  <a:lnTo>
                    <a:pt x="5258" y="2977"/>
                  </a:lnTo>
                  <a:lnTo>
                    <a:pt x="3611" y="2977"/>
                  </a:lnTo>
                  <a:lnTo>
                    <a:pt x="3611" y="1331"/>
                  </a:lnTo>
                  <a:close/>
                  <a:moveTo>
                    <a:pt x="7633" y="1331"/>
                  </a:moveTo>
                  <a:lnTo>
                    <a:pt x="7633" y="2977"/>
                  </a:lnTo>
                  <a:lnTo>
                    <a:pt x="6018" y="2977"/>
                  </a:lnTo>
                  <a:lnTo>
                    <a:pt x="6018" y="1331"/>
                  </a:lnTo>
                  <a:close/>
                  <a:moveTo>
                    <a:pt x="10008" y="1331"/>
                  </a:moveTo>
                  <a:lnTo>
                    <a:pt x="10008" y="2977"/>
                  </a:lnTo>
                  <a:lnTo>
                    <a:pt x="8393" y="2977"/>
                  </a:lnTo>
                  <a:lnTo>
                    <a:pt x="8393" y="1331"/>
                  </a:lnTo>
                  <a:close/>
                  <a:moveTo>
                    <a:pt x="2882" y="3737"/>
                  </a:moveTo>
                  <a:lnTo>
                    <a:pt x="2882" y="5353"/>
                  </a:lnTo>
                  <a:lnTo>
                    <a:pt x="1236" y="5353"/>
                  </a:lnTo>
                  <a:lnTo>
                    <a:pt x="1236" y="3737"/>
                  </a:lnTo>
                  <a:close/>
                  <a:moveTo>
                    <a:pt x="5258" y="3737"/>
                  </a:moveTo>
                  <a:lnTo>
                    <a:pt x="5258" y="5353"/>
                  </a:lnTo>
                  <a:lnTo>
                    <a:pt x="3611" y="5353"/>
                  </a:lnTo>
                  <a:lnTo>
                    <a:pt x="3611" y="3737"/>
                  </a:lnTo>
                  <a:close/>
                  <a:moveTo>
                    <a:pt x="7633" y="3737"/>
                  </a:moveTo>
                  <a:lnTo>
                    <a:pt x="7633" y="5353"/>
                  </a:lnTo>
                  <a:lnTo>
                    <a:pt x="6018" y="5353"/>
                  </a:lnTo>
                  <a:lnTo>
                    <a:pt x="6018" y="3737"/>
                  </a:lnTo>
                  <a:close/>
                  <a:moveTo>
                    <a:pt x="10008" y="3737"/>
                  </a:moveTo>
                  <a:lnTo>
                    <a:pt x="10008" y="5353"/>
                  </a:lnTo>
                  <a:lnTo>
                    <a:pt x="8393" y="5353"/>
                  </a:lnTo>
                  <a:lnTo>
                    <a:pt x="8393" y="3737"/>
                  </a:lnTo>
                  <a:close/>
                  <a:moveTo>
                    <a:pt x="1" y="1"/>
                  </a:moveTo>
                  <a:lnTo>
                    <a:pt x="1" y="6841"/>
                  </a:lnTo>
                  <a:lnTo>
                    <a:pt x="11433" y="684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38;p43">
              <a:extLst>
                <a:ext uri="{FF2B5EF4-FFF2-40B4-BE49-F238E27FC236}">
                  <a16:creationId xmlns:a16="http://schemas.microsoft.com/office/drawing/2014/main" id="{44366532-4F36-9948-713B-50D29CB0E743}"/>
                </a:ext>
              </a:extLst>
            </p:cNvPr>
            <p:cNvSpPr/>
            <p:nvPr/>
          </p:nvSpPr>
          <p:spPr>
            <a:xfrm>
              <a:off x="724842" y="4104795"/>
              <a:ext cx="35635" cy="86533"/>
            </a:xfrm>
            <a:custGeom>
              <a:avLst/>
              <a:gdLst/>
              <a:ahLst/>
              <a:cxnLst/>
              <a:rect l="l" t="t" r="r" b="b"/>
              <a:pathLst>
                <a:path w="1109" h="2693" extrusionOk="0">
                  <a:moveTo>
                    <a:pt x="538" y="1"/>
                  </a:moveTo>
                  <a:cubicBezTo>
                    <a:pt x="253" y="1"/>
                    <a:pt x="0" y="223"/>
                    <a:pt x="0" y="539"/>
                  </a:cubicBezTo>
                  <a:lnTo>
                    <a:pt x="0" y="2154"/>
                  </a:lnTo>
                  <a:cubicBezTo>
                    <a:pt x="0" y="2471"/>
                    <a:pt x="253" y="2693"/>
                    <a:pt x="538" y="2693"/>
                  </a:cubicBezTo>
                  <a:lnTo>
                    <a:pt x="570" y="2693"/>
                  </a:lnTo>
                  <a:cubicBezTo>
                    <a:pt x="855" y="2693"/>
                    <a:pt x="1108" y="2471"/>
                    <a:pt x="1108" y="2154"/>
                  </a:cubicBezTo>
                  <a:lnTo>
                    <a:pt x="1108" y="539"/>
                  </a:lnTo>
                  <a:cubicBezTo>
                    <a:pt x="1108" y="223"/>
                    <a:pt x="855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39;p43">
              <a:extLst>
                <a:ext uri="{FF2B5EF4-FFF2-40B4-BE49-F238E27FC236}">
                  <a16:creationId xmlns:a16="http://schemas.microsoft.com/office/drawing/2014/main" id="{6A26DBC5-6CFF-02D4-62B7-62F879141255}"/>
                </a:ext>
              </a:extLst>
            </p:cNvPr>
            <p:cNvSpPr/>
            <p:nvPr/>
          </p:nvSpPr>
          <p:spPr>
            <a:xfrm>
              <a:off x="942604" y="4104795"/>
              <a:ext cx="34607" cy="86533"/>
            </a:xfrm>
            <a:custGeom>
              <a:avLst/>
              <a:gdLst/>
              <a:ahLst/>
              <a:cxnLst/>
              <a:rect l="l" t="t" r="r" b="b"/>
              <a:pathLst>
                <a:path w="1077" h="2693" extrusionOk="0">
                  <a:moveTo>
                    <a:pt x="539" y="1"/>
                  </a:moveTo>
                  <a:cubicBezTo>
                    <a:pt x="254" y="1"/>
                    <a:pt x="0" y="223"/>
                    <a:pt x="0" y="539"/>
                  </a:cubicBezTo>
                  <a:lnTo>
                    <a:pt x="0" y="2154"/>
                  </a:lnTo>
                  <a:cubicBezTo>
                    <a:pt x="0" y="2471"/>
                    <a:pt x="254" y="2693"/>
                    <a:pt x="539" y="2693"/>
                  </a:cubicBezTo>
                  <a:cubicBezTo>
                    <a:pt x="855" y="2693"/>
                    <a:pt x="1077" y="2471"/>
                    <a:pt x="1077" y="2154"/>
                  </a:cubicBezTo>
                  <a:lnTo>
                    <a:pt x="1077" y="539"/>
                  </a:lnTo>
                  <a:cubicBezTo>
                    <a:pt x="1077" y="223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34904599-C85A-FF06-5641-D2DF3FBCC0D1}"/>
              </a:ext>
            </a:extLst>
          </p:cNvPr>
          <p:cNvSpPr/>
          <p:nvPr/>
        </p:nvSpPr>
        <p:spPr>
          <a:xfrm>
            <a:off x="10762802" y="2132107"/>
            <a:ext cx="5626669" cy="1639793"/>
          </a:xfrm>
          <a:prstGeom prst="wedgeRoundRectCallout">
            <a:avLst>
              <a:gd name="adj1" fmla="val -52617"/>
              <a:gd name="adj2" fmla="val 8531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51B59C3F-BADE-8439-D8D5-B5B4A97AC4F4}"/>
              </a:ext>
            </a:extLst>
          </p:cNvPr>
          <p:cNvSpPr/>
          <p:nvPr/>
        </p:nvSpPr>
        <p:spPr>
          <a:xfrm>
            <a:off x="11436620" y="4827034"/>
            <a:ext cx="4829071" cy="617021"/>
          </a:xfrm>
          <a:prstGeom prst="wedgeRoundRectCallout">
            <a:avLst>
              <a:gd name="adj1" fmla="val -64853"/>
              <a:gd name="adj2" fmla="val -3558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81C7908B-34C5-9F4C-F887-0EB89345EED3}"/>
              </a:ext>
            </a:extLst>
          </p:cNvPr>
          <p:cNvSpPr/>
          <p:nvPr/>
        </p:nvSpPr>
        <p:spPr>
          <a:xfrm>
            <a:off x="10607189" y="6558105"/>
            <a:ext cx="5892370" cy="2201951"/>
          </a:xfrm>
          <a:prstGeom prst="wedgeRoundRectCallout">
            <a:avLst>
              <a:gd name="adj1" fmla="val -46966"/>
              <a:gd name="adj2" fmla="val -8841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B8B6D0FA-9B9A-E3AA-FBE0-40B8AD60D749}"/>
              </a:ext>
            </a:extLst>
          </p:cNvPr>
          <p:cNvSpPr/>
          <p:nvPr/>
        </p:nvSpPr>
        <p:spPr>
          <a:xfrm>
            <a:off x="1729833" y="2395623"/>
            <a:ext cx="3949012" cy="862068"/>
          </a:xfrm>
          <a:prstGeom prst="wedgeRoundRectCallout">
            <a:avLst>
              <a:gd name="adj1" fmla="val 89406"/>
              <a:gd name="adj2" fmla="val 171849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EF8A78C5-2376-DD60-ED23-B2A387D3596C}"/>
              </a:ext>
            </a:extLst>
          </p:cNvPr>
          <p:cNvSpPr/>
          <p:nvPr/>
        </p:nvSpPr>
        <p:spPr>
          <a:xfrm>
            <a:off x="1751726" y="4610606"/>
            <a:ext cx="4136355" cy="1237618"/>
          </a:xfrm>
          <a:prstGeom prst="wedgeRoundRectCallout">
            <a:avLst>
              <a:gd name="adj1" fmla="val 79742"/>
              <a:gd name="adj2" fmla="val -1211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FC86B5AC-5677-6CAE-4120-9B561C3BB8F7}"/>
              </a:ext>
            </a:extLst>
          </p:cNvPr>
          <p:cNvSpPr/>
          <p:nvPr/>
        </p:nvSpPr>
        <p:spPr>
          <a:xfrm>
            <a:off x="1725243" y="6711109"/>
            <a:ext cx="4136355" cy="1729633"/>
          </a:xfrm>
          <a:prstGeom prst="wedgeRoundRectCallout">
            <a:avLst>
              <a:gd name="adj1" fmla="val 81249"/>
              <a:gd name="adj2" fmla="val -97420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9">
            <a:extLst>
              <a:ext uri="{FF2B5EF4-FFF2-40B4-BE49-F238E27FC236}">
                <a16:creationId xmlns:a16="http://schemas.microsoft.com/office/drawing/2014/main" id="{C715857D-846B-C80C-35B9-F1ABD25C1842}"/>
              </a:ext>
            </a:extLst>
          </p:cNvPr>
          <p:cNvSpPr txBox="1"/>
          <p:nvPr/>
        </p:nvSpPr>
        <p:spPr>
          <a:xfrm>
            <a:off x="7215280" y="377609"/>
            <a:ext cx="9080003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200" dirty="0">
                <a:solidFill>
                  <a:srgbClr val="0D7377"/>
                </a:solidFill>
                <a:latin typeface="League Spartan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62774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2" grpId="0"/>
      <p:bldP spid="3" grpId="0"/>
      <p:bldP spid="4" grpId="0"/>
      <p:bldP spid="5" grpId="0"/>
      <p:bldP spid="6" grpId="0"/>
      <p:bldP spid="35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335103" y="1010854"/>
            <a:ext cx="9617795" cy="8265292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7422548" y="6168229"/>
            <a:ext cx="3442903" cy="5511342"/>
            <a:chOff x="0" y="0"/>
            <a:chExt cx="906773" cy="1451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6773" cy="1451547"/>
            </a:xfrm>
            <a:custGeom>
              <a:avLst/>
              <a:gdLst/>
              <a:ahLst/>
              <a:cxnLst/>
              <a:rect l="l" t="t" r="r" b="b"/>
              <a:pathLst>
                <a:path w="906773" h="1451547">
                  <a:moveTo>
                    <a:pt x="0" y="0"/>
                  </a:moveTo>
                  <a:lnTo>
                    <a:pt x="906773" y="0"/>
                  </a:lnTo>
                  <a:lnTo>
                    <a:pt x="906773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6773" cy="1489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7434859" y="-1392571"/>
            <a:ext cx="3442903" cy="5511342"/>
            <a:chOff x="0" y="0"/>
            <a:chExt cx="906773" cy="14515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6773" cy="1451547"/>
            </a:xfrm>
            <a:custGeom>
              <a:avLst/>
              <a:gdLst/>
              <a:ahLst/>
              <a:cxnLst/>
              <a:rect l="l" t="t" r="r" b="b"/>
              <a:pathLst>
                <a:path w="906773" h="1451547">
                  <a:moveTo>
                    <a:pt x="0" y="0"/>
                  </a:moveTo>
                  <a:lnTo>
                    <a:pt x="906773" y="0"/>
                  </a:lnTo>
                  <a:lnTo>
                    <a:pt x="906773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6773" cy="1489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4957496" y="1496218"/>
            <a:ext cx="8373008" cy="7294564"/>
            <a:chOff x="0" y="0"/>
            <a:chExt cx="6350000" cy="55321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0D7377"/>
            </a:solidFill>
          </p:spPr>
        </p:sp>
      </p:grpSp>
      <p:sp>
        <p:nvSpPr>
          <p:cNvPr id="13" name="AutoShape 13"/>
          <p:cNvSpPr/>
          <p:nvPr/>
        </p:nvSpPr>
        <p:spPr>
          <a:xfrm rot="-1715946">
            <a:off x="8894443" y="9327390"/>
            <a:ext cx="3317663" cy="0"/>
          </a:xfrm>
          <a:prstGeom prst="line">
            <a:avLst/>
          </a:prstGeom>
          <a:ln w="85725" cap="flat">
            <a:solidFill>
              <a:srgbClr val="0D737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9084053">
            <a:off x="6088205" y="873885"/>
            <a:ext cx="3317663" cy="0"/>
          </a:xfrm>
          <a:prstGeom prst="line">
            <a:avLst/>
          </a:prstGeom>
          <a:ln w="85725" cap="flat">
            <a:solidFill>
              <a:srgbClr val="0D737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-8950593">
            <a:off x="6057734" y="9272285"/>
            <a:ext cx="3317663" cy="0"/>
          </a:xfrm>
          <a:prstGeom prst="line">
            <a:avLst/>
          </a:prstGeom>
          <a:ln w="85725" cap="flat">
            <a:solidFill>
              <a:srgbClr val="0D737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1849406">
            <a:off x="8924914" y="928990"/>
            <a:ext cx="3317663" cy="0"/>
          </a:xfrm>
          <a:prstGeom prst="line">
            <a:avLst/>
          </a:prstGeom>
          <a:ln w="85725" cap="flat">
            <a:solidFill>
              <a:srgbClr val="0D737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5725969" y="4456533"/>
            <a:ext cx="6836061" cy="2891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dirty="0">
                <a:solidFill>
                  <a:srgbClr val="606060"/>
                </a:solidFill>
                <a:latin typeface="League Spartan"/>
              </a:rPr>
              <a:t>THANK YOU!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1805930" y="9447772"/>
            <a:ext cx="4393457" cy="839228"/>
            <a:chOff x="0" y="0"/>
            <a:chExt cx="1157124" cy="22103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11247" y="9258300"/>
            <a:ext cx="2664422" cy="1218172"/>
            <a:chOff x="0" y="0"/>
            <a:chExt cx="483446" cy="22103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3321657" y="9258300"/>
            <a:ext cx="2664422" cy="1218172"/>
            <a:chOff x="0" y="0"/>
            <a:chExt cx="483446" cy="22103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311849" y="0"/>
            <a:ext cx="4393457" cy="839228"/>
            <a:chOff x="0" y="0"/>
            <a:chExt cx="1157124" cy="22103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5829027" y="-189472"/>
            <a:ext cx="2664422" cy="1218172"/>
            <a:chOff x="0" y="0"/>
            <a:chExt cx="483446" cy="22103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7439436" y="-189472"/>
            <a:ext cx="2664422" cy="1218172"/>
            <a:chOff x="0" y="0"/>
            <a:chExt cx="483446" cy="221031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3950" y="1832029"/>
            <a:ext cx="7706695" cy="6622941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37928" y="2387829"/>
            <a:ext cx="6534491" cy="5511342"/>
            <a:chOff x="0" y="0"/>
            <a:chExt cx="1721018" cy="1451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18" cy="1451547"/>
            </a:xfrm>
            <a:custGeom>
              <a:avLst/>
              <a:gdLst/>
              <a:ahLst/>
              <a:cxnLst/>
              <a:rect l="l" t="t" r="r" b="b"/>
              <a:pathLst>
                <a:path w="1721018" h="1451547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21018" cy="1489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038153" y="0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7014" y="9447772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479025" y="-189472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244191" y="9258300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854601" y="9258300"/>
            <a:ext cx="2664422" cy="1218172"/>
            <a:chOff x="0" y="0"/>
            <a:chExt cx="483446" cy="2210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22671" y="2220949"/>
            <a:ext cx="6709253" cy="5845101"/>
            <a:chOff x="0" y="0"/>
            <a:chExt cx="6350000" cy="553212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9" name="AutoShape 29"/>
          <p:cNvSpPr/>
          <p:nvPr/>
        </p:nvSpPr>
        <p:spPr>
          <a:xfrm rot="-7193308">
            <a:off x="-497852" y="6516002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-3598859">
            <a:off x="-501078" y="3680979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Freeform 31"/>
          <p:cNvSpPr/>
          <p:nvPr/>
        </p:nvSpPr>
        <p:spPr>
          <a:xfrm>
            <a:off x="9296400" y="1673292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1"/>
                </a:lnTo>
                <a:lnTo>
                  <a:pt x="0" y="430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296400" y="2605983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296400" y="3541360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9296400" y="4476737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7" y="0"/>
                </a:lnTo>
                <a:lnTo>
                  <a:pt x="422417" y="430551"/>
                </a:lnTo>
                <a:lnTo>
                  <a:pt x="0" y="430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9296400" y="5392683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8" y="0"/>
                </a:lnTo>
                <a:lnTo>
                  <a:pt x="422418" y="430551"/>
                </a:lnTo>
                <a:lnTo>
                  <a:pt x="0" y="430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9296400" y="6325374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8" y="0"/>
                </a:lnTo>
                <a:lnTo>
                  <a:pt x="422418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9296400" y="7260751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8" y="0"/>
                </a:lnTo>
                <a:lnTo>
                  <a:pt x="422418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296400" y="8196128"/>
            <a:ext cx="422417" cy="430552"/>
          </a:xfrm>
          <a:custGeom>
            <a:avLst/>
            <a:gdLst/>
            <a:ahLst/>
            <a:cxnLst/>
            <a:rect l="l" t="t" r="r" b="b"/>
            <a:pathLst>
              <a:path w="422417" h="430552">
                <a:moveTo>
                  <a:pt x="0" y="0"/>
                </a:moveTo>
                <a:lnTo>
                  <a:pt x="422418" y="0"/>
                </a:lnTo>
                <a:lnTo>
                  <a:pt x="422418" y="430551"/>
                </a:lnTo>
                <a:lnTo>
                  <a:pt x="0" y="430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1903015" y="4213225"/>
            <a:ext cx="6148566" cy="207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FFFFFF"/>
                </a:solidFill>
                <a:latin typeface="League Spartan"/>
              </a:rPr>
              <a:t>Table Of Content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243012" y="1645997"/>
            <a:ext cx="4221296" cy="484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600" dirty="0">
                <a:solidFill>
                  <a:srgbClr val="606060"/>
                </a:solidFill>
                <a:latin typeface="League Spartan"/>
              </a:rPr>
              <a:t>Introduction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243012" y="2578689"/>
            <a:ext cx="5090236" cy="946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600" dirty="0">
                <a:solidFill>
                  <a:srgbClr val="606060"/>
                </a:solidFill>
                <a:latin typeface="League Spartan"/>
              </a:rPr>
              <a:t>Testing approach</a:t>
            </a:r>
          </a:p>
          <a:p>
            <a:pPr>
              <a:lnSpc>
                <a:spcPts val="3640"/>
              </a:lnSpc>
            </a:pPr>
            <a:endParaRPr lang="en-US" sz="3600" dirty="0">
              <a:solidFill>
                <a:srgbClr val="606060"/>
              </a:solidFill>
              <a:latin typeface="League Spartan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0243011" y="3514066"/>
            <a:ext cx="5113955" cy="484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600" dirty="0">
                <a:solidFill>
                  <a:srgbClr val="606060"/>
                </a:solidFill>
                <a:latin typeface="League Spartan"/>
              </a:rPr>
              <a:t>Testing tools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243011" y="4449442"/>
            <a:ext cx="7706695" cy="484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600" dirty="0">
                <a:solidFill>
                  <a:srgbClr val="606060"/>
                </a:solidFill>
                <a:latin typeface="League Spartan"/>
              </a:rPr>
              <a:t>Testing types and testing levels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243011" y="5406470"/>
            <a:ext cx="5671081" cy="484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600" dirty="0">
                <a:solidFill>
                  <a:srgbClr val="606060"/>
                </a:solidFill>
                <a:latin typeface="League Spartan"/>
              </a:rPr>
              <a:t>Test cases overview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243012" y="6339162"/>
            <a:ext cx="5671080" cy="484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600" dirty="0">
                <a:solidFill>
                  <a:srgbClr val="606060"/>
                </a:solidFill>
                <a:latin typeface="League Spartan"/>
              </a:rPr>
              <a:t>Test cases results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243011" y="7274539"/>
            <a:ext cx="5671079" cy="484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600" dirty="0">
                <a:solidFill>
                  <a:srgbClr val="606060"/>
                </a:solidFill>
                <a:latin typeface="League Spartan"/>
              </a:rPr>
              <a:t>Bugs overview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0243011" y="8209915"/>
            <a:ext cx="8245169" cy="484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600" dirty="0">
                <a:solidFill>
                  <a:srgbClr val="606060"/>
                </a:solidFill>
                <a:latin typeface="League Spartan"/>
              </a:rPr>
              <a:t>Conclusions and lessons learned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F6DFCE5-E86F-9661-24B5-E16A74E0E981}"/>
              </a:ext>
            </a:extLst>
          </p:cNvPr>
          <p:cNvGrpSpPr/>
          <p:nvPr/>
        </p:nvGrpSpPr>
        <p:grpSpPr>
          <a:xfrm>
            <a:off x="11727014" y="9447772"/>
            <a:ext cx="4393457" cy="839228"/>
            <a:chOff x="0" y="0"/>
            <a:chExt cx="1157124" cy="22103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2667DBB-2B0F-BE15-23F3-DD77224F671F}"/>
                </a:ext>
              </a:extLst>
            </p:cNvPr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BED26B3-16A9-5CE1-5A21-CBB7B7F3735E}"/>
                </a:ext>
              </a:extLst>
            </p:cNvPr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BBB6B20-0AAB-B874-5661-9793762B8F6D}"/>
              </a:ext>
            </a:extLst>
          </p:cNvPr>
          <p:cNvGrpSpPr/>
          <p:nvPr/>
        </p:nvGrpSpPr>
        <p:grpSpPr>
          <a:xfrm>
            <a:off x="5898384" y="9447772"/>
            <a:ext cx="4905032" cy="839228"/>
            <a:chOff x="0" y="0"/>
            <a:chExt cx="1291860" cy="22103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45EDC85-B0A5-1AD9-D022-5D7EAF24FB5D}"/>
                </a:ext>
              </a:extLst>
            </p:cNvPr>
            <p:cNvSpPr/>
            <p:nvPr/>
          </p:nvSpPr>
          <p:spPr>
            <a:xfrm>
              <a:off x="0" y="0"/>
              <a:ext cx="1291860" cy="221031"/>
            </a:xfrm>
            <a:custGeom>
              <a:avLst/>
              <a:gdLst/>
              <a:ahLst/>
              <a:cxnLst/>
              <a:rect l="l" t="t" r="r" b="b"/>
              <a:pathLst>
                <a:path w="1291860" h="221031">
                  <a:moveTo>
                    <a:pt x="203200" y="0"/>
                  </a:moveTo>
                  <a:lnTo>
                    <a:pt x="1291860" y="0"/>
                  </a:lnTo>
                  <a:lnTo>
                    <a:pt x="108866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8EE4805-2F28-66B7-2296-04AFD31B238E}"/>
                </a:ext>
              </a:extLst>
            </p:cNvPr>
            <p:cNvSpPr txBox="1"/>
            <p:nvPr/>
          </p:nvSpPr>
          <p:spPr>
            <a:xfrm>
              <a:off x="101600" y="-38100"/>
              <a:ext cx="1088660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FF44777-1AD3-F30F-3494-D74D26C4EA2A}"/>
              </a:ext>
            </a:extLst>
          </p:cNvPr>
          <p:cNvGrpSpPr/>
          <p:nvPr/>
        </p:nvGrpSpPr>
        <p:grpSpPr>
          <a:xfrm>
            <a:off x="15244191" y="9258300"/>
            <a:ext cx="2664422" cy="1218172"/>
            <a:chOff x="0" y="0"/>
            <a:chExt cx="483446" cy="221031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BD21AFD-4207-5C8E-F9A3-EA9F59978D55}"/>
                </a:ext>
              </a:extLst>
            </p:cNvPr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3A1D444-7369-C099-BB34-37DBC3CC29C7}"/>
                </a:ext>
              </a:extLst>
            </p:cNvPr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C336CA1-C966-35D7-B630-3167D9213EC8}"/>
              </a:ext>
            </a:extLst>
          </p:cNvPr>
          <p:cNvGrpSpPr/>
          <p:nvPr/>
        </p:nvGrpSpPr>
        <p:grpSpPr>
          <a:xfrm>
            <a:off x="16854601" y="9258300"/>
            <a:ext cx="2664422" cy="1218172"/>
            <a:chOff x="0" y="0"/>
            <a:chExt cx="483446" cy="221031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911373A-76F3-D92E-A575-16A6212F397B}"/>
                </a:ext>
              </a:extLst>
            </p:cNvPr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ABA309D-671A-8B74-9B91-4EEF9A6089C0}"/>
                </a:ext>
              </a:extLst>
            </p:cNvPr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45E90BAE-9C5B-AEEB-673E-3D44D52EB32C}"/>
              </a:ext>
            </a:extLst>
          </p:cNvPr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AC24D10-A5FB-0E4F-6DFD-94326B1FE6BA}"/>
                </a:ext>
              </a:extLst>
            </p:cNvPr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3DEC53FA-7F20-BA3C-A112-FD9BD493D5A0}"/>
                </a:ext>
              </a:extLst>
            </p:cNvPr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4D86373B-551E-57B2-201F-999008C7885C}"/>
              </a:ext>
            </a:extLst>
          </p:cNvPr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1DCA252-DCED-9DA4-0423-F6212D7E3626}"/>
                </a:ext>
              </a:extLst>
            </p:cNvPr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B89B8B56-BBB0-8AB7-27CA-CC0C151D34DB}"/>
                </a:ext>
              </a:extLst>
            </p:cNvPr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34A355E9-3CA7-7112-D91D-9C717E9712E2}"/>
              </a:ext>
            </a:extLst>
          </p:cNvPr>
          <p:cNvGrpSpPr/>
          <p:nvPr/>
        </p:nvGrpSpPr>
        <p:grpSpPr>
          <a:xfrm>
            <a:off x="9937756" y="9258300"/>
            <a:ext cx="2664422" cy="1218172"/>
            <a:chOff x="0" y="0"/>
            <a:chExt cx="483446" cy="221031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5E6E3CAC-42D5-E002-EE2C-158459E8A966}"/>
                </a:ext>
              </a:extLst>
            </p:cNvPr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A0BDBF7B-C261-6D1D-3648-6DEEA098394C}"/>
                </a:ext>
              </a:extLst>
            </p:cNvPr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F8D37415-B7F9-ABF7-AAD3-48255C83FBBC}"/>
              </a:ext>
            </a:extLst>
          </p:cNvPr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13AC4FF0-1D0C-EB38-A61E-BD222910799F}"/>
                </a:ext>
              </a:extLst>
            </p:cNvPr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4FE592D6-E90F-7ECC-526C-5A80637D8168}"/>
                </a:ext>
              </a:extLst>
            </p:cNvPr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>
            <a:extLst>
              <a:ext uri="{FF2B5EF4-FFF2-40B4-BE49-F238E27FC236}">
                <a16:creationId xmlns:a16="http://schemas.microsoft.com/office/drawing/2014/main" id="{C95B1158-D2F9-CDEC-5E44-29E76F4F7907}"/>
              </a:ext>
            </a:extLst>
          </p:cNvPr>
          <p:cNvGrpSpPr/>
          <p:nvPr/>
        </p:nvGrpSpPr>
        <p:grpSpPr>
          <a:xfrm>
            <a:off x="-306869" y="-436854"/>
            <a:ext cx="18901739" cy="4595566"/>
            <a:chOff x="0" y="0"/>
            <a:chExt cx="4978236" cy="1210355"/>
          </a:xfrm>
        </p:grpSpPr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588B3F93-A9C8-2EB9-EBFA-176080F20B22}"/>
                </a:ext>
              </a:extLst>
            </p:cNvPr>
            <p:cNvSpPr/>
            <p:nvPr/>
          </p:nvSpPr>
          <p:spPr>
            <a:xfrm>
              <a:off x="0" y="0"/>
              <a:ext cx="4978236" cy="1210355"/>
            </a:xfrm>
            <a:custGeom>
              <a:avLst/>
              <a:gdLst/>
              <a:ahLst/>
              <a:cxnLst/>
              <a:rect l="l" t="t" r="r" b="b"/>
              <a:pathLst>
                <a:path w="4978236" h="1210355">
                  <a:moveTo>
                    <a:pt x="0" y="0"/>
                  </a:moveTo>
                  <a:lnTo>
                    <a:pt x="4978236" y="0"/>
                  </a:lnTo>
                  <a:lnTo>
                    <a:pt x="4978236" y="1210355"/>
                  </a:lnTo>
                  <a:lnTo>
                    <a:pt x="0" y="1210355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8" name="TextBox 48">
              <a:extLst>
                <a:ext uri="{FF2B5EF4-FFF2-40B4-BE49-F238E27FC236}">
                  <a16:creationId xmlns:a16="http://schemas.microsoft.com/office/drawing/2014/main" id="{214A0B8E-DD16-804A-CB09-35F280583919}"/>
                </a:ext>
              </a:extLst>
            </p:cNvPr>
            <p:cNvSpPr txBox="1"/>
            <p:nvPr/>
          </p:nvSpPr>
          <p:spPr>
            <a:xfrm>
              <a:off x="0" y="-38100"/>
              <a:ext cx="4978236" cy="1248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9" name="TextBox 49">
            <a:extLst>
              <a:ext uri="{FF2B5EF4-FFF2-40B4-BE49-F238E27FC236}">
                <a16:creationId xmlns:a16="http://schemas.microsoft.com/office/drawing/2014/main" id="{8551FB8B-ACC3-9BDF-7776-DD28290203B4}"/>
              </a:ext>
            </a:extLst>
          </p:cNvPr>
          <p:cNvSpPr txBox="1"/>
          <p:nvPr/>
        </p:nvSpPr>
        <p:spPr>
          <a:xfrm>
            <a:off x="3338148" y="444550"/>
            <a:ext cx="10535054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INTRODUCTION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71927B2-AB64-6B9A-8702-4894BB71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43" y="2778275"/>
            <a:ext cx="15337325" cy="7292464"/>
          </a:xfrm>
          <a:prstGeom prst="rect">
            <a:avLst/>
          </a:prstGeom>
        </p:spPr>
      </p:pic>
      <p:sp>
        <p:nvSpPr>
          <p:cNvPr id="61" name="TextBox 64">
            <a:extLst>
              <a:ext uri="{FF2B5EF4-FFF2-40B4-BE49-F238E27FC236}">
                <a16:creationId xmlns:a16="http://schemas.microsoft.com/office/drawing/2014/main" id="{459BC36B-07E9-FCE6-C021-8C8BFF8850F5}"/>
              </a:ext>
            </a:extLst>
          </p:cNvPr>
          <p:cNvSpPr txBox="1"/>
          <p:nvPr/>
        </p:nvSpPr>
        <p:spPr>
          <a:xfrm>
            <a:off x="4091079" y="1530817"/>
            <a:ext cx="3986121" cy="32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683"/>
              </a:lnSpc>
              <a:buFont typeface="Wingdings" panose="05000000000000000000" pitchFamily="2" charset="2"/>
              <a:buChar char="Ø"/>
            </a:pPr>
            <a:r>
              <a:rPr lang="en-US" sz="2199" spc="87" dirty="0">
                <a:solidFill>
                  <a:srgbClr val="FFFFFF"/>
                </a:solidFill>
                <a:latin typeface="Montserrat Semi-Bold"/>
              </a:rPr>
              <a:t>Software Application</a:t>
            </a:r>
          </a:p>
        </p:txBody>
      </p:sp>
      <p:sp>
        <p:nvSpPr>
          <p:cNvPr id="62" name="TextBox 64">
            <a:extLst>
              <a:ext uri="{FF2B5EF4-FFF2-40B4-BE49-F238E27FC236}">
                <a16:creationId xmlns:a16="http://schemas.microsoft.com/office/drawing/2014/main" id="{2C08FEF9-289D-6576-8C4C-BDACB08AAA18}"/>
              </a:ext>
            </a:extLst>
          </p:cNvPr>
          <p:cNvSpPr txBox="1"/>
          <p:nvPr/>
        </p:nvSpPr>
        <p:spPr>
          <a:xfrm>
            <a:off x="4091079" y="2199043"/>
            <a:ext cx="4082216" cy="32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683"/>
              </a:lnSpc>
              <a:buFont typeface="Wingdings" panose="05000000000000000000" pitchFamily="2" charset="2"/>
              <a:buChar char="Ø"/>
            </a:pPr>
            <a:r>
              <a:rPr lang="en-US" sz="2199" spc="87" dirty="0">
                <a:solidFill>
                  <a:srgbClr val="FFFFFF"/>
                </a:solidFill>
                <a:latin typeface="Montserrat Semi-Bold"/>
              </a:rPr>
              <a:t>E-commerce Website</a:t>
            </a:r>
          </a:p>
        </p:txBody>
      </p:sp>
      <p:sp>
        <p:nvSpPr>
          <p:cNvPr id="63" name="TextBox 64">
            <a:extLst>
              <a:ext uri="{FF2B5EF4-FFF2-40B4-BE49-F238E27FC236}">
                <a16:creationId xmlns:a16="http://schemas.microsoft.com/office/drawing/2014/main" id="{D3589104-2511-6C5A-BAE7-AA5BF740CECC}"/>
              </a:ext>
            </a:extLst>
          </p:cNvPr>
          <p:cNvSpPr txBox="1"/>
          <p:nvPr/>
        </p:nvSpPr>
        <p:spPr>
          <a:xfrm>
            <a:off x="8618375" y="1530817"/>
            <a:ext cx="9290238" cy="1021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683"/>
              </a:lnSpc>
              <a:buFont typeface="Wingdings" panose="05000000000000000000" pitchFamily="2" charset="2"/>
              <a:buChar char="Ø"/>
            </a:pPr>
            <a:r>
              <a:rPr lang="en-US" sz="2199" spc="87" dirty="0">
                <a:solidFill>
                  <a:srgbClr val="FFFFFF"/>
                </a:solidFill>
                <a:latin typeface="Montserrat Semi-Bold"/>
              </a:rPr>
              <a:t>National retailer – provides a wide range of phytosanitary products, fertilizers, tools and equipment for solariums, green spaces, irrigation systems and gardening</a:t>
            </a:r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36D116BB-F7BE-3351-EA5A-ADFDA72B9957}"/>
              </a:ext>
            </a:extLst>
          </p:cNvPr>
          <p:cNvSpPr txBox="1"/>
          <p:nvPr/>
        </p:nvSpPr>
        <p:spPr>
          <a:xfrm>
            <a:off x="245832" y="1531543"/>
            <a:ext cx="3487968" cy="361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3"/>
              </a:lnSpc>
            </a:pPr>
            <a:r>
              <a:rPr lang="en-US" sz="3200" spc="87" dirty="0">
                <a:solidFill>
                  <a:srgbClr val="FFFFFF"/>
                </a:solidFill>
                <a:latin typeface="Montserrat Semi-Bold"/>
              </a:rPr>
              <a:t>Monamiagro.ro: </a:t>
            </a:r>
          </a:p>
        </p:txBody>
      </p:sp>
    </p:spTree>
    <p:extLst>
      <p:ext uri="{BB962C8B-B14F-4D97-AF65-F5344CB8AC3E}">
        <p14:creationId xmlns:p14="http://schemas.microsoft.com/office/powerpoint/2010/main" val="15766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31;p8">
            <a:extLst>
              <a:ext uri="{FF2B5EF4-FFF2-40B4-BE49-F238E27FC236}">
                <a16:creationId xmlns:a16="http://schemas.microsoft.com/office/drawing/2014/main" id="{2AB8D561-3261-A8DF-94A8-DDCA71A2039E}"/>
              </a:ext>
            </a:extLst>
          </p:cNvPr>
          <p:cNvGrpSpPr/>
          <p:nvPr/>
        </p:nvGrpSpPr>
        <p:grpSpPr>
          <a:xfrm>
            <a:off x="15784831" y="3390899"/>
            <a:ext cx="2461601" cy="3505201"/>
            <a:chOff x="8303342" y="1846006"/>
            <a:chExt cx="2812026" cy="3165988"/>
          </a:xfrm>
        </p:grpSpPr>
        <p:sp>
          <p:nvSpPr>
            <p:cNvPr id="67" name="Google Shape;132;p8">
              <a:extLst>
                <a:ext uri="{FF2B5EF4-FFF2-40B4-BE49-F238E27FC236}">
                  <a16:creationId xmlns:a16="http://schemas.microsoft.com/office/drawing/2014/main" id="{7CFAEE62-0CAA-D4B0-9C9D-32392A788905}"/>
                </a:ext>
              </a:extLst>
            </p:cNvPr>
            <p:cNvSpPr/>
            <p:nvPr/>
          </p:nvSpPr>
          <p:spPr>
            <a:xfrm>
              <a:off x="8303342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rgbClr val="ABD7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33;p8">
              <a:extLst>
                <a:ext uri="{FF2B5EF4-FFF2-40B4-BE49-F238E27FC236}">
                  <a16:creationId xmlns:a16="http://schemas.microsoft.com/office/drawing/2014/main" id="{E31C69CD-5E6E-5308-32D1-AAAB602D13BE}"/>
                </a:ext>
              </a:extLst>
            </p:cNvPr>
            <p:cNvSpPr/>
            <p:nvPr/>
          </p:nvSpPr>
          <p:spPr>
            <a:xfrm rot="10800000" flipH="1">
              <a:off x="8303342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rgbClr val="86C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134;p8">
            <a:extLst>
              <a:ext uri="{FF2B5EF4-FFF2-40B4-BE49-F238E27FC236}">
                <a16:creationId xmlns:a16="http://schemas.microsoft.com/office/drawing/2014/main" id="{130BE2D5-B75F-E119-0EEF-76D5E566CAB5}"/>
              </a:ext>
            </a:extLst>
          </p:cNvPr>
          <p:cNvGrpSpPr/>
          <p:nvPr/>
        </p:nvGrpSpPr>
        <p:grpSpPr>
          <a:xfrm>
            <a:off x="13575031" y="3390899"/>
            <a:ext cx="2461601" cy="3505201"/>
            <a:chOff x="5793811" y="1846006"/>
            <a:chExt cx="2812026" cy="3165988"/>
          </a:xfrm>
        </p:grpSpPr>
        <p:sp>
          <p:nvSpPr>
            <p:cNvPr id="70" name="Google Shape;135;p8">
              <a:extLst>
                <a:ext uri="{FF2B5EF4-FFF2-40B4-BE49-F238E27FC236}">
                  <a16:creationId xmlns:a16="http://schemas.microsoft.com/office/drawing/2014/main" id="{00BB9BFA-C6A3-9AC3-D6DC-6CE55515D282}"/>
                </a:ext>
              </a:extLst>
            </p:cNvPr>
            <p:cNvSpPr/>
            <p:nvPr/>
          </p:nvSpPr>
          <p:spPr>
            <a:xfrm>
              <a:off x="5793811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rgbClr val="AEB9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36;p8">
              <a:extLst>
                <a:ext uri="{FF2B5EF4-FFF2-40B4-BE49-F238E27FC236}">
                  <a16:creationId xmlns:a16="http://schemas.microsoft.com/office/drawing/2014/main" id="{7962FCC9-7050-C28C-C373-BCEA693EA4BA}"/>
                </a:ext>
              </a:extLst>
            </p:cNvPr>
            <p:cNvSpPr/>
            <p:nvPr/>
          </p:nvSpPr>
          <p:spPr>
            <a:xfrm rot="10800000" flipH="1">
              <a:off x="5793811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rgbClr val="8D9D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137;p8">
            <a:extLst>
              <a:ext uri="{FF2B5EF4-FFF2-40B4-BE49-F238E27FC236}">
                <a16:creationId xmlns:a16="http://schemas.microsoft.com/office/drawing/2014/main" id="{9E1CA2DE-6613-CE7E-6ACD-4A1B15125C6F}"/>
              </a:ext>
            </a:extLst>
          </p:cNvPr>
          <p:cNvGrpSpPr/>
          <p:nvPr/>
        </p:nvGrpSpPr>
        <p:grpSpPr>
          <a:xfrm>
            <a:off x="11365231" y="3390899"/>
            <a:ext cx="2461601" cy="3505201"/>
            <a:chOff x="3283974" y="1846006"/>
            <a:chExt cx="2812026" cy="3165988"/>
          </a:xfrm>
        </p:grpSpPr>
        <p:sp>
          <p:nvSpPr>
            <p:cNvPr id="73" name="Google Shape;138;p8">
              <a:extLst>
                <a:ext uri="{FF2B5EF4-FFF2-40B4-BE49-F238E27FC236}">
                  <a16:creationId xmlns:a16="http://schemas.microsoft.com/office/drawing/2014/main" id="{33199BEB-0B6B-C74D-93E4-507858B7B14F}"/>
                </a:ext>
              </a:extLst>
            </p:cNvPr>
            <p:cNvSpPr/>
            <p:nvPr/>
          </p:nvSpPr>
          <p:spPr>
            <a:xfrm>
              <a:off x="3283974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rgbClr val="B4CC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9;p8">
              <a:extLst>
                <a:ext uri="{FF2B5EF4-FFF2-40B4-BE49-F238E27FC236}">
                  <a16:creationId xmlns:a16="http://schemas.microsoft.com/office/drawing/2014/main" id="{FEE6452F-4448-3267-08FA-BBB7506F06DB}"/>
                </a:ext>
              </a:extLst>
            </p:cNvPr>
            <p:cNvSpPr/>
            <p:nvPr/>
          </p:nvSpPr>
          <p:spPr>
            <a:xfrm rot="10800000" flipH="1">
              <a:off x="3283974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rgbClr val="82A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140;p8">
            <a:extLst>
              <a:ext uri="{FF2B5EF4-FFF2-40B4-BE49-F238E27FC236}">
                <a16:creationId xmlns:a16="http://schemas.microsoft.com/office/drawing/2014/main" id="{86F68C27-E626-3CCD-C042-13EC9178B4F2}"/>
              </a:ext>
            </a:extLst>
          </p:cNvPr>
          <p:cNvGrpSpPr/>
          <p:nvPr/>
        </p:nvGrpSpPr>
        <p:grpSpPr>
          <a:xfrm>
            <a:off x="9155431" y="3390899"/>
            <a:ext cx="2461601" cy="3505201"/>
            <a:chOff x="774443" y="1846006"/>
            <a:chExt cx="2812026" cy="3165988"/>
          </a:xfrm>
        </p:grpSpPr>
        <p:sp>
          <p:nvSpPr>
            <p:cNvPr id="76" name="Google Shape;141;p8">
              <a:extLst>
                <a:ext uri="{FF2B5EF4-FFF2-40B4-BE49-F238E27FC236}">
                  <a16:creationId xmlns:a16="http://schemas.microsoft.com/office/drawing/2014/main" id="{9076FC57-48AB-42E9-B21B-D8A4C898F56C}"/>
                </a:ext>
              </a:extLst>
            </p:cNvPr>
            <p:cNvSpPr/>
            <p:nvPr/>
          </p:nvSpPr>
          <p:spPr>
            <a:xfrm>
              <a:off x="774443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rgbClr val="73B5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42;p8">
              <a:extLst>
                <a:ext uri="{FF2B5EF4-FFF2-40B4-BE49-F238E27FC236}">
                  <a16:creationId xmlns:a16="http://schemas.microsoft.com/office/drawing/2014/main" id="{27D313D2-3218-E5FB-0F0E-944F8A8E537D}"/>
                </a:ext>
              </a:extLst>
            </p:cNvPr>
            <p:cNvSpPr/>
            <p:nvPr/>
          </p:nvSpPr>
          <p:spPr>
            <a:xfrm rot="10800000" flipH="1">
              <a:off x="774443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rgbClr val="64AC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131;p8">
            <a:extLst>
              <a:ext uri="{FF2B5EF4-FFF2-40B4-BE49-F238E27FC236}">
                <a16:creationId xmlns:a16="http://schemas.microsoft.com/office/drawing/2014/main" id="{F316458F-F5EB-00BC-5DD8-AEDACF3FCE6C}"/>
              </a:ext>
            </a:extLst>
          </p:cNvPr>
          <p:cNvGrpSpPr/>
          <p:nvPr/>
        </p:nvGrpSpPr>
        <p:grpSpPr>
          <a:xfrm>
            <a:off x="6940664" y="3390900"/>
            <a:ext cx="2461601" cy="3505200"/>
            <a:chOff x="8303342" y="1846006"/>
            <a:chExt cx="2812026" cy="3165988"/>
          </a:xfrm>
        </p:grpSpPr>
        <p:sp>
          <p:nvSpPr>
            <p:cNvPr id="27" name="Google Shape;132;p8">
              <a:extLst>
                <a:ext uri="{FF2B5EF4-FFF2-40B4-BE49-F238E27FC236}">
                  <a16:creationId xmlns:a16="http://schemas.microsoft.com/office/drawing/2014/main" id="{752AA450-7F32-7378-69D7-9227F4494429}"/>
                </a:ext>
              </a:extLst>
            </p:cNvPr>
            <p:cNvSpPr/>
            <p:nvPr/>
          </p:nvSpPr>
          <p:spPr>
            <a:xfrm>
              <a:off x="8303342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rgbClr val="ABD7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33;p8">
              <a:extLst>
                <a:ext uri="{FF2B5EF4-FFF2-40B4-BE49-F238E27FC236}">
                  <a16:creationId xmlns:a16="http://schemas.microsoft.com/office/drawing/2014/main" id="{1D0A5397-2F51-E205-8856-FE48DBFFF7F0}"/>
                </a:ext>
              </a:extLst>
            </p:cNvPr>
            <p:cNvSpPr/>
            <p:nvPr/>
          </p:nvSpPr>
          <p:spPr>
            <a:xfrm rot="10800000" flipH="1">
              <a:off x="8303342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rgbClr val="86C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rot="-1715946">
            <a:off x="13698272" y="8383758"/>
            <a:ext cx="3317663" cy="0"/>
          </a:xfrm>
          <a:prstGeom prst="line">
            <a:avLst/>
          </a:prstGeom>
          <a:ln w="85725" cap="flat">
            <a:solidFill>
              <a:srgbClr val="0D737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-8950593">
            <a:off x="10861563" y="8328653"/>
            <a:ext cx="3317663" cy="0"/>
          </a:xfrm>
          <a:prstGeom prst="line">
            <a:avLst/>
          </a:prstGeom>
          <a:ln w="85725" cap="flat">
            <a:solidFill>
              <a:srgbClr val="0D7377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oogle Shape;134;p8">
            <a:extLst>
              <a:ext uri="{FF2B5EF4-FFF2-40B4-BE49-F238E27FC236}">
                <a16:creationId xmlns:a16="http://schemas.microsoft.com/office/drawing/2014/main" id="{2339F594-0850-5ADA-3B83-BA26E4618529}"/>
              </a:ext>
            </a:extLst>
          </p:cNvPr>
          <p:cNvGrpSpPr/>
          <p:nvPr/>
        </p:nvGrpSpPr>
        <p:grpSpPr>
          <a:xfrm>
            <a:off x="4735832" y="3390900"/>
            <a:ext cx="2461601" cy="3505200"/>
            <a:chOff x="5793811" y="1846006"/>
            <a:chExt cx="2812026" cy="3165988"/>
          </a:xfrm>
        </p:grpSpPr>
        <p:sp>
          <p:nvSpPr>
            <p:cNvPr id="30" name="Google Shape;135;p8">
              <a:extLst>
                <a:ext uri="{FF2B5EF4-FFF2-40B4-BE49-F238E27FC236}">
                  <a16:creationId xmlns:a16="http://schemas.microsoft.com/office/drawing/2014/main" id="{3C264AE0-C569-4C5A-6983-9022E691F90C}"/>
                </a:ext>
              </a:extLst>
            </p:cNvPr>
            <p:cNvSpPr/>
            <p:nvPr/>
          </p:nvSpPr>
          <p:spPr>
            <a:xfrm>
              <a:off x="5793811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rgbClr val="AEB9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36;p8">
              <a:extLst>
                <a:ext uri="{FF2B5EF4-FFF2-40B4-BE49-F238E27FC236}">
                  <a16:creationId xmlns:a16="http://schemas.microsoft.com/office/drawing/2014/main" id="{A1589808-8E3C-089E-D492-41AC9252C7F7}"/>
                </a:ext>
              </a:extLst>
            </p:cNvPr>
            <p:cNvSpPr/>
            <p:nvPr/>
          </p:nvSpPr>
          <p:spPr>
            <a:xfrm rot="10800000" flipH="1">
              <a:off x="5793811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rgbClr val="8D9D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137;p8">
            <a:extLst>
              <a:ext uri="{FF2B5EF4-FFF2-40B4-BE49-F238E27FC236}">
                <a16:creationId xmlns:a16="http://schemas.microsoft.com/office/drawing/2014/main" id="{C9E144DC-9EBA-809E-4FDC-8E9CAF563A5F}"/>
              </a:ext>
            </a:extLst>
          </p:cNvPr>
          <p:cNvGrpSpPr/>
          <p:nvPr/>
        </p:nvGrpSpPr>
        <p:grpSpPr>
          <a:xfrm>
            <a:off x="2526031" y="3390900"/>
            <a:ext cx="2461601" cy="3505200"/>
            <a:chOff x="3283974" y="1846006"/>
            <a:chExt cx="2812026" cy="3165988"/>
          </a:xfrm>
        </p:grpSpPr>
        <p:sp>
          <p:nvSpPr>
            <p:cNvPr id="33" name="Google Shape;138;p8">
              <a:extLst>
                <a:ext uri="{FF2B5EF4-FFF2-40B4-BE49-F238E27FC236}">
                  <a16:creationId xmlns:a16="http://schemas.microsoft.com/office/drawing/2014/main" id="{A0D025E2-9579-A5D4-F84F-40C4203B2273}"/>
                </a:ext>
              </a:extLst>
            </p:cNvPr>
            <p:cNvSpPr/>
            <p:nvPr/>
          </p:nvSpPr>
          <p:spPr>
            <a:xfrm>
              <a:off x="3283974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rgbClr val="B4CC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39;p8">
              <a:extLst>
                <a:ext uri="{FF2B5EF4-FFF2-40B4-BE49-F238E27FC236}">
                  <a16:creationId xmlns:a16="http://schemas.microsoft.com/office/drawing/2014/main" id="{2EFA52F2-AC50-C48F-020B-8F0556131FA9}"/>
                </a:ext>
              </a:extLst>
            </p:cNvPr>
            <p:cNvSpPr/>
            <p:nvPr/>
          </p:nvSpPr>
          <p:spPr>
            <a:xfrm rot="10800000" flipH="1">
              <a:off x="3283974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rgbClr val="82A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140;p8">
            <a:extLst>
              <a:ext uri="{FF2B5EF4-FFF2-40B4-BE49-F238E27FC236}">
                <a16:creationId xmlns:a16="http://schemas.microsoft.com/office/drawing/2014/main" id="{D7EFCE30-0917-D992-2EA2-3C71D9195060}"/>
              </a:ext>
            </a:extLst>
          </p:cNvPr>
          <p:cNvGrpSpPr/>
          <p:nvPr/>
        </p:nvGrpSpPr>
        <p:grpSpPr>
          <a:xfrm>
            <a:off x="304800" y="3390900"/>
            <a:ext cx="2461601" cy="3505200"/>
            <a:chOff x="774443" y="1846006"/>
            <a:chExt cx="2812026" cy="3165988"/>
          </a:xfrm>
        </p:grpSpPr>
        <p:sp>
          <p:nvSpPr>
            <p:cNvPr id="36" name="Google Shape;141;p8">
              <a:extLst>
                <a:ext uri="{FF2B5EF4-FFF2-40B4-BE49-F238E27FC236}">
                  <a16:creationId xmlns:a16="http://schemas.microsoft.com/office/drawing/2014/main" id="{85DF9C05-EA03-F8FF-6B5E-575A6C64B201}"/>
                </a:ext>
              </a:extLst>
            </p:cNvPr>
            <p:cNvSpPr/>
            <p:nvPr/>
          </p:nvSpPr>
          <p:spPr>
            <a:xfrm>
              <a:off x="774443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rgbClr val="73B5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42;p8">
              <a:extLst>
                <a:ext uri="{FF2B5EF4-FFF2-40B4-BE49-F238E27FC236}">
                  <a16:creationId xmlns:a16="http://schemas.microsoft.com/office/drawing/2014/main" id="{E0326059-0606-7FC8-5A5B-6572C290F861}"/>
                </a:ext>
              </a:extLst>
            </p:cNvPr>
            <p:cNvSpPr/>
            <p:nvPr/>
          </p:nvSpPr>
          <p:spPr>
            <a:xfrm rot="10800000" flipH="1">
              <a:off x="774443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rgbClr val="64AC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143;p8">
            <a:extLst>
              <a:ext uri="{FF2B5EF4-FFF2-40B4-BE49-F238E27FC236}">
                <a16:creationId xmlns:a16="http://schemas.microsoft.com/office/drawing/2014/main" id="{1741F89D-1E5B-4845-8647-F0C9CBB05516}"/>
              </a:ext>
            </a:extLst>
          </p:cNvPr>
          <p:cNvSpPr txBox="1"/>
          <p:nvPr/>
        </p:nvSpPr>
        <p:spPr>
          <a:xfrm>
            <a:off x="619615" y="3426775"/>
            <a:ext cx="1475366" cy="10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01</a:t>
            </a:r>
            <a:endParaRPr sz="1400" b="1"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9" name="Google Shape;144;p8">
            <a:extLst>
              <a:ext uri="{FF2B5EF4-FFF2-40B4-BE49-F238E27FC236}">
                <a16:creationId xmlns:a16="http://schemas.microsoft.com/office/drawing/2014/main" id="{AF9FECCD-82AD-B90B-AE4B-E79A03609BF5}"/>
              </a:ext>
            </a:extLst>
          </p:cNvPr>
          <p:cNvSpPr txBox="1"/>
          <p:nvPr/>
        </p:nvSpPr>
        <p:spPr>
          <a:xfrm>
            <a:off x="2821843" y="3446137"/>
            <a:ext cx="1621225" cy="10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02</a:t>
            </a:r>
            <a:endParaRPr sz="1400" b="1"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" name="Google Shape;145;p8">
            <a:extLst>
              <a:ext uri="{FF2B5EF4-FFF2-40B4-BE49-F238E27FC236}">
                <a16:creationId xmlns:a16="http://schemas.microsoft.com/office/drawing/2014/main" id="{27D2E881-0ADC-7226-83E2-D12D66E9CF90}"/>
              </a:ext>
            </a:extLst>
          </p:cNvPr>
          <p:cNvSpPr txBox="1"/>
          <p:nvPr/>
        </p:nvSpPr>
        <p:spPr>
          <a:xfrm>
            <a:off x="4735831" y="3433847"/>
            <a:ext cx="1862550" cy="10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03</a:t>
            </a:r>
            <a:endParaRPr sz="1400" b="1"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1" name="Google Shape;146;p8">
            <a:extLst>
              <a:ext uri="{FF2B5EF4-FFF2-40B4-BE49-F238E27FC236}">
                <a16:creationId xmlns:a16="http://schemas.microsoft.com/office/drawing/2014/main" id="{D44EB0C4-0ABA-BB75-23D9-E6B6E90F48A9}"/>
              </a:ext>
            </a:extLst>
          </p:cNvPr>
          <p:cNvSpPr txBox="1"/>
          <p:nvPr/>
        </p:nvSpPr>
        <p:spPr>
          <a:xfrm>
            <a:off x="7240620" y="3453209"/>
            <a:ext cx="1494535" cy="10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04</a:t>
            </a:r>
            <a:endParaRPr sz="1400" b="1"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8" name="Google Shape;143;p8">
            <a:extLst>
              <a:ext uri="{FF2B5EF4-FFF2-40B4-BE49-F238E27FC236}">
                <a16:creationId xmlns:a16="http://schemas.microsoft.com/office/drawing/2014/main" id="{91B80E31-BB1E-4CF1-3309-5B9843D89C9B}"/>
              </a:ext>
            </a:extLst>
          </p:cNvPr>
          <p:cNvSpPr txBox="1"/>
          <p:nvPr/>
        </p:nvSpPr>
        <p:spPr>
          <a:xfrm>
            <a:off x="9333377" y="3438517"/>
            <a:ext cx="1611578" cy="10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05</a:t>
            </a:r>
            <a:endParaRPr sz="1400" b="1"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9" name="Google Shape;144;p8">
            <a:extLst>
              <a:ext uri="{FF2B5EF4-FFF2-40B4-BE49-F238E27FC236}">
                <a16:creationId xmlns:a16="http://schemas.microsoft.com/office/drawing/2014/main" id="{68C3274F-C553-1C87-519A-0FC5CB96AC6D}"/>
              </a:ext>
            </a:extLst>
          </p:cNvPr>
          <p:cNvSpPr txBox="1"/>
          <p:nvPr/>
        </p:nvSpPr>
        <p:spPr>
          <a:xfrm>
            <a:off x="11651396" y="3457879"/>
            <a:ext cx="1503359" cy="10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06</a:t>
            </a:r>
            <a:endParaRPr sz="1400" b="1"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0" name="Google Shape;145;p8">
            <a:extLst>
              <a:ext uri="{FF2B5EF4-FFF2-40B4-BE49-F238E27FC236}">
                <a16:creationId xmlns:a16="http://schemas.microsoft.com/office/drawing/2014/main" id="{9156625C-4EB4-C939-0420-1E79988062B5}"/>
              </a:ext>
            </a:extLst>
          </p:cNvPr>
          <p:cNvSpPr txBox="1"/>
          <p:nvPr/>
        </p:nvSpPr>
        <p:spPr>
          <a:xfrm>
            <a:off x="13688209" y="3445589"/>
            <a:ext cx="1627990" cy="10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07</a:t>
            </a:r>
            <a:endParaRPr sz="1400" b="1"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" name="Google Shape;146;p8">
            <a:extLst>
              <a:ext uri="{FF2B5EF4-FFF2-40B4-BE49-F238E27FC236}">
                <a16:creationId xmlns:a16="http://schemas.microsoft.com/office/drawing/2014/main" id="{6AE8CB4D-427B-8563-F1FD-2D5BDA34360A}"/>
              </a:ext>
            </a:extLst>
          </p:cNvPr>
          <p:cNvSpPr txBox="1"/>
          <p:nvPr/>
        </p:nvSpPr>
        <p:spPr>
          <a:xfrm>
            <a:off x="15898008" y="3464951"/>
            <a:ext cx="1756481" cy="10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08</a:t>
            </a:r>
            <a:endParaRPr sz="1400" b="1"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6" name="Google Shape;2721;p30">
            <a:extLst>
              <a:ext uri="{FF2B5EF4-FFF2-40B4-BE49-F238E27FC236}">
                <a16:creationId xmlns:a16="http://schemas.microsoft.com/office/drawing/2014/main" id="{DA765085-5A43-1BCB-01B9-7E9AE071B523}"/>
              </a:ext>
            </a:extLst>
          </p:cNvPr>
          <p:cNvSpPr txBox="1"/>
          <p:nvPr/>
        </p:nvSpPr>
        <p:spPr>
          <a:xfrm>
            <a:off x="304799" y="5775757"/>
            <a:ext cx="2057401" cy="45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Test Preparation - select a website</a:t>
            </a:r>
          </a:p>
        </p:txBody>
      </p:sp>
      <p:sp>
        <p:nvSpPr>
          <p:cNvPr id="87" name="Google Shape;2723;p30">
            <a:extLst>
              <a:ext uri="{FF2B5EF4-FFF2-40B4-BE49-F238E27FC236}">
                <a16:creationId xmlns:a16="http://schemas.microsoft.com/office/drawing/2014/main" id="{D0494802-32DA-F9AC-ADAA-06B171BDF093}"/>
              </a:ext>
            </a:extLst>
          </p:cNvPr>
          <p:cNvSpPr txBox="1"/>
          <p:nvPr/>
        </p:nvSpPr>
        <p:spPr>
          <a:xfrm>
            <a:off x="2340551" y="5766277"/>
            <a:ext cx="2378883" cy="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Perform exploratory testing for learning the app</a:t>
            </a:r>
          </a:p>
        </p:txBody>
      </p:sp>
      <p:sp>
        <p:nvSpPr>
          <p:cNvPr id="88" name="Google Shape;2725;p30">
            <a:extLst>
              <a:ext uri="{FF2B5EF4-FFF2-40B4-BE49-F238E27FC236}">
                <a16:creationId xmlns:a16="http://schemas.microsoft.com/office/drawing/2014/main" id="{50C9908C-E972-6FD0-77CE-B1295BBE7D9F}"/>
              </a:ext>
            </a:extLst>
          </p:cNvPr>
          <p:cNvSpPr txBox="1"/>
          <p:nvPr/>
        </p:nvSpPr>
        <p:spPr>
          <a:xfrm>
            <a:off x="4883265" y="584719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Test Planning </a:t>
            </a:r>
          </a:p>
        </p:txBody>
      </p:sp>
      <p:sp>
        <p:nvSpPr>
          <p:cNvPr id="89" name="Google Shape;2727;p30">
            <a:extLst>
              <a:ext uri="{FF2B5EF4-FFF2-40B4-BE49-F238E27FC236}">
                <a16:creationId xmlns:a16="http://schemas.microsoft.com/office/drawing/2014/main" id="{E4E283F0-0CE2-030F-7782-14252D7106FA}"/>
              </a:ext>
            </a:extLst>
          </p:cNvPr>
          <p:cNvSpPr txBox="1"/>
          <p:nvPr/>
        </p:nvSpPr>
        <p:spPr>
          <a:xfrm>
            <a:off x="6839188" y="5778487"/>
            <a:ext cx="2170143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Design Test Cases and Test Data</a:t>
            </a:r>
          </a:p>
        </p:txBody>
      </p:sp>
      <p:sp>
        <p:nvSpPr>
          <p:cNvPr id="90" name="Google Shape;2721;p30">
            <a:extLst>
              <a:ext uri="{FF2B5EF4-FFF2-40B4-BE49-F238E27FC236}">
                <a16:creationId xmlns:a16="http://schemas.microsoft.com/office/drawing/2014/main" id="{171FB56F-F912-D888-7CE8-F10AA64E40F2}"/>
              </a:ext>
            </a:extLst>
          </p:cNvPr>
          <p:cNvSpPr txBox="1"/>
          <p:nvPr/>
        </p:nvSpPr>
        <p:spPr>
          <a:xfrm>
            <a:off x="9113827" y="5743611"/>
            <a:ext cx="2170143" cy="46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Smoke Testing to verify that important features are working</a:t>
            </a:r>
          </a:p>
        </p:txBody>
      </p:sp>
      <p:sp>
        <p:nvSpPr>
          <p:cNvPr id="91" name="Google Shape;2723;p30">
            <a:extLst>
              <a:ext uri="{FF2B5EF4-FFF2-40B4-BE49-F238E27FC236}">
                <a16:creationId xmlns:a16="http://schemas.microsoft.com/office/drawing/2014/main" id="{2A34103F-72D6-FA5D-C779-ADFE3CB179CC}"/>
              </a:ext>
            </a:extLst>
          </p:cNvPr>
          <p:cNvSpPr txBox="1"/>
          <p:nvPr/>
        </p:nvSpPr>
        <p:spPr>
          <a:xfrm>
            <a:off x="11506270" y="584719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Perform Test Execution</a:t>
            </a:r>
          </a:p>
        </p:txBody>
      </p:sp>
      <p:sp>
        <p:nvSpPr>
          <p:cNvPr id="92" name="Google Shape;2725;p30">
            <a:extLst>
              <a:ext uri="{FF2B5EF4-FFF2-40B4-BE49-F238E27FC236}">
                <a16:creationId xmlns:a16="http://schemas.microsoft.com/office/drawing/2014/main" id="{62BDC40C-9219-4A41-3122-46494F140DC1}"/>
              </a:ext>
            </a:extLst>
          </p:cNvPr>
          <p:cNvSpPr txBox="1"/>
          <p:nvPr/>
        </p:nvSpPr>
        <p:spPr>
          <a:xfrm>
            <a:off x="13678829" y="58466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Report identified Bugs</a:t>
            </a:r>
          </a:p>
        </p:txBody>
      </p:sp>
      <p:sp>
        <p:nvSpPr>
          <p:cNvPr id="93" name="Google Shape;2727;p30">
            <a:extLst>
              <a:ext uri="{FF2B5EF4-FFF2-40B4-BE49-F238E27FC236}">
                <a16:creationId xmlns:a16="http://schemas.microsoft.com/office/drawing/2014/main" id="{1D7FA1FA-1E36-B1C7-C7CE-15779BC91DCF}"/>
              </a:ext>
            </a:extLst>
          </p:cNvPr>
          <p:cNvSpPr txBox="1"/>
          <p:nvPr/>
        </p:nvSpPr>
        <p:spPr>
          <a:xfrm>
            <a:off x="15889289" y="584811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Write the Test Report</a:t>
            </a:r>
          </a:p>
        </p:txBody>
      </p:sp>
      <p:sp>
        <p:nvSpPr>
          <p:cNvPr id="94" name="TextBox 49">
            <a:extLst>
              <a:ext uri="{FF2B5EF4-FFF2-40B4-BE49-F238E27FC236}">
                <a16:creationId xmlns:a16="http://schemas.microsoft.com/office/drawing/2014/main" id="{763D3041-B61B-D249-31E4-7FEE8C946F45}"/>
              </a:ext>
            </a:extLst>
          </p:cNvPr>
          <p:cNvSpPr txBox="1"/>
          <p:nvPr/>
        </p:nvSpPr>
        <p:spPr>
          <a:xfrm>
            <a:off x="2930038" y="1051542"/>
            <a:ext cx="12386161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TESTING APPROACH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78" grpId="0"/>
      <p:bldP spid="79" grpId="0"/>
      <p:bldP spid="80" grpId="0"/>
      <p:bldP spid="81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-1038153" y="0"/>
            <a:ext cx="4393457" cy="839228"/>
            <a:chOff x="0" y="0"/>
            <a:chExt cx="1157124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727014" y="9447772"/>
            <a:ext cx="4393457" cy="839228"/>
            <a:chOff x="0" y="0"/>
            <a:chExt cx="1157124" cy="2210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479025" y="-189472"/>
            <a:ext cx="2664422" cy="1218172"/>
            <a:chOff x="0" y="0"/>
            <a:chExt cx="483446" cy="2210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244191" y="9258300"/>
            <a:ext cx="2664422" cy="1218172"/>
            <a:chOff x="0" y="0"/>
            <a:chExt cx="483446" cy="22103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089434" y="-189472"/>
            <a:ext cx="2664422" cy="1218172"/>
            <a:chOff x="0" y="0"/>
            <a:chExt cx="483446" cy="22103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6854601" y="9258300"/>
            <a:ext cx="2664422" cy="1218172"/>
            <a:chOff x="0" y="0"/>
            <a:chExt cx="483446" cy="22103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AutoShape 37"/>
          <p:cNvSpPr/>
          <p:nvPr/>
        </p:nvSpPr>
        <p:spPr>
          <a:xfrm rot="-7193308">
            <a:off x="-320515" y="6516002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 rot="-3598859">
            <a:off x="-323741" y="3680979"/>
            <a:ext cx="3317663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12547865" y="3529427"/>
            <a:ext cx="4622071" cy="352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2400" dirty="0">
                <a:solidFill>
                  <a:srgbClr val="0D7377"/>
                </a:solidFill>
                <a:latin typeface="League Spartan"/>
              </a:rPr>
              <a:t>Snipping Tool for Windows </a:t>
            </a:r>
          </a:p>
        </p:txBody>
      </p:sp>
      <p:sp>
        <p:nvSpPr>
          <p:cNvPr id="73" name="TextBox 49">
            <a:extLst>
              <a:ext uri="{FF2B5EF4-FFF2-40B4-BE49-F238E27FC236}">
                <a16:creationId xmlns:a16="http://schemas.microsoft.com/office/drawing/2014/main" id="{35E09639-98BA-F122-6395-6A60D50208A3}"/>
              </a:ext>
            </a:extLst>
          </p:cNvPr>
          <p:cNvSpPr txBox="1"/>
          <p:nvPr/>
        </p:nvSpPr>
        <p:spPr>
          <a:xfrm>
            <a:off x="7053824" y="1051542"/>
            <a:ext cx="9906000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0D7377"/>
                </a:solidFill>
                <a:latin typeface="League Spartan"/>
              </a:rPr>
              <a:t>TESTING TOOLS</a:t>
            </a:r>
          </a:p>
        </p:txBody>
      </p:sp>
      <p:grpSp>
        <p:nvGrpSpPr>
          <p:cNvPr id="101" name="Google Shape;2133;p24">
            <a:extLst>
              <a:ext uri="{FF2B5EF4-FFF2-40B4-BE49-F238E27FC236}">
                <a16:creationId xmlns:a16="http://schemas.microsoft.com/office/drawing/2014/main" id="{448153CB-C462-0BE9-148F-31001C669813}"/>
              </a:ext>
            </a:extLst>
          </p:cNvPr>
          <p:cNvGrpSpPr/>
          <p:nvPr/>
        </p:nvGrpSpPr>
        <p:grpSpPr>
          <a:xfrm>
            <a:off x="4580538" y="2349980"/>
            <a:ext cx="7881632" cy="6451120"/>
            <a:chOff x="2239600" y="1703550"/>
            <a:chExt cx="3097250" cy="2535100"/>
          </a:xfrm>
        </p:grpSpPr>
        <p:sp>
          <p:nvSpPr>
            <p:cNvPr id="102" name="Google Shape;2134;p24">
              <a:extLst>
                <a:ext uri="{FF2B5EF4-FFF2-40B4-BE49-F238E27FC236}">
                  <a16:creationId xmlns:a16="http://schemas.microsoft.com/office/drawing/2014/main" id="{FE9BA765-7F5E-57F8-266C-F3D4036B7C6C}"/>
                </a:ext>
              </a:extLst>
            </p:cNvPr>
            <p:cNvSpPr/>
            <p:nvPr/>
          </p:nvSpPr>
          <p:spPr>
            <a:xfrm>
              <a:off x="4978975" y="2925950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35;p24">
              <a:extLst>
                <a:ext uri="{FF2B5EF4-FFF2-40B4-BE49-F238E27FC236}">
                  <a16:creationId xmlns:a16="http://schemas.microsoft.com/office/drawing/2014/main" id="{F0F46AE0-B49E-9886-A7E2-7FE2C3C0C8E0}"/>
                </a:ext>
              </a:extLst>
            </p:cNvPr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8614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36" y="1"/>
                    <a:pt x="30371" y="1"/>
                  </a:cubicBezTo>
                  <a:cubicBezTo>
                    <a:pt x="29769" y="1"/>
                    <a:pt x="29263" y="476"/>
                    <a:pt x="29199" y="1078"/>
                  </a:cubicBezTo>
                  <a:lnTo>
                    <a:pt x="8519" y="1046"/>
                  </a:lnTo>
                  <a:lnTo>
                    <a:pt x="2344" y="1046"/>
                  </a:lnTo>
                  <a:cubicBezTo>
                    <a:pt x="2281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36;p24">
              <a:extLst>
                <a:ext uri="{FF2B5EF4-FFF2-40B4-BE49-F238E27FC236}">
                  <a16:creationId xmlns:a16="http://schemas.microsoft.com/office/drawing/2014/main" id="{AE959980-6AEA-2E76-210F-C3B8FE12C8FC}"/>
                </a:ext>
              </a:extLst>
            </p:cNvPr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36" y="0"/>
                    <a:pt x="30371" y="0"/>
                  </a:cubicBezTo>
                  <a:cubicBezTo>
                    <a:pt x="29769" y="0"/>
                    <a:pt x="29263" y="475"/>
                    <a:pt x="29199" y="1045"/>
                  </a:cubicBezTo>
                  <a:lnTo>
                    <a:pt x="2344" y="1045"/>
                  </a:lnTo>
                  <a:cubicBezTo>
                    <a:pt x="2281" y="444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37;p24">
              <a:extLst>
                <a:ext uri="{FF2B5EF4-FFF2-40B4-BE49-F238E27FC236}">
                  <a16:creationId xmlns:a16="http://schemas.microsoft.com/office/drawing/2014/main" id="{A7CEECF2-7CEE-168A-D64C-92891C2DC8A6}"/>
                </a:ext>
              </a:extLst>
            </p:cNvPr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38;p24">
              <a:extLst>
                <a:ext uri="{FF2B5EF4-FFF2-40B4-BE49-F238E27FC236}">
                  <a16:creationId xmlns:a16="http://schemas.microsoft.com/office/drawing/2014/main" id="{3FEA9191-D3F9-1EAD-3B40-66F2AE6F80D4}"/>
                </a:ext>
              </a:extLst>
            </p:cNvPr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39;p24">
              <a:extLst>
                <a:ext uri="{FF2B5EF4-FFF2-40B4-BE49-F238E27FC236}">
                  <a16:creationId xmlns:a16="http://schemas.microsoft.com/office/drawing/2014/main" id="{CEA62805-DFD7-6789-0D1C-3B7810D4FBE9}"/>
                </a:ext>
              </a:extLst>
            </p:cNvPr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40;p24">
              <a:extLst>
                <a:ext uri="{FF2B5EF4-FFF2-40B4-BE49-F238E27FC236}">
                  <a16:creationId xmlns:a16="http://schemas.microsoft.com/office/drawing/2014/main" id="{0FD88D1C-978F-B028-87CA-D48F39738975}"/>
                </a:ext>
              </a:extLst>
            </p:cNvPr>
            <p:cNvSpPr/>
            <p:nvPr/>
          </p:nvSpPr>
          <p:spPr>
            <a:xfrm>
              <a:off x="2239600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41;p24">
              <a:extLst>
                <a:ext uri="{FF2B5EF4-FFF2-40B4-BE49-F238E27FC236}">
                  <a16:creationId xmlns:a16="http://schemas.microsoft.com/office/drawing/2014/main" id="{A14D6C85-62DC-A75F-D551-D78E97139B21}"/>
                </a:ext>
              </a:extLst>
            </p:cNvPr>
            <p:cNvSpPr/>
            <p:nvPr/>
          </p:nvSpPr>
          <p:spPr>
            <a:xfrm>
              <a:off x="2239600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42;p24">
              <a:extLst>
                <a:ext uri="{FF2B5EF4-FFF2-40B4-BE49-F238E27FC236}">
                  <a16:creationId xmlns:a16="http://schemas.microsoft.com/office/drawing/2014/main" id="{C13CBF8A-8941-1FED-DE88-92CF0FC38EC7}"/>
                </a:ext>
              </a:extLst>
            </p:cNvPr>
            <p:cNvSpPr/>
            <p:nvPr/>
          </p:nvSpPr>
          <p:spPr>
            <a:xfrm>
              <a:off x="2239600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43;p24">
              <a:extLst>
                <a:ext uri="{FF2B5EF4-FFF2-40B4-BE49-F238E27FC236}">
                  <a16:creationId xmlns:a16="http://schemas.microsoft.com/office/drawing/2014/main" id="{A74146F0-A503-8DFD-78EE-1E6B6F9CCE7B}"/>
                </a:ext>
              </a:extLst>
            </p:cNvPr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44;p24">
              <a:extLst>
                <a:ext uri="{FF2B5EF4-FFF2-40B4-BE49-F238E27FC236}">
                  <a16:creationId xmlns:a16="http://schemas.microsoft.com/office/drawing/2014/main" id="{49F5F42D-917E-1E76-84F8-76305B16D8FF}"/>
                </a:ext>
              </a:extLst>
            </p:cNvPr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45;p24">
              <a:extLst>
                <a:ext uri="{FF2B5EF4-FFF2-40B4-BE49-F238E27FC236}">
                  <a16:creationId xmlns:a16="http://schemas.microsoft.com/office/drawing/2014/main" id="{923D95C1-0337-741C-B5A3-57D0AB6687E8}"/>
                </a:ext>
              </a:extLst>
            </p:cNvPr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46;p24">
              <a:extLst>
                <a:ext uri="{FF2B5EF4-FFF2-40B4-BE49-F238E27FC236}">
                  <a16:creationId xmlns:a16="http://schemas.microsoft.com/office/drawing/2014/main" id="{96E837F8-4147-0C16-61AB-BCFB67247804}"/>
                </a:ext>
              </a:extLst>
            </p:cNvPr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47;p24">
              <a:extLst>
                <a:ext uri="{FF2B5EF4-FFF2-40B4-BE49-F238E27FC236}">
                  <a16:creationId xmlns:a16="http://schemas.microsoft.com/office/drawing/2014/main" id="{B3E33710-E1E5-CC36-80A9-034224E0C870}"/>
                </a:ext>
              </a:extLst>
            </p:cNvPr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52;p24">
              <a:extLst>
                <a:ext uri="{FF2B5EF4-FFF2-40B4-BE49-F238E27FC236}">
                  <a16:creationId xmlns:a16="http://schemas.microsoft.com/office/drawing/2014/main" id="{01AAA875-5821-D300-D7AE-1A7AD805A3DE}"/>
                </a:ext>
              </a:extLst>
            </p:cNvPr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53;p24">
              <a:extLst>
                <a:ext uri="{FF2B5EF4-FFF2-40B4-BE49-F238E27FC236}">
                  <a16:creationId xmlns:a16="http://schemas.microsoft.com/office/drawing/2014/main" id="{461C43E4-4F44-1932-4A4B-D919DF80DF49}"/>
                </a:ext>
              </a:extLst>
            </p:cNvPr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71;p24">
              <a:extLst>
                <a:ext uri="{FF2B5EF4-FFF2-40B4-BE49-F238E27FC236}">
                  <a16:creationId xmlns:a16="http://schemas.microsoft.com/office/drawing/2014/main" id="{10563550-C9C7-EE59-8500-3026FE5F2D5D}"/>
                </a:ext>
              </a:extLst>
            </p:cNvPr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72;p24">
              <a:extLst>
                <a:ext uri="{FF2B5EF4-FFF2-40B4-BE49-F238E27FC236}">
                  <a16:creationId xmlns:a16="http://schemas.microsoft.com/office/drawing/2014/main" id="{D8B7D888-F1AC-C2C1-9A5A-ABA96C1A7E8F}"/>
                </a:ext>
              </a:extLst>
            </p:cNvPr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77;p24">
              <a:extLst>
                <a:ext uri="{FF2B5EF4-FFF2-40B4-BE49-F238E27FC236}">
                  <a16:creationId xmlns:a16="http://schemas.microsoft.com/office/drawing/2014/main" id="{5E91ECC1-5596-F0EE-8A6A-EC31D0AB9466}"/>
                </a:ext>
              </a:extLst>
            </p:cNvPr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78;p24">
              <a:extLst>
                <a:ext uri="{FF2B5EF4-FFF2-40B4-BE49-F238E27FC236}">
                  <a16:creationId xmlns:a16="http://schemas.microsoft.com/office/drawing/2014/main" id="{B1B6F007-087D-2042-A22D-14DD81FD2660}"/>
                </a:ext>
              </a:extLst>
            </p:cNvPr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79;p24">
              <a:extLst>
                <a:ext uri="{FF2B5EF4-FFF2-40B4-BE49-F238E27FC236}">
                  <a16:creationId xmlns:a16="http://schemas.microsoft.com/office/drawing/2014/main" id="{181CC1F8-C481-96D4-BEAB-909E95D55E2A}"/>
                </a:ext>
              </a:extLst>
            </p:cNvPr>
            <p:cNvSpPr/>
            <p:nvPr/>
          </p:nvSpPr>
          <p:spPr>
            <a:xfrm>
              <a:off x="28714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63" y="10990"/>
                  </a:lnTo>
                  <a:lnTo>
                    <a:pt x="36863" y="32018"/>
                  </a:lnTo>
                  <a:lnTo>
                    <a:pt x="18653" y="42532"/>
                  </a:lnTo>
                  <a:lnTo>
                    <a:pt x="444" y="32018"/>
                  </a:lnTo>
                  <a:lnTo>
                    <a:pt x="444" y="10990"/>
                  </a:lnTo>
                  <a:lnTo>
                    <a:pt x="18653" y="476"/>
                  </a:lnTo>
                  <a:close/>
                  <a:moveTo>
                    <a:pt x="18653" y="1"/>
                  </a:moveTo>
                  <a:lnTo>
                    <a:pt x="127" y="10673"/>
                  </a:lnTo>
                  <a:lnTo>
                    <a:pt x="0" y="10737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5"/>
                  </a:lnTo>
                  <a:lnTo>
                    <a:pt x="37275" y="32271"/>
                  </a:lnTo>
                  <a:lnTo>
                    <a:pt x="37275" y="10737"/>
                  </a:lnTo>
                  <a:lnTo>
                    <a:pt x="186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80;p24">
              <a:extLst>
                <a:ext uri="{FF2B5EF4-FFF2-40B4-BE49-F238E27FC236}">
                  <a16:creationId xmlns:a16="http://schemas.microsoft.com/office/drawing/2014/main" id="{CD7A3337-5A77-9BED-9191-88018E00AEEE}"/>
                </a:ext>
              </a:extLst>
            </p:cNvPr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81;p24">
              <a:extLst>
                <a:ext uri="{FF2B5EF4-FFF2-40B4-BE49-F238E27FC236}">
                  <a16:creationId xmlns:a16="http://schemas.microsoft.com/office/drawing/2014/main" id="{59DEBF98-2F3E-76EF-EEE3-8C5BCB3C1415}"/>
                </a:ext>
              </a:extLst>
            </p:cNvPr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86;p24">
              <a:extLst>
                <a:ext uri="{FF2B5EF4-FFF2-40B4-BE49-F238E27FC236}">
                  <a16:creationId xmlns:a16="http://schemas.microsoft.com/office/drawing/2014/main" id="{648D6DCD-0937-33D2-9CCC-4468CA70BF9E}"/>
                </a:ext>
              </a:extLst>
            </p:cNvPr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87;p24">
              <a:extLst>
                <a:ext uri="{FF2B5EF4-FFF2-40B4-BE49-F238E27FC236}">
                  <a16:creationId xmlns:a16="http://schemas.microsoft.com/office/drawing/2014/main" id="{9D43BAFA-65C2-8FA6-D50D-99E26A295DCE}"/>
                </a:ext>
              </a:extLst>
            </p:cNvPr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93;p24">
              <a:extLst>
                <a:ext uri="{FF2B5EF4-FFF2-40B4-BE49-F238E27FC236}">
                  <a16:creationId xmlns:a16="http://schemas.microsoft.com/office/drawing/2014/main" id="{DC49CAEC-E807-ED65-DB28-05FA06D24D13}"/>
                </a:ext>
              </a:extLst>
            </p:cNvPr>
            <p:cNvSpPr/>
            <p:nvPr/>
          </p:nvSpPr>
          <p:spPr>
            <a:xfrm>
              <a:off x="2929975" y="3229200"/>
              <a:ext cx="815500" cy="942175"/>
            </a:xfrm>
            <a:custGeom>
              <a:avLst/>
              <a:gdLst/>
              <a:ahLst/>
              <a:cxnLst/>
              <a:rect l="l" t="t" r="r" b="b"/>
              <a:pathLst>
                <a:path w="32620" h="37687" extrusionOk="0">
                  <a:moveTo>
                    <a:pt x="1" y="9437"/>
                  </a:move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94;p24">
              <a:extLst>
                <a:ext uri="{FF2B5EF4-FFF2-40B4-BE49-F238E27FC236}">
                  <a16:creationId xmlns:a16="http://schemas.microsoft.com/office/drawing/2014/main" id="{D9F6C12D-6E6D-B7AF-8D3A-A2466A47BC18}"/>
                </a:ext>
              </a:extLst>
            </p:cNvPr>
            <p:cNvSpPr/>
            <p:nvPr/>
          </p:nvSpPr>
          <p:spPr>
            <a:xfrm>
              <a:off x="29553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" name="Picture 426" descr="Logo, company name&#10;&#10;Description automatically generated">
            <a:extLst>
              <a:ext uri="{FF2B5EF4-FFF2-40B4-BE49-F238E27FC236}">
                <a16:creationId xmlns:a16="http://schemas.microsoft.com/office/drawing/2014/main" id="{C084BC5E-6478-0029-1EE8-D1D11C326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71243" y="3445141"/>
            <a:ext cx="2016370" cy="343301"/>
          </a:xfrm>
          <a:prstGeom prst="rect">
            <a:avLst/>
          </a:prstGeom>
        </p:spPr>
      </p:pic>
      <p:pic>
        <p:nvPicPr>
          <p:cNvPr id="170" name="Picture 390" descr="Text, logo&#10;&#10;Description automatically generated">
            <a:extLst>
              <a:ext uri="{FF2B5EF4-FFF2-40B4-BE49-F238E27FC236}">
                <a16:creationId xmlns:a16="http://schemas.microsoft.com/office/drawing/2014/main" id="{51B305AC-A02C-B5FB-D3E3-EFA5711D9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808" y="5077245"/>
            <a:ext cx="1913494" cy="911239"/>
          </a:xfrm>
          <a:prstGeom prst="rect">
            <a:avLst/>
          </a:prstGeom>
        </p:spPr>
      </p:pic>
      <p:pic>
        <p:nvPicPr>
          <p:cNvPr id="171" name="Picture 38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5321F3-75BC-CF92-15F6-51576369E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121" y="7108058"/>
            <a:ext cx="2024944" cy="637980"/>
          </a:xfrm>
          <a:prstGeom prst="rect">
            <a:avLst/>
          </a:prstGeom>
        </p:spPr>
      </p:pic>
      <p:pic>
        <p:nvPicPr>
          <p:cNvPr id="172" name="Picture 460" descr="A picture containing text, scissors, tool&#10;&#10;Description automatically generated">
            <a:extLst>
              <a:ext uri="{FF2B5EF4-FFF2-40B4-BE49-F238E27FC236}">
                <a16:creationId xmlns:a16="http://schemas.microsoft.com/office/drawing/2014/main" id="{F19D919A-8228-755E-8C76-28D9B5310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860000">
            <a:off x="8974382" y="3097737"/>
            <a:ext cx="1260823" cy="1303132"/>
          </a:xfrm>
          <a:prstGeom prst="rect">
            <a:avLst/>
          </a:prstGeom>
        </p:spPr>
      </p:pic>
      <p:sp>
        <p:nvSpPr>
          <p:cNvPr id="173" name="TextBox 39">
            <a:extLst>
              <a:ext uri="{FF2B5EF4-FFF2-40B4-BE49-F238E27FC236}">
                <a16:creationId xmlns:a16="http://schemas.microsoft.com/office/drawing/2014/main" id="{D3388BA6-77AF-2A83-C0E2-2042697B5417}"/>
              </a:ext>
            </a:extLst>
          </p:cNvPr>
          <p:cNvSpPr txBox="1"/>
          <p:nvPr/>
        </p:nvSpPr>
        <p:spPr>
          <a:xfrm>
            <a:off x="12547864" y="5427253"/>
            <a:ext cx="2488473" cy="352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D7377"/>
                </a:solidFill>
                <a:latin typeface="League Spartan"/>
              </a:rPr>
              <a:t>Screenpresso</a:t>
            </a:r>
            <a:endParaRPr lang="en-US" sz="2400" dirty="0">
              <a:solidFill>
                <a:srgbClr val="0D7377"/>
              </a:solidFill>
              <a:latin typeface="League Spartan"/>
            </a:endParaRPr>
          </a:p>
        </p:txBody>
      </p:sp>
      <p:sp>
        <p:nvSpPr>
          <p:cNvPr id="174" name="TextBox 39">
            <a:extLst>
              <a:ext uri="{FF2B5EF4-FFF2-40B4-BE49-F238E27FC236}">
                <a16:creationId xmlns:a16="http://schemas.microsoft.com/office/drawing/2014/main" id="{C7E41943-B9A9-6876-BC69-22BA83D552D1}"/>
              </a:ext>
            </a:extLst>
          </p:cNvPr>
          <p:cNvSpPr txBox="1"/>
          <p:nvPr/>
        </p:nvSpPr>
        <p:spPr>
          <a:xfrm>
            <a:off x="12547863" y="7281479"/>
            <a:ext cx="4978137" cy="352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2400" dirty="0">
                <a:solidFill>
                  <a:srgbClr val="0D7377"/>
                </a:solidFill>
                <a:latin typeface="League Spartan"/>
              </a:rPr>
              <a:t>Fake Filler Chrome extension</a:t>
            </a:r>
          </a:p>
        </p:txBody>
      </p:sp>
      <p:sp>
        <p:nvSpPr>
          <p:cNvPr id="177" name="TextBox 39">
            <a:extLst>
              <a:ext uri="{FF2B5EF4-FFF2-40B4-BE49-F238E27FC236}">
                <a16:creationId xmlns:a16="http://schemas.microsoft.com/office/drawing/2014/main" id="{B69010CB-19C2-356D-3107-571600B1EA34}"/>
              </a:ext>
            </a:extLst>
          </p:cNvPr>
          <p:cNvSpPr txBox="1"/>
          <p:nvPr/>
        </p:nvSpPr>
        <p:spPr>
          <a:xfrm>
            <a:off x="329737" y="3531871"/>
            <a:ext cx="4094701" cy="352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2400" dirty="0">
                <a:solidFill>
                  <a:srgbClr val="0D7377"/>
                </a:solidFill>
                <a:latin typeface="League Spartan"/>
              </a:rPr>
              <a:t>Microsoft 365 (Office) </a:t>
            </a:r>
          </a:p>
        </p:txBody>
      </p:sp>
      <p:sp>
        <p:nvSpPr>
          <p:cNvPr id="178" name="TextBox 39">
            <a:extLst>
              <a:ext uri="{FF2B5EF4-FFF2-40B4-BE49-F238E27FC236}">
                <a16:creationId xmlns:a16="http://schemas.microsoft.com/office/drawing/2014/main" id="{2E77F1BE-640F-0CFC-DDF8-8FDF19F27B7F}"/>
              </a:ext>
            </a:extLst>
          </p:cNvPr>
          <p:cNvSpPr txBox="1"/>
          <p:nvPr/>
        </p:nvSpPr>
        <p:spPr>
          <a:xfrm>
            <a:off x="329737" y="5077245"/>
            <a:ext cx="4094701" cy="1044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D7377"/>
                </a:solidFill>
                <a:latin typeface="League Spartan"/>
              </a:rPr>
              <a:t>TestLink</a:t>
            </a:r>
            <a:r>
              <a:rPr lang="en-US" sz="2400" dirty="0">
                <a:solidFill>
                  <a:srgbClr val="0D7377"/>
                </a:solidFill>
                <a:latin typeface="League Spartan"/>
              </a:rPr>
              <a:t> 1.9.20 – </a:t>
            </a:r>
          </a:p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2400" dirty="0">
                <a:solidFill>
                  <a:srgbClr val="0D7377"/>
                </a:solidFill>
                <a:latin typeface="League Spartan"/>
              </a:rPr>
              <a:t>Test Case Management (Design and Execution)</a:t>
            </a:r>
          </a:p>
        </p:txBody>
      </p:sp>
      <p:sp>
        <p:nvSpPr>
          <p:cNvPr id="181" name="TextBox 39">
            <a:extLst>
              <a:ext uri="{FF2B5EF4-FFF2-40B4-BE49-F238E27FC236}">
                <a16:creationId xmlns:a16="http://schemas.microsoft.com/office/drawing/2014/main" id="{0745D6E6-450B-FD40-7F10-1ED679C1B3A0}"/>
              </a:ext>
            </a:extLst>
          </p:cNvPr>
          <p:cNvSpPr txBox="1"/>
          <p:nvPr/>
        </p:nvSpPr>
        <p:spPr>
          <a:xfrm>
            <a:off x="338341" y="7077914"/>
            <a:ext cx="4094701" cy="698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2400" dirty="0">
                <a:solidFill>
                  <a:srgbClr val="0D7377"/>
                </a:solidFill>
                <a:latin typeface="League Spartan"/>
              </a:rPr>
              <a:t>Mantis Bug Tracker –</a:t>
            </a:r>
          </a:p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2400" dirty="0">
                <a:solidFill>
                  <a:srgbClr val="0D7377"/>
                </a:solidFill>
                <a:latin typeface="League Spartan"/>
              </a:rPr>
              <a:t> Bug Reporting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80641-34A4-92C2-B4A1-0F92DF721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68" y="6945554"/>
            <a:ext cx="1001284" cy="1001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FEEF3-7A72-FF2A-EFAF-77371890A9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950" y="5196537"/>
            <a:ext cx="755250" cy="755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rot="1788959">
            <a:off x="13703365" y="1809816"/>
            <a:ext cx="3317663" cy="0"/>
          </a:xfrm>
          <a:prstGeom prst="line">
            <a:avLst/>
          </a:prstGeom>
          <a:ln w="85725" cap="flat">
            <a:solidFill>
              <a:srgbClr val="0D737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9045464">
            <a:off x="10877874" y="1795575"/>
            <a:ext cx="3317663" cy="0"/>
          </a:xfrm>
          <a:prstGeom prst="line">
            <a:avLst/>
          </a:prstGeom>
          <a:ln w="85725" cap="flat">
            <a:solidFill>
              <a:srgbClr val="0D737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05525CEC-CB27-32FC-F4ED-B4AF9C045351}"/>
              </a:ext>
            </a:extLst>
          </p:cNvPr>
          <p:cNvSpPr txBox="1"/>
          <p:nvPr/>
        </p:nvSpPr>
        <p:spPr>
          <a:xfrm>
            <a:off x="2930038" y="1051542"/>
            <a:ext cx="12386161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TESTING TYPES USED</a:t>
            </a:r>
          </a:p>
        </p:txBody>
      </p:sp>
      <p:grpSp>
        <p:nvGrpSpPr>
          <p:cNvPr id="857" name="Google Shape;2589;p30">
            <a:extLst>
              <a:ext uri="{FF2B5EF4-FFF2-40B4-BE49-F238E27FC236}">
                <a16:creationId xmlns:a16="http://schemas.microsoft.com/office/drawing/2014/main" id="{FDAD899F-2BE9-2552-886C-5DC1E1AC2D4F}"/>
              </a:ext>
            </a:extLst>
          </p:cNvPr>
          <p:cNvGrpSpPr/>
          <p:nvPr/>
        </p:nvGrpSpPr>
        <p:grpSpPr>
          <a:xfrm>
            <a:off x="1329949" y="3467101"/>
            <a:ext cx="8141032" cy="3385118"/>
            <a:chOff x="602300" y="1815975"/>
            <a:chExt cx="6329100" cy="2631700"/>
          </a:xfrm>
        </p:grpSpPr>
        <p:sp>
          <p:nvSpPr>
            <p:cNvPr id="858" name="Google Shape;2590;p30">
              <a:extLst>
                <a:ext uri="{FF2B5EF4-FFF2-40B4-BE49-F238E27FC236}">
                  <a16:creationId xmlns:a16="http://schemas.microsoft.com/office/drawing/2014/main" id="{839244A4-8800-2BEE-C85A-4CEAEB76E55B}"/>
                </a:ext>
              </a:extLst>
            </p:cNvPr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591;p30">
              <a:extLst>
                <a:ext uri="{FF2B5EF4-FFF2-40B4-BE49-F238E27FC236}">
                  <a16:creationId xmlns:a16="http://schemas.microsoft.com/office/drawing/2014/main" id="{9C1A9BB2-8E96-3800-BCE9-C2A365E78E25}"/>
                </a:ext>
              </a:extLst>
            </p:cNvPr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593;p30">
              <a:extLst>
                <a:ext uri="{FF2B5EF4-FFF2-40B4-BE49-F238E27FC236}">
                  <a16:creationId xmlns:a16="http://schemas.microsoft.com/office/drawing/2014/main" id="{3BA2485A-A071-1424-D8E2-6BBF7ED33CA6}"/>
                </a:ext>
              </a:extLst>
            </p:cNvPr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594;p30">
              <a:extLst>
                <a:ext uri="{FF2B5EF4-FFF2-40B4-BE49-F238E27FC236}">
                  <a16:creationId xmlns:a16="http://schemas.microsoft.com/office/drawing/2014/main" id="{A9227906-C322-8364-FD54-0A3FBD6AFD01}"/>
                </a:ext>
              </a:extLst>
            </p:cNvPr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595;p30">
              <a:extLst>
                <a:ext uri="{FF2B5EF4-FFF2-40B4-BE49-F238E27FC236}">
                  <a16:creationId xmlns:a16="http://schemas.microsoft.com/office/drawing/2014/main" id="{9D4655C9-058A-F636-07D1-A0DF49AC9708}"/>
                </a:ext>
              </a:extLst>
            </p:cNvPr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596;p30">
              <a:extLst>
                <a:ext uri="{FF2B5EF4-FFF2-40B4-BE49-F238E27FC236}">
                  <a16:creationId xmlns:a16="http://schemas.microsoft.com/office/drawing/2014/main" id="{D3656BD2-21D4-0E43-9673-6D8079DEDA13}"/>
                </a:ext>
              </a:extLst>
            </p:cNvPr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597;p30">
              <a:extLst>
                <a:ext uri="{FF2B5EF4-FFF2-40B4-BE49-F238E27FC236}">
                  <a16:creationId xmlns:a16="http://schemas.microsoft.com/office/drawing/2014/main" id="{88CCBEBB-11AF-FC5D-63CD-F53B064BC33F}"/>
                </a:ext>
              </a:extLst>
            </p:cNvPr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598;p30">
              <a:extLst>
                <a:ext uri="{FF2B5EF4-FFF2-40B4-BE49-F238E27FC236}">
                  <a16:creationId xmlns:a16="http://schemas.microsoft.com/office/drawing/2014/main" id="{69BAEBCC-B8F1-BB12-BCF9-0A536D490AF6}"/>
                </a:ext>
              </a:extLst>
            </p:cNvPr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599;p30">
              <a:extLst>
                <a:ext uri="{FF2B5EF4-FFF2-40B4-BE49-F238E27FC236}">
                  <a16:creationId xmlns:a16="http://schemas.microsoft.com/office/drawing/2014/main" id="{B5D1DF3B-F933-FD19-59C8-CA4926FC00CF}"/>
                </a:ext>
              </a:extLst>
            </p:cNvPr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600;p30">
              <a:extLst>
                <a:ext uri="{FF2B5EF4-FFF2-40B4-BE49-F238E27FC236}">
                  <a16:creationId xmlns:a16="http://schemas.microsoft.com/office/drawing/2014/main" id="{044B177A-25CC-16B1-1A2C-D723852AF06C}"/>
                </a:ext>
              </a:extLst>
            </p:cNvPr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601;p30">
              <a:extLst>
                <a:ext uri="{FF2B5EF4-FFF2-40B4-BE49-F238E27FC236}">
                  <a16:creationId xmlns:a16="http://schemas.microsoft.com/office/drawing/2014/main" id="{6E727F0E-5892-F345-72B6-2BE058B785B6}"/>
                </a:ext>
              </a:extLst>
            </p:cNvPr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2602;p30">
              <a:extLst>
                <a:ext uri="{FF2B5EF4-FFF2-40B4-BE49-F238E27FC236}">
                  <a16:creationId xmlns:a16="http://schemas.microsoft.com/office/drawing/2014/main" id="{0BC60DCE-1B97-3E8E-9AEB-5AF10FAC85B0}"/>
                </a:ext>
              </a:extLst>
            </p:cNvPr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2603;p30">
              <a:extLst>
                <a:ext uri="{FF2B5EF4-FFF2-40B4-BE49-F238E27FC236}">
                  <a16:creationId xmlns:a16="http://schemas.microsoft.com/office/drawing/2014/main" id="{F1E41463-C341-892D-F1E3-73D03F7F7884}"/>
                </a:ext>
              </a:extLst>
            </p:cNvPr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604;p30">
              <a:extLst>
                <a:ext uri="{FF2B5EF4-FFF2-40B4-BE49-F238E27FC236}">
                  <a16:creationId xmlns:a16="http://schemas.microsoft.com/office/drawing/2014/main" id="{D1FB01CE-CC3B-E43D-6E6A-192F33A71E9E}"/>
                </a:ext>
              </a:extLst>
            </p:cNvPr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605;p30">
              <a:extLst>
                <a:ext uri="{FF2B5EF4-FFF2-40B4-BE49-F238E27FC236}">
                  <a16:creationId xmlns:a16="http://schemas.microsoft.com/office/drawing/2014/main" id="{F6F35829-1FF2-C221-1EC3-6AF802217C6F}"/>
                </a:ext>
              </a:extLst>
            </p:cNvPr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606;p30">
              <a:extLst>
                <a:ext uri="{FF2B5EF4-FFF2-40B4-BE49-F238E27FC236}">
                  <a16:creationId xmlns:a16="http://schemas.microsoft.com/office/drawing/2014/main" id="{9BF6802E-F95E-DC3A-144F-9A925D3B1320}"/>
                </a:ext>
              </a:extLst>
            </p:cNvPr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607;p30">
              <a:extLst>
                <a:ext uri="{FF2B5EF4-FFF2-40B4-BE49-F238E27FC236}">
                  <a16:creationId xmlns:a16="http://schemas.microsoft.com/office/drawing/2014/main" id="{41F84CA3-40F5-ADEF-990A-2FD0FEE95433}"/>
                </a:ext>
              </a:extLst>
            </p:cNvPr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608;p30">
              <a:extLst>
                <a:ext uri="{FF2B5EF4-FFF2-40B4-BE49-F238E27FC236}">
                  <a16:creationId xmlns:a16="http://schemas.microsoft.com/office/drawing/2014/main" id="{093BD50B-2376-D65D-1A12-06A5A21CA60D}"/>
                </a:ext>
              </a:extLst>
            </p:cNvPr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609;p30">
              <a:extLst>
                <a:ext uri="{FF2B5EF4-FFF2-40B4-BE49-F238E27FC236}">
                  <a16:creationId xmlns:a16="http://schemas.microsoft.com/office/drawing/2014/main" id="{26C246A7-3DF9-C1B5-AB62-E2CEA5D6237D}"/>
                </a:ext>
              </a:extLst>
            </p:cNvPr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610;p30">
              <a:extLst>
                <a:ext uri="{FF2B5EF4-FFF2-40B4-BE49-F238E27FC236}">
                  <a16:creationId xmlns:a16="http://schemas.microsoft.com/office/drawing/2014/main" id="{50152175-DDA6-020B-B57F-178CF4D21A13}"/>
                </a:ext>
              </a:extLst>
            </p:cNvPr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611;p30">
              <a:extLst>
                <a:ext uri="{FF2B5EF4-FFF2-40B4-BE49-F238E27FC236}">
                  <a16:creationId xmlns:a16="http://schemas.microsoft.com/office/drawing/2014/main" id="{9AA6B789-3C91-17D4-A9C5-6DDC3A6157A7}"/>
                </a:ext>
              </a:extLst>
            </p:cNvPr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612;p30">
              <a:extLst>
                <a:ext uri="{FF2B5EF4-FFF2-40B4-BE49-F238E27FC236}">
                  <a16:creationId xmlns:a16="http://schemas.microsoft.com/office/drawing/2014/main" id="{26796FA1-5074-D26A-E5BA-A060750DA11D}"/>
                </a:ext>
              </a:extLst>
            </p:cNvPr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613;p30">
              <a:extLst>
                <a:ext uri="{FF2B5EF4-FFF2-40B4-BE49-F238E27FC236}">
                  <a16:creationId xmlns:a16="http://schemas.microsoft.com/office/drawing/2014/main" id="{1573E7B1-103A-71F5-B9D6-423A30B4CAC8}"/>
                </a:ext>
              </a:extLst>
            </p:cNvPr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614;p30">
              <a:extLst>
                <a:ext uri="{FF2B5EF4-FFF2-40B4-BE49-F238E27FC236}">
                  <a16:creationId xmlns:a16="http://schemas.microsoft.com/office/drawing/2014/main" id="{781E4B12-A45F-9D16-FB5C-E0C7EA4BFEC8}"/>
                </a:ext>
              </a:extLst>
            </p:cNvPr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615;p30">
              <a:extLst>
                <a:ext uri="{FF2B5EF4-FFF2-40B4-BE49-F238E27FC236}">
                  <a16:creationId xmlns:a16="http://schemas.microsoft.com/office/drawing/2014/main" id="{740C31C5-4583-8658-14A9-F9E684850F49}"/>
                </a:ext>
              </a:extLst>
            </p:cNvPr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616;p30">
              <a:extLst>
                <a:ext uri="{FF2B5EF4-FFF2-40B4-BE49-F238E27FC236}">
                  <a16:creationId xmlns:a16="http://schemas.microsoft.com/office/drawing/2014/main" id="{C6E03D1D-B176-FC1C-BA00-FB78EBC18A79}"/>
                </a:ext>
              </a:extLst>
            </p:cNvPr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617;p30">
              <a:extLst>
                <a:ext uri="{FF2B5EF4-FFF2-40B4-BE49-F238E27FC236}">
                  <a16:creationId xmlns:a16="http://schemas.microsoft.com/office/drawing/2014/main" id="{51B23EB7-279D-1BF9-17FF-D9446BFDEF8E}"/>
                </a:ext>
              </a:extLst>
            </p:cNvPr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618;p30">
              <a:extLst>
                <a:ext uri="{FF2B5EF4-FFF2-40B4-BE49-F238E27FC236}">
                  <a16:creationId xmlns:a16="http://schemas.microsoft.com/office/drawing/2014/main" id="{CB31A5A4-0EA1-F4A6-D583-06DCF8F427CC}"/>
                </a:ext>
              </a:extLst>
            </p:cNvPr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619;p30">
              <a:extLst>
                <a:ext uri="{FF2B5EF4-FFF2-40B4-BE49-F238E27FC236}">
                  <a16:creationId xmlns:a16="http://schemas.microsoft.com/office/drawing/2014/main" id="{59D22510-8DA6-6957-2C3D-847FC7EBC81D}"/>
                </a:ext>
              </a:extLst>
            </p:cNvPr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620;p30">
              <a:extLst>
                <a:ext uri="{FF2B5EF4-FFF2-40B4-BE49-F238E27FC236}">
                  <a16:creationId xmlns:a16="http://schemas.microsoft.com/office/drawing/2014/main" id="{F6CE79A1-1D45-C126-8669-C3FCF03B1D99}"/>
                </a:ext>
              </a:extLst>
            </p:cNvPr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621;p30">
              <a:extLst>
                <a:ext uri="{FF2B5EF4-FFF2-40B4-BE49-F238E27FC236}">
                  <a16:creationId xmlns:a16="http://schemas.microsoft.com/office/drawing/2014/main" id="{8621A829-5EA0-9508-EAF0-08F660EA55BB}"/>
                </a:ext>
              </a:extLst>
            </p:cNvPr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622;p30">
              <a:extLst>
                <a:ext uri="{FF2B5EF4-FFF2-40B4-BE49-F238E27FC236}">
                  <a16:creationId xmlns:a16="http://schemas.microsoft.com/office/drawing/2014/main" id="{A39AD2D9-B908-0151-A00D-8A0EE4928C3D}"/>
                </a:ext>
              </a:extLst>
            </p:cNvPr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623;p30">
              <a:extLst>
                <a:ext uri="{FF2B5EF4-FFF2-40B4-BE49-F238E27FC236}">
                  <a16:creationId xmlns:a16="http://schemas.microsoft.com/office/drawing/2014/main" id="{54E6C573-F4FB-492D-CB0F-51ED1C0C3D54}"/>
                </a:ext>
              </a:extLst>
            </p:cNvPr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624;p30">
              <a:extLst>
                <a:ext uri="{FF2B5EF4-FFF2-40B4-BE49-F238E27FC236}">
                  <a16:creationId xmlns:a16="http://schemas.microsoft.com/office/drawing/2014/main" id="{B5DB8D58-F981-D463-D5CF-8E5C88B9F1E7}"/>
                </a:ext>
              </a:extLst>
            </p:cNvPr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625;p30">
              <a:extLst>
                <a:ext uri="{FF2B5EF4-FFF2-40B4-BE49-F238E27FC236}">
                  <a16:creationId xmlns:a16="http://schemas.microsoft.com/office/drawing/2014/main" id="{8EC4BA3D-711E-31B8-3F90-2DBD6B70FCA9}"/>
                </a:ext>
              </a:extLst>
            </p:cNvPr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626;p30">
              <a:extLst>
                <a:ext uri="{FF2B5EF4-FFF2-40B4-BE49-F238E27FC236}">
                  <a16:creationId xmlns:a16="http://schemas.microsoft.com/office/drawing/2014/main" id="{23714B02-3E18-5896-00E3-6913D9F2CDB1}"/>
                </a:ext>
              </a:extLst>
            </p:cNvPr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627;p30">
              <a:extLst>
                <a:ext uri="{FF2B5EF4-FFF2-40B4-BE49-F238E27FC236}">
                  <a16:creationId xmlns:a16="http://schemas.microsoft.com/office/drawing/2014/main" id="{63C8474C-7F35-710E-A4CC-9C1714A14CA2}"/>
                </a:ext>
              </a:extLst>
            </p:cNvPr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628;p30">
              <a:extLst>
                <a:ext uri="{FF2B5EF4-FFF2-40B4-BE49-F238E27FC236}">
                  <a16:creationId xmlns:a16="http://schemas.microsoft.com/office/drawing/2014/main" id="{203F3E19-AD9F-3DD5-D092-D5FBECDCF94E}"/>
                </a:ext>
              </a:extLst>
            </p:cNvPr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629;p30">
              <a:extLst>
                <a:ext uri="{FF2B5EF4-FFF2-40B4-BE49-F238E27FC236}">
                  <a16:creationId xmlns:a16="http://schemas.microsoft.com/office/drawing/2014/main" id="{DBD054C7-F760-133F-91AB-120DD49E9472}"/>
                </a:ext>
              </a:extLst>
            </p:cNvPr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630;p30">
              <a:extLst>
                <a:ext uri="{FF2B5EF4-FFF2-40B4-BE49-F238E27FC236}">
                  <a16:creationId xmlns:a16="http://schemas.microsoft.com/office/drawing/2014/main" id="{AEDA8A59-3667-F3F3-45EC-8400D1ECC74C}"/>
                </a:ext>
              </a:extLst>
            </p:cNvPr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631;p30">
              <a:extLst>
                <a:ext uri="{FF2B5EF4-FFF2-40B4-BE49-F238E27FC236}">
                  <a16:creationId xmlns:a16="http://schemas.microsoft.com/office/drawing/2014/main" id="{B1D2E90B-EC31-8477-947E-07021186141A}"/>
                </a:ext>
              </a:extLst>
            </p:cNvPr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632;p30">
              <a:extLst>
                <a:ext uri="{FF2B5EF4-FFF2-40B4-BE49-F238E27FC236}">
                  <a16:creationId xmlns:a16="http://schemas.microsoft.com/office/drawing/2014/main" id="{F2CF2B24-2B49-157E-9F0D-FE40D089449C}"/>
                </a:ext>
              </a:extLst>
            </p:cNvPr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633;p30">
              <a:extLst>
                <a:ext uri="{FF2B5EF4-FFF2-40B4-BE49-F238E27FC236}">
                  <a16:creationId xmlns:a16="http://schemas.microsoft.com/office/drawing/2014/main" id="{8B8F591A-B3B7-3625-C1B3-B834E45347EC}"/>
                </a:ext>
              </a:extLst>
            </p:cNvPr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634;p30">
              <a:extLst>
                <a:ext uri="{FF2B5EF4-FFF2-40B4-BE49-F238E27FC236}">
                  <a16:creationId xmlns:a16="http://schemas.microsoft.com/office/drawing/2014/main" id="{5E1750EE-FC4C-046C-A089-828A61C93654}"/>
                </a:ext>
              </a:extLst>
            </p:cNvPr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635;p30">
              <a:extLst>
                <a:ext uri="{FF2B5EF4-FFF2-40B4-BE49-F238E27FC236}">
                  <a16:creationId xmlns:a16="http://schemas.microsoft.com/office/drawing/2014/main" id="{C1198F8C-C1F0-E80B-ED46-915A3E77364D}"/>
                </a:ext>
              </a:extLst>
            </p:cNvPr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636;p30">
              <a:extLst>
                <a:ext uri="{FF2B5EF4-FFF2-40B4-BE49-F238E27FC236}">
                  <a16:creationId xmlns:a16="http://schemas.microsoft.com/office/drawing/2014/main" id="{32560E79-3D6A-804F-5095-04F285200BFB}"/>
                </a:ext>
              </a:extLst>
            </p:cNvPr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637;p30">
              <a:extLst>
                <a:ext uri="{FF2B5EF4-FFF2-40B4-BE49-F238E27FC236}">
                  <a16:creationId xmlns:a16="http://schemas.microsoft.com/office/drawing/2014/main" id="{A102A6C6-FF66-DDB5-4460-253019788045}"/>
                </a:ext>
              </a:extLst>
            </p:cNvPr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638;p30">
              <a:extLst>
                <a:ext uri="{FF2B5EF4-FFF2-40B4-BE49-F238E27FC236}">
                  <a16:creationId xmlns:a16="http://schemas.microsoft.com/office/drawing/2014/main" id="{70EE6406-911F-A098-0F01-826972307BA5}"/>
                </a:ext>
              </a:extLst>
            </p:cNvPr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639;p30">
              <a:extLst>
                <a:ext uri="{FF2B5EF4-FFF2-40B4-BE49-F238E27FC236}">
                  <a16:creationId xmlns:a16="http://schemas.microsoft.com/office/drawing/2014/main" id="{BACCE345-57E8-D939-A86C-01869728F639}"/>
                </a:ext>
              </a:extLst>
            </p:cNvPr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640;p30">
              <a:extLst>
                <a:ext uri="{FF2B5EF4-FFF2-40B4-BE49-F238E27FC236}">
                  <a16:creationId xmlns:a16="http://schemas.microsoft.com/office/drawing/2014/main" id="{DF8ADC71-C180-4537-3C16-FBFD3CCC83E5}"/>
                </a:ext>
              </a:extLst>
            </p:cNvPr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641;p30">
              <a:extLst>
                <a:ext uri="{FF2B5EF4-FFF2-40B4-BE49-F238E27FC236}">
                  <a16:creationId xmlns:a16="http://schemas.microsoft.com/office/drawing/2014/main" id="{B417AEBC-C634-E472-2160-E3B68D977418}"/>
                </a:ext>
              </a:extLst>
            </p:cNvPr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642;p30">
              <a:extLst>
                <a:ext uri="{FF2B5EF4-FFF2-40B4-BE49-F238E27FC236}">
                  <a16:creationId xmlns:a16="http://schemas.microsoft.com/office/drawing/2014/main" id="{251EA715-ED66-8E01-9CC8-4B1797372F8A}"/>
                </a:ext>
              </a:extLst>
            </p:cNvPr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643;p30">
              <a:extLst>
                <a:ext uri="{FF2B5EF4-FFF2-40B4-BE49-F238E27FC236}">
                  <a16:creationId xmlns:a16="http://schemas.microsoft.com/office/drawing/2014/main" id="{74CEC99B-C1CC-2166-DA43-ECB842384C4C}"/>
                </a:ext>
              </a:extLst>
            </p:cNvPr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644;p30">
              <a:extLst>
                <a:ext uri="{FF2B5EF4-FFF2-40B4-BE49-F238E27FC236}">
                  <a16:creationId xmlns:a16="http://schemas.microsoft.com/office/drawing/2014/main" id="{0BA3BDE9-EC1D-69A8-27E4-853730938C5C}"/>
                </a:ext>
              </a:extLst>
            </p:cNvPr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645;p30">
              <a:extLst>
                <a:ext uri="{FF2B5EF4-FFF2-40B4-BE49-F238E27FC236}">
                  <a16:creationId xmlns:a16="http://schemas.microsoft.com/office/drawing/2014/main" id="{E45AD946-16B3-A4DB-0535-782077DB566A}"/>
                </a:ext>
              </a:extLst>
            </p:cNvPr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646;p30">
              <a:extLst>
                <a:ext uri="{FF2B5EF4-FFF2-40B4-BE49-F238E27FC236}">
                  <a16:creationId xmlns:a16="http://schemas.microsoft.com/office/drawing/2014/main" id="{4DFD477D-860D-7D23-4E5E-527A3488D19C}"/>
                </a:ext>
              </a:extLst>
            </p:cNvPr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647;p30">
              <a:extLst>
                <a:ext uri="{FF2B5EF4-FFF2-40B4-BE49-F238E27FC236}">
                  <a16:creationId xmlns:a16="http://schemas.microsoft.com/office/drawing/2014/main" id="{DA948742-3CD7-AAA3-EE02-13E3AC196248}"/>
                </a:ext>
              </a:extLst>
            </p:cNvPr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648;p30">
              <a:extLst>
                <a:ext uri="{FF2B5EF4-FFF2-40B4-BE49-F238E27FC236}">
                  <a16:creationId xmlns:a16="http://schemas.microsoft.com/office/drawing/2014/main" id="{905BADDD-4B7B-C379-2BE0-F2B198D4EE5D}"/>
                </a:ext>
              </a:extLst>
            </p:cNvPr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649;p30">
              <a:extLst>
                <a:ext uri="{FF2B5EF4-FFF2-40B4-BE49-F238E27FC236}">
                  <a16:creationId xmlns:a16="http://schemas.microsoft.com/office/drawing/2014/main" id="{4CFBF10A-FF91-43F6-DB44-7DAD086788E7}"/>
                </a:ext>
              </a:extLst>
            </p:cNvPr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650;p30">
              <a:extLst>
                <a:ext uri="{FF2B5EF4-FFF2-40B4-BE49-F238E27FC236}">
                  <a16:creationId xmlns:a16="http://schemas.microsoft.com/office/drawing/2014/main" id="{C689E8A5-3A12-6FF2-D5A8-7E91F1D2829F}"/>
                </a:ext>
              </a:extLst>
            </p:cNvPr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651;p30">
              <a:extLst>
                <a:ext uri="{FF2B5EF4-FFF2-40B4-BE49-F238E27FC236}">
                  <a16:creationId xmlns:a16="http://schemas.microsoft.com/office/drawing/2014/main" id="{4F25AA80-4D34-71D2-862C-BDBFD4D35273}"/>
                </a:ext>
              </a:extLst>
            </p:cNvPr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652;p30">
              <a:extLst>
                <a:ext uri="{FF2B5EF4-FFF2-40B4-BE49-F238E27FC236}">
                  <a16:creationId xmlns:a16="http://schemas.microsoft.com/office/drawing/2014/main" id="{50454014-8B13-2281-C848-9A1A556E1101}"/>
                </a:ext>
              </a:extLst>
            </p:cNvPr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653;p30">
              <a:extLst>
                <a:ext uri="{FF2B5EF4-FFF2-40B4-BE49-F238E27FC236}">
                  <a16:creationId xmlns:a16="http://schemas.microsoft.com/office/drawing/2014/main" id="{D3F55D68-8A43-1BE4-4D9F-3BFE563E1921}"/>
                </a:ext>
              </a:extLst>
            </p:cNvPr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654;p30">
              <a:extLst>
                <a:ext uri="{FF2B5EF4-FFF2-40B4-BE49-F238E27FC236}">
                  <a16:creationId xmlns:a16="http://schemas.microsoft.com/office/drawing/2014/main" id="{1F0FFE78-E782-F439-8B59-E6D84118EDB4}"/>
                </a:ext>
              </a:extLst>
            </p:cNvPr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657;p30">
              <a:extLst>
                <a:ext uri="{FF2B5EF4-FFF2-40B4-BE49-F238E27FC236}">
                  <a16:creationId xmlns:a16="http://schemas.microsoft.com/office/drawing/2014/main" id="{59398329-283A-6293-40F1-014FF9C93B49}"/>
                </a:ext>
              </a:extLst>
            </p:cNvPr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658;p30">
              <a:extLst>
                <a:ext uri="{FF2B5EF4-FFF2-40B4-BE49-F238E27FC236}">
                  <a16:creationId xmlns:a16="http://schemas.microsoft.com/office/drawing/2014/main" id="{E34E69BA-1580-EB32-244C-C2B830E15112}"/>
                </a:ext>
              </a:extLst>
            </p:cNvPr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659;p30">
              <a:extLst>
                <a:ext uri="{FF2B5EF4-FFF2-40B4-BE49-F238E27FC236}">
                  <a16:creationId xmlns:a16="http://schemas.microsoft.com/office/drawing/2014/main" id="{6A0EC3B6-1763-1ADD-FA7C-9418F5108E7F}"/>
                </a:ext>
              </a:extLst>
            </p:cNvPr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660;p30">
              <a:extLst>
                <a:ext uri="{FF2B5EF4-FFF2-40B4-BE49-F238E27FC236}">
                  <a16:creationId xmlns:a16="http://schemas.microsoft.com/office/drawing/2014/main" id="{C358A028-E008-4426-2B6F-9008FB0A7BA2}"/>
                </a:ext>
              </a:extLst>
            </p:cNvPr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661;p30">
              <a:extLst>
                <a:ext uri="{FF2B5EF4-FFF2-40B4-BE49-F238E27FC236}">
                  <a16:creationId xmlns:a16="http://schemas.microsoft.com/office/drawing/2014/main" id="{C71B5E9E-E461-A452-F0AC-6D3F16ED3012}"/>
                </a:ext>
              </a:extLst>
            </p:cNvPr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662;p30">
              <a:extLst>
                <a:ext uri="{FF2B5EF4-FFF2-40B4-BE49-F238E27FC236}">
                  <a16:creationId xmlns:a16="http://schemas.microsoft.com/office/drawing/2014/main" id="{7E5878C6-DD29-1EAA-B3EB-9A49AF3D98D2}"/>
                </a:ext>
              </a:extLst>
            </p:cNvPr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664;p30">
              <a:extLst>
                <a:ext uri="{FF2B5EF4-FFF2-40B4-BE49-F238E27FC236}">
                  <a16:creationId xmlns:a16="http://schemas.microsoft.com/office/drawing/2014/main" id="{C5C069B0-0001-3B0F-31D2-2E3BC684BDC1}"/>
                </a:ext>
              </a:extLst>
            </p:cNvPr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665;p30">
              <a:extLst>
                <a:ext uri="{FF2B5EF4-FFF2-40B4-BE49-F238E27FC236}">
                  <a16:creationId xmlns:a16="http://schemas.microsoft.com/office/drawing/2014/main" id="{30D14BE1-F27F-5DF0-4CBF-91BFA40B32DB}"/>
                </a:ext>
              </a:extLst>
            </p:cNvPr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666;p30">
              <a:extLst>
                <a:ext uri="{FF2B5EF4-FFF2-40B4-BE49-F238E27FC236}">
                  <a16:creationId xmlns:a16="http://schemas.microsoft.com/office/drawing/2014/main" id="{09954279-4BF5-9BEE-10F4-5D519A4FC1B0}"/>
                </a:ext>
              </a:extLst>
            </p:cNvPr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667;p30">
              <a:extLst>
                <a:ext uri="{FF2B5EF4-FFF2-40B4-BE49-F238E27FC236}">
                  <a16:creationId xmlns:a16="http://schemas.microsoft.com/office/drawing/2014/main" id="{B1FE869E-7E13-05C6-6F00-D605252C9326}"/>
                </a:ext>
              </a:extLst>
            </p:cNvPr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668;p30">
              <a:extLst>
                <a:ext uri="{FF2B5EF4-FFF2-40B4-BE49-F238E27FC236}">
                  <a16:creationId xmlns:a16="http://schemas.microsoft.com/office/drawing/2014/main" id="{D5A2733D-E491-D660-59F4-96F8E902DE3E}"/>
                </a:ext>
              </a:extLst>
            </p:cNvPr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669;p30">
              <a:extLst>
                <a:ext uri="{FF2B5EF4-FFF2-40B4-BE49-F238E27FC236}">
                  <a16:creationId xmlns:a16="http://schemas.microsoft.com/office/drawing/2014/main" id="{C7C08B17-C3D6-86F8-A3E9-16C3053736D2}"/>
                </a:ext>
              </a:extLst>
            </p:cNvPr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670;p30">
              <a:extLst>
                <a:ext uri="{FF2B5EF4-FFF2-40B4-BE49-F238E27FC236}">
                  <a16:creationId xmlns:a16="http://schemas.microsoft.com/office/drawing/2014/main" id="{B66826A0-8E76-EB07-EE4B-6DCC23224FEE}"/>
                </a:ext>
              </a:extLst>
            </p:cNvPr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671;p30">
              <a:extLst>
                <a:ext uri="{FF2B5EF4-FFF2-40B4-BE49-F238E27FC236}">
                  <a16:creationId xmlns:a16="http://schemas.microsoft.com/office/drawing/2014/main" id="{7EEE24DE-6F1E-1CB1-0E6F-0C8CABD794CB}"/>
                </a:ext>
              </a:extLst>
            </p:cNvPr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672;p30">
              <a:extLst>
                <a:ext uri="{FF2B5EF4-FFF2-40B4-BE49-F238E27FC236}">
                  <a16:creationId xmlns:a16="http://schemas.microsoft.com/office/drawing/2014/main" id="{ED2F9372-DF1C-AB6D-BA5D-76374EE573F3}"/>
                </a:ext>
              </a:extLst>
            </p:cNvPr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673;p30">
              <a:extLst>
                <a:ext uri="{FF2B5EF4-FFF2-40B4-BE49-F238E27FC236}">
                  <a16:creationId xmlns:a16="http://schemas.microsoft.com/office/drawing/2014/main" id="{88CA7F6B-F007-B79A-3F61-7774F5F7C754}"/>
                </a:ext>
              </a:extLst>
            </p:cNvPr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674;p30">
              <a:extLst>
                <a:ext uri="{FF2B5EF4-FFF2-40B4-BE49-F238E27FC236}">
                  <a16:creationId xmlns:a16="http://schemas.microsoft.com/office/drawing/2014/main" id="{034CBCBC-5F73-F5E5-A24E-AC76DFA88C55}"/>
                </a:ext>
              </a:extLst>
            </p:cNvPr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675;p30">
              <a:extLst>
                <a:ext uri="{FF2B5EF4-FFF2-40B4-BE49-F238E27FC236}">
                  <a16:creationId xmlns:a16="http://schemas.microsoft.com/office/drawing/2014/main" id="{AC2E2B33-4F9E-F60B-4E01-B146EC6D1E2B}"/>
                </a:ext>
              </a:extLst>
            </p:cNvPr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676;p30">
              <a:extLst>
                <a:ext uri="{FF2B5EF4-FFF2-40B4-BE49-F238E27FC236}">
                  <a16:creationId xmlns:a16="http://schemas.microsoft.com/office/drawing/2014/main" id="{DF68C0F3-4B0B-EA35-7BB0-D323CA8FC5CB}"/>
                </a:ext>
              </a:extLst>
            </p:cNvPr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677;p30">
              <a:extLst>
                <a:ext uri="{FF2B5EF4-FFF2-40B4-BE49-F238E27FC236}">
                  <a16:creationId xmlns:a16="http://schemas.microsoft.com/office/drawing/2014/main" id="{CA4A7C0A-C598-B84E-3B8F-6AE1A0424B86}"/>
                </a:ext>
              </a:extLst>
            </p:cNvPr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678;p30">
              <a:extLst>
                <a:ext uri="{FF2B5EF4-FFF2-40B4-BE49-F238E27FC236}">
                  <a16:creationId xmlns:a16="http://schemas.microsoft.com/office/drawing/2014/main" id="{1832E0D4-9EAE-2FED-7D37-04B9A1DADEE2}"/>
                </a:ext>
              </a:extLst>
            </p:cNvPr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679;p30">
              <a:extLst>
                <a:ext uri="{FF2B5EF4-FFF2-40B4-BE49-F238E27FC236}">
                  <a16:creationId xmlns:a16="http://schemas.microsoft.com/office/drawing/2014/main" id="{D85BC4B7-0AD0-094A-B696-39A6F6C7F8C3}"/>
                </a:ext>
              </a:extLst>
            </p:cNvPr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680;p30">
              <a:extLst>
                <a:ext uri="{FF2B5EF4-FFF2-40B4-BE49-F238E27FC236}">
                  <a16:creationId xmlns:a16="http://schemas.microsoft.com/office/drawing/2014/main" id="{7BA17137-DEA8-DF99-FA90-1471EFF37097}"/>
                </a:ext>
              </a:extLst>
            </p:cNvPr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681;p30">
              <a:extLst>
                <a:ext uri="{FF2B5EF4-FFF2-40B4-BE49-F238E27FC236}">
                  <a16:creationId xmlns:a16="http://schemas.microsoft.com/office/drawing/2014/main" id="{8312ECE8-8555-72B7-7D2E-CD5E43A21DF3}"/>
                </a:ext>
              </a:extLst>
            </p:cNvPr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682;p30">
              <a:extLst>
                <a:ext uri="{FF2B5EF4-FFF2-40B4-BE49-F238E27FC236}">
                  <a16:creationId xmlns:a16="http://schemas.microsoft.com/office/drawing/2014/main" id="{888066E1-0341-6FE6-D3F6-5DECDBC5DD4C}"/>
                </a:ext>
              </a:extLst>
            </p:cNvPr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683;p30">
              <a:extLst>
                <a:ext uri="{FF2B5EF4-FFF2-40B4-BE49-F238E27FC236}">
                  <a16:creationId xmlns:a16="http://schemas.microsoft.com/office/drawing/2014/main" id="{B9881528-148D-C707-7562-EB33653BA28A}"/>
                </a:ext>
              </a:extLst>
            </p:cNvPr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684;p30">
              <a:extLst>
                <a:ext uri="{FF2B5EF4-FFF2-40B4-BE49-F238E27FC236}">
                  <a16:creationId xmlns:a16="http://schemas.microsoft.com/office/drawing/2014/main" id="{AD325E9A-D5EC-1F52-A63B-E2668E35E3C0}"/>
                </a:ext>
              </a:extLst>
            </p:cNvPr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685;p30">
              <a:extLst>
                <a:ext uri="{FF2B5EF4-FFF2-40B4-BE49-F238E27FC236}">
                  <a16:creationId xmlns:a16="http://schemas.microsoft.com/office/drawing/2014/main" id="{812D70A1-A6FE-1C53-FF6B-7C5790ECAC48}"/>
                </a:ext>
              </a:extLst>
            </p:cNvPr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686;p30">
              <a:extLst>
                <a:ext uri="{FF2B5EF4-FFF2-40B4-BE49-F238E27FC236}">
                  <a16:creationId xmlns:a16="http://schemas.microsoft.com/office/drawing/2014/main" id="{DDF91763-9A95-6CBB-5192-AFA64CD50890}"/>
                </a:ext>
              </a:extLst>
            </p:cNvPr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687;p30">
              <a:extLst>
                <a:ext uri="{FF2B5EF4-FFF2-40B4-BE49-F238E27FC236}">
                  <a16:creationId xmlns:a16="http://schemas.microsoft.com/office/drawing/2014/main" id="{2B9D7588-4B0D-000D-A910-EB33AB87EE97}"/>
                </a:ext>
              </a:extLst>
            </p:cNvPr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688;p30">
              <a:extLst>
                <a:ext uri="{FF2B5EF4-FFF2-40B4-BE49-F238E27FC236}">
                  <a16:creationId xmlns:a16="http://schemas.microsoft.com/office/drawing/2014/main" id="{B0376300-C13A-97B0-BAF1-B203E20276A2}"/>
                </a:ext>
              </a:extLst>
            </p:cNvPr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689;p30">
              <a:extLst>
                <a:ext uri="{FF2B5EF4-FFF2-40B4-BE49-F238E27FC236}">
                  <a16:creationId xmlns:a16="http://schemas.microsoft.com/office/drawing/2014/main" id="{32C3A7A8-2326-EF8C-8B47-84839A449B61}"/>
                </a:ext>
              </a:extLst>
            </p:cNvPr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690;p30">
              <a:extLst>
                <a:ext uri="{FF2B5EF4-FFF2-40B4-BE49-F238E27FC236}">
                  <a16:creationId xmlns:a16="http://schemas.microsoft.com/office/drawing/2014/main" id="{8FFFC3C2-F10D-592D-147D-AE4A2AA0BCCE}"/>
                </a:ext>
              </a:extLst>
            </p:cNvPr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691;p30">
              <a:extLst>
                <a:ext uri="{FF2B5EF4-FFF2-40B4-BE49-F238E27FC236}">
                  <a16:creationId xmlns:a16="http://schemas.microsoft.com/office/drawing/2014/main" id="{AB6AF040-2283-B676-F5ED-5189CBE4DAE3}"/>
                </a:ext>
              </a:extLst>
            </p:cNvPr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692;p30">
              <a:extLst>
                <a:ext uri="{FF2B5EF4-FFF2-40B4-BE49-F238E27FC236}">
                  <a16:creationId xmlns:a16="http://schemas.microsoft.com/office/drawing/2014/main" id="{229BC997-18B3-FCAF-E82E-C0A6328F700C}"/>
                </a:ext>
              </a:extLst>
            </p:cNvPr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693;p30">
              <a:extLst>
                <a:ext uri="{FF2B5EF4-FFF2-40B4-BE49-F238E27FC236}">
                  <a16:creationId xmlns:a16="http://schemas.microsoft.com/office/drawing/2014/main" id="{131C7E77-C394-F84C-A779-5788BAE870DB}"/>
                </a:ext>
              </a:extLst>
            </p:cNvPr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694;p30">
              <a:extLst>
                <a:ext uri="{FF2B5EF4-FFF2-40B4-BE49-F238E27FC236}">
                  <a16:creationId xmlns:a16="http://schemas.microsoft.com/office/drawing/2014/main" id="{DC90D333-9893-A28D-2685-9BDA3FB7E048}"/>
                </a:ext>
              </a:extLst>
            </p:cNvPr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699;p30">
              <a:extLst>
                <a:ext uri="{FF2B5EF4-FFF2-40B4-BE49-F238E27FC236}">
                  <a16:creationId xmlns:a16="http://schemas.microsoft.com/office/drawing/2014/main" id="{9C521B05-1AA4-E38A-2763-3459FF773EFF}"/>
                </a:ext>
              </a:extLst>
            </p:cNvPr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700;p30">
              <a:extLst>
                <a:ext uri="{FF2B5EF4-FFF2-40B4-BE49-F238E27FC236}">
                  <a16:creationId xmlns:a16="http://schemas.microsoft.com/office/drawing/2014/main" id="{792E135B-D9F1-0B42-8816-403244842202}"/>
                </a:ext>
              </a:extLst>
            </p:cNvPr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701;p30">
              <a:extLst>
                <a:ext uri="{FF2B5EF4-FFF2-40B4-BE49-F238E27FC236}">
                  <a16:creationId xmlns:a16="http://schemas.microsoft.com/office/drawing/2014/main" id="{63076670-3A81-E435-2188-D1F1770198EE}"/>
                </a:ext>
              </a:extLst>
            </p:cNvPr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702;p30">
              <a:extLst>
                <a:ext uri="{FF2B5EF4-FFF2-40B4-BE49-F238E27FC236}">
                  <a16:creationId xmlns:a16="http://schemas.microsoft.com/office/drawing/2014/main" id="{10D205F4-5799-FE03-C539-880C12926AF9}"/>
                </a:ext>
              </a:extLst>
            </p:cNvPr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703;p30">
              <a:extLst>
                <a:ext uri="{FF2B5EF4-FFF2-40B4-BE49-F238E27FC236}">
                  <a16:creationId xmlns:a16="http://schemas.microsoft.com/office/drawing/2014/main" id="{76369336-E021-D763-9134-04CD8637FD37}"/>
                </a:ext>
              </a:extLst>
            </p:cNvPr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706;p30">
              <a:extLst>
                <a:ext uri="{FF2B5EF4-FFF2-40B4-BE49-F238E27FC236}">
                  <a16:creationId xmlns:a16="http://schemas.microsoft.com/office/drawing/2014/main" id="{F544B595-7CF3-3604-9711-EE6E2221FE58}"/>
                </a:ext>
              </a:extLst>
            </p:cNvPr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707;p30">
              <a:extLst>
                <a:ext uri="{FF2B5EF4-FFF2-40B4-BE49-F238E27FC236}">
                  <a16:creationId xmlns:a16="http://schemas.microsoft.com/office/drawing/2014/main" id="{0DF11E38-BCEB-45A6-FF5C-E7AD5FA1B419}"/>
                </a:ext>
              </a:extLst>
            </p:cNvPr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708;p30">
              <a:extLst>
                <a:ext uri="{FF2B5EF4-FFF2-40B4-BE49-F238E27FC236}">
                  <a16:creationId xmlns:a16="http://schemas.microsoft.com/office/drawing/2014/main" id="{C4D88F36-6639-8670-8AEF-9A97B95D1ED8}"/>
                </a:ext>
              </a:extLst>
            </p:cNvPr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709;p30">
              <a:extLst>
                <a:ext uri="{FF2B5EF4-FFF2-40B4-BE49-F238E27FC236}">
                  <a16:creationId xmlns:a16="http://schemas.microsoft.com/office/drawing/2014/main" id="{4ACA07D3-DBD9-7189-AB9B-D8B49F203169}"/>
                </a:ext>
              </a:extLst>
            </p:cNvPr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710;p30">
              <a:extLst>
                <a:ext uri="{FF2B5EF4-FFF2-40B4-BE49-F238E27FC236}">
                  <a16:creationId xmlns:a16="http://schemas.microsoft.com/office/drawing/2014/main" id="{7DA56753-FF6B-EB04-EBD4-B182E9BAE676}"/>
                </a:ext>
              </a:extLst>
            </p:cNvPr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712;p30">
              <a:extLst>
                <a:ext uri="{FF2B5EF4-FFF2-40B4-BE49-F238E27FC236}">
                  <a16:creationId xmlns:a16="http://schemas.microsoft.com/office/drawing/2014/main" id="{D518806E-7725-5FE9-357A-6F245803E383}"/>
                </a:ext>
              </a:extLst>
            </p:cNvPr>
            <p:cNvSpPr/>
            <p:nvPr/>
          </p:nvSpPr>
          <p:spPr>
            <a:xfrm>
              <a:off x="2821525" y="3877500"/>
              <a:ext cx="118775" cy="116525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713;p30">
              <a:extLst>
                <a:ext uri="{FF2B5EF4-FFF2-40B4-BE49-F238E27FC236}">
                  <a16:creationId xmlns:a16="http://schemas.microsoft.com/office/drawing/2014/main" id="{3845994F-D1DB-F558-10B2-B0883AE8B4EF}"/>
                </a:ext>
              </a:extLst>
            </p:cNvPr>
            <p:cNvSpPr/>
            <p:nvPr/>
          </p:nvSpPr>
          <p:spPr>
            <a:xfrm>
              <a:off x="2913350" y="3876025"/>
              <a:ext cx="169450" cy="300875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714;p30">
              <a:extLst>
                <a:ext uri="{FF2B5EF4-FFF2-40B4-BE49-F238E27FC236}">
                  <a16:creationId xmlns:a16="http://schemas.microsoft.com/office/drawing/2014/main" id="{9C9D6874-2FBA-E85A-0F0A-D42741149CF9}"/>
                </a:ext>
              </a:extLst>
            </p:cNvPr>
            <p:cNvSpPr/>
            <p:nvPr/>
          </p:nvSpPr>
          <p:spPr>
            <a:xfrm>
              <a:off x="2912575" y="3785775"/>
              <a:ext cx="81575" cy="120350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715;p30">
              <a:extLst>
                <a:ext uri="{FF2B5EF4-FFF2-40B4-BE49-F238E27FC236}">
                  <a16:creationId xmlns:a16="http://schemas.microsoft.com/office/drawing/2014/main" id="{85555660-4146-B020-E3C9-9485F944226C}"/>
                </a:ext>
              </a:extLst>
            </p:cNvPr>
            <p:cNvSpPr/>
            <p:nvPr/>
          </p:nvSpPr>
          <p:spPr>
            <a:xfrm>
              <a:off x="2861900" y="3663250"/>
              <a:ext cx="186075" cy="127300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716;p30">
              <a:extLst>
                <a:ext uri="{FF2B5EF4-FFF2-40B4-BE49-F238E27FC236}">
                  <a16:creationId xmlns:a16="http://schemas.microsoft.com/office/drawing/2014/main" id="{F3EBCCB0-F72A-9CF8-5A2C-632957108FE0}"/>
                </a:ext>
              </a:extLst>
            </p:cNvPr>
            <p:cNvSpPr/>
            <p:nvPr/>
          </p:nvSpPr>
          <p:spPr>
            <a:xfrm>
              <a:off x="26980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717;p30">
              <a:extLst>
                <a:ext uri="{FF2B5EF4-FFF2-40B4-BE49-F238E27FC236}">
                  <a16:creationId xmlns:a16="http://schemas.microsoft.com/office/drawing/2014/main" id="{A1912466-85D0-0327-2796-399C02A3922E}"/>
                </a:ext>
              </a:extLst>
            </p:cNvPr>
            <p:cNvSpPr/>
            <p:nvPr/>
          </p:nvSpPr>
          <p:spPr>
            <a:xfrm>
              <a:off x="30709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718;p30">
              <a:extLst>
                <a:ext uri="{FF2B5EF4-FFF2-40B4-BE49-F238E27FC236}">
                  <a16:creationId xmlns:a16="http://schemas.microsoft.com/office/drawing/2014/main" id="{BC5017B5-27DF-BEB5-52B1-A66D263142F6}"/>
                </a:ext>
              </a:extLst>
            </p:cNvPr>
            <p:cNvSpPr/>
            <p:nvPr/>
          </p:nvSpPr>
          <p:spPr>
            <a:xfrm>
              <a:off x="2944225" y="3663250"/>
              <a:ext cx="103750" cy="127300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719;p30">
              <a:extLst>
                <a:ext uri="{FF2B5EF4-FFF2-40B4-BE49-F238E27FC236}">
                  <a16:creationId xmlns:a16="http://schemas.microsoft.com/office/drawing/2014/main" id="{57116A79-42B1-1924-0ECF-1F78CC0DD1D1}"/>
                </a:ext>
              </a:extLst>
            </p:cNvPr>
            <p:cNvSpPr/>
            <p:nvPr/>
          </p:nvSpPr>
          <p:spPr>
            <a:xfrm>
              <a:off x="2951350" y="3825675"/>
              <a:ext cx="247850" cy="351225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2721;p30">
            <a:extLst>
              <a:ext uri="{FF2B5EF4-FFF2-40B4-BE49-F238E27FC236}">
                <a16:creationId xmlns:a16="http://schemas.microsoft.com/office/drawing/2014/main" id="{E269E442-AC0F-C08A-89A0-6F84F3BE6440}"/>
              </a:ext>
            </a:extLst>
          </p:cNvPr>
          <p:cNvSpPr txBox="1"/>
          <p:nvPr/>
        </p:nvSpPr>
        <p:spPr>
          <a:xfrm>
            <a:off x="619080" y="6146724"/>
            <a:ext cx="3217969" cy="47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EXPLORATORY TESTING</a:t>
            </a:r>
          </a:p>
        </p:txBody>
      </p:sp>
      <p:sp>
        <p:nvSpPr>
          <p:cNvPr id="990" name="Google Shape;2723;p30">
            <a:extLst>
              <a:ext uri="{FF2B5EF4-FFF2-40B4-BE49-F238E27FC236}">
                <a16:creationId xmlns:a16="http://schemas.microsoft.com/office/drawing/2014/main" id="{3F203149-CB4B-AD38-1BE0-015348061C2E}"/>
              </a:ext>
            </a:extLst>
          </p:cNvPr>
          <p:cNvSpPr txBox="1"/>
          <p:nvPr/>
        </p:nvSpPr>
        <p:spPr>
          <a:xfrm>
            <a:off x="3076874" y="3695700"/>
            <a:ext cx="2638126" cy="49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SMOKE TESTING</a:t>
            </a:r>
          </a:p>
        </p:txBody>
      </p:sp>
      <p:sp>
        <p:nvSpPr>
          <p:cNvPr id="992" name="Google Shape;2725;p30">
            <a:extLst>
              <a:ext uri="{FF2B5EF4-FFF2-40B4-BE49-F238E27FC236}">
                <a16:creationId xmlns:a16="http://schemas.microsoft.com/office/drawing/2014/main" id="{9AFA9A20-B5BF-2ECC-5799-46A78E6C08AC}"/>
              </a:ext>
            </a:extLst>
          </p:cNvPr>
          <p:cNvSpPr txBox="1"/>
          <p:nvPr/>
        </p:nvSpPr>
        <p:spPr>
          <a:xfrm>
            <a:off x="4751692" y="6447753"/>
            <a:ext cx="3160142" cy="27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FUNCTIONAL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/ NON-FUNCTIONAL</a:t>
            </a:r>
          </a:p>
        </p:txBody>
      </p:sp>
      <p:sp>
        <p:nvSpPr>
          <p:cNvPr id="994" name="Google Shape;2727;p30">
            <a:extLst>
              <a:ext uri="{FF2B5EF4-FFF2-40B4-BE49-F238E27FC236}">
                <a16:creationId xmlns:a16="http://schemas.microsoft.com/office/drawing/2014/main" id="{18A6192F-237B-525A-1B84-4FA19867A801}"/>
              </a:ext>
            </a:extLst>
          </p:cNvPr>
          <p:cNvSpPr txBox="1"/>
          <p:nvPr/>
        </p:nvSpPr>
        <p:spPr>
          <a:xfrm>
            <a:off x="6988359" y="3695700"/>
            <a:ext cx="2536641" cy="46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BLACK BOX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 TESTING</a:t>
            </a:r>
          </a:p>
        </p:txBody>
      </p:sp>
      <p:grpSp>
        <p:nvGrpSpPr>
          <p:cNvPr id="996" name="Google Shape;2589;p30">
            <a:extLst>
              <a:ext uri="{FF2B5EF4-FFF2-40B4-BE49-F238E27FC236}">
                <a16:creationId xmlns:a16="http://schemas.microsoft.com/office/drawing/2014/main" id="{F292B699-2AA5-17D2-CA8D-12EDC24FE83B}"/>
              </a:ext>
            </a:extLst>
          </p:cNvPr>
          <p:cNvGrpSpPr/>
          <p:nvPr/>
        </p:nvGrpSpPr>
        <p:grpSpPr>
          <a:xfrm>
            <a:off x="9126681" y="3467101"/>
            <a:ext cx="8086011" cy="3385118"/>
            <a:chOff x="713150" y="1815975"/>
            <a:chExt cx="6286325" cy="2631700"/>
          </a:xfrm>
        </p:grpSpPr>
        <p:sp>
          <p:nvSpPr>
            <p:cNvPr id="997" name="Google Shape;2590;p30">
              <a:extLst>
                <a:ext uri="{FF2B5EF4-FFF2-40B4-BE49-F238E27FC236}">
                  <a16:creationId xmlns:a16="http://schemas.microsoft.com/office/drawing/2014/main" id="{40568EF3-5ED1-CAAF-A201-2BA01C6BE7D3}"/>
                </a:ext>
              </a:extLst>
            </p:cNvPr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592;p30">
              <a:extLst>
                <a:ext uri="{FF2B5EF4-FFF2-40B4-BE49-F238E27FC236}">
                  <a16:creationId xmlns:a16="http://schemas.microsoft.com/office/drawing/2014/main" id="{8A01C95F-153E-93E1-7080-0EBCB7D98364}"/>
                </a:ext>
              </a:extLst>
            </p:cNvPr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593;p30">
              <a:extLst>
                <a:ext uri="{FF2B5EF4-FFF2-40B4-BE49-F238E27FC236}">
                  <a16:creationId xmlns:a16="http://schemas.microsoft.com/office/drawing/2014/main" id="{DC86D3F9-C054-55D4-3A99-0774F8B1219F}"/>
                </a:ext>
              </a:extLst>
            </p:cNvPr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594;p30">
              <a:extLst>
                <a:ext uri="{FF2B5EF4-FFF2-40B4-BE49-F238E27FC236}">
                  <a16:creationId xmlns:a16="http://schemas.microsoft.com/office/drawing/2014/main" id="{337869A8-829F-EB73-4081-F31754FABBB2}"/>
                </a:ext>
              </a:extLst>
            </p:cNvPr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595;p30">
              <a:extLst>
                <a:ext uri="{FF2B5EF4-FFF2-40B4-BE49-F238E27FC236}">
                  <a16:creationId xmlns:a16="http://schemas.microsoft.com/office/drawing/2014/main" id="{05D994D1-DF1B-F36B-584E-B3F11AB1AB07}"/>
                </a:ext>
              </a:extLst>
            </p:cNvPr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596;p30">
              <a:extLst>
                <a:ext uri="{FF2B5EF4-FFF2-40B4-BE49-F238E27FC236}">
                  <a16:creationId xmlns:a16="http://schemas.microsoft.com/office/drawing/2014/main" id="{F18BFA11-271C-4689-5321-DC6E61B004C4}"/>
                </a:ext>
              </a:extLst>
            </p:cNvPr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597;p30">
              <a:extLst>
                <a:ext uri="{FF2B5EF4-FFF2-40B4-BE49-F238E27FC236}">
                  <a16:creationId xmlns:a16="http://schemas.microsoft.com/office/drawing/2014/main" id="{B292C6EE-8096-C50B-1873-D02E8A1F6DCA}"/>
                </a:ext>
              </a:extLst>
            </p:cNvPr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598;p30">
              <a:extLst>
                <a:ext uri="{FF2B5EF4-FFF2-40B4-BE49-F238E27FC236}">
                  <a16:creationId xmlns:a16="http://schemas.microsoft.com/office/drawing/2014/main" id="{9FBE9AD5-EC47-97F3-7559-A4E319416457}"/>
                </a:ext>
              </a:extLst>
            </p:cNvPr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599;p30">
              <a:extLst>
                <a:ext uri="{FF2B5EF4-FFF2-40B4-BE49-F238E27FC236}">
                  <a16:creationId xmlns:a16="http://schemas.microsoft.com/office/drawing/2014/main" id="{E292234E-7CCD-ACA9-5115-EA4B4E338F72}"/>
                </a:ext>
              </a:extLst>
            </p:cNvPr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600;p30">
              <a:extLst>
                <a:ext uri="{FF2B5EF4-FFF2-40B4-BE49-F238E27FC236}">
                  <a16:creationId xmlns:a16="http://schemas.microsoft.com/office/drawing/2014/main" id="{35525998-9C03-1573-F6DA-29BD977CFA60}"/>
                </a:ext>
              </a:extLst>
            </p:cNvPr>
            <p:cNvSpPr/>
            <p:nvPr/>
          </p:nvSpPr>
          <p:spPr>
            <a:xfrm>
              <a:off x="5486474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2601;p30">
              <a:extLst>
                <a:ext uri="{FF2B5EF4-FFF2-40B4-BE49-F238E27FC236}">
                  <a16:creationId xmlns:a16="http://schemas.microsoft.com/office/drawing/2014/main" id="{21F25519-73A3-6BD9-C24C-20B9CFA71824}"/>
                </a:ext>
              </a:extLst>
            </p:cNvPr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2602;p30">
              <a:extLst>
                <a:ext uri="{FF2B5EF4-FFF2-40B4-BE49-F238E27FC236}">
                  <a16:creationId xmlns:a16="http://schemas.microsoft.com/office/drawing/2014/main" id="{39D474D5-147E-614C-A4D8-664D5288139B}"/>
                </a:ext>
              </a:extLst>
            </p:cNvPr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603;p30">
              <a:extLst>
                <a:ext uri="{FF2B5EF4-FFF2-40B4-BE49-F238E27FC236}">
                  <a16:creationId xmlns:a16="http://schemas.microsoft.com/office/drawing/2014/main" id="{7722BE3A-1F2D-0F36-913D-F562C4C852F1}"/>
                </a:ext>
              </a:extLst>
            </p:cNvPr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604;p30">
              <a:extLst>
                <a:ext uri="{FF2B5EF4-FFF2-40B4-BE49-F238E27FC236}">
                  <a16:creationId xmlns:a16="http://schemas.microsoft.com/office/drawing/2014/main" id="{22C24C87-1443-527C-3656-489D807C44A9}"/>
                </a:ext>
              </a:extLst>
            </p:cNvPr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605;p30">
              <a:extLst>
                <a:ext uri="{FF2B5EF4-FFF2-40B4-BE49-F238E27FC236}">
                  <a16:creationId xmlns:a16="http://schemas.microsoft.com/office/drawing/2014/main" id="{5C8B8B8B-2AA8-8B76-BACB-966E84929721}"/>
                </a:ext>
              </a:extLst>
            </p:cNvPr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606;p30">
              <a:extLst>
                <a:ext uri="{FF2B5EF4-FFF2-40B4-BE49-F238E27FC236}">
                  <a16:creationId xmlns:a16="http://schemas.microsoft.com/office/drawing/2014/main" id="{2548B0E2-C105-9596-F8AD-7B5198FFBB25}"/>
                </a:ext>
              </a:extLst>
            </p:cNvPr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607;p30">
              <a:extLst>
                <a:ext uri="{FF2B5EF4-FFF2-40B4-BE49-F238E27FC236}">
                  <a16:creationId xmlns:a16="http://schemas.microsoft.com/office/drawing/2014/main" id="{1E6A4817-1560-4E1E-7275-0FFDB1D0583D}"/>
                </a:ext>
              </a:extLst>
            </p:cNvPr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613;p30">
              <a:extLst>
                <a:ext uri="{FF2B5EF4-FFF2-40B4-BE49-F238E27FC236}">
                  <a16:creationId xmlns:a16="http://schemas.microsoft.com/office/drawing/2014/main" id="{049C6C4C-A3E4-3AB6-75CE-AFC400FC1F9E}"/>
                </a:ext>
              </a:extLst>
            </p:cNvPr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614;p30">
              <a:extLst>
                <a:ext uri="{FF2B5EF4-FFF2-40B4-BE49-F238E27FC236}">
                  <a16:creationId xmlns:a16="http://schemas.microsoft.com/office/drawing/2014/main" id="{6C6C52ED-97C0-A132-7528-B6567040B0BE}"/>
                </a:ext>
              </a:extLst>
            </p:cNvPr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615;p30">
              <a:extLst>
                <a:ext uri="{FF2B5EF4-FFF2-40B4-BE49-F238E27FC236}">
                  <a16:creationId xmlns:a16="http://schemas.microsoft.com/office/drawing/2014/main" id="{F66A89B5-D79C-D059-06E8-04143ED7DB90}"/>
                </a:ext>
              </a:extLst>
            </p:cNvPr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616;p30">
              <a:extLst>
                <a:ext uri="{FF2B5EF4-FFF2-40B4-BE49-F238E27FC236}">
                  <a16:creationId xmlns:a16="http://schemas.microsoft.com/office/drawing/2014/main" id="{AC6A430C-4A28-9E21-1F8E-2D827CEA4D49}"/>
                </a:ext>
              </a:extLst>
            </p:cNvPr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617;p30">
              <a:extLst>
                <a:ext uri="{FF2B5EF4-FFF2-40B4-BE49-F238E27FC236}">
                  <a16:creationId xmlns:a16="http://schemas.microsoft.com/office/drawing/2014/main" id="{50DA4D8A-37F6-1622-E5D6-31C492481FBC}"/>
                </a:ext>
              </a:extLst>
            </p:cNvPr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618;p30">
              <a:extLst>
                <a:ext uri="{FF2B5EF4-FFF2-40B4-BE49-F238E27FC236}">
                  <a16:creationId xmlns:a16="http://schemas.microsoft.com/office/drawing/2014/main" id="{6E213E93-ECF5-235E-1ABC-61FFCD45D3AC}"/>
                </a:ext>
              </a:extLst>
            </p:cNvPr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619;p30">
              <a:extLst>
                <a:ext uri="{FF2B5EF4-FFF2-40B4-BE49-F238E27FC236}">
                  <a16:creationId xmlns:a16="http://schemas.microsoft.com/office/drawing/2014/main" id="{07DE7AD5-3D42-F358-BB39-E7EA7B257EE6}"/>
                </a:ext>
              </a:extLst>
            </p:cNvPr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620;p30">
              <a:extLst>
                <a:ext uri="{FF2B5EF4-FFF2-40B4-BE49-F238E27FC236}">
                  <a16:creationId xmlns:a16="http://schemas.microsoft.com/office/drawing/2014/main" id="{FD4C566E-F2CB-BA80-ED4A-3025C3186C27}"/>
                </a:ext>
              </a:extLst>
            </p:cNvPr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621;p30">
              <a:extLst>
                <a:ext uri="{FF2B5EF4-FFF2-40B4-BE49-F238E27FC236}">
                  <a16:creationId xmlns:a16="http://schemas.microsoft.com/office/drawing/2014/main" id="{5E06158F-A3EF-84DC-62A1-ED24F28C973D}"/>
                </a:ext>
              </a:extLst>
            </p:cNvPr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622;p30">
              <a:extLst>
                <a:ext uri="{FF2B5EF4-FFF2-40B4-BE49-F238E27FC236}">
                  <a16:creationId xmlns:a16="http://schemas.microsoft.com/office/drawing/2014/main" id="{228670FE-F9DF-BEC4-FC9E-1DFC69614C35}"/>
                </a:ext>
              </a:extLst>
            </p:cNvPr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623;p30">
              <a:extLst>
                <a:ext uri="{FF2B5EF4-FFF2-40B4-BE49-F238E27FC236}">
                  <a16:creationId xmlns:a16="http://schemas.microsoft.com/office/drawing/2014/main" id="{8E1CC3D0-A857-4809-2400-F0695FAFF38A}"/>
                </a:ext>
              </a:extLst>
            </p:cNvPr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624;p30">
              <a:extLst>
                <a:ext uri="{FF2B5EF4-FFF2-40B4-BE49-F238E27FC236}">
                  <a16:creationId xmlns:a16="http://schemas.microsoft.com/office/drawing/2014/main" id="{D2CABAFD-76F7-01C8-FC20-93308591D606}"/>
                </a:ext>
              </a:extLst>
            </p:cNvPr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625;p30">
              <a:extLst>
                <a:ext uri="{FF2B5EF4-FFF2-40B4-BE49-F238E27FC236}">
                  <a16:creationId xmlns:a16="http://schemas.microsoft.com/office/drawing/2014/main" id="{B283B721-F10D-8640-C6E1-8598CC27059C}"/>
                </a:ext>
              </a:extLst>
            </p:cNvPr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626;p30">
              <a:extLst>
                <a:ext uri="{FF2B5EF4-FFF2-40B4-BE49-F238E27FC236}">
                  <a16:creationId xmlns:a16="http://schemas.microsoft.com/office/drawing/2014/main" id="{22D33C6B-0D94-D9C8-651B-7019A992874C}"/>
                </a:ext>
              </a:extLst>
            </p:cNvPr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627;p30">
              <a:extLst>
                <a:ext uri="{FF2B5EF4-FFF2-40B4-BE49-F238E27FC236}">
                  <a16:creationId xmlns:a16="http://schemas.microsoft.com/office/drawing/2014/main" id="{3D57CF1C-2CF7-E81F-3F6C-A670C88EF1C2}"/>
                </a:ext>
              </a:extLst>
            </p:cNvPr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628;p30">
              <a:extLst>
                <a:ext uri="{FF2B5EF4-FFF2-40B4-BE49-F238E27FC236}">
                  <a16:creationId xmlns:a16="http://schemas.microsoft.com/office/drawing/2014/main" id="{1EEE6A6C-75E6-1EB7-229E-B06035242504}"/>
                </a:ext>
              </a:extLst>
            </p:cNvPr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629;p30">
              <a:extLst>
                <a:ext uri="{FF2B5EF4-FFF2-40B4-BE49-F238E27FC236}">
                  <a16:creationId xmlns:a16="http://schemas.microsoft.com/office/drawing/2014/main" id="{74DC4BF5-D8DD-BF85-8FAD-1A7E05A4466E}"/>
                </a:ext>
              </a:extLst>
            </p:cNvPr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630;p30">
              <a:extLst>
                <a:ext uri="{FF2B5EF4-FFF2-40B4-BE49-F238E27FC236}">
                  <a16:creationId xmlns:a16="http://schemas.microsoft.com/office/drawing/2014/main" id="{BD8203DF-9A0F-D863-36CE-3A6B45E28031}"/>
                </a:ext>
              </a:extLst>
            </p:cNvPr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631;p30">
              <a:extLst>
                <a:ext uri="{FF2B5EF4-FFF2-40B4-BE49-F238E27FC236}">
                  <a16:creationId xmlns:a16="http://schemas.microsoft.com/office/drawing/2014/main" id="{07F67784-27B3-38D3-AAEF-3369CB08033B}"/>
                </a:ext>
              </a:extLst>
            </p:cNvPr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633;p30">
              <a:extLst>
                <a:ext uri="{FF2B5EF4-FFF2-40B4-BE49-F238E27FC236}">
                  <a16:creationId xmlns:a16="http://schemas.microsoft.com/office/drawing/2014/main" id="{5D493992-F774-C23D-12BB-A86EF9F86AB3}"/>
                </a:ext>
              </a:extLst>
            </p:cNvPr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634;p30">
              <a:extLst>
                <a:ext uri="{FF2B5EF4-FFF2-40B4-BE49-F238E27FC236}">
                  <a16:creationId xmlns:a16="http://schemas.microsoft.com/office/drawing/2014/main" id="{65F7A614-B912-4C99-BD6F-9E25AB606E8F}"/>
                </a:ext>
              </a:extLst>
            </p:cNvPr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635;p30">
              <a:extLst>
                <a:ext uri="{FF2B5EF4-FFF2-40B4-BE49-F238E27FC236}">
                  <a16:creationId xmlns:a16="http://schemas.microsoft.com/office/drawing/2014/main" id="{8724FAF0-CFA2-9BDA-2AEE-EE2840F63E4B}"/>
                </a:ext>
              </a:extLst>
            </p:cNvPr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636;p30">
              <a:extLst>
                <a:ext uri="{FF2B5EF4-FFF2-40B4-BE49-F238E27FC236}">
                  <a16:creationId xmlns:a16="http://schemas.microsoft.com/office/drawing/2014/main" id="{8ADF6E55-DFDB-5745-F8E4-E6CD39DEC4C9}"/>
                </a:ext>
              </a:extLst>
            </p:cNvPr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637;p30">
              <a:extLst>
                <a:ext uri="{FF2B5EF4-FFF2-40B4-BE49-F238E27FC236}">
                  <a16:creationId xmlns:a16="http://schemas.microsoft.com/office/drawing/2014/main" id="{55BF696B-F1A5-69A0-D126-164D9F477EED}"/>
                </a:ext>
              </a:extLst>
            </p:cNvPr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638;p30">
              <a:extLst>
                <a:ext uri="{FF2B5EF4-FFF2-40B4-BE49-F238E27FC236}">
                  <a16:creationId xmlns:a16="http://schemas.microsoft.com/office/drawing/2014/main" id="{330D28ED-4606-F082-72A6-AD52CC0E3E67}"/>
                </a:ext>
              </a:extLst>
            </p:cNvPr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639;p30">
              <a:extLst>
                <a:ext uri="{FF2B5EF4-FFF2-40B4-BE49-F238E27FC236}">
                  <a16:creationId xmlns:a16="http://schemas.microsoft.com/office/drawing/2014/main" id="{6E90D47C-ABF0-AEB7-CF99-E5546BAF437C}"/>
                </a:ext>
              </a:extLst>
            </p:cNvPr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640;p30">
              <a:extLst>
                <a:ext uri="{FF2B5EF4-FFF2-40B4-BE49-F238E27FC236}">
                  <a16:creationId xmlns:a16="http://schemas.microsoft.com/office/drawing/2014/main" id="{D381D72E-BCEC-E394-33E8-800B6405D833}"/>
                </a:ext>
              </a:extLst>
            </p:cNvPr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641;p30">
              <a:extLst>
                <a:ext uri="{FF2B5EF4-FFF2-40B4-BE49-F238E27FC236}">
                  <a16:creationId xmlns:a16="http://schemas.microsoft.com/office/drawing/2014/main" id="{8C45D630-8819-4904-98CA-86414393F264}"/>
                </a:ext>
              </a:extLst>
            </p:cNvPr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642;p30">
              <a:extLst>
                <a:ext uri="{FF2B5EF4-FFF2-40B4-BE49-F238E27FC236}">
                  <a16:creationId xmlns:a16="http://schemas.microsoft.com/office/drawing/2014/main" id="{84E6D0F3-B382-3F93-D6F6-CE5660E0DFF5}"/>
                </a:ext>
              </a:extLst>
            </p:cNvPr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643;p30">
              <a:extLst>
                <a:ext uri="{FF2B5EF4-FFF2-40B4-BE49-F238E27FC236}">
                  <a16:creationId xmlns:a16="http://schemas.microsoft.com/office/drawing/2014/main" id="{B21B649F-EF07-995A-4D63-77651C16FA34}"/>
                </a:ext>
              </a:extLst>
            </p:cNvPr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644;p30">
              <a:extLst>
                <a:ext uri="{FF2B5EF4-FFF2-40B4-BE49-F238E27FC236}">
                  <a16:creationId xmlns:a16="http://schemas.microsoft.com/office/drawing/2014/main" id="{972A2593-4392-624D-8DAB-48BA0BDF0FDC}"/>
                </a:ext>
              </a:extLst>
            </p:cNvPr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45;p30">
              <a:extLst>
                <a:ext uri="{FF2B5EF4-FFF2-40B4-BE49-F238E27FC236}">
                  <a16:creationId xmlns:a16="http://schemas.microsoft.com/office/drawing/2014/main" id="{D574FB19-67B3-E22D-47A1-3902EAD4A283}"/>
                </a:ext>
              </a:extLst>
            </p:cNvPr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646;p30">
              <a:extLst>
                <a:ext uri="{FF2B5EF4-FFF2-40B4-BE49-F238E27FC236}">
                  <a16:creationId xmlns:a16="http://schemas.microsoft.com/office/drawing/2014/main" id="{5AA1CDAB-B4A3-1D52-586F-DA5723B170F3}"/>
                </a:ext>
              </a:extLst>
            </p:cNvPr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647;p30">
              <a:extLst>
                <a:ext uri="{FF2B5EF4-FFF2-40B4-BE49-F238E27FC236}">
                  <a16:creationId xmlns:a16="http://schemas.microsoft.com/office/drawing/2014/main" id="{441C19CB-22E7-FB47-EB1C-20F03B5A5363}"/>
                </a:ext>
              </a:extLst>
            </p:cNvPr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648;p30">
              <a:extLst>
                <a:ext uri="{FF2B5EF4-FFF2-40B4-BE49-F238E27FC236}">
                  <a16:creationId xmlns:a16="http://schemas.microsoft.com/office/drawing/2014/main" id="{DD0DB1FA-2144-C741-F0D8-1C4A2B4395AC}"/>
                </a:ext>
              </a:extLst>
            </p:cNvPr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649;p30">
              <a:extLst>
                <a:ext uri="{FF2B5EF4-FFF2-40B4-BE49-F238E27FC236}">
                  <a16:creationId xmlns:a16="http://schemas.microsoft.com/office/drawing/2014/main" id="{C51D9C1C-B5D4-818E-001E-D56FBB62136A}"/>
                </a:ext>
              </a:extLst>
            </p:cNvPr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650;p30">
              <a:extLst>
                <a:ext uri="{FF2B5EF4-FFF2-40B4-BE49-F238E27FC236}">
                  <a16:creationId xmlns:a16="http://schemas.microsoft.com/office/drawing/2014/main" id="{FA53E5F3-69FA-02AE-5AAA-C6B556A7C3ED}"/>
                </a:ext>
              </a:extLst>
            </p:cNvPr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651;p30">
              <a:extLst>
                <a:ext uri="{FF2B5EF4-FFF2-40B4-BE49-F238E27FC236}">
                  <a16:creationId xmlns:a16="http://schemas.microsoft.com/office/drawing/2014/main" id="{D14D6420-C833-128A-74BA-DFF35BE472A7}"/>
                </a:ext>
              </a:extLst>
            </p:cNvPr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652;p30">
              <a:extLst>
                <a:ext uri="{FF2B5EF4-FFF2-40B4-BE49-F238E27FC236}">
                  <a16:creationId xmlns:a16="http://schemas.microsoft.com/office/drawing/2014/main" id="{502E4244-DD95-EF09-6D3F-E80F24397C4D}"/>
                </a:ext>
              </a:extLst>
            </p:cNvPr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653;p30">
              <a:extLst>
                <a:ext uri="{FF2B5EF4-FFF2-40B4-BE49-F238E27FC236}">
                  <a16:creationId xmlns:a16="http://schemas.microsoft.com/office/drawing/2014/main" id="{ECEF2E8B-5F3A-77EF-482B-D09FBF5980BD}"/>
                </a:ext>
              </a:extLst>
            </p:cNvPr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654;p30">
              <a:extLst>
                <a:ext uri="{FF2B5EF4-FFF2-40B4-BE49-F238E27FC236}">
                  <a16:creationId xmlns:a16="http://schemas.microsoft.com/office/drawing/2014/main" id="{48FD098F-0F6B-084B-64D0-B1C5F173B16C}"/>
                </a:ext>
              </a:extLst>
            </p:cNvPr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655;p30">
              <a:extLst>
                <a:ext uri="{FF2B5EF4-FFF2-40B4-BE49-F238E27FC236}">
                  <a16:creationId xmlns:a16="http://schemas.microsoft.com/office/drawing/2014/main" id="{63E0E3CC-23C0-37F2-D43B-CD590C460617}"/>
                </a:ext>
              </a:extLst>
            </p:cNvPr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656;p30">
              <a:extLst>
                <a:ext uri="{FF2B5EF4-FFF2-40B4-BE49-F238E27FC236}">
                  <a16:creationId xmlns:a16="http://schemas.microsoft.com/office/drawing/2014/main" id="{121116E7-948A-B712-D7D5-29A7A70DFA9E}"/>
                </a:ext>
              </a:extLst>
            </p:cNvPr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657;p30">
              <a:extLst>
                <a:ext uri="{FF2B5EF4-FFF2-40B4-BE49-F238E27FC236}">
                  <a16:creationId xmlns:a16="http://schemas.microsoft.com/office/drawing/2014/main" id="{F5EFB4D2-8701-B13A-9BC9-D781A877A6A7}"/>
                </a:ext>
              </a:extLst>
            </p:cNvPr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658;p30">
              <a:extLst>
                <a:ext uri="{FF2B5EF4-FFF2-40B4-BE49-F238E27FC236}">
                  <a16:creationId xmlns:a16="http://schemas.microsoft.com/office/drawing/2014/main" id="{C18AAC2F-2FAC-2BCD-0D45-B20DBEFACCC9}"/>
                </a:ext>
              </a:extLst>
            </p:cNvPr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659;p30">
              <a:extLst>
                <a:ext uri="{FF2B5EF4-FFF2-40B4-BE49-F238E27FC236}">
                  <a16:creationId xmlns:a16="http://schemas.microsoft.com/office/drawing/2014/main" id="{FA9ED77F-7FDE-29C6-ACEB-16ADB07FA040}"/>
                </a:ext>
              </a:extLst>
            </p:cNvPr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660;p30">
              <a:extLst>
                <a:ext uri="{FF2B5EF4-FFF2-40B4-BE49-F238E27FC236}">
                  <a16:creationId xmlns:a16="http://schemas.microsoft.com/office/drawing/2014/main" id="{74BF1417-46E2-1B7F-6962-9AF5E7A430D0}"/>
                </a:ext>
              </a:extLst>
            </p:cNvPr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661;p30">
              <a:extLst>
                <a:ext uri="{FF2B5EF4-FFF2-40B4-BE49-F238E27FC236}">
                  <a16:creationId xmlns:a16="http://schemas.microsoft.com/office/drawing/2014/main" id="{D354AC9C-ABEC-6612-29F6-9414341EF0EA}"/>
                </a:ext>
              </a:extLst>
            </p:cNvPr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662;p30">
              <a:extLst>
                <a:ext uri="{FF2B5EF4-FFF2-40B4-BE49-F238E27FC236}">
                  <a16:creationId xmlns:a16="http://schemas.microsoft.com/office/drawing/2014/main" id="{DC5C86A8-C2A7-9E8D-698B-5D8DDFF15614}"/>
                </a:ext>
              </a:extLst>
            </p:cNvPr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663;p30">
              <a:extLst>
                <a:ext uri="{FF2B5EF4-FFF2-40B4-BE49-F238E27FC236}">
                  <a16:creationId xmlns:a16="http://schemas.microsoft.com/office/drawing/2014/main" id="{7CC67EA9-F1E1-332B-A973-B6F6117EF19D}"/>
                </a:ext>
              </a:extLst>
            </p:cNvPr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664;p30">
              <a:extLst>
                <a:ext uri="{FF2B5EF4-FFF2-40B4-BE49-F238E27FC236}">
                  <a16:creationId xmlns:a16="http://schemas.microsoft.com/office/drawing/2014/main" id="{F7A7A090-4E47-A3EA-8B57-C65015B366C4}"/>
                </a:ext>
              </a:extLst>
            </p:cNvPr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665;p30">
              <a:extLst>
                <a:ext uri="{FF2B5EF4-FFF2-40B4-BE49-F238E27FC236}">
                  <a16:creationId xmlns:a16="http://schemas.microsoft.com/office/drawing/2014/main" id="{11B8223A-E7D2-F711-9D3C-251DAAA2E67C}"/>
                </a:ext>
              </a:extLst>
            </p:cNvPr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666;p30">
              <a:extLst>
                <a:ext uri="{FF2B5EF4-FFF2-40B4-BE49-F238E27FC236}">
                  <a16:creationId xmlns:a16="http://schemas.microsoft.com/office/drawing/2014/main" id="{D0B370B0-CB2C-D0F1-1F8B-3905856ED891}"/>
                </a:ext>
              </a:extLst>
            </p:cNvPr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667;p30">
              <a:extLst>
                <a:ext uri="{FF2B5EF4-FFF2-40B4-BE49-F238E27FC236}">
                  <a16:creationId xmlns:a16="http://schemas.microsoft.com/office/drawing/2014/main" id="{874B629C-C49C-C23E-BE61-DC9DBC61342F}"/>
                </a:ext>
              </a:extLst>
            </p:cNvPr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668;p30">
              <a:extLst>
                <a:ext uri="{FF2B5EF4-FFF2-40B4-BE49-F238E27FC236}">
                  <a16:creationId xmlns:a16="http://schemas.microsoft.com/office/drawing/2014/main" id="{854AEF9E-9621-83EB-C8FD-C75D3B40D291}"/>
                </a:ext>
              </a:extLst>
            </p:cNvPr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669;p30">
              <a:extLst>
                <a:ext uri="{FF2B5EF4-FFF2-40B4-BE49-F238E27FC236}">
                  <a16:creationId xmlns:a16="http://schemas.microsoft.com/office/drawing/2014/main" id="{6615F973-D9D1-7C69-6D77-30C90AAB3F25}"/>
                </a:ext>
              </a:extLst>
            </p:cNvPr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670;p30">
              <a:extLst>
                <a:ext uri="{FF2B5EF4-FFF2-40B4-BE49-F238E27FC236}">
                  <a16:creationId xmlns:a16="http://schemas.microsoft.com/office/drawing/2014/main" id="{1E232A6E-FA4E-7DF5-5909-8387D345A9BD}"/>
                </a:ext>
              </a:extLst>
            </p:cNvPr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671;p30">
              <a:extLst>
                <a:ext uri="{FF2B5EF4-FFF2-40B4-BE49-F238E27FC236}">
                  <a16:creationId xmlns:a16="http://schemas.microsoft.com/office/drawing/2014/main" id="{C0A07A54-D951-20F7-46D1-C18F58948AA2}"/>
                </a:ext>
              </a:extLst>
            </p:cNvPr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672;p30">
              <a:extLst>
                <a:ext uri="{FF2B5EF4-FFF2-40B4-BE49-F238E27FC236}">
                  <a16:creationId xmlns:a16="http://schemas.microsoft.com/office/drawing/2014/main" id="{E23CA3EF-3076-CAB6-C65F-506227C04343}"/>
                </a:ext>
              </a:extLst>
            </p:cNvPr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673;p30">
              <a:extLst>
                <a:ext uri="{FF2B5EF4-FFF2-40B4-BE49-F238E27FC236}">
                  <a16:creationId xmlns:a16="http://schemas.microsoft.com/office/drawing/2014/main" id="{7269A463-A784-C54F-787D-8F51201788BC}"/>
                </a:ext>
              </a:extLst>
            </p:cNvPr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674;p30">
              <a:extLst>
                <a:ext uri="{FF2B5EF4-FFF2-40B4-BE49-F238E27FC236}">
                  <a16:creationId xmlns:a16="http://schemas.microsoft.com/office/drawing/2014/main" id="{A801CB56-2478-71D5-E058-C8E2578DABBE}"/>
                </a:ext>
              </a:extLst>
            </p:cNvPr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675;p30">
              <a:extLst>
                <a:ext uri="{FF2B5EF4-FFF2-40B4-BE49-F238E27FC236}">
                  <a16:creationId xmlns:a16="http://schemas.microsoft.com/office/drawing/2014/main" id="{B67C80FD-6B71-6D0F-6FA5-247305095D9E}"/>
                </a:ext>
              </a:extLst>
            </p:cNvPr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676;p30">
              <a:extLst>
                <a:ext uri="{FF2B5EF4-FFF2-40B4-BE49-F238E27FC236}">
                  <a16:creationId xmlns:a16="http://schemas.microsoft.com/office/drawing/2014/main" id="{F3C4F5A1-D6F9-E6F1-4D31-78475A1FCD4C}"/>
                </a:ext>
              </a:extLst>
            </p:cNvPr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677;p30">
              <a:extLst>
                <a:ext uri="{FF2B5EF4-FFF2-40B4-BE49-F238E27FC236}">
                  <a16:creationId xmlns:a16="http://schemas.microsoft.com/office/drawing/2014/main" id="{0D6A83FD-22B9-45F4-E289-15E10D65CEAA}"/>
                </a:ext>
              </a:extLst>
            </p:cNvPr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678;p30">
              <a:extLst>
                <a:ext uri="{FF2B5EF4-FFF2-40B4-BE49-F238E27FC236}">
                  <a16:creationId xmlns:a16="http://schemas.microsoft.com/office/drawing/2014/main" id="{90E54E03-B028-F328-CD08-7BEE84BF498D}"/>
                </a:ext>
              </a:extLst>
            </p:cNvPr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679;p30">
              <a:extLst>
                <a:ext uri="{FF2B5EF4-FFF2-40B4-BE49-F238E27FC236}">
                  <a16:creationId xmlns:a16="http://schemas.microsoft.com/office/drawing/2014/main" id="{B0F9080E-AF12-349B-AF43-9EC703FF6142}"/>
                </a:ext>
              </a:extLst>
            </p:cNvPr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680;p30">
              <a:extLst>
                <a:ext uri="{FF2B5EF4-FFF2-40B4-BE49-F238E27FC236}">
                  <a16:creationId xmlns:a16="http://schemas.microsoft.com/office/drawing/2014/main" id="{0FFD8ADD-84CE-1978-0423-D42958097FCC}"/>
                </a:ext>
              </a:extLst>
            </p:cNvPr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681;p30">
              <a:extLst>
                <a:ext uri="{FF2B5EF4-FFF2-40B4-BE49-F238E27FC236}">
                  <a16:creationId xmlns:a16="http://schemas.microsoft.com/office/drawing/2014/main" id="{3D5D8343-DE96-7B78-8B6A-CEA4E09309AC}"/>
                </a:ext>
              </a:extLst>
            </p:cNvPr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682;p30">
              <a:extLst>
                <a:ext uri="{FF2B5EF4-FFF2-40B4-BE49-F238E27FC236}">
                  <a16:creationId xmlns:a16="http://schemas.microsoft.com/office/drawing/2014/main" id="{11BF8C85-62D9-1077-F668-6449B48C4E6B}"/>
                </a:ext>
              </a:extLst>
            </p:cNvPr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683;p30">
              <a:extLst>
                <a:ext uri="{FF2B5EF4-FFF2-40B4-BE49-F238E27FC236}">
                  <a16:creationId xmlns:a16="http://schemas.microsoft.com/office/drawing/2014/main" id="{76EE3D15-8F96-1FE6-27A0-F9E710C9928C}"/>
                </a:ext>
              </a:extLst>
            </p:cNvPr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684;p30">
              <a:extLst>
                <a:ext uri="{FF2B5EF4-FFF2-40B4-BE49-F238E27FC236}">
                  <a16:creationId xmlns:a16="http://schemas.microsoft.com/office/drawing/2014/main" id="{8601B6F9-7C13-2ED5-12AF-F04ECB69E6EA}"/>
                </a:ext>
              </a:extLst>
            </p:cNvPr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685;p30">
              <a:extLst>
                <a:ext uri="{FF2B5EF4-FFF2-40B4-BE49-F238E27FC236}">
                  <a16:creationId xmlns:a16="http://schemas.microsoft.com/office/drawing/2014/main" id="{EDD86BF3-D0E4-76F8-C88E-B3A3887D0B65}"/>
                </a:ext>
              </a:extLst>
            </p:cNvPr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686;p30">
              <a:extLst>
                <a:ext uri="{FF2B5EF4-FFF2-40B4-BE49-F238E27FC236}">
                  <a16:creationId xmlns:a16="http://schemas.microsoft.com/office/drawing/2014/main" id="{B8749ABC-9FE6-7CFF-735E-1377A4503683}"/>
                </a:ext>
              </a:extLst>
            </p:cNvPr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687;p30">
              <a:extLst>
                <a:ext uri="{FF2B5EF4-FFF2-40B4-BE49-F238E27FC236}">
                  <a16:creationId xmlns:a16="http://schemas.microsoft.com/office/drawing/2014/main" id="{812CEAEF-C730-EC81-6F35-7A787414DD91}"/>
                </a:ext>
              </a:extLst>
            </p:cNvPr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688;p30">
              <a:extLst>
                <a:ext uri="{FF2B5EF4-FFF2-40B4-BE49-F238E27FC236}">
                  <a16:creationId xmlns:a16="http://schemas.microsoft.com/office/drawing/2014/main" id="{1EA7C732-9585-6366-C70B-1F568A1B2BB5}"/>
                </a:ext>
              </a:extLst>
            </p:cNvPr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689;p30">
              <a:extLst>
                <a:ext uri="{FF2B5EF4-FFF2-40B4-BE49-F238E27FC236}">
                  <a16:creationId xmlns:a16="http://schemas.microsoft.com/office/drawing/2014/main" id="{DF2D5C48-0018-8CC1-3948-364FCF72ACA6}"/>
                </a:ext>
              </a:extLst>
            </p:cNvPr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690;p30">
              <a:extLst>
                <a:ext uri="{FF2B5EF4-FFF2-40B4-BE49-F238E27FC236}">
                  <a16:creationId xmlns:a16="http://schemas.microsoft.com/office/drawing/2014/main" id="{90B88311-B8FC-257B-4AC9-9E03667EFA75}"/>
                </a:ext>
              </a:extLst>
            </p:cNvPr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691;p30">
              <a:extLst>
                <a:ext uri="{FF2B5EF4-FFF2-40B4-BE49-F238E27FC236}">
                  <a16:creationId xmlns:a16="http://schemas.microsoft.com/office/drawing/2014/main" id="{1B3487F9-9082-EE83-856F-DE36CB603CFE}"/>
                </a:ext>
              </a:extLst>
            </p:cNvPr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692;p30">
              <a:extLst>
                <a:ext uri="{FF2B5EF4-FFF2-40B4-BE49-F238E27FC236}">
                  <a16:creationId xmlns:a16="http://schemas.microsoft.com/office/drawing/2014/main" id="{0C8FB7C1-FE13-27B0-CEEE-F163923F7CB7}"/>
                </a:ext>
              </a:extLst>
            </p:cNvPr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693;p30">
              <a:extLst>
                <a:ext uri="{FF2B5EF4-FFF2-40B4-BE49-F238E27FC236}">
                  <a16:creationId xmlns:a16="http://schemas.microsoft.com/office/drawing/2014/main" id="{0FEE6CDA-443D-32F4-70CD-13755B519050}"/>
                </a:ext>
              </a:extLst>
            </p:cNvPr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694;p30">
              <a:extLst>
                <a:ext uri="{FF2B5EF4-FFF2-40B4-BE49-F238E27FC236}">
                  <a16:creationId xmlns:a16="http://schemas.microsoft.com/office/drawing/2014/main" id="{8C4F2E86-D1CB-646E-D9DD-781800975E43}"/>
                </a:ext>
              </a:extLst>
            </p:cNvPr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695;p30">
              <a:extLst>
                <a:ext uri="{FF2B5EF4-FFF2-40B4-BE49-F238E27FC236}">
                  <a16:creationId xmlns:a16="http://schemas.microsoft.com/office/drawing/2014/main" id="{C43CA3D1-4AB0-C53A-A7E5-EA5D8B443359}"/>
                </a:ext>
              </a:extLst>
            </p:cNvPr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696;p30">
              <a:extLst>
                <a:ext uri="{FF2B5EF4-FFF2-40B4-BE49-F238E27FC236}">
                  <a16:creationId xmlns:a16="http://schemas.microsoft.com/office/drawing/2014/main" id="{25B9132D-074D-CB02-F88F-79A957A97D6D}"/>
                </a:ext>
              </a:extLst>
            </p:cNvPr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697;p30">
              <a:extLst>
                <a:ext uri="{FF2B5EF4-FFF2-40B4-BE49-F238E27FC236}">
                  <a16:creationId xmlns:a16="http://schemas.microsoft.com/office/drawing/2014/main" id="{F7B6FFDB-3889-B4B3-EA8C-77644FFEE87E}"/>
                </a:ext>
              </a:extLst>
            </p:cNvPr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698;p30">
              <a:extLst>
                <a:ext uri="{FF2B5EF4-FFF2-40B4-BE49-F238E27FC236}">
                  <a16:creationId xmlns:a16="http://schemas.microsoft.com/office/drawing/2014/main" id="{4477D28E-A5FD-9AF2-2D17-A4763BCB9D11}"/>
                </a:ext>
              </a:extLst>
            </p:cNvPr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699;p30">
              <a:extLst>
                <a:ext uri="{FF2B5EF4-FFF2-40B4-BE49-F238E27FC236}">
                  <a16:creationId xmlns:a16="http://schemas.microsoft.com/office/drawing/2014/main" id="{042F5197-6616-B20A-9BBF-B51E33C05C9A}"/>
                </a:ext>
              </a:extLst>
            </p:cNvPr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700;p30">
              <a:extLst>
                <a:ext uri="{FF2B5EF4-FFF2-40B4-BE49-F238E27FC236}">
                  <a16:creationId xmlns:a16="http://schemas.microsoft.com/office/drawing/2014/main" id="{B41C6D0F-05A9-5408-C256-011EB09FAE2E}"/>
                </a:ext>
              </a:extLst>
            </p:cNvPr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701;p30">
              <a:extLst>
                <a:ext uri="{FF2B5EF4-FFF2-40B4-BE49-F238E27FC236}">
                  <a16:creationId xmlns:a16="http://schemas.microsoft.com/office/drawing/2014/main" id="{3B645BF3-78A4-466F-FFD6-D0C0956DDF8C}"/>
                </a:ext>
              </a:extLst>
            </p:cNvPr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702;p30">
              <a:extLst>
                <a:ext uri="{FF2B5EF4-FFF2-40B4-BE49-F238E27FC236}">
                  <a16:creationId xmlns:a16="http://schemas.microsoft.com/office/drawing/2014/main" id="{EF1723E5-C363-B8BA-7543-AFA2C3CDD6E2}"/>
                </a:ext>
              </a:extLst>
            </p:cNvPr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703;p30">
              <a:extLst>
                <a:ext uri="{FF2B5EF4-FFF2-40B4-BE49-F238E27FC236}">
                  <a16:creationId xmlns:a16="http://schemas.microsoft.com/office/drawing/2014/main" id="{2F526F66-C675-C261-75F1-E6B62E62A995}"/>
                </a:ext>
              </a:extLst>
            </p:cNvPr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704;p30">
              <a:extLst>
                <a:ext uri="{FF2B5EF4-FFF2-40B4-BE49-F238E27FC236}">
                  <a16:creationId xmlns:a16="http://schemas.microsoft.com/office/drawing/2014/main" id="{00CCFB07-D940-7828-4F41-08F6D5852254}"/>
                </a:ext>
              </a:extLst>
            </p:cNvPr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705;p30">
              <a:extLst>
                <a:ext uri="{FF2B5EF4-FFF2-40B4-BE49-F238E27FC236}">
                  <a16:creationId xmlns:a16="http://schemas.microsoft.com/office/drawing/2014/main" id="{79897986-114A-3DEB-E8E3-0A49B4DF85B2}"/>
                </a:ext>
              </a:extLst>
            </p:cNvPr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706;p30">
              <a:extLst>
                <a:ext uri="{FF2B5EF4-FFF2-40B4-BE49-F238E27FC236}">
                  <a16:creationId xmlns:a16="http://schemas.microsoft.com/office/drawing/2014/main" id="{DA0C996A-5862-20E0-7508-BBE238D0470F}"/>
                </a:ext>
              </a:extLst>
            </p:cNvPr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707;p30">
              <a:extLst>
                <a:ext uri="{FF2B5EF4-FFF2-40B4-BE49-F238E27FC236}">
                  <a16:creationId xmlns:a16="http://schemas.microsoft.com/office/drawing/2014/main" id="{7849E2E0-80C7-6B7C-AB09-17673185F23D}"/>
                </a:ext>
              </a:extLst>
            </p:cNvPr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708;p30">
              <a:extLst>
                <a:ext uri="{FF2B5EF4-FFF2-40B4-BE49-F238E27FC236}">
                  <a16:creationId xmlns:a16="http://schemas.microsoft.com/office/drawing/2014/main" id="{8FD098AD-DD44-127D-8C13-8233A474BCD0}"/>
                </a:ext>
              </a:extLst>
            </p:cNvPr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709;p30">
              <a:extLst>
                <a:ext uri="{FF2B5EF4-FFF2-40B4-BE49-F238E27FC236}">
                  <a16:creationId xmlns:a16="http://schemas.microsoft.com/office/drawing/2014/main" id="{B840B655-A5C3-466B-DED8-3796A330464A}"/>
                </a:ext>
              </a:extLst>
            </p:cNvPr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710;p30">
              <a:extLst>
                <a:ext uri="{FF2B5EF4-FFF2-40B4-BE49-F238E27FC236}">
                  <a16:creationId xmlns:a16="http://schemas.microsoft.com/office/drawing/2014/main" id="{BD6EB38C-BBDC-29C3-00F3-898B5F987675}"/>
                </a:ext>
              </a:extLst>
            </p:cNvPr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711;p30">
              <a:extLst>
                <a:ext uri="{FF2B5EF4-FFF2-40B4-BE49-F238E27FC236}">
                  <a16:creationId xmlns:a16="http://schemas.microsoft.com/office/drawing/2014/main" id="{769F39DE-24E9-D3D5-0ECC-4CCF55EEA0B3}"/>
                </a:ext>
              </a:extLst>
            </p:cNvPr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2721;p30">
            <a:extLst>
              <a:ext uri="{FF2B5EF4-FFF2-40B4-BE49-F238E27FC236}">
                <a16:creationId xmlns:a16="http://schemas.microsoft.com/office/drawing/2014/main" id="{527A2C95-0333-F83E-B1B0-98403499BC1B}"/>
              </a:ext>
            </a:extLst>
          </p:cNvPr>
          <p:cNvSpPr txBox="1"/>
          <p:nvPr/>
        </p:nvSpPr>
        <p:spPr>
          <a:xfrm>
            <a:off x="8625943" y="6322153"/>
            <a:ext cx="2984289" cy="49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POSITIVE /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NEGATIVE TESTING</a:t>
            </a:r>
          </a:p>
        </p:txBody>
      </p:sp>
      <p:sp>
        <p:nvSpPr>
          <p:cNvPr id="1129" name="Google Shape;2723;p30">
            <a:extLst>
              <a:ext uri="{FF2B5EF4-FFF2-40B4-BE49-F238E27FC236}">
                <a16:creationId xmlns:a16="http://schemas.microsoft.com/office/drawing/2014/main" id="{ABC1E0F2-4DF2-424C-C260-EDCED6A8F7B3}"/>
              </a:ext>
            </a:extLst>
          </p:cNvPr>
          <p:cNvSpPr txBox="1"/>
          <p:nvPr/>
        </p:nvSpPr>
        <p:spPr>
          <a:xfrm>
            <a:off x="10453354" y="3788823"/>
            <a:ext cx="3137677" cy="27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COMPATIBILITY TESTING</a:t>
            </a:r>
          </a:p>
        </p:txBody>
      </p:sp>
      <p:sp>
        <p:nvSpPr>
          <p:cNvPr id="1131" name="Google Shape;2725;p30">
            <a:extLst>
              <a:ext uri="{FF2B5EF4-FFF2-40B4-BE49-F238E27FC236}">
                <a16:creationId xmlns:a16="http://schemas.microsoft.com/office/drawing/2014/main" id="{CD0AEFE6-2BE6-A777-450E-CA0F667171BB}"/>
              </a:ext>
            </a:extLst>
          </p:cNvPr>
          <p:cNvSpPr txBox="1"/>
          <p:nvPr/>
        </p:nvSpPr>
        <p:spPr>
          <a:xfrm>
            <a:off x="13038039" y="6189068"/>
            <a:ext cx="1858064" cy="27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UI </a:t>
            </a: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TESTING</a:t>
            </a:r>
          </a:p>
        </p:txBody>
      </p:sp>
      <p:sp>
        <p:nvSpPr>
          <p:cNvPr id="1133" name="Google Shape;2727;p30">
            <a:extLst>
              <a:ext uri="{FF2B5EF4-FFF2-40B4-BE49-F238E27FC236}">
                <a16:creationId xmlns:a16="http://schemas.microsoft.com/office/drawing/2014/main" id="{134440EA-A612-7B84-9AB3-DFB2CAE74A36}"/>
              </a:ext>
            </a:extLst>
          </p:cNvPr>
          <p:cNvSpPr txBox="1"/>
          <p:nvPr/>
        </p:nvSpPr>
        <p:spPr>
          <a:xfrm>
            <a:off x="14685129" y="3791470"/>
            <a:ext cx="2391464" cy="27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Montserrat Semi-Bold" panose="020B0604020202020204" charset="0"/>
                <a:ea typeface="Fira Sans Medium"/>
                <a:cs typeface="Fira Sans Medium"/>
                <a:sym typeface="Fira Sans Medium"/>
              </a:rPr>
              <a:t>USABILITY TESTING</a:t>
            </a:r>
          </a:p>
        </p:txBody>
      </p:sp>
      <p:grpSp>
        <p:nvGrpSpPr>
          <p:cNvPr id="1135" name="Google Shape;2505;p29">
            <a:extLst>
              <a:ext uri="{FF2B5EF4-FFF2-40B4-BE49-F238E27FC236}">
                <a16:creationId xmlns:a16="http://schemas.microsoft.com/office/drawing/2014/main" id="{B8E1BFBB-BDF9-AA64-1C72-FB1EC2EC1F4E}"/>
              </a:ext>
            </a:extLst>
          </p:cNvPr>
          <p:cNvGrpSpPr/>
          <p:nvPr/>
        </p:nvGrpSpPr>
        <p:grpSpPr>
          <a:xfrm>
            <a:off x="11574157" y="5900775"/>
            <a:ext cx="852686" cy="541181"/>
            <a:chOff x="7450062" y="3477271"/>
            <a:chExt cx="1013778" cy="643423"/>
          </a:xfrm>
        </p:grpSpPr>
        <p:sp>
          <p:nvSpPr>
            <p:cNvPr id="1136" name="Google Shape;2506;p29">
              <a:extLst>
                <a:ext uri="{FF2B5EF4-FFF2-40B4-BE49-F238E27FC236}">
                  <a16:creationId xmlns:a16="http://schemas.microsoft.com/office/drawing/2014/main" id="{A9B07FA8-4144-685B-EFA2-7C5C6F3D7E9E}"/>
                </a:ext>
              </a:extLst>
            </p:cNvPr>
            <p:cNvSpPr/>
            <p:nvPr/>
          </p:nvSpPr>
          <p:spPr>
            <a:xfrm>
              <a:off x="7450062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1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1" y="19476"/>
                  </a:cubicBezTo>
                  <a:lnTo>
                    <a:pt x="28218" y="19476"/>
                  </a:lnTo>
                  <a:cubicBezTo>
                    <a:pt x="29579" y="19476"/>
                    <a:pt x="30688" y="18368"/>
                    <a:pt x="30688" y="17006"/>
                  </a:cubicBezTo>
                  <a:lnTo>
                    <a:pt x="30688" y="2470"/>
                  </a:lnTo>
                  <a:cubicBezTo>
                    <a:pt x="30688" y="1109"/>
                    <a:pt x="29579" y="0"/>
                    <a:pt x="2821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507;p29">
              <a:extLst>
                <a:ext uri="{FF2B5EF4-FFF2-40B4-BE49-F238E27FC236}">
                  <a16:creationId xmlns:a16="http://schemas.microsoft.com/office/drawing/2014/main" id="{5167F6E1-C8FA-00C5-0353-134B8A96336D}"/>
                </a:ext>
              </a:extLst>
            </p:cNvPr>
            <p:cNvSpPr/>
            <p:nvPr/>
          </p:nvSpPr>
          <p:spPr>
            <a:xfrm>
              <a:off x="7750317" y="3568282"/>
              <a:ext cx="411187" cy="548216"/>
            </a:xfrm>
            <a:custGeom>
              <a:avLst/>
              <a:gdLst/>
              <a:ahLst/>
              <a:cxnLst/>
              <a:rect l="l" t="t" r="r" b="b"/>
              <a:pathLst>
                <a:path w="12447" h="16595" extrusionOk="0">
                  <a:moveTo>
                    <a:pt x="6208" y="2059"/>
                  </a:moveTo>
                  <a:cubicBezTo>
                    <a:pt x="7728" y="2059"/>
                    <a:pt x="8995" y="3294"/>
                    <a:pt x="8995" y="4846"/>
                  </a:cubicBezTo>
                  <a:lnTo>
                    <a:pt x="8995" y="5954"/>
                  </a:lnTo>
                  <a:lnTo>
                    <a:pt x="8995" y="6207"/>
                  </a:lnTo>
                  <a:lnTo>
                    <a:pt x="3452" y="6207"/>
                  </a:lnTo>
                  <a:lnTo>
                    <a:pt x="3452" y="5954"/>
                  </a:lnTo>
                  <a:lnTo>
                    <a:pt x="3452" y="4846"/>
                  </a:lnTo>
                  <a:cubicBezTo>
                    <a:pt x="3452" y="3294"/>
                    <a:pt x="4688" y="2059"/>
                    <a:pt x="6208" y="2059"/>
                  </a:cubicBezTo>
                  <a:close/>
                  <a:moveTo>
                    <a:pt x="6208" y="0"/>
                  </a:moveTo>
                  <a:cubicBezTo>
                    <a:pt x="3547" y="0"/>
                    <a:pt x="1362" y="2154"/>
                    <a:pt x="1362" y="4846"/>
                  </a:cubicBezTo>
                  <a:lnTo>
                    <a:pt x="1362" y="5954"/>
                  </a:lnTo>
                  <a:lnTo>
                    <a:pt x="1362" y="6207"/>
                  </a:lnTo>
                  <a:lnTo>
                    <a:pt x="349" y="6207"/>
                  </a:lnTo>
                  <a:cubicBezTo>
                    <a:pt x="159" y="6207"/>
                    <a:pt x="1" y="6366"/>
                    <a:pt x="1" y="6556"/>
                  </a:cubicBezTo>
                  <a:lnTo>
                    <a:pt x="1" y="15201"/>
                  </a:lnTo>
                  <a:cubicBezTo>
                    <a:pt x="1" y="15961"/>
                    <a:pt x="634" y="16595"/>
                    <a:pt x="1362" y="16595"/>
                  </a:cubicBezTo>
                  <a:lnTo>
                    <a:pt x="11053" y="16595"/>
                  </a:lnTo>
                  <a:cubicBezTo>
                    <a:pt x="11813" y="16595"/>
                    <a:pt x="12446" y="15961"/>
                    <a:pt x="12446" y="15201"/>
                  </a:cubicBezTo>
                  <a:lnTo>
                    <a:pt x="12446" y="6556"/>
                  </a:lnTo>
                  <a:cubicBezTo>
                    <a:pt x="12446" y="6366"/>
                    <a:pt x="12288" y="6207"/>
                    <a:pt x="12098" y="6207"/>
                  </a:cubicBezTo>
                  <a:lnTo>
                    <a:pt x="11053" y="6207"/>
                  </a:lnTo>
                  <a:lnTo>
                    <a:pt x="11053" y="5954"/>
                  </a:lnTo>
                  <a:lnTo>
                    <a:pt x="11053" y="4846"/>
                  </a:lnTo>
                  <a:cubicBezTo>
                    <a:pt x="11053" y="2154"/>
                    <a:pt x="8900" y="0"/>
                    <a:pt x="620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508;p29">
              <a:extLst>
                <a:ext uri="{FF2B5EF4-FFF2-40B4-BE49-F238E27FC236}">
                  <a16:creationId xmlns:a16="http://schemas.microsoft.com/office/drawing/2014/main" id="{629BD9D2-A814-F1C1-B587-C4C07A56607D}"/>
                </a:ext>
              </a:extLst>
            </p:cNvPr>
            <p:cNvSpPr/>
            <p:nvPr/>
          </p:nvSpPr>
          <p:spPr>
            <a:xfrm>
              <a:off x="7949088" y="3876895"/>
              <a:ext cx="415382" cy="120347"/>
            </a:xfrm>
            <a:custGeom>
              <a:avLst/>
              <a:gdLst/>
              <a:ahLst/>
              <a:cxnLst/>
              <a:rect l="l" t="t" r="r" b="b"/>
              <a:pathLst>
                <a:path w="12574" h="3643" extrusionOk="0">
                  <a:moveTo>
                    <a:pt x="1521" y="1"/>
                  </a:moveTo>
                  <a:cubicBezTo>
                    <a:pt x="697" y="1"/>
                    <a:pt x="1" y="697"/>
                    <a:pt x="1" y="1521"/>
                  </a:cubicBezTo>
                  <a:lnTo>
                    <a:pt x="1" y="2122"/>
                  </a:lnTo>
                  <a:cubicBezTo>
                    <a:pt x="1" y="2946"/>
                    <a:pt x="697" y="3643"/>
                    <a:pt x="1521" y="3643"/>
                  </a:cubicBezTo>
                  <a:lnTo>
                    <a:pt x="11085" y="3643"/>
                  </a:lnTo>
                  <a:cubicBezTo>
                    <a:pt x="11908" y="3643"/>
                    <a:pt x="12573" y="2946"/>
                    <a:pt x="12573" y="2122"/>
                  </a:cubicBezTo>
                  <a:lnTo>
                    <a:pt x="12573" y="1521"/>
                  </a:lnTo>
                  <a:cubicBezTo>
                    <a:pt x="12573" y="697"/>
                    <a:pt x="11908" y="1"/>
                    <a:pt x="1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509;p29">
              <a:extLst>
                <a:ext uri="{FF2B5EF4-FFF2-40B4-BE49-F238E27FC236}">
                  <a16:creationId xmlns:a16="http://schemas.microsoft.com/office/drawing/2014/main" id="{6C0BBCCD-B4C7-92F3-75D4-20603307403D}"/>
                </a:ext>
              </a:extLst>
            </p:cNvPr>
            <p:cNvSpPr/>
            <p:nvPr/>
          </p:nvSpPr>
          <p:spPr>
            <a:xfrm>
              <a:off x="7997220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0" y="0"/>
                  </a:moveTo>
                  <a:lnTo>
                    <a:pt x="539" y="1710"/>
                  </a:lnTo>
                  <a:lnTo>
                    <a:pt x="1140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5" y="982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510;p29">
              <a:extLst>
                <a:ext uri="{FF2B5EF4-FFF2-40B4-BE49-F238E27FC236}">
                  <a16:creationId xmlns:a16="http://schemas.microsoft.com/office/drawing/2014/main" id="{A761B410-FE5A-613E-CFEC-6595CEAFDF71}"/>
                </a:ext>
              </a:extLst>
            </p:cNvPr>
            <p:cNvSpPr/>
            <p:nvPr/>
          </p:nvSpPr>
          <p:spPr>
            <a:xfrm>
              <a:off x="8103923" y="3912474"/>
              <a:ext cx="95240" cy="56523"/>
            </a:xfrm>
            <a:custGeom>
              <a:avLst/>
              <a:gdLst/>
              <a:ahLst/>
              <a:cxnLst/>
              <a:rect l="l" t="t" r="r" b="b"/>
              <a:pathLst>
                <a:path w="2883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72" y="1710"/>
                  </a:lnTo>
                  <a:lnTo>
                    <a:pt x="1457" y="792"/>
                  </a:lnTo>
                  <a:lnTo>
                    <a:pt x="1711" y="1710"/>
                  </a:lnTo>
                  <a:lnTo>
                    <a:pt x="2344" y="1710"/>
                  </a:lnTo>
                  <a:lnTo>
                    <a:pt x="2883" y="0"/>
                  </a:lnTo>
                  <a:lnTo>
                    <a:pt x="2313" y="0"/>
                  </a:lnTo>
                  <a:lnTo>
                    <a:pt x="2027" y="982"/>
                  </a:lnTo>
                  <a:lnTo>
                    <a:pt x="1711" y="0"/>
                  </a:lnTo>
                  <a:lnTo>
                    <a:pt x="1204" y="0"/>
                  </a:lnTo>
                  <a:lnTo>
                    <a:pt x="887" y="98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511;p29">
              <a:extLst>
                <a:ext uri="{FF2B5EF4-FFF2-40B4-BE49-F238E27FC236}">
                  <a16:creationId xmlns:a16="http://schemas.microsoft.com/office/drawing/2014/main" id="{706C7602-61D5-BDEB-4BB0-8EE49C9B1222}"/>
                </a:ext>
              </a:extLst>
            </p:cNvPr>
            <p:cNvSpPr/>
            <p:nvPr/>
          </p:nvSpPr>
          <p:spPr>
            <a:xfrm>
              <a:off x="8211683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41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6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512;p29">
              <a:extLst>
                <a:ext uri="{FF2B5EF4-FFF2-40B4-BE49-F238E27FC236}">
                  <a16:creationId xmlns:a16="http://schemas.microsoft.com/office/drawing/2014/main" id="{76DA324F-255F-3D99-BFCC-8914339D3F4F}"/>
                </a:ext>
              </a:extLst>
            </p:cNvPr>
            <p:cNvSpPr/>
            <p:nvPr/>
          </p:nvSpPr>
          <p:spPr>
            <a:xfrm>
              <a:off x="7623727" y="3814129"/>
              <a:ext cx="241717" cy="241684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3642" y="0"/>
                  </a:moveTo>
                  <a:cubicBezTo>
                    <a:pt x="1647" y="0"/>
                    <a:pt x="1" y="1647"/>
                    <a:pt x="1" y="3642"/>
                  </a:cubicBezTo>
                  <a:cubicBezTo>
                    <a:pt x="1" y="5669"/>
                    <a:pt x="1647" y="7316"/>
                    <a:pt x="3642" y="7316"/>
                  </a:cubicBezTo>
                  <a:cubicBezTo>
                    <a:pt x="5669" y="7316"/>
                    <a:pt x="7316" y="5669"/>
                    <a:pt x="7316" y="3642"/>
                  </a:cubicBezTo>
                  <a:cubicBezTo>
                    <a:pt x="7316" y="1647"/>
                    <a:pt x="5669" y="0"/>
                    <a:pt x="36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513;p29">
              <a:extLst>
                <a:ext uri="{FF2B5EF4-FFF2-40B4-BE49-F238E27FC236}">
                  <a16:creationId xmlns:a16="http://schemas.microsoft.com/office/drawing/2014/main" id="{E9EF3C0C-2585-705E-774C-3113554FBE30}"/>
                </a:ext>
              </a:extLst>
            </p:cNvPr>
            <p:cNvSpPr/>
            <p:nvPr/>
          </p:nvSpPr>
          <p:spPr>
            <a:xfrm>
              <a:off x="7612230" y="3814393"/>
              <a:ext cx="264709" cy="241189"/>
            </a:xfrm>
            <a:custGeom>
              <a:avLst/>
              <a:gdLst/>
              <a:ahLst/>
              <a:cxnLst/>
              <a:rect l="l" t="t" r="r" b="b"/>
              <a:pathLst>
                <a:path w="8013" h="7301" extrusionOk="0">
                  <a:moveTo>
                    <a:pt x="2724" y="721"/>
                  </a:moveTo>
                  <a:lnTo>
                    <a:pt x="2724" y="721"/>
                  </a:lnTo>
                  <a:cubicBezTo>
                    <a:pt x="2534" y="974"/>
                    <a:pt x="2375" y="1259"/>
                    <a:pt x="2280" y="1544"/>
                  </a:cubicBezTo>
                  <a:cubicBezTo>
                    <a:pt x="2154" y="1449"/>
                    <a:pt x="2027" y="1354"/>
                    <a:pt x="1900" y="1259"/>
                  </a:cubicBezTo>
                  <a:cubicBezTo>
                    <a:pt x="2154" y="1038"/>
                    <a:pt x="2407" y="848"/>
                    <a:pt x="2724" y="721"/>
                  </a:cubicBezTo>
                  <a:close/>
                  <a:moveTo>
                    <a:pt x="5289" y="721"/>
                  </a:moveTo>
                  <a:cubicBezTo>
                    <a:pt x="5574" y="848"/>
                    <a:pt x="5859" y="1038"/>
                    <a:pt x="6112" y="1259"/>
                  </a:cubicBezTo>
                  <a:cubicBezTo>
                    <a:pt x="5986" y="1354"/>
                    <a:pt x="5859" y="1449"/>
                    <a:pt x="5732" y="1544"/>
                  </a:cubicBezTo>
                  <a:cubicBezTo>
                    <a:pt x="5606" y="1259"/>
                    <a:pt x="5447" y="974"/>
                    <a:pt x="5289" y="721"/>
                  </a:cubicBezTo>
                  <a:close/>
                  <a:moveTo>
                    <a:pt x="3769" y="499"/>
                  </a:moveTo>
                  <a:lnTo>
                    <a:pt x="3769" y="2019"/>
                  </a:lnTo>
                  <a:cubicBezTo>
                    <a:pt x="3389" y="2019"/>
                    <a:pt x="3009" y="1924"/>
                    <a:pt x="2692" y="1766"/>
                  </a:cubicBezTo>
                  <a:cubicBezTo>
                    <a:pt x="2882" y="1259"/>
                    <a:pt x="3230" y="658"/>
                    <a:pt x="3769" y="499"/>
                  </a:cubicBezTo>
                  <a:close/>
                  <a:moveTo>
                    <a:pt x="4244" y="499"/>
                  </a:moveTo>
                  <a:cubicBezTo>
                    <a:pt x="4751" y="626"/>
                    <a:pt x="5131" y="1259"/>
                    <a:pt x="5321" y="1766"/>
                  </a:cubicBezTo>
                  <a:cubicBezTo>
                    <a:pt x="4972" y="1924"/>
                    <a:pt x="4624" y="2019"/>
                    <a:pt x="4244" y="2019"/>
                  </a:cubicBezTo>
                  <a:lnTo>
                    <a:pt x="4244" y="499"/>
                  </a:lnTo>
                  <a:close/>
                  <a:moveTo>
                    <a:pt x="1584" y="1576"/>
                  </a:moveTo>
                  <a:cubicBezTo>
                    <a:pt x="1742" y="1734"/>
                    <a:pt x="1932" y="1861"/>
                    <a:pt x="2122" y="1988"/>
                  </a:cubicBezTo>
                  <a:cubicBezTo>
                    <a:pt x="1995" y="2431"/>
                    <a:pt x="1900" y="2906"/>
                    <a:pt x="1900" y="3413"/>
                  </a:cubicBezTo>
                  <a:lnTo>
                    <a:pt x="824" y="3413"/>
                  </a:lnTo>
                  <a:cubicBezTo>
                    <a:pt x="855" y="2748"/>
                    <a:pt x="1140" y="2083"/>
                    <a:pt x="1584" y="1576"/>
                  </a:cubicBezTo>
                  <a:close/>
                  <a:moveTo>
                    <a:pt x="2534" y="2209"/>
                  </a:moveTo>
                  <a:cubicBezTo>
                    <a:pt x="2914" y="2368"/>
                    <a:pt x="3325" y="2463"/>
                    <a:pt x="3769" y="2494"/>
                  </a:cubicBezTo>
                  <a:lnTo>
                    <a:pt x="3769" y="3413"/>
                  </a:lnTo>
                  <a:lnTo>
                    <a:pt x="2375" y="3413"/>
                  </a:lnTo>
                  <a:cubicBezTo>
                    <a:pt x="2375" y="3001"/>
                    <a:pt x="2439" y="2589"/>
                    <a:pt x="2534" y="2209"/>
                  </a:cubicBezTo>
                  <a:close/>
                  <a:moveTo>
                    <a:pt x="5479" y="2209"/>
                  </a:moveTo>
                  <a:cubicBezTo>
                    <a:pt x="5574" y="2589"/>
                    <a:pt x="5637" y="3001"/>
                    <a:pt x="5637" y="3413"/>
                  </a:cubicBezTo>
                  <a:lnTo>
                    <a:pt x="4244" y="3413"/>
                  </a:lnTo>
                  <a:lnTo>
                    <a:pt x="4244" y="2494"/>
                  </a:lnTo>
                  <a:cubicBezTo>
                    <a:pt x="4656" y="2463"/>
                    <a:pt x="5067" y="2368"/>
                    <a:pt x="5479" y="2209"/>
                  </a:cubicBezTo>
                  <a:close/>
                  <a:moveTo>
                    <a:pt x="6429" y="1576"/>
                  </a:moveTo>
                  <a:cubicBezTo>
                    <a:pt x="6872" y="2114"/>
                    <a:pt x="7126" y="2748"/>
                    <a:pt x="7189" y="3413"/>
                  </a:cubicBezTo>
                  <a:lnTo>
                    <a:pt x="6112" y="3413"/>
                  </a:lnTo>
                  <a:cubicBezTo>
                    <a:pt x="6081" y="2906"/>
                    <a:pt x="6017" y="2431"/>
                    <a:pt x="5891" y="1988"/>
                  </a:cubicBezTo>
                  <a:cubicBezTo>
                    <a:pt x="6081" y="1861"/>
                    <a:pt x="6271" y="1734"/>
                    <a:pt x="6429" y="1576"/>
                  </a:cubicBezTo>
                  <a:close/>
                  <a:moveTo>
                    <a:pt x="3769" y="3888"/>
                  </a:moveTo>
                  <a:lnTo>
                    <a:pt x="3769" y="4774"/>
                  </a:lnTo>
                  <a:cubicBezTo>
                    <a:pt x="3325" y="4806"/>
                    <a:pt x="2914" y="4901"/>
                    <a:pt x="2534" y="5091"/>
                  </a:cubicBezTo>
                  <a:cubicBezTo>
                    <a:pt x="2439" y="4711"/>
                    <a:pt x="2375" y="4299"/>
                    <a:pt x="2344" y="3888"/>
                  </a:cubicBezTo>
                  <a:close/>
                  <a:moveTo>
                    <a:pt x="5637" y="3888"/>
                  </a:moveTo>
                  <a:cubicBezTo>
                    <a:pt x="5637" y="4299"/>
                    <a:pt x="5574" y="4711"/>
                    <a:pt x="5447" y="5091"/>
                  </a:cubicBezTo>
                  <a:cubicBezTo>
                    <a:pt x="5067" y="4901"/>
                    <a:pt x="4656" y="4806"/>
                    <a:pt x="4244" y="4774"/>
                  </a:cubicBezTo>
                  <a:lnTo>
                    <a:pt x="4244" y="3888"/>
                  </a:lnTo>
                  <a:close/>
                  <a:moveTo>
                    <a:pt x="1900" y="3888"/>
                  </a:moveTo>
                  <a:cubicBezTo>
                    <a:pt x="1900" y="4394"/>
                    <a:pt x="1995" y="4870"/>
                    <a:pt x="2122" y="5313"/>
                  </a:cubicBezTo>
                  <a:cubicBezTo>
                    <a:pt x="1932" y="5408"/>
                    <a:pt x="1742" y="5566"/>
                    <a:pt x="1584" y="5693"/>
                  </a:cubicBezTo>
                  <a:cubicBezTo>
                    <a:pt x="1140" y="5186"/>
                    <a:pt x="855" y="4553"/>
                    <a:pt x="824" y="3888"/>
                  </a:cubicBezTo>
                  <a:close/>
                  <a:moveTo>
                    <a:pt x="7189" y="3888"/>
                  </a:moveTo>
                  <a:cubicBezTo>
                    <a:pt x="7126" y="4553"/>
                    <a:pt x="6872" y="5186"/>
                    <a:pt x="6429" y="5693"/>
                  </a:cubicBezTo>
                  <a:cubicBezTo>
                    <a:pt x="6271" y="5566"/>
                    <a:pt x="6081" y="5408"/>
                    <a:pt x="5891" y="5313"/>
                  </a:cubicBezTo>
                  <a:cubicBezTo>
                    <a:pt x="6017" y="4870"/>
                    <a:pt x="6081" y="4394"/>
                    <a:pt x="6112" y="3888"/>
                  </a:cubicBezTo>
                  <a:close/>
                  <a:moveTo>
                    <a:pt x="2280" y="5756"/>
                  </a:moveTo>
                  <a:cubicBezTo>
                    <a:pt x="2375" y="6041"/>
                    <a:pt x="2534" y="6326"/>
                    <a:pt x="2724" y="6580"/>
                  </a:cubicBezTo>
                  <a:cubicBezTo>
                    <a:pt x="2439" y="6421"/>
                    <a:pt x="2154" y="6263"/>
                    <a:pt x="1900" y="6041"/>
                  </a:cubicBezTo>
                  <a:cubicBezTo>
                    <a:pt x="2027" y="5946"/>
                    <a:pt x="2154" y="5851"/>
                    <a:pt x="2280" y="5756"/>
                  </a:cubicBezTo>
                  <a:close/>
                  <a:moveTo>
                    <a:pt x="5732" y="5756"/>
                  </a:moveTo>
                  <a:cubicBezTo>
                    <a:pt x="5859" y="5851"/>
                    <a:pt x="5986" y="5946"/>
                    <a:pt x="6112" y="6041"/>
                  </a:cubicBezTo>
                  <a:cubicBezTo>
                    <a:pt x="5859" y="6263"/>
                    <a:pt x="5574" y="6421"/>
                    <a:pt x="5289" y="6580"/>
                  </a:cubicBezTo>
                  <a:cubicBezTo>
                    <a:pt x="5447" y="6326"/>
                    <a:pt x="5606" y="6041"/>
                    <a:pt x="5732" y="5756"/>
                  </a:cubicBezTo>
                  <a:close/>
                  <a:moveTo>
                    <a:pt x="3769" y="5250"/>
                  </a:moveTo>
                  <a:lnTo>
                    <a:pt x="3769" y="6801"/>
                  </a:lnTo>
                  <a:cubicBezTo>
                    <a:pt x="3230" y="6643"/>
                    <a:pt x="2882" y="6041"/>
                    <a:pt x="2692" y="5535"/>
                  </a:cubicBezTo>
                  <a:cubicBezTo>
                    <a:pt x="3009" y="5376"/>
                    <a:pt x="3389" y="5281"/>
                    <a:pt x="3769" y="5250"/>
                  </a:cubicBezTo>
                  <a:close/>
                  <a:moveTo>
                    <a:pt x="4244" y="5250"/>
                  </a:moveTo>
                  <a:cubicBezTo>
                    <a:pt x="4624" y="5281"/>
                    <a:pt x="4972" y="5376"/>
                    <a:pt x="5321" y="5535"/>
                  </a:cubicBezTo>
                  <a:cubicBezTo>
                    <a:pt x="5131" y="6041"/>
                    <a:pt x="4751" y="6643"/>
                    <a:pt x="4244" y="6801"/>
                  </a:cubicBezTo>
                  <a:lnTo>
                    <a:pt x="4244" y="5250"/>
                  </a:lnTo>
                  <a:close/>
                  <a:moveTo>
                    <a:pt x="4006" y="0"/>
                  </a:moveTo>
                  <a:cubicBezTo>
                    <a:pt x="3072" y="0"/>
                    <a:pt x="2138" y="357"/>
                    <a:pt x="1425" y="1069"/>
                  </a:cubicBezTo>
                  <a:cubicBezTo>
                    <a:pt x="0" y="2494"/>
                    <a:pt x="0" y="4806"/>
                    <a:pt x="1425" y="6231"/>
                  </a:cubicBezTo>
                  <a:cubicBezTo>
                    <a:pt x="2138" y="6944"/>
                    <a:pt x="3072" y="7300"/>
                    <a:pt x="4006" y="7300"/>
                  </a:cubicBezTo>
                  <a:cubicBezTo>
                    <a:pt x="4941" y="7300"/>
                    <a:pt x="5875" y="6944"/>
                    <a:pt x="6587" y="6231"/>
                  </a:cubicBezTo>
                  <a:cubicBezTo>
                    <a:pt x="8012" y="4806"/>
                    <a:pt x="8012" y="2494"/>
                    <a:pt x="6587" y="1069"/>
                  </a:cubicBezTo>
                  <a:cubicBezTo>
                    <a:pt x="5875" y="357"/>
                    <a:pt x="4941" y="0"/>
                    <a:pt x="40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3880;p37">
            <a:extLst>
              <a:ext uri="{FF2B5EF4-FFF2-40B4-BE49-F238E27FC236}">
                <a16:creationId xmlns:a16="http://schemas.microsoft.com/office/drawing/2014/main" id="{BC49D580-39A1-C9D6-6461-532DC27DC254}"/>
              </a:ext>
            </a:extLst>
          </p:cNvPr>
          <p:cNvGrpSpPr/>
          <p:nvPr/>
        </p:nvGrpSpPr>
        <p:grpSpPr>
          <a:xfrm>
            <a:off x="7873345" y="5900775"/>
            <a:ext cx="785672" cy="588632"/>
            <a:chOff x="613311" y="1374950"/>
            <a:chExt cx="670757" cy="502536"/>
          </a:xfrm>
        </p:grpSpPr>
        <p:sp>
          <p:nvSpPr>
            <p:cNvPr id="1145" name="Google Shape;3882;p37">
              <a:extLst>
                <a:ext uri="{FF2B5EF4-FFF2-40B4-BE49-F238E27FC236}">
                  <a16:creationId xmlns:a16="http://schemas.microsoft.com/office/drawing/2014/main" id="{8D42B457-0417-F041-327B-EE902FB961E6}"/>
                </a:ext>
              </a:extLst>
            </p:cNvPr>
            <p:cNvSpPr/>
            <p:nvPr/>
          </p:nvSpPr>
          <p:spPr>
            <a:xfrm>
              <a:off x="790565" y="1851282"/>
              <a:ext cx="316251" cy="22196"/>
            </a:xfrm>
            <a:custGeom>
              <a:avLst/>
              <a:gdLst/>
              <a:ahLst/>
              <a:cxnLst/>
              <a:rect l="l" t="t" r="r" b="b"/>
              <a:pathLst>
                <a:path w="9945" h="698" extrusionOk="0">
                  <a:moveTo>
                    <a:pt x="0" y="0"/>
                  </a:moveTo>
                  <a:lnTo>
                    <a:pt x="0" y="697"/>
                  </a:lnTo>
                  <a:lnTo>
                    <a:pt x="9944" y="697"/>
                  </a:lnTo>
                  <a:lnTo>
                    <a:pt x="994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3883;p37">
              <a:extLst>
                <a:ext uri="{FF2B5EF4-FFF2-40B4-BE49-F238E27FC236}">
                  <a16:creationId xmlns:a16="http://schemas.microsoft.com/office/drawing/2014/main" id="{D02AAFBB-44FD-5356-9638-FB71BDF2390B}"/>
                </a:ext>
              </a:extLst>
            </p:cNvPr>
            <p:cNvSpPr/>
            <p:nvPr/>
          </p:nvSpPr>
          <p:spPr>
            <a:xfrm>
              <a:off x="864086" y="1748568"/>
              <a:ext cx="169208" cy="102746"/>
            </a:xfrm>
            <a:custGeom>
              <a:avLst/>
              <a:gdLst/>
              <a:ahLst/>
              <a:cxnLst/>
              <a:rect l="l" t="t" r="r" b="b"/>
              <a:pathLst>
                <a:path w="5321" h="3231" extrusionOk="0">
                  <a:moveTo>
                    <a:pt x="0" y="0"/>
                  </a:moveTo>
                  <a:lnTo>
                    <a:pt x="0" y="3230"/>
                  </a:lnTo>
                  <a:lnTo>
                    <a:pt x="5321" y="3230"/>
                  </a:lnTo>
                  <a:lnTo>
                    <a:pt x="532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3884;p37">
              <a:extLst>
                <a:ext uri="{FF2B5EF4-FFF2-40B4-BE49-F238E27FC236}">
                  <a16:creationId xmlns:a16="http://schemas.microsoft.com/office/drawing/2014/main" id="{676B3CD0-423B-1AB1-BCE1-45E13975CC2F}"/>
                </a:ext>
              </a:extLst>
            </p:cNvPr>
            <p:cNvSpPr/>
            <p:nvPr/>
          </p:nvSpPr>
          <p:spPr>
            <a:xfrm>
              <a:off x="860048" y="1744530"/>
              <a:ext cx="177285" cy="110823"/>
            </a:xfrm>
            <a:custGeom>
              <a:avLst/>
              <a:gdLst/>
              <a:ahLst/>
              <a:cxnLst/>
              <a:rect l="l" t="t" r="r" b="b"/>
              <a:pathLst>
                <a:path w="5575" h="3485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3357"/>
                  </a:lnTo>
                  <a:cubicBezTo>
                    <a:pt x="0" y="3421"/>
                    <a:pt x="64" y="3484"/>
                    <a:pt x="127" y="3484"/>
                  </a:cubicBezTo>
                  <a:lnTo>
                    <a:pt x="5448" y="3484"/>
                  </a:lnTo>
                  <a:cubicBezTo>
                    <a:pt x="5511" y="3484"/>
                    <a:pt x="5574" y="3421"/>
                    <a:pt x="5574" y="3357"/>
                  </a:cubicBezTo>
                  <a:lnTo>
                    <a:pt x="5574" y="127"/>
                  </a:lnTo>
                  <a:cubicBezTo>
                    <a:pt x="5574" y="64"/>
                    <a:pt x="5511" y="1"/>
                    <a:pt x="544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3885;p37">
              <a:extLst>
                <a:ext uri="{FF2B5EF4-FFF2-40B4-BE49-F238E27FC236}">
                  <a16:creationId xmlns:a16="http://schemas.microsoft.com/office/drawing/2014/main" id="{3C2BFD38-5119-8A93-BAA0-3F29E1FDC2A6}"/>
                </a:ext>
              </a:extLst>
            </p:cNvPr>
            <p:cNvSpPr/>
            <p:nvPr/>
          </p:nvSpPr>
          <p:spPr>
            <a:xfrm>
              <a:off x="618336" y="1378957"/>
              <a:ext cx="661694" cy="396832"/>
            </a:xfrm>
            <a:custGeom>
              <a:avLst/>
              <a:gdLst/>
              <a:ahLst/>
              <a:cxnLst/>
              <a:rect l="l" t="t" r="r" b="b"/>
              <a:pathLst>
                <a:path w="20808" h="12479" extrusionOk="0">
                  <a:moveTo>
                    <a:pt x="888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11623"/>
                  </a:lnTo>
                  <a:cubicBezTo>
                    <a:pt x="1" y="12098"/>
                    <a:pt x="381" y="12478"/>
                    <a:pt x="888" y="12478"/>
                  </a:cubicBezTo>
                  <a:lnTo>
                    <a:pt x="19921" y="12478"/>
                  </a:lnTo>
                  <a:cubicBezTo>
                    <a:pt x="20396" y="12478"/>
                    <a:pt x="20807" y="12098"/>
                    <a:pt x="20807" y="11623"/>
                  </a:cubicBezTo>
                  <a:lnTo>
                    <a:pt x="20807" y="824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3886;p37">
              <a:extLst>
                <a:ext uri="{FF2B5EF4-FFF2-40B4-BE49-F238E27FC236}">
                  <a16:creationId xmlns:a16="http://schemas.microsoft.com/office/drawing/2014/main" id="{A451CCB0-9CE2-9B2A-C2D1-88245E68E338}"/>
                </a:ext>
              </a:extLst>
            </p:cNvPr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3887;p37">
              <a:extLst>
                <a:ext uri="{FF2B5EF4-FFF2-40B4-BE49-F238E27FC236}">
                  <a16:creationId xmlns:a16="http://schemas.microsoft.com/office/drawing/2014/main" id="{4132C89A-D365-4D8C-DAED-ADC9570A39C6}"/>
                </a:ext>
              </a:extLst>
            </p:cNvPr>
            <p:cNvSpPr/>
            <p:nvPr/>
          </p:nvSpPr>
          <p:spPr>
            <a:xfrm>
              <a:off x="786526" y="1847244"/>
              <a:ext cx="324328" cy="30242"/>
            </a:xfrm>
            <a:custGeom>
              <a:avLst/>
              <a:gdLst/>
              <a:ahLst/>
              <a:cxnLst/>
              <a:rect l="l" t="t" r="r" b="b"/>
              <a:pathLst>
                <a:path w="10199" h="951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824"/>
                  </a:lnTo>
                  <a:cubicBezTo>
                    <a:pt x="1" y="887"/>
                    <a:pt x="64" y="951"/>
                    <a:pt x="127" y="951"/>
                  </a:cubicBezTo>
                  <a:lnTo>
                    <a:pt x="10071" y="951"/>
                  </a:lnTo>
                  <a:cubicBezTo>
                    <a:pt x="10135" y="951"/>
                    <a:pt x="10198" y="887"/>
                    <a:pt x="10198" y="824"/>
                  </a:cubicBezTo>
                  <a:lnTo>
                    <a:pt x="10198" y="127"/>
                  </a:lnTo>
                  <a:cubicBezTo>
                    <a:pt x="10198" y="64"/>
                    <a:pt x="10135" y="1"/>
                    <a:pt x="100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3888;p37">
              <a:extLst>
                <a:ext uri="{FF2B5EF4-FFF2-40B4-BE49-F238E27FC236}">
                  <a16:creationId xmlns:a16="http://schemas.microsoft.com/office/drawing/2014/main" id="{7E07E9DA-A9BE-D5C3-DE5B-E5137F6C1A90}"/>
                </a:ext>
              </a:extLst>
            </p:cNvPr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20079" y="475"/>
                  </a:moveTo>
                  <a:cubicBezTo>
                    <a:pt x="20332" y="475"/>
                    <a:pt x="20554" y="697"/>
                    <a:pt x="20554" y="950"/>
                  </a:cubicBezTo>
                  <a:lnTo>
                    <a:pt x="20554" y="11749"/>
                  </a:lnTo>
                  <a:cubicBezTo>
                    <a:pt x="20554" y="12034"/>
                    <a:pt x="20332" y="12224"/>
                    <a:pt x="20079" y="12224"/>
                  </a:cubicBezTo>
                  <a:lnTo>
                    <a:pt x="1046" y="12224"/>
                  </a:lnTo>
                  <a:cubicBezTo>
                    <a:pt x="761" y="12224"/>
                    <a:pt x="539" y="12034"/>
                    <a:pt x="539" y="11749"/>
                  </a:cubicBezTo>
                  <a:lnTo>
                    <a:pt x="539" y="950"/>
                  </a:lnTo>
                  <a:cubicBezTo>
                    <a:pt x="539" y="697"/>
                    <a:pt x="761" y="475"/>
                    <a:pt x="1046" y="475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889;p37">
              <a:extLst>
                <a:ext uri="{FF2B5EF4-FFF2-40B4-BE49-F238E27FC236}">
                  <a16:creationId xmlns:a16="http://schemas.microsoft.com/office/drawing/2014/main" id="{C9CD46A8-21A7-8EF4-5E7A-24F5C7895764}"/>
                </a:ext>
              </a:extLst>
            </p:cNvPr>
            <p:cNvSpPr/>
            <p:nvPr/>
          </p:nvSpPr>
          <p:spPr>
            <a:xfrm>
              <a:off x="613311" y="1704239"/>
              <a:ext cx="670757" cy="75557"/>
            </a:xfrm>
            <a:custGeom>
              <a:avLst/>
              <a:gdLst/>
              <a:ahLst/>
              <a:cxnLst/>
              <a:rect l="l" t="t" r="r" b="b"/>
              <a:pathLst>
                <a:path w="21093" h="2376" extrusionOk="0">
                  <a:moveTo>
                    <a:pt x="1" y="1"/>
                  </a:moveTo>
                  <a:lnTo>
                    <a:pt x="1" y="1394"/>
                  </a:lnTo>
                  <a:cubicBezTo>
                    <a:pt x="1" y="1933"/>
                    <a:pt x="476" y="2376"/>
                    <a:pt x="1046" y="2376"/>
                  </a:cubicBezTo>
                  <a:lnTo>
                    <a:pt x="20079" y="2376"/>
                  </a:lnTo>
                  <a:cubicBezTo>
                    <a:pt x="20617" y="2376"/>
                    <a:pt x="21092" y="1933"/>
                    <a:pt x="21092" y="1394"/>
                  </a:cubicBezTo>
                  <a:lnTo>
                    <a:pt x="21092" y="1"/>
                  </a:ln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3890;p37">
              <a:extLst>
                <a:ext uri="{FF2B5EF4-FFF2-40B4-BE49-F238E27FC236}">
                  <a16:creationId xmlns:a16="http://schemas.microsoft.com/office/drawing/2014/main" id="{BDBF23CE-8C4D-BD35-4983-045128C4F848}"/>
                </a:ext>
              </a:extLst>
            </p:cNvPr>
            <p:cNvSpPr/>
            <p:nvPr/>
          </p:nvSpPr>
          <p:spPr>
            <a:xfrm>
              <a:off x="930548" y="1724400"/>
              <a:ext cx="37301" cy="38287"/>
            </a:xfrm>
            <a:custGeom>
              <a:avLst/>
              <a:gdLst/>
              <a:ahLst/>
              <a:cxnLst/>
              <a:rect l="l" t="t" r="r" b="b"/>
              <a:pathLst>
                <a:path w="1173" h="1204" extrusionOk="0"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50"/>
                    <a:pt x="1172" y="602"/>
                  </a:cubicBezTo>
                  <a:cubicBezTo>
                    <a:pt x="1172" y="285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3891;p37">
              <a:extLst>
                <a:ext uri="{FF2B5EF4-FFF2-40B4-BE49-F238E27FC236}">
                  <a16:creationId xmlns:a16="http://schemas.microsoft.com/office/drawing/2014/main" id="{A7676B2E-D250-8FCD-9312-F41C7E32AE59}"/>
                </a:ext>
              </a:extLst>
            </p:cNvPr>
            <p:cNvSpPr/>
            <p:nvPr/>
          </p:nvSpPr>
          <p:spPr>
            <a:xfrm>
              <a:off x="733166" y="1435370"/>
              <a:ext cx="92665" cy="83602"/>
            </a:xfrm>
            <a:custGeom>
              <a:avLst/>
              <a:gdLst/>
              <a:ahLst/>
              <a:cxnLst/>
              <a:rect l="l" t="t" r="r" b="b"/>
              <a:pathLst>
                <a:path w="2914" h="2629" extrusionOk="0">
                  <a:moveTo>
                    <a:pt x="1457" y="602"/>
                  </a:moveTo>
                  <a:lnTo>
                    <a:pt x="1869" y="1615"/>
                  </a:lnTo>
                  <a:lnTo>
                    <a:pt x="1045" y="1615"/>
                  </a:lnTo>
                  <a:lnTo>
                    <a:pt x="1457" y="602"/>
                  </a:lnTo>
                  <a:close/>
                  <a:moveTo>
                    <a:pt x="1140" y="0"/>
                  </a:moveTo>
                  <a:lnTo>
                    <a:pt x="0" y="2629"/>
                  </a:lnTo>
                  <a:lnTo>
                    <a:pt x="602" y="2629"/>
                  </a:lnTo>
                  <a:lnTo>
                    <a:pt x="824" y="2059"/>
                  </a:lnTo>
                  <a:lnTo>
                    <a:pt x="2059" y="2059"/>
                  </a:lnTo>
                  <a:lnTo>
                    <a:pt x="2280" y="2629"/>
                  </a:lnTo>
                  <a:lnTo>
                    <a:pt x="2914" y="262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3892;p37">
              <a:extLst>
                <a:ext uri="{FF2B5EF4-FFF2-40B4-BE49-F238E27FC236}">
                  <a16:creationId xmlns:a16="http://schemas.microsoft.com/office/drawing/2014/main" id="{D576AD95-ECDC-443E-D475-7827BA99A4FA}"/>
                </a:ext>
              </a:extLst>
            </p:cNvPr>
            <p:cNvSpPr/>
            <p:nvPr/>
          </p:nvSpPr>
          <p:spPr>
            <a:xfrm>
              <a:off x="1081598" y="1537066"/>
              <a:ext cx="75557" cy="83634"/>
            </a:xfrm>
            <a:custGeom>
              <a:avLst/>
              <a:gdLst/>
              <a:ahLst/>
              <a:cxnLst/>
              <a:rect l="l" t="t" r="r" b="b"/>
              <a:pathLst>
                <a:path w="2376" h="2630" extrusionOk="0">
                  <a:moveTo>
                    <a:pt x="1204" y="476"/>
                  </a:moveTo>
                  <a:cubicBezTo>
                    <a:pt x="1489" y="476"/>
                    <a:pt x="1647" y="571"/>
                    <a:pt x="1647" y="761"/>
                  </a:cubicBezTo>
                  <a:cubicBezTo>
                    <a:pt x="1647" y="982"/>
                    <a:pt x="1489" y="1077"/>
                    <a:pt x="1204" y="1077"/>
                  </a:cubicBezTo>
                  <a:lnTo>
                    <a:pt x="602" y="1077"/>
                  </a:lnTo>
                  <a:lnTo>
                    <a:pt x="602" y="476"/>
                  </a:lnTo>
                  <a:close/>
                  <a:moveTo>
                    <a:pt x="1299" y="1521"/>
                  </a:moveTo>
                  <a:cubicBezTo>
                    <a:pt x="1616" y="1521"/>
                    <a:pt x="1774" y="1616"/>
                    <a:pt x="1774" y="1838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2" y="2154"/>
                  </a:lnTo>
                  <a:lnTo>
                    <a:pt x="602" y="1521"/>
                  </a:lnTo>
                  <a:close/>
                  <a:moveTo>
                    <a:pt x="1" y="1"/>
                  </a:moveTo>
                  <a:lnTo>
                    <a:pt x="1" y="2629"/>
                  </a:lnTo>
                  <a:lnTo>
                    <a:pt x="1331" y="2629"/>
                  </a:lnTo>
                  <a:cubicBezTo>
                    <a:pt x="2027" y="2629"/>
                    <a:pt x="2376" y="2344"/>
                    <a:pt x="2376" y="1901"/>
                  </a:cubicBezTo>
                  <a:cubicBezTo>
                    <a:pt x="2376" y="1584"/>
                    <a:pt x="2186" y="1362"/>
                    <a:pt x="1901" y="1267"/>
                  </a:cubicBezTo>
                  <a:cubicBezTo>
                    <a:pt x="2122" y="1141"/>
                    <a:pt x="2249" y="951"/>
                    <a:pt x="2249" y="697"/>
                  </a:cubicBezTo>
                  <a:cubicBezTo>
                    <a:pt x="2249" y="286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3893;p37">
              <a:extLst>
                <a:ext uri="{FF2B5EF4-FFF2-40B4-BE49-F238E27FC236}">
                  <a16:creationId xmlns:a16="http://schemas.microsoft.com/office/drawing/2014/main" id="{926CA8F8-3FC8-376C-7281-71FA09F441AC}"/>
                </a:ext>
              </a:extLst>
            </p:cNvPr>
            <p:cNvSpPr/>
            <p:nvPr/>
          </p:nvSpPr>
          <p:spPr>
            <a:xfrm>
              <a:off x="879191" y="1540087"/>
              <a:ext cx="181292" cy="89676"/>
            </a:xfrm>
            <a:custGeom>
              <a:avLst/>
              <a:gdLst/>
              <a:ahLst/>
              <a:cxnLst/>
              <a:rect l="l" t="t" r="r" b="b"/>
              <a:pathLst>
                <a:path w="5701" h="2820" extrusionOk="0">
                  <a:moveTo>
                    <a:pt x="3294" y="1"/>
                  </a:moveTo>
                  <a:lnTo>
                    <a:pt x="3294" y="761"/>
                  </a:lnTo>
                  <a:lnTo>
                    <a:pt x="0" y="761"/>
                  </a:lnTo>
                  <a:lnTo>
                    <a:pt x="0" y="2028"/>
                  </a:lnTo>
                  <a:lnTo>
                    <a:pt x="3294" y="2028"/>
                  </a:lnTo>
                  <a:lnTo>
                    <a:pt x="3294" y="2819"/>
                  </a:lnTo>
                  <a:lnTo>
                    <a:pt x="5701" y="1394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3894;p37">
              <a:extLst>
                <a:ext uri="{FF2B5EF4-FFF2-40B4-BE49-F238E27FC236}">
                  <a16:creationId xmlns:a16="http://schemas.microsoft.com/office/drawing/2014/main" id="{40B5DCCC-DC76-B7DE-7B8F-52DB305F3620}"/>
                </a:ext>
              </a:extLst>
            </p:cNvPr>
            <p:cNvSpPr/>
            <p:nvPr/>
          </p:nvSpPr>
          <p:spPr>
            <a:xfrm>
              <a:off x="71504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cubicBezTo>
                    <a:pt x="0" y="2122"/>
                    <a:pt x="602" y="2755"/>
                    <a:pt x="1362" y="2755"/>
                  </a:cubicBezTo>
                  <a:cubicBezTo>
                    <a:pt x="2122" y="2755"/>
                    <a:pt x="2755" y="2122"/>
                    <a:pt x="2755" y="1362"/>
                  </a:cubicBezTo>
                  <a:cubicBezTo>
                    <a:pt x="2755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3895;p37">
              <a:extLst>
                <a:ext uri="{FF2B5EF4-FFF2-40B4-BE49-F238E27FC236}">
                  <a16:creationId xmlns:a16="http://schemas.microsoft.com/office/drawing/2014/main" id="{B2C99C87-29A8-A020-EF0B-162294A9C9C3}"/>
                </a:ext>
              </a:extLst>
            </p:cNvPr>
            <p:cNvSpPr/>
            <p:nvPr/>
          </p:nvSpPr>
          <p:spPr>
            <a:xfrm>
              <a:off x="70798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55"/>
                    <a:pt x="1394" y="2755"/>
                  </a:cubicBezTo>
                  <a:cubicBezTo>
                    <a:pt x="2154" y="2755"/>
                    <a:pt x="2756" y="2122"/>
                    <a:pt x="2756" y="1362"/>
                  </a:cubicBezTo>
                  <a:cubicBezTo>
                    <a:pt x="2756" y="602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3896;p37">
              <a:extLst>
                <a:ext uri="{FF2B5EF4-FFF2-40B4-BE49-F238E27FC236}">
                  <a16:creationId xmlns:a16="http://schemas.microsoft.com/office/drawing/2014/main" id="{C7A043A5-EBB9-2FD4-5C9D-18729167034B}"/>
                </a:ext>
              </a:extLst>
            </p:cNvPr>
            <p:cNvSpPr/>
            <p:nvPr/>
          </p:nvSpPr>
          <p:spPr>
            <a:xfrm>
              <a:off x="714022" y="1559231"/>
              <a:ext cx="76574" cy="77560"/>
            </a:xfrm>
            <a:custGeom>
              <a:avLst/>
              <a:gdLst/>
              <a:ahLst/>
              <a:cxnLst/>
              <a:rect l="l" t="t" r="r" b="b"/>
              <a:pathLst>
                <a:path w="2408" h="2439" extrusionOk="0">
                  <a:moveTo>
                    <a:pt x="1204" y="0"/>
                  </a:moveTo>
                  <a:cubicBezTo>
                    <a:pt x="539" y="0"/>
                    <a:pt x="0" y="539"/>
                    <a:pt x="0" y="1204"/>
                  </a:cubicBezTo>
                  <a:cubicBezTo>
                    <a:pt x="0" y="1869"/>
                    <a:pt x="539" y="2439"/>
                    <a:pt x="1204" y="2439"/>
                  </a:cubicBezTo>
                  <a:cubicBezTo>
                    <a:pt x="1869" y="2439"/>
                    <a:pt x="2407" y="1869"/>
                    <a:pt x="2407" y="1204"/>
                  </a:cubicBezTo>
                  <a:cubicBezTo>
                    <a:pt x="2407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3897;p37">
              <a:extLst>
                <a:ext uri="{FF2B5EF4-FFF2-40B4-BE49-F238E27FC236}">
                  <a16:creationId xmlns:a16="http://schemas.microsoft.com/office/drawing/2014/main" id="{FA664C7D-CCC8-A22C-4AF2-F309B15FBF43}"/>
                </a:ext>
              </a:extLst>
            </p:cNvPr>
            <p:cNvSpPr/>
            <p:nvPr/>
          </p:nvSpPr>
          <p:spPr>
            <a:xfrm>
              <a:off x="764361" y="15400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63" y="1"/>
                  </a:moveTo>
                  <a:cubicBezTo>
                    <a:pt x="603" y="1"/>
                    <a:pt x="1" y="602"/>
                    <a:pt x="1" y="1363"/>
                  </a:cubicBezTo>
                  <a:cubicBezTo>
                    <a:pt x="1" y="2123"/>
                    <a:pt x="603" y="2756"/>
                    <a:pt x="1363" y="2756"/>
                  </a:cubicBezTo>
                  <a:cubicBezTo>
                    <a:pt x="2123" y="2756"/>
                    <a:pt x="2756" y="2123"/>
                    <a:pt x="2756" y="1363"/>
                  </a:cubicBezTo>
                  <a:cubicBezTo>
                    <a:pt x="2756" y="602"/>
                    <a:pt x="2123" y="1"/>
                    <a:pt x="136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3898;p37">
              <a:extLst>
                <a:ext uri="{FF2B5EF4-FFF2-40B4-BE49-F238E27FC236}">
                  <a16:creationId xmlns:a16="http://schemas.microsoft.com/office/drawing/2014/main" id="{16CC3D42-94F4-B127-A85B-C7B9EFF7B35E}"/>
                </a:ext>
              </a:extLst>
            </p:cNvPr>
            <p:cNvSpPr/>
            <p:nvPr/>
          </p:nvSpPr>
          <p:spPr>
            <a:xfrm>
              <a:off x="757334" y="15400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1"/>
                  </a:moveTo>
                  <a:cubicBezTo>
                    <a:pt x="634" y="1"/>
                    <a:pt x="0" y="602"/>
                    <a:pt x="0" y="1363"/>
                  </a:cubicBezTo>
                  <a:cubicBezTo>
                    <a:pt x="0" y="2123"/>
                    <a:pt x="634" y="2756"/>
                    <a:pt x="1394" y="2756"/>
                  </a:cubicBezTo>
                  <a:cubicBezTo>
                    <a:pt x="2154" y="2756"/>
                    <a:pt x="2755" y="2123"/>
                    <a:pt x="2755" y="1363"/>
                  </a:cubicBezTo>
                  <a:cubicBezTo>
                    <a:pt x="2755" y="602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3899;p37">
              <a:extLst>
                <a:ext uri="{FF2B5EF4-FFF2-40B4-BE49-F238E27FC236}">
                  <a16:creationId xmlns:a16="http://schemas.microsoft.com/office/drawing/2014/main" id="{0A959762-0284-F0DC-8EF6-D72FFA1B8D8F}"/>
                </a:ext>
              </a:extLst>
            </p:cNvPr>
            <p:cNvSpPr/>
            <p:nvPr/>
          </p:nvSpPr>
          <p:spPr>
            <a:xfrm>
              <a:off x="763376" y="1545144"/>
              <a:ext cx="76574" cy="76543"/>
            </a:xfrm>
            <a:custGeom>
              <a:avLst/>
              <a:gdLst/>
              <a:ahLst/>
              <a:cxnLst/>
              <a:rect l="l" t="t" r="r" b="b"/>
              <a:pathLst>
                <a:path w="2408" h="2407" extrusionOk="0">
                  <a:moveTo>
                    <a:pt x="1204" y="0"/>
                  </a:moveTo>
                  <a:cubicBezTo>
                    <a:pt x="539" y="0"/>
                    <a:pt x="0" y="538"/>
                    <a:pt x="0" y="1204"/>
                  </a:cubicBezTo>
                  <a:cubicBezTo>
                    <a:pt x="0" y="1869"/>
                    <a:pt x="539" y="2407"/>
                    <a:pt x="1204" y="2407"/>
                  </a:cubicBezTo>
                  <a:cubicBezTo>
                    <a:pt x="1869" y="2407"/>
                    <a:pt x="2407" y="1869"/>
                    <a:pt x="2407" y="1204"/>
                  </a:cubicBezTo>
                  <a:cubicBezTo>
                    <a:pt x="2407" y="538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8CA06F0B-58B4-1387-6A12-D42EFB2D9FC1}"/>
              </a:ext>
            </a:extLst>
          </p:cNvPr>
          <p:cNvGrpSpPr/>
          <p:nvPr/>
        </p:nvGrpSpPr>
        <p:grpSpPr>
          <a:xfrm>
            <a:off x="9600447" y="3700818"/>
            <a:ext cx="889669" cy="869872"/>
            <a:chOff x="514181" y="3930798"/>
            <a:chExt cx="730661" cy="714402"/>
          </a:xfrm>
        </p:grpSpPr>
        <p:sp>
          <p:nvSpPr>
            <p:cNvPr id="1164" name="Google Shape;5233;p43">
              <a:extLst>
                <a:ext uri="{FF2B5EF4-FFF2-40B4-BE49-F238E27FC236}">
                  <a16:creationId xmlns:a16="http://schemas.microsoft.com/office/drawing/2014/main" id="{668821F6-88A7-4777-E007-79F9B2500AAC}"/>
                </a:ext>
              </a:extLst>
            </p:cNvPr>
            <p:cNvSpPr/>
            <p:nvPr/>
          </p:nvSpPr>
          <p:spPr>
            <a:xfrm>
              <a:off x="571184" y="3971510"/>
              <a:ext cx="673658" cy="673690"/>
            </a:xfrm>
            <a:custGeom>
              <a:avLst/>
              <a:gdLst/>
              <a:ahLst/>
              <a:cxnLst/>
              <a:rect l="l" t="t" r="r" b="b"/>
              <a:pathLst>
                <a:path w="20965" h="20966" extrusionOk="0">
                  <a:moveTo>
                    <a:pt x="10483" y="0"/>
                  </a:moveTo>
                  <a:cubicBezTo>
                    <a:pt x="4687" y="0"/>
                    <a:pt x="0" y="4687"/>
                    <a:pt x="0" y="10483"/>
                  </a:cubicBezTo>
                  <a:cubicBezTo>
                    <a:pt x="0" y="16278"/>
                    <a:pt x="4687" y="20965"/>
                    <a:pt x="10483" y="20965"/>
                  </a:cubicBezTo>
                  <a:cubicBezTo>
                    <a:pt x="16246" y="20965"/>
                    <a:pt x="20965" y="16278"/>
                    <a:pt x="20965" y="10483"/>
                  </a:cubicBezTo>
                  <a:cubicBezTo>
                    <a:pt x="20965" y="4687"/>
                    <a:pt x="16246" y="0"/>
                    <a:pt x="1048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5234;p43">
              <a:extLst>
                <a:ext uri="{FF2B5EF4-FFF2-40B4-BE49-F238E27FC236}">
                  <a16:creationId xmlns:a16="http://schemas.microsoft.com/office/drawing/2014/main" id="{525BAB74-86DF-BDD7-CF10-D366B34C22E2}"/>
                </a:ext>
              </a:extLst>
            </p:cNvPr>
            <p:cNvSpPr/>
            <p:nvPr/>
          </p:nvSpPr>
          <p:spPr>
            <a:xfrm>
              <a:off x="514181" y="3930798"/>
              <a:ext cx="673690" cy="673690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1"/>
                  </a:moveTo>
                  <a:cubicBezTo>
                    <a:pt x="4688" y="1"/>
                    <a:pt x="1" y="4688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78" y="20965"/>
                    <a:pt x="20965" y="16278"/>
                    <a:pt x="20965" y="10483"/>
                  </a:cubicBezTo>
                  <a:cubicBezTo>
                    <a:pt x="20965" y="4688"/>
                    <a:pt x="16278" y="1"/>
                    <a:pt x="10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5235;p43">
              <a:extLst>
                <a:ext uri="{FF2B5EF4-FFF2-40B4-BE49-F238E27FC236}">
                  <a16:creationId xmlns:a16="http://schemas.microsoft.com/office/drawing/2014/main" id="{BD680598-8C84-ECCF-CB02-89CF097C07A8}"/>
                </a:ext>
              </a:extLst>
            </p:cNvPr>
            <p:cNvSpPr/>
            <p:nvPr/>
          </p:nvSpPr>
          <p:spPr>
            <a:xfrm>
              <a:off x="567103" y="3983720"/>
              <a:ext cx="567846" cy="567846"/>
            </a:xfrm>
            <a:custGeom>
              <a:avLst/>
              <a:gdLst/>
              <a:ahLst/>
              <a:cxnLst/>
              <a:rect l="l" t="t" r="r" b="b"/>
              <a:pathLst>
                <a:path w="17672" h="17672" extrusionOk="0">
                  <a:moveTo>
                    <a:pt x="8836" y="0"/>
                  </a:moveTo>
                  <a:cubicBezTo>
                    <a:pt x="3959" y="0"/>
                    <a:pt x="0" y="3959"/>
                    <a:pt x="0" y="8836"/>
                  </a:cubicBezTo>
                  <a:cubicBezTo>
                    <a:pt x="0" y="13713"/>
                    <a:pt x="3959" y="17672"/>
                    <a:pt x="8836" y="17672"/>
                  </a:cubicBezTo>
                  <a:cubicBezTo>
                    <a:pt x="13713" y="17672"/>
                    <a:pt x="17672" y="13713"/>
                    <a:pt x="17672" y="8836"/>
                  </a:cubicBezTo>
                  <a:cubicBezTo>
                    <a:pt x="17672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5236;p43">
              <a:extLst>
                <a:ext uri="{FF2B5EF4-FFF2-40B4-BE49-F238E27FC236}">
                  <a16:creationId xmlns:a16="http://schemas.microsoft.com/office/drawing/2014/main" id="{FDB5634F-C5B3-BD83-17AA-E9A3D4B58B21}"/>
                </a:ext>
              </a:extLst>
            </p:cNvPr>
            <p:cNvSpPr/>
            <p:nvPr/>
          </p:nvSpPr>
          <p:spPr>
            <a:xfrm>
              <a:off x="667839" y="4151612"/>
              <a:ext cx="367403" cy="48874"/>
            </a:xfrm>
            <a:custGeom>
              <a:avLst/>
              <a:gdLst/>
              <a:ahLst/>
              <a:cxnLst/>
              <a:rect l="l" t="t" r="r" b="b"/>
              <a:pathLst>
                <a:path w="11434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11433" y="152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5237;p43">
              <a:extLst>
                <a:ext uri="{FF2B5EF4-FFF2-40B4-BE49-F238E27FC236}">
                  <a16:creationId xmlns:a16="http://schemas.microsoft.com/office/drawing/2014/main" id="{1AB9AE5A-6F4B-37F0-569A-D1DCB8438301}"/>
                </a:ext>
              </a:extLst>
            </p:cNvPr>
            <p:cNvSpPr/>
            <p:nvPr/>
          </p:nvSpPr>
          <p:spPr>
            <a:xfrm>
              <a:off x="667839" y="4210640"/>
              <a:ext cx="367403" cy="219851"/>
            </a:xfrm>
            <a:custGeom>
              <a:avLst/>
              <a:gdLst/>
              <a:ahLst/>
              <a:cxnLst/>
              <a:rect l="l" t="t" r="r" b="b"/>
              <a:pathLst>
                <a:path w="11434" h="6842" extrusionOk="0">
                  <a:moveTo>
                    <a:pt x="2882" y="1331"/>
                  </a:moveTo>
                  <a:lnTo>
                    <a:pt x="2882" y="2977"/>
                  </a:lnTo>
                  <a:lnTo>
                    <a:pt x="1236" y="2977"/>
                  </a:lnTo>
                  <a:lnTo>
                    <a:pt x="1236" y="1331"/>
                  </a:lnTo>
                  <a:close/>
                  <a:moveTo>
                    <a:pt x="5258" y="1331"/>
                  </a:moveTo>
                  <a:lnTo>
                    <a:pt x="5258" y="2977"/>
                  </a:lnTo>
                  <a:lnTo>
                    <a:pt x="3611" y="2977"/>
                  </a:lnTo>
                  <a:lnTo>
                    <a:pt x="3611" y="1331"/>
                  </a:lnTo>
                  <a:close/>
                  <a:moveTo>
                    <a:pt x="7633" y="1331"/>
                  </a:moveTo>
                  <a:lnTo>
                    <a:pt x="7633" y="2977"/>
                  </a:lnTo>
                  <a:lnTo>
                    <a:pt x="6018" y="2977"/>
                  </a:lnTo>
                  <a:lnTo>
                    <a:pt x="6018" y="1331"/>
                  </a:lnTo>
                  <a:close/>
                  <a:moveTo>
                    <a:pt x="10008" y="1331"/>
                  </a:moveTo>
                  <a:lnTo>
                    <a:pt x="10008" y="2977"/>
                  </a:lnTo>
                  <a:lnTo>
                    <a:pt x="8393" y="2977"/>
                  </a:lnTo>
                  <a:lnTo>
                    <a:pt x="8393" y="1331"/>
                  </a:lnTo>
                  <a:close/>
                  <a:moveTo>
                    <a:pt x="2882" y="3737"/>
                  </a:moveTo>
                  <a:lnTo>
                    <a:pt x="2882" y="5353"/>
                  </a:lnTo>
                  <a:lnTo>
                    <a:pt x="1236" y="5353"/>
                  </a:lnTo>
                  <a:lnTo>
                    <a:pt x="1236" y="3737"/>
                  </a:lnTo>
                  <a:close/>
                  <a:moveTo>
                    <a:pt x="5258" y="3737"/>
                  </a:moveTo>
                  <a:lnTo>
                    <a:pt x="5258" y="5353"/>
                  </a:lnTo>
                  <a:lnTo>
                    <a:pt x="3611" y="5353"/>
                  </a:lnTo>
                  <a:lnTo>
                    <a:pt x="3611" y="3737"/>
                  </a:lnTo>
                  <a:close/>
                  <a:moveTo>
                    <a:pt x="7633" y="3737"/>
                  </a:moveTo>
                  <a:lnTo>
                    <a:pt x="7633" y="5353"/>
                  </a:lnTo>
                  <a:lnTo>
                    <a:pt x="6018" y="5353"/>
                  </a:lnTo>
                  <a:lnTo>
                    <a:pt x="6018" y="3737"/>
                  </a:lnTo>
                  <a:close/>
                  <a:moveTo>
                    <a:pt x="10008" y="3737"/>
                  </a:moveTo>
                  <a:lnTo>
                    <a:pt x="10008" y="5353"/>
                  </a:lnTo>
                  <a:lnTo>
                    <a:pt x="8393" y="5353"/>
                  </a:lnTo>
                  <a:lnTo>
                    <a:pt x="8393" y="3737"/>
                  </a:lnTo>
                  <a:close/>
                  <a:moveTo>
                    <a:pt x="1" y="1"/>
                  </a:moveTo>
                  <a:lnTo>
                    <a:pt x="1" y="6841"/>
                  </a:lnTo>
                  <a:lnTo>
                    <a:pt x="11433" y="684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5238;p43">
              <a:extLst>
                <a:ext uri="{FF2B5EF4-FFF2-40B4-BE49-F238E27FC236}">
                  <a16:creationId xmlns:a16="http://schemas.microsoft.com/office/drawing/2014/main" id="{ABD21EAC-88F2-46BB-1B09-BB74D538ACF1}"/>
                </a:ext>
              </a:extLst>
            </p:cNvPr>
            <p:cNvSpPr/>
            <p:nvPr/>
          </p:nvSpPr>
          <p:spPr>
            <a:xfrm>
              <a:off x="724842" y="4104795"/>
              <a:ext cx="35635" cy="86533"/>
            </a:xfrm>
            <a:custGeom>
              <a:avLst/>
              <a:gdLst/>
              <a:ahLst/>
              <a:cxnLst/>
              <a:rect l="l" t="t" r="r" b="b"/>
              <a:pathLst>
                <a:path w="1109" h="2693" extrusionOk="0">
                  <a:moveTo>
                    <a:pt x="538" y="1"/>
                  </a:moveTo>
                  <a:cubicBezTo>
                    <a:pt x="253" y="1"/>
                    <a:pt x="0" y="223"/>
                    <a:pt x="0" y="539"/>
                  </a:cubicBezTo>
                  <a:lnTo>
                    <a:pt x="0" y="2154"/>
                  </a:lnTo>
                  <a:cubicBezTo>
                    <a:pt x="0" y="2471"/>
                    <a:pt x="253" y="2693"/>
                    <a:pt x="538" y="2693"/>
                  </a:cubicBezTo>
                  <a:lnTo>
                    <a:pt x="570" y="2693"/>
                  </a:lnTo>
                  <a:cubicBezTo>
                    <a:pt x="855" y="2693"/>
                    <a:pt x="1108" y="2471"/>
                    <a:pt x="1108" y="2154"/>
                  </a:cubicBezTo>
                  <a:lnTo>
                    <a:pt x="1108" y="539"/>
                  </a:lnTo>
                  <a:cubicBezTo>
                    <a:pt x="1108" y="223"/>
                    <a:pt x="855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5239;p43">
              <a:extLst>
                <a:ext uri="{FF2B5EF4-FFF2-40B4-BE49-F238E27FC236}">
                  <a16:creationId xmlns:a16="http://schemas.microsoft.com/office/drawing/2014/main" id="{A50992AB-4FA3-6010-672D-C96955FA1058}"/>
                </a:ext>
              </a:extLst>
            </p:cNvPr>
            <p:cNvSpPr/>
            <p:nvPr/>
          </p:nvSpPr>
          <p:spPr>
            <a:xfrm>
              <a:off x="942604" y="4104795"/>
              <a:ext cx="34607" cy="86533"/>
            </a:xfrm>
            <a:custGeom>
              <a:avLst/>
              <a:gdLst/>
              <a:ahLst/>
              <a:cxnLst/>
              <a:rect l="l" t="t" r="r" b="b"/>
              <a:pathLst>
                <a:path w="1077" h="2693" extrusionOk="0">
                  <a:moveTo>
                    <a:pt x="539" y="1"/>
                  </a:moveTo>
                  <a:cubicBezTo>
                    <a:pt x="254" y="1"/>
                    <a:pt x="0" y="223"/>
                    <a:pt x="0" y="539"/>
                  </a:cubicBezTo>
                  <a:lnTo>
                    <a:pt x="0" y="2154"/>
                  </a:lnTo>
                  <a:cubicBezTo>
                    <a:pt x="0" y="2471"/>
                    <a:pt x="254" y="2693"/>
                    <a:pt x="539" y="2693"/>
                  </a:cubicBezTo>
                  <a:cubicBezTo>
                    <a:pt x="855" y="2693"/>
                    <a:pt x="1077" y="2471"/>
                    <a:pt x="1077" y="2154"/>
                  </a:cubicBezTo>
                  <a:lnTo>
                    <a:pt x="1077" y="539"/>
                  </a:lnTo>
                  <a:cubicBezTo>
                    <a:pt x="1077" y="223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B119ABCD-1B54-4104-1327-8E215BFB8B88}"/>
              </a:ext>
            </a:extLst>
          </p:cNvPr>
          <p:cNvGrpSpPr/>
          <p:nvPr/>
        </p:nvGrpSpPr>
        <p:grpSpPr>
          <a:xfrm>
            <a:off x="5833837" y="3670707"/>
            <a:ext cx="900753" cy="900425"/>
            <a:chOff x="510100" y="1128330"/>
            <a:chExt cx="730693" cy="714402"/>
          </a:xfrm>
        </p:grpSpPr>
        <p:sp>
          <p:nvSpPr>
            <p:cNvPr id="1172" name="Google Shape;5274;p43">
              <a:extLst>
                <a:ext uri="{FF2B5EF4-FFF2-40B4-BE49-F238E27FC236}">
                  <a16:creationId xmlns:a16="http://schemas.microsoft.com/office/drawing/2014/main" id="{579F4B71-D219-7955-E7AA-C24C0BA0B143}"/>
                </a:ext>
              </a:extLst>
            </p:cNvPr>
            <p:cNvSpPr/>
            <p:nvPr/>
          </p:nvSpPr>
          <p:spPr>
            <a:xfrm>
              <a:off x="567103" y="1169042"/>
              <a:ext cx="673690" cy="673690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7" y="0"/>
                    <a:pt x="0" y="4719"/>
                    <a:pt x="0" y="10483"/>
                  </a:cubicBezTo>
                  <a:cubicBezTo>
                    <a:pt x="0" y="16278"/>
                    <a:pt x="4687" y="20965"/>
                    <a:pt x="10483" y="20965"/>
                  </a:cubicBezTo>
                  <a:cubicBezTo>
                    <a:pt x="16247" y="20965"/>
                    <a:pt x="20965" y="16278"/>
                    <a:pt x="20965" y="10483"/>
                  </a:cubicBezTo>
                  <a:cubicBezTo>
                    <a:pt x="20965" y="4719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5275;p43">
              <a:extLst>
                <a:ext uri="{FF2B5EF4-FFF2-40B4-BE49-F238E27FC236}">
                  <a16:creationId xmlns:a16="http://schemas.microsoft.com/office/drawing/2014/main" id="{C0852AF2-1E19-09A7-04BB-74CEA7E5B4B3}"/>
                </a:ext>
              </a:extLst>
            </p:cNvPr>
            <p:cNvSpPr/>
            <p:nvPr/>
          </p:nvSpPr>
          <p:spPr>
            <a:xfrm>
              <a:off x="510100" y="1128330"/>
              <a:ext cx="673690" cy="673690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719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79" y="20965"/>
                    <a:pt x="20966" y="16278"/>
                    <a:pt x="20966" y="10483"/>
                  </a:cubicBezTo>
                  <a:cubicBezTo>
                    <a:pt x="20966" y="4719"/>
                    <a:pt x="16279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5276;p43">
              <a:extLst>
                <a:ext uri="{FF2B5EF4-FFF2-40B4-BE49-F238E27FC236}">
                  <a16:creationId xmlns:a16="http://schemas.microsoft.com/office/drawing/2014/main" id="{FA5BE8EA-7797-7619-C103-437289E58179}"/>
                </a:ext>
              </a:extLst>
            </p:cNvPr>
            <p:cNvSpPr/>
            <p:nvPr/>
          </p:nvSpPr>
          <p:spPr>
            <a:xfrm>
              <a:off x="563023" y="1182248"/>
              <a:ext cx="567878" cy="566849"/>
            </a:xfrm>
            <a:custGeom>
              <a:avLst/>
              <a:gdLst/>
              <a:ahLst/>
              <a:cxnLst/>
              <a:rect l="l" t="t" r="r" b="b"/>
              <a:pathLst>
                <a:path w="17673" h="17641" extrusionOk="0">
                  <a:moveTo>
                    <a:pt x="8836" y="1"/>
                  </a:moveTo>
                  <a:cubicBezTo>
                    <a:pt x="3959" y="1"/>
                    <a:pt x="1" y="3928"/>
                    <a:pt x="1" y="8805"/>
                  </a:cubicBezTo>
                  <a:cubicBezTo>
                    <a:pt x="1" y="13682"/>
                    <a:pt x="3959" y="17640"/>
                    <a:pt x="8836" y="17640"/>
                  </a:cubicBezTo>
                  <a:cubicBezTo>
                    <a:pt x="13713" y="17640"/>
                    <a:pt x="17672" y="13682"/>
                    <a:pt x="17672" y="8805"/>
                  </a:cubicBezTo>
                  <a:cubicBezTo>
                    <a:pt x="17672" y="3928"/>
                    <a:pt x="13713" y="1"/>
                    <a:pt x="88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5277;p43">
              <a:extLst>
                <a:ext uri="{FF2B5EF4-FFF2-40B4-BE49-F238E27FC236}">
                  <a16:creationId xmlns:a16="http://schemas.microsoft.com/office/drawing/2014/main" id="{EDE94068-6B6B-98B5-D5CE-EE2464D471FE}"/>
                </a:ext>
              </a:extLst>
            </p:cNvPr>
            <p:cNvSpPr/>
            <p:nvPr/>
          </p:nvSpPr>
          <p:spPr>
            <a:xfrm>
              <a:off x="743157" y="1284012"/>
              <a:ext cx="262555" cy="246296"/>
            </a:xfrm>
            <a:custGeom>
              <a:avLst/>
              <a:gdLst/>
              <a:ahLst/>
              <a:cxnLst/>
              <a:rect l="l" t="t" r="r" b="b"/>
              <a:pathLst>
                <a:path w="8171" h="7665" extrusionOk="0">
                  <a:moveTo>
                    <a:pt x="4275" y="1046"/>
                  </a:moveTo>
                  <a:cubicBezTo>
                    <a:pt x="3452" y="1046"/>
                    <a:pt x="2692" y="1394"/>
                    <a:pt x="2154" y="2028"/>
                  </a:cubicBezTo>
                  <a:cubicBezTo>
                    <a:pt x="1172" y="3199"/>
                    <a:pt x="1299" y="4941"/>
                    <a:pt x="2470" y="5955"/>
                  </a:cubicBezTo>
                  <a:cubicBezTo>
                    <a:pt x="2977" y="6366"/>
                    <a:pt x="3610" y="6620"/>
                    <a:pt x="4275" y="6620"/>
                  </a:cubicBezTo>
                  <a:cubicBezTo>
                    <a:pt x="5099" y="6620"/>
                    <a:pt x="5859" y="6240"/>
                    <a:pt x="6397" y="5638"/>
                  </a:cubicBezTo>
                  <a:cubicBezTo>
                    <a:pt x="6872" y="5068"/>
                    <a:pt x="7126" y="4339"/>
                    <a:pt x="7062" y="3611"/>
                  </a:cubicBezTo>
                  <a:cubicBezTo>
                    <a:pt x="6999" y="2851"/>
                    <a:pt x="6651" y="2186"/>
                    <a:pt x="6081" y="1711"/>
                  </a:cubicBezTo>
                  <a:cubicBezTo>
                    <a:pt x="5574" y="1268"/>
                    <a:pt x="4940" y="1046"/>
                    <a:pt x="4275" y="1046"/>
                  </a:cubicBezTo>
                  <a:close/>
                  <a:moveTo>
                    <a:pt x="4275" y="7665"/>
                  </a:moveTo>
                  <a:cubicBezTo>
                    <a:pt x="3389" y="7665"/>
                    <a:pt x="2502" y="7348"/>
                    <a:pt x="1805" y="6746"/>
                  </a:cubicBezTo>
                  <a:cubicBezTo>
                    <a:pt x="190" y="5385"/>
                    <a:pt x="0" y="2946"/>
                    <a:pt x="1362" y="1331"/>
                  </a:cubicBezTo>
                  <a:cubicBezTo>
                    <a:pt x="2090" y="476"/>
                    <a:pt x="3167" y="1"/>
                    <a:pt x="4275" y="1"/>
                  </a:cubicBezTo>
                  <a:cubicBezTo>
                    <a:pt x="5194" y="1"/>
                    <a:pt x="6081" y="317"/>
                    <a:pt x="6777" y="919"/>
                  </a:cubicBezTo>
                  <a:cubicBezTo>
                    <a:pt x="7537" y="1553"/>
                    <a:pt x="8012" y="2503"/>
                    <a:pt x="8107" y="3516"/>
                  </a:cubicBezTo>
                  <a:cubicBezTo>
                    <a:pt x="8171" y="4529"/>
                    <a:pt x="7854" y="5511"/>
                    <a:pt x="7189" y="6303"/>
                  </a:cubicBezTo>
                  <a:cubicBezTo>
                    <a:pt x="6461" y="7158"/>
                    <a:pt x="5416" y="7665"/>
                    <a:pt x="4275" y="7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5278;p43">
              <a:extLst>
                <a:ext uri="{FF2B5EF4-FFF2-40B4-BE49-F238E27FC236}">
                  <a16:creationId xmlns:a16="http://schemas.microsoft.com/office/drawing/2014/main" id="{82B5F64D-0151-3C7B-4412-84A1B8FA8CF8}"/>
                </a:ext>
              </a:extLst>
            </p:cNvPr>
            <p:cNvSpPr/>
            <p:nvPr/>
          </p:nvSpPr>
          <p:spPr>
            <a:xfrm>
              <a:off x="763497" y="1477353"/>
              <a:ext cx="61084" cy="64169"/>
            </a:xfrm>
            <a:custGeom>
              <a:avLst/>
              <a:gdLst/>
              <a:ahLst/>
              <a:cxnLst/>
              <a:rect l="l" t="t" r="r" b="b"/>
              <a:pathLst>
                <a:path w="1901" h="1997" extrusionOk="0">
                  <a:moveTo>
                    <a:pt x="792" y="1996"/>
                  </a:moveTo>
                  <a:lnTo>
                    <a:pt x="0" y="1299"/>
                  </a:lnTo>
                  <a:lnTo>
                    <a:pt x="1109" y="1"/>
                  </a:lnTo>
                  <a:lnTo>
                    <a:pt x="1901" y="6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5279;p43">
              <a:extLst>
                <a:ext uri="{FF2B5EF4-FFF2-40B4-BE49-F238E27FC236}">
                  <a16:creationId xmlns:a16="http://schemas.microsoft.com/office/drawing/2014/main" id="{FF46DB07-4954-CE7F-ECB2-D448ADABBD57}"/>
                </a:ext>
              </a:extLst>
            </p:cNvPr>
            <p:cNvSpPr/>
            <p:nvPr/>
          </p:nvSpPr>
          <p:spPr>
            <a:xfrm>
              <a:off x="686154" y="1512988"/>
              <a:ext cx="109925" cy="118055"/>
            </a:xfrm>
            <a:custGeom>
              <a:avLst/>
              <a:gdLst/>
              <a:ahLst/>
              <a:cxnLst/>
              <a:rect l="l" t="t" r="r" b="b"/>
              <a:pathLst>
                <a:path w="3421" h="3674" extrusionOk="0">
                  <a:moveTo>
                    <a:pt x="1521" y="3421"/>
                  </a:moveTo>
                  <a:cubicBezTo>
                    <a:pt x="1331" y="3642"/>
                    <a:pt x="982" y="3674"/>
                    <a:pt x="761" y="3484"/>
                  </a:cubicBezTo>
                  <a:lnTo>
                    <a:pt x="222" y="3009"/>
                  </a:lnTo>
                  <a:cubicBezTo>
                    <a:pt x="1" y="2819"/>
                    <a:pt x="1" y="2502"/>
                    <a:pt x="191" y="2280"/>
                  </a:cubicBezTo>
                  <a:lnTo>
                    <a:pt x="1901" y="222"/>
                  </a:lnTo>
                  <a:cubicBezTo>
                    <a:pt x="2091" y="0"/>
                    <a:pt x="2439" y="0"/>
                    <a:pt x="2661" y="190"/>
                  </a:cubicBezTo>
                  <a:lnTo>
                    <a:pt x="3199" y="634"/>
                  </a:lnTo>
                  <a:cubicBezTo>
                    <a:pt x="3421" y="824"/>
                    <a:pt x="3421" y="1140"/>
                    <a:pt x="3231" y="1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5280;p43">
              <a:extLst>
                <a:ext uri="{FF2B5EF4-FFF2-40B4-BE49-F238E27FC236}">
                  <a16:creationId xmlns:a16="http://schemas.microsoft.com/office/drawing/2014/main" id="{89E7A640-E6AD-9E9D-4BEA-950819645B8D}"/>
                </a:ext>
              </a:extLst>
            </p:cNvPr>
            <p:cNvSpPr/>
            <p:nvPr/>
          </p:nvSpPr>
          <p:spPr>
            <a:xfrm>
              <a:off x="823521" y="1328804"/>
              <a:ext cx="84508" cy="47845"/>
            </a:xfrm>
            <a:custGeom>
              <a:avLst/>
              <a:gdLst/>
              <a:ahLst/>
              <a:cxnLst/>
              <a:rect l="l" t="t" r="r" b="b"/>
              <a:pathLst>
                <a:path w="2630" h="1489" extrusionOk="0">
                  <a:moveTo>
                    <a:pt x="2534" y="539"/>
                  </a:moveTo>
                  <a:cubicBezTo>
                    <a:pt x="2630" y="919"/>
                    <a:pt x="1996" y="539"/>
                    <a:pt x="1331" y="697"/>
                  </a:cubicBezTo>
                  <a:cubicBezTo>
                    <a:pt x="666" y="855"/>
                    <a:pt x="191" y="1489"/>
                    <a:pt x="96" y="1109"/>
                  </a:cubicBezTo>
                  <a:cubicBezTo>
                    <a:pt x="1" y="729"/>
                    <a:pt x="761" y="222"/>
                    <a:pt x="1141" y="127"/>
                  </a:cubicBezTo>
                  <a:cubicBezTo>
                    <a:pt x="1616" y="0"/>
                    <a:pt x="2439" y="159"/>
                    <a:pt x="2534" y="5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5281;p43">
              <a:extLst>
                <a:ext uri="{FF2B5EF4-FFF2-40B4-BE49-F238E27FC236}">
                  <a16:creationId xmlns:a16="http://schemas.microsoft.com/office/drawing/2014/main" id="{96FF849B-7206-DF7F-7896-9A65114B0D87}"/>
                </a:ext>
              </a:extLst>
            </p:cNvPr>
            <p:cNvSpPr/>
            <p:nvPr/>
          </p:nvSpPr>
          <p:spPr>
            <a:xfrm>
              <a:off x="909025" y="1341015"/>
              <a:ext cx="22396" cy="20372"/>
            </a:xfrm>
            <a:custGeom>
              <a:avLst/>
              <a:gdLst/>
              <a:ahLst/>
              <a:cxnLst/>
              <a:rect l="l" t="t" r="r" b="b"/>
              <a:pathLst>
                <a:path w="697" h="634" extrusionOk="0">
                  <a:moveTo>
                    <a:pt x="634" y="444"/>
                  </a:moveTo>
                  <a:cubicBezTo>
                    <a:pt x="570" y="634"/>
                    <a:pt x="380" y="570"/>
                    <a:pt x="222" y="507"/>
                  </a:cubicBezTo>
                  <a:cubicBezTo>
                    <a:pt x="64" y="444"/>
                    <a:pt x="0" y="412"/>
                    <a:pt x="32" y="254"/>
                  </a:cubicBezTo>
                  <a:cubicBezTo>
                    <a:pt x="95" y="95"/>
                    <a:pt x="127" y="0"/>
                    <a:pt x="285" y="64"/>
                  </a:cubicBezTo>
                  <a:cubicBezTo>
                    <a:pt x="475" y="127"/>
                    <a:pt x="697" y="285"/>
                    <a:pt x="634" y="4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" grpId="0"/>
      <p:bldP spid="990" grpId="0"/>
      <p:bldP spid="992" grpId="0"/>
      <p:bldP spid="994" grpId="0"/>
      <p:bldP spid="1127" grpId="0"/>
      <p:bldP spid="1129" grpId="0"/>
      <p:bldP spid="1131" grpId="0"/>
      <p:bldP spid="11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10593203" y="2220949"/>
            <a:ext cx="6709253" cy="5845101"/>
            <a:chOff x="0" y="0"/>
            <a:chExt cx="6350000" cy="553212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0D7377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718414" y="0"/>
            <a:ext cx="4393457" cy="839228"/>
            <a:chOff x="0" y="0"/>
            <a:chExt cx="1157124" cy="2210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235591" y="-189472"/>
            <a:ext cx="2664422" cy="1218172"/>
            <a:chOff x="0" y="0"/>
            <a:chExt cx="483446" cy="22103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6846001" y="-189472"/>
            <a:ext cx="2664422" cy="1218172"/>
            <a:chOff x="0" y="0"/>
            <a:chExt cx="483446" cy="22103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49">
            <a:extLst>
              <a:ext uri="{FF2B5EF4-FFF2-40B4-BE49-F238E27FC236}">
                <a16:creationId xmlns:a16="http://schemas.microsoft.com/office/drawing/2014/main" id="{3D9B1B06-78D3-9465-D01B-20F4D6BDDF89}"/>
              </a:ext>
            </a:extLst>
          </p:cNvPr>
          <p:cNvSpPr txBox="1"/>
          <p:nvPr/>
        </p:nvSpPr>
        <p:spPr>
          <a:xfrm>
            <a:off x="-24581" y="1051542"/>
            <a:ext cx="12386161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FFFFF"/>
                </a:solidFill>
                <a:latin typeface="League Spartan"/>
              </a:rPr>
              <a:t>TESTING LEVELS</a:t>
            </a: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B90BAE47-AFED-A7B1-E62F-AEBAC930AF4E}"/>
              </a:ext>
            </a:extLst>
          </p:cNvPr>
          <p:cNvSpPr/>
          <p:nvPr/>
        </p:nvSpPr>
        <p:spPr>
          <a:xfrm rot="5400000" flipV="1">
            <a:off x="6570273" y="5764870"/>
            <a:ext cx="7278679" cy="87130"/>
          </a:xfrm>
          <a:prstGeom prst="line">
            <a:avLst/>
          </a:prstGeom>
          <a:ln w="114300" cap="flat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1B1FC7F1-13FE-7387-23F9-6F19C3272A19}"/>
              </a:ext>
            </a:extLst>
          </p:cNvPr>
          <p:cNvSpPr/>
          <p:nvPr/>
        </p:nvSpPr>
        <p:spPr>
          <a:xfrm>
            <a:off x="9906000" y="2752824"/>
            <a:ext cx="543461" cy="467036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12762B2E-2605-8A02-EB16-6D93AAE6677B}"/>
              </a:ext>
            </a:extLst>
          </p:cNvPr>
          <p:cNvGrpSpPr/>
          <p:nvPr/>
        </p:nvGrpSpPr>
        <p:grpSpPr>
          <a:xfrm>
            <a:off x="9935900" y="4645086"/>
            <a:ext cx="543461" cy="467036"/>
            <a:chOff x="0" y="0"/>
            <a:chExt cx="812800" cy="698500"/>
          </a:xfrm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987B4F6-0E5D-9010-1971-CC1E360FCD25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0" name="TextBox 11">
              <a:extLst>
                <a:ext uri="{FF2B5EF4-FFF2-40B4-BE49-F238E27FC236}">
                  <a16:creationId xmlns:a16="http://schemas.microsoft.com/office/drawing/2014/main" id="{38551285-780C-D9C5-1D41-6F3AE756316A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Freeform 13">
            <a:extLst>
              <a:ext uri="{FF2B5EF4-FFF2-40B4-BE49-F238E27FC236}">
                <a16:creationId xmlns:a16="http://schemas.microsoft.com/office/drawing/2014/main" id="{E32F3E76-42D1-6D7A-3714-A250AFC1E050}"/>
              </a:ext>
            </a:extLst>
          </p:cNvPr>
          <p:cNvSpPr/>
          <p:nvPr/>
        </p:nvSpPr>
        <p:spPr>
          <a:xfrm>
            <a:off x="9935900" y="6537349"/>
            <a:ext cx="543461" cy="467036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83E01DAC-BCDE-9A76-D7F8-126AE7DA48E8}"/>
              </a:ext>
            </a:extLst>
          </p:cNvPr>
          <p:cNvSpPr/>
          <p:nvPr/>
        </p:nvSpPr>
        <p:spPr>
          <a:xfrm>
            <a:off x="10813126" y="2205292"/>
            <a:ext cx="6712874" cy="1562099"/>
          </a:xfrm>
          <a:custGeom>
            <a:avLst/>
            <a:gdLst/>
            <a:ahLst/>
            <a:cxnLst/>
            <a:rect l="l" t="t" r="r" b="b"/>
            <a:pathLst>
              <a:path w="3001693" h="698500">
                <a:moveTo>
                  <a:pt x="3001693" y="349250"/>
                </a:moveTo>
                <a:lnTo>
                  <a:pt x="2798493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2798493" y="0"/>
                </a:lnTo>
                <a:lnTo>
                  <a:pt x="3001693" y="349250"/>
                </a:lnTo>
                <a:close/>
              </a:path>
            </a:pathLst>
          </a:custGeom>
          <a:solidFill>
            <a:srgbClr val="0D7377"/>
          </a:solidFill>
          <a:ln>
            <a:solidFill>
              <a:schemeClr val="bg1"/>
            </a:solidFill>
          </a:ln>
        </p:spPr>
      </p:sp>
      <p:grpSp>
        <p:nvGrpSpPr>
          <p:cNvPr id="47" name="Group 18">
            <a:extLst>
              <a:ext uri="{FF2B5EF4-FFF2-40B4-BE49-F238E27FC236}">
                <a16:creationId xmlns:a16="http://schemas.microsoft.com/office/drawing/2014/main" id="{C05F1C8E-5E1B-6DDB-955E-5BBE1DB6D8BC}"/>
              </a:ext>
            </a:extLst>
          </p:cNvPr>
          <p:cNvGrpSpPr/>
          <p:nvPr/>
        </p:nvGrpSpPr>
        <p:grpSpPr>
          <a:xfrm>
            <a:off x="10813126" y="4097555"/>
            <a:ext cx="6712874" cy="1562099"/>
            <a:chOff x="0" y="0"/>
            <a:chExt cx="3001693" cy="698500"/>
          </a:xfrm>
        </p:grpSpPr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49831678-5692-DC76-6E49-26D787A7F379}"/>
                </a:ext>
              </a:extLst>
            </p:cNvPr>
            <p:cNvSpPr/>
            <p:nvPr/>
          </p:nvSpPr>
          <p:spPr>
            <a:xfrm>
              <a:off x="0" y="0"/>
              <a:ext cx="3001693" cy="698500"/>
            </a:xfrm>
            <a:custGeom>
              <a:avLst/>
              <a:gdLst/>
              <a:ahLst/>
              <a:cxnLst/>
              <a:rect l="l" t="t" r="r" b="b"/>
              <a:pathLst>
                <a:path w="3001693" h="698500">
                  <a:moveTo>
                    <a:pt x="3001693" y="349250"/>
                  </a:moveTo>
                  <a:lnTo>
                    <a:pt x="2798493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2798493" y="0"/>
                  </a:lnTo>
                  <a:lnTo>
                    <a:pt x="3001693" y="34925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id="{B9A0BAE3-39F3-2116-1D9C-AA693B063A38}"/>
                </a:ext>
              </a:extLst>
            </p:cNvPr>
            <p:cNvSpPr txBox="1"/>
            <p:nvPr/>
          </p:nvSpPr>
          <p:spPr>
            <a:xfrm>
              <a:off x="114300" y="-38100"/>
              <a:ext cx="2773093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1" name="Freeform 22">
            <a:extLst>
              <a:ext uri="{FF2B5EF4-FFF2-40B4-BE49-F238E27FC236}">
                <a16:creationId xmlns:a16="http://schemas.microsoft.com/office/drawing/2014/main" id="{FF768AF3-8F3F-1D4B-346D-1DA15CECDF44}"/>
              </a:ext>
            </a:extLst>
          </p:cNvPr>
          <p:cNvSpPr/>
          <p:nvPr/>
        </p:nvSpPr>
        <p:spPr>
          <a:xfrm>
            <a:off x="10813126" y="5989818"/>
            <a:ext cx="6712874" cy="1562099"/>
          </a:xfrm>
          <a:custGeom>
            <a:avLst/>
            <a:gdLst/>
            <a:ahLst/>
            <a:cxnLst/>
            <a:rect l="l" t="t" r="r" b="b"/>
            <a:pathLst>
              <a:path w="3001693" h="698500">
                <a:moveTo>
                  <a:pt x="3001693" y="349250"/>
                </a:moveTo>
                <a:lnTo>
                  <a:pt x="2798493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2798493" y="0"/>
                </a:lnTo>
                <a:lnTo>
                  <a:pt x="3001693" y="349250"/>
                </a:lnTo>
                <a:close/>
              </a:path>
            </a:pathLst>
          </a:custGeom>
          <a:solidFill>
            <a:srgbClr val="0D7377"/>
          </a:solidFill>
          <a:ln>
            <a:solidFill>
              <a:schemeClr val="bg1"/>
            </a:solidFill>
          </a:ln>
        </p:spPr>
      </p:sp>
      <p:grpSp>
        <p:nvGrpSpPr>
          <p:cNvPr id="53" name="Group 24">
            <a:extLst>
              <a:ext uri="{FF2B5EF4-FFF2-40B4-BE49-F238E27FC236}">
                <a16:creationId xmlns:a16="http://schemas.microsoft.com/office/drawing/2014/main" id="{025EE7E8-EE35-B014-6DA1-9B8A7D95C4DC}"/>
              </a:ext>
            </a:extLst>
          </p:cNvPr>
          <p:cNvGrpSpPr/>
          <p:nvPr/>
        </p:nvGrpSpPr>
        <p:grpSpPr>
          <a:xfrm>
            <a:off x="11120616" y="2469542"/>
            <a:ext cx="1202736" cy="1033601"/>
            <a:chOff x="0" y="0"/>
            <a:chExt cx="812800" cy="698500"/>
          </a:xfrm>
        </p:grpSpPr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E1C2A5ED-B6F4-A7A7-B7EA-7FE0AA61E9A0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96BC4"/>
            </a:solidFill>
          </p:spPr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8B3EF218-1945-0961-39CE-BA5D04316F35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27">
            <a:extLst>
              <a:ext uri="{FF2B5EF4-FFF2-40B4-BE49-F238E27FC236}">
                <a16:creationId xmlns:a16="http://schemas.microsoft.com/office/drawing/2014/main" id="{C10F5A3E-7737-5588-85C5-9DB4301616C5}"/>
              </a:ext>
            </a:extLst>
          </p:cNvPr>
          <p:cNvGrpSpPr/>
          <p:nvPr/>
        </p:nvGrpSpPr>
        <p:grpSpPr>
          <a:xfrm>
            <a:off x="11120616" y="4361804"/>
            <a:ext cx="1202736" cy="1033601"/>
            <a:chOff x="0" y="0"/>
            <a:chExt cx="812800" cy="698500"/>
          </a:xfrm>
        </p:grpSpPr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03A48FB9-A677-E8C4-DB13-8DDE6CFF4566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BC201"/>
            </a:solidFill>
          </p:spPr>
        </p:sp>
        <p:sp>
          <p:nvSpPr>
            <p:cNvPr id="58" name="TextBox 29">
              <a:extLst>
                <a:ext uri="{FF2B5EF4-FFF2-40B4-BE49-F238E27FC236}">
                  <a16:creationId xmlns:a16="http://schemas.microsoft.com/office/drawing/2014/main" id="{1A7D0614-B620-223C-73BC-C6E63EC79D7A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30">
            <a:extLst>
              <a:ext uri="{FF2B5EF4-FFF2-40B4-BE49-F238E27FC236}">
                <a16:creationId xmlns:a16="http://schemas.microsoft.com/office/drawing/2014/main" id="{064AB5A9-E9B1-410E-834C-A2E5236A36E6}"/>
              </a:ext>
            </a:extLst>
          </p:cNvPr>
          <p:cNvGrpSpPr/>
          <p:nvPr/>
        </p:nvGrpSpPr>
        <p:grpSpPr>
          <a:xfrm>
            <a:off x="11120616" y="6254067"/>
            <a:ext cx="1202736" cy="1033601"/>
            <a:chOff x="0" y="0"/>
            <a:chExt cx="812800" cy="698500"/>
          </a:xfrm>
        </p:grpSpPr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4B9AE5EA-4B4D-E5BE-4F9E-3B866B7AD5FA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416827"/>
            </a:solidFill>
          </p:spPr>
        </p:sp>
        <p:sp>
          <p:nvSpPr>
            <p:cNvPr id="61" name="TextBox 32">
              <a:extLst>
                <a:ext uri="{FF2B5EF4-FFF2-40B4-BE49-F238E27FC236}">
                  <a16:creationId xmlns:a16="http://schemas.microsoft.com/office/drawing/2014/main" id="{4F559BC6-388D-6AAB-0B09-18F398F8D52E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TextBox 60">
            <a:extLst>
              <a:ext uri="{FF2B5EF4-FFF2-40B4-BE49-F238E27FC236}">
                <a16:creationId xmlns:a16="http://schemas.microsoft.com/office/drawing/2014/main" id="{130A6A67-833E-7035-D9DD-683481E5CE1A}"/>
              </a:ext>
            </a:extLst>
          </p:cNvPr>
          <p:cNvSpPr txBox="1"/>
          <p:nvPr/>
        </p:nvSpPr>
        <p:spPr>
          <a:xfrm>
            <a:off x="12418623" y="2327692"/>
            <a:ext cx="4958919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League Spartan"/>
              </a:rPr>
              <a:t>Component Testing</a:t>
            </a:r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3F8D4410-7DEB-43AE-40EE-6897690067D2}"/>
              </a:ext>
            </a:extLst>
          </p:cNvPr>
          <p:cNvSpPr txBox="1"/>
          <p:nvPr/>
        </p:nvSpPr>
        <p:spPr>
          <a:xfrm>
            <a:off x="12418623" y="4219955"/>
            <a:ext cx="4785521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League Spartan"/>
              </a:rPr>
              <a:t>Integration Testing</a:t>
            </a:r>
          </a:p>
        </p:txBody>
      </p:sp>
      <p:sp>
        <p:nvSpPr>
          <p:cNvPr id="64" name="TextBox 62">
            <a:extLst>
              <a:ext uri="{FF2B5EF4-FFF2-40B4-BE49-F238E27FC236}">
                <a16:creationId xmlns:a16="http://schemas.microsoft.com/office/drawing/2014/main" id="{E45FF31C-2FD6-5698-A9FF-E75130D8E6AF}"/>
              </a:ext>
            </a:extLst>
          </p:cNvPr>
          <p:cNvSpPr txBox="1"/>
          <p:nvPr/>
        </p:nvSpPr>
        <p:spPr>
          <a:xfrm>
            <a:off x="12418624" y="6112217"/>
            <a:ext cx="4192976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League Spartan"/>
              </a:rPr>
              <a:t>System Testing </a:t>
            </a:r>
          </a:p>
        </p:txBody>
      </p:sp>
      <p:sp>
        <p:nvSpPr>
          <p:cNvPr id="65" name="TextBox 63">
            <a:extLst>
              <a:ext uri="{FF2B5EF4-FFF2-40B4-BE49-F238E27FC236}">
                <a16:creationId xmlns:a16="http://schemas.microsoft.com/office/drawing/2014/main" id="{8BD8A07B-319A-5D76-C942-A332EFC123E5}"/>
              </a:ext>
            </a:extLst>
          </p:cNvPr>
          <p:cNvSpPr txBox="1"/>
          <p:nvPr/>
        </p:nvSpPr>
        <p:spPr>
          <a:xfrm>
            <a:off x="12418623" y="2926680"/>
            <a:ext cx="4921439" cy="675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3"/>
              </a:lnSpc>
            </a:pPr>
            <a:r>
              <a:rPr lang="en-US" sz="2199" spc="87" dirty="0" err="1">
                <a:solidFill>
                  <a:srgbClr val="FFFFFF"/>
                </a:solidFill>
                <a:latin typeface="Montserrat Semi-Bold"/>
              </a:rPr>
              <a:t>Indiv</a:t>
            </a:r>
            <a:r>
              <a:rPr lang="en-US" sz="2199" spc="87" dirty="0">
                <a:solidFill>
                  <a:srgbClr val="FFFFFF"/>
                </a:solidFill>
                <a:latin typeface="Montserrat Semi-Bold"/>
              </a:rPr>
              <a:t>. testing of features: Login, Shopping Cart – largest share</a:t>
            </a:r>
          </a:p>
        </p:txBody>
      </p:sp>
      <p:sp>
        <p:nvSpPr>
          <p:cNvPr id="66" name="TextBox 64">
            <a:extLst>
              <a:ext uri="{FF2B5EF4-FFF2-40B4-BE49-F238E27FC236}">
                <a16:creationId xmlns:a16="http://schemas.microsoft.com/office/drawing/2014/main" id="{21480B1A-B990-77DA-F2FA-8047E43C6165}"/>
              </a:ext>
            </a:extLst>
          </p:cNvPr>
          <p:cNvSpPr txBox="1"/>
          <p:nvPr/>
        </p:nvSpPr>
        <p:spPr>
          <a:xfrm>
            <a:off x="12418624" y="4818943"/>
            <a:ext cx="4702677" cy="675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83"/>
              </a:lnSpc>
            </a:pPr>
            <a:r>
              <a:rPr lang="en-US" sz="2199" spc="87" dirty="0">
                <a:solidFill>
                  <a:srgbClr val="FFFFFF"/>
                </a:solidFill>
                <a:latin typeface="Montserrat Semi-Bold"/>
              </a:rPr>
              <a:t>Simultaneous testing of minimum 2 components</a:t>
            </a:r>
          </a:p>
        </p:txBody>
      </p:sp>
      <p:sp>
        <p:nvSpPr>
          <p:cNvPr id="67" name="TextBox 65">
            <a:extLst>
              <a:ext uri="{FF2B5EF4-FFF2-40B4-BE49-F238E27FC236}">
                <a16:creationId xmlns:a16="http://schemas.microsoft.com/office/drawing/2014/main" id="{E8FDA6FC-63B5-9DE1-E27C-CA5EEA7B5256}"/>
              </a:ext>
            </a:extLst>
          </p:cNvPr>
          <p:cNvSpPr txBox="1"/>
          <p:nvPr/>
        </p:nvSpPr>
        <p:spPr>
          <a:xfrm>
            <a:off x="12418624" y="6711205"/>
            <a:ext cx="4702677" cy="675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83"/>
              </a:lnSpc>
            </a:pPr>
            <a:r>
              <a:rPr lang="en-US" sz="2199" spc="87" dirty="0">
                <a:solidFill>
                  <a:srgbClr val="FFFFFF"/>
                </a:solidFill>
                <a:latin typeface="Montserrat Semi-Bold"/>
              </a:rPr>
              <a:t>All internal components – end to end flows</a:t>
            </a:r>
          </a:p>
        </p:txBody>
      </p:sp>
      <p:grpSp>
        <p:nvGrpSpPr>
          <p:cNvPr id="71" name="Group 9">
            <a:extLst>
              <a:ext uri="{FF2B5EF4-FFF2-40B4-BE49-F238E27FC236}">
                <a16:creationId xmlns:a16="http://schemas.microsoft.com/office/drawing/2014/main" id="{0DA62601-9CDC-1FFA-1651-D0C3603335CD}"/>
              </a:ext>
            </a:extLst>
          </p:cNvPr>
          <p:cNvGrpSpPr/>
          <p:nvPr/>
        </p:nvGrpSpPr>
        <p:grpSpPr>
          <a:xfrm>
            <a:off x="9970830" y="8343899"/>
            <a:ext cx="543461" cy="467036"/>
            <a:chOff x="0" y="0"/>
            <a:chExt cx="812800" cy="698500"/>
          </a:xfrm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83C3277-F336-0EC9-218F-7AAE345BC441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3" name="TextBox 11">
              <a:extLst>
                <a:ext uri="{FF2B5EF4-FFF2-40B4-BE49-F238E27FC236}">
                  <a16:creationId xmlns:a16="http://schemas.microsoft.com/office/drawing/2014/main" id="{77AFAACC-C1C7-4341-0928-2F900687CAF7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4" name="Group 18">
            <a:extLst>
              <a:ext uri="{FF2B5EF4-FFF2-40B4-BE49-F238E27FC236}">
                <a16:creationId xmlns:a16="http://schemas.microsoft.com/office/drawing/2014/main" id="{9C2D9AE7-D946-7EB8-FE5A-FE2BCA6E1FFA}"/>
              </a:ext>
            </a:extLst>
          </p:cNvPr>
          <p:cNvGrpSpPr/>
          <p:nvPr/>
        </p:nvGrpSpPr>
        <p:grpSpPr>
          <a:xfrm>
            <a:off x="10813126" y="7873836"/>
            <a:ext cx="6712874" cy="1562099"/>
            <a:chOff x="0" y="0"/>
            <a:chExt cx="3001693" cy="698500"/>
          </a:xfrm>
        </p:grpSpPr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F7775A4-FE2E-6427-A762-79F54FB24207}"/>
                </a:ext>
              </a:extLst>
            </p:cNvPr>
            <p:cNvSpPr/>
            <p:nvPr/>
          </p:nvSpPr>
          <p:spPr>
            <a:xfrm>
              <a:off x="0" y="0"/>
              <a:ext cx="3001693" cy="698500"/>
            </a:xfrm>
            <a:custGeom>
              <a:avLst/>
              <a:gdLst/>
              <a:ahLst/>
              <a:cxnLst/>
              <a:rect l="l" t="t" r="r" b="b"/>
              <a:pathLst>
                <a:path w="3001693" h="698500">
                  <a:moveTo>
                    <a:pt x="3001693" y="349250"/>
                  </a:moveTo>
                  <a:lnTo>
                    <a:pt x="2798493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2798493" y="0"/>
                  </a:lnTo>
                  <a:lnTo>
                    <a:pt x="3001693" y="34925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5552F4FB-6DE0-7F6A-F994-CD0876E6844B}"/>
                </a:ext>
              </a:extLst>
            </p:cNvPr>
            <p:cNvSpPr txBox="1"/>
            <p:nvPr/>
          </p:nvSpPr>
          <p:spPr>
            <a:xfrm>
              <a:off x="114300" y="-38100"/>
              <a:ext cx="2773093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7" name="Group 27">
            <a:extLst>
              <a:ext uri="{FF2B5EF4-FFF2-40B4-BE49-F238E27FC236}">
                <a16:creationId xmlns:a16="http://schemas.microsoft.com/office/drawing/2014/main" id="{6EA2F6E0-95ED-637F-F48E-041AB7897A89}"/>
              </a:ext>
            </a:extLst>
          </p:cNvPr>
          <p:cNvGrpSpPr/>
          <p:nvPr/>
        </p:nvGrpSpPr>
        <p:grpSpPr>
          <a:xfrm>
            <a:off x="11120616" y="8138085"/>
            <a:ext cx="1202736" cy="1033601"/>
            <a:chOff x="0" y="0"/>
            <a:chExt cx="812800" cy="698500"/>
          </a:xfrm>
        </p:grpSpPr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8F787D65-24D6-9159-2C9C-B898976B3D64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455883"/>
            </a:solidFill>
          </p:spPr>
        </p:sp>
        <p:sp>
          <p:nvSpPr>
            <p:cNvPr id="79" name="TextBox 29">
              <a:extLst>
                <a:ext uri="{FF2B5EF4-FFF2-40B4-BE49-F238E27FC236}">
                  <a16:creationId xmlns:a16="http://schemas.microsoft.com/office/drawing/2014/main" id="{AF4A6B8C-F268-736A-173A-3DEDAB014A90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0" name="TextBox 61">
            <a:extLst>
              <a:ext uri="{FF2B5EF4-FFF2-40B4-BE49-F238E27FC236}">
                <a16:creationId xmlns:a16="http://schemas.microsoft.com/office/drawing/2014/main" id="{CEBED167-E6AA-DA5C-6318-FAA70FB5E899}"/>
              </a:ext>
            </a:extLst>
          </p:cNvPr>
          <p:cNvSpPr txBox="1"/>
          <p:nvPr/>
        </p:nvSpPr>
        <p:spPr>
          <a:xfrm>
            <a:off x="12418624" y="7996236"/>
            <a:ext cx="5869376" cy="98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League Spartan"/>
              </a:rPr>
              <a:t>System Integration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League Spartan"/>
              </a:rPr>
              <a:t>Testing </a:t>
            </a:r>
          </a:p>
        </p:txBody>
      </p:sp>
      <p:sp>
        <p:nvSpPr>
          <p:cNvPr id="81" name="TextBox 64">
            <a:extLst>
              <a:ext uri="{FF2B5EF4-FFF2-40B4-BE49-F238E27FC236}">
                <a16:creationId xmlns:a16="http://schemas.microsoft.com/office/drawing/2014/main" id="{7D05EE9C-72A4-7FAE-DB4C-29A3BB450D4A}"/>
              </a:ext>
            </a:extLst>
          </p:cNvPr>
          <p:cNvSpPr txBox="1"/>
          <p:nvPr/>
        </p:nvSpPr>
        <p:spPr>
          <a:xfrm>
            <a:off x="12460044" y="8928913"/>
            <a:ext cx="4702677" cy="329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83"/>
              </a:lnSpc>
            </a:pPr>
            <a:r>
              <a:rPr lang="en-US" sz="2199" spc="87" dirty="0">
                <a:solidFill>
                  <a:srgbClr val="FFFFFF"/>
                </a:solidFill>
                <a:latin typeface="Montserrat Semi-Bold"/>
              </a:rPr>
              <a:t>External payment system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206E788-7A28-9C0F-A53A-20728F473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7" y="3177933"/>
            <a:ext cx="8462143" cy="5320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5400000">
            <a:off x="968969" y="1066570"/>
            <a:ext cx="6187586" cy="8675525"/>
            <a:chOff x="0" y="0"/>
            <a:chExt cx="1492259" cy="22849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92259" cy="2284912"/>
            </a:xfrm>
            <a:custGeom>
              <a:avLst/>
              <a:gdLst/>
              <a:ahLst/>
              <a:cxnLst/>
              <a:rect l="l" t="t" r="r" b="b"/>
              <a:pathLst>
                <a:path w="1492259" h="2284912">
                  <a:moveTo>
                    <a:pt x="0" y="0"/>
                  </a:moveTo>
                  <a:lnTo>
                    <a:pt x="1492259" y="0"/>
                  </a:lnTo>
                  <a:lnTo>
                    <a:pt x="1492259" y="2284912"/>
                  </a:lnTo>
                  <a:lnTo>
                    <a:pt x="0" y="22849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92259" cy="2323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10593203" y="2220949"/>
            <a:ext cx="6709253" cy="5845101"/>
            <a:chOff x="0" y="0"/>
            <a:chExt cx="6350000" cy="553212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0D7377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899229" y="2705100"/>
            <a:ext cx="7101772" cy="5584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2199" spc="87" dirty="0">
                <a:solidFill>
                  <a:srgbClr val="606060"/>
                </a:solidFill>
                <a:latin typeface="Montserrat Semi-Bold"/>
              </a:rPr>
              <a:t>	The executed tests can be included into Functional and Non-Functional types of testing. A number of </a:t>
            </a:r>
            <a:r>
              <a:rPr lang="en-US" sz="2199" b="1" spc="87" dirty="0">
                <a:solidFill>
                  <a:srgbClr val="606060"/>
                </a:solidFill>
                <a:latin typeface="Montserrat Semi-Bold"/>
              </a:rPr>
              <a:t>73 test cases </a:t>
            </a:r>
            <a:r>
              <a:rPr lang="en-US" sz="2199" spc="87" dirty="0">
                <a:solidFill>
                  <a:srgbClr val="606060"/>
                </a:solidFill>
                <a:latin typeface="Montserrat Semi-Bold"/>
              </a:rPr>
              <a:t>are checking the functionalities of the software system; the remaining </a:t>
            </a:r>
            <a:r>
              <a:rPr lang="en-US" sz="2199" b="1" spc="87" dirty="0">
                <a:solidFill>
                  <a:srgbClr val="606060"/>
                </a:solidFill>
                <a:latin typeface="Montserrat Semi-Bold"/>
              </a:rPr>
              <a:t>7 test cases </a:t>
            </a:r>
            <a:r>
              <a:rPr lang="en-US" sz="2199" spc="87" dirty="0">
                <a:solidFill>
                  <a:srgbClr val="606060"/>
                </a:solidFill>
                <a:latin typeface="Montserrat Semi-Bold"/>
              </a:rPr>
              <a:t>are testing the non-functional aspects: compatibility, usability, security.</a:t>
            </a:r>
          </a:p>
          <a:p>
            <a:pPr>
              <a:lnSpc>
                <a:spcPts val="3959"/>
              </a:lnSpc>
            </a:pPr>
            <a:r>
              <a:rPr lang="en-US" sz="2199" spc="87" dirty="0">
                <a:solidFill>
                  <a:srgbClr val="606060"/>
                </a:solidFill>
                <a:latin typeface="Montserrat Semi-Bold"/>
              </a:rPr>
              <a:t>	</a:t>
            </a:r>
            <a:r>
              <a:rPr lang="en-US" sz="2199" b="1" spc="87" dirty="0">
                <a:solidFill>
                  <a:srgbClr val="606060"/>
                </a:solidFill>
                <a:latin typeface="Montserrat Semi-Bold"/>
              </a:rPr>
              <a:t>Smoke</a:t>
            </a:r>
            <a:r>
              <a:rPr lang="en-US" sz="2199" spc="87" dirty="0">
                <a:solidFill>
                  <a:srgbClr val="606060"/>
                </a:solidFill>
                <a:latin typeface="Montserrat Semi-Bold"/>
              </a:rPr>
              <a:t> suite includes </a:t>
            </a:r>
            <a:r>
              <a:rPr lang="en-US" sz="2199" b="1" spc="87" dirty="0">
                <a:solidFill>
                  <a:srgbClr val="606060"/>
                </a:solidFill>
                <a:latin typeface="Montserrat Semi-Bold"/>
              </a:rPr>
              <a:t>8 test cases </a:t>
            </a:r>
            <a:r>
              <a:rPr lang="en-US" sz="2199" spc="87" dirty="0">
                <a:solidFill>
                  <a:srgbClr val="606060"/>
                </a:solidFill>
                <a:latin typeface="Montserrat Semi-Bold"/>
              </a:rPr>
              <a:t>which were executed, representing 10 % of the total number of test cases and having a pass rate of 100 %.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718414" y="0"/>
            <a:ext cx="4393457" cy="839228"/>
            <a:chOff x="0" y="0"/>
            <a:chExt cx="1157124" cy="2210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235591" y="-189472"/>
            <a:ext cx="2664422" cy="1218172"/>
            <a:chOff x="0" y="0"/>
            <a:chExt cx="483446" cy="22103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6846001" y="-189472"/>
            <a:ext cx="2664422" cy="1218172"/>
            <a:chOff x="0" y="0"/>
            <a:chExt cx="483446" cy="22103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14F2C78-822C-B5BC-AF50-AD76DF1D7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96" y="2310539"/>
            <a:ext cx="5897804" cy="36562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473308-EC84-C944-E15A-F4703C266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389" y="6156214"/>
            <a:ext cx="5495624" cy="3732265"/>
          </a:xfrm>
          <a:prstGeom prst="rect">
            <a:avLst/>
          </a:prstGeom>
        </p:spPr>
      </p:pic>
      <p:sp>
        <p:nvSpPr>
          <p:cNvPr id="35" name="TextBox 49">
            <a:extLst>
              <a:ext uri="{FF2B5EF4-FFF2-40B4-BE49-F238E27FC236}">
                <a16:creationId xmlns:a16="http://schemas.microsoft.com/office/drawing/2014/main" id="{F0803A89-BC7D-C6F4-09A8-624B94D973D6}"/>
              </a:ext>
            </a:extLst>
          </p:cNvPr>
          <p:cNvSpPr txBox="1"/>
          <p:nvPr/>
        </p:nvSpPr>
        <p:spPr>
          <a:xfrm>
            <a:off x="-275001" y="1051542"/>
            <a:ext cx="14978575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chemeClr val="bg1"/>
                </a:solidFill>
                <a:latin typeface="League Spartan"/>
              </a:rPr>
              <a:t>TEST CASES OVERVIEW</a:t>
            </a:r>
          </a:p>
        </p:txBody>
      </p:sp>
      <p:grpSp>
        <p:nvGrpSpPr>
          <p:cNvPr id="2" name="Google Shape;2535;p29">
            <a:extLst>
              <a:ext uri="{FF2B5EF4-FFF2-40B4-BE49-F238E27FC236}">
                <a16:creationId xmlns:a16="http://schemas.microsoft.com/office/drawing/2014/main" id="{80394670-B279-9BE3-8BDB-48E646BD586C}"/>
              </a:ext>
            </a:extLst>
          </p:cNvPr>
          <p:cNvGrpSpPr/>
          <p:nvPr/>
        </p:nvGrpSpPr>
        <p:grpSpPr>
          <a:xfrm>
            <a:off x="9240977" y="6296231"/>
            <a:ext cx="2477437" cy="3656202"/>
            <a:chOff x="680166" y="937073"/>
            <a:chExt cx="2112291" cy="3228610"/>
          </a:xfrm>
        </p:grpSpPr>
        <p:sp>
          <p:nvSpPr>
            <p:cNvPr id="3" name="Google Shape;2536;p29">
              <a:extLst>
                <a:ext uri="{FF2B5EF4-FFF2-40B4-BE49-F238E27FC236}">
                  <a16:creationId xmlns:a16="http://schemas.microsoft.com/office/drawing/2014/main" id="{A9F29E31-4115-465A-4EB4-131BFC62BFC1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37;p29">
              <a:extLst>
                <a:ext uri="{FF2B5EF4-FFF2-40B4-BE49-F238E27FC236}">
                  <a16:creationId xmlns:a16="http://schemas.microsoft.com/office/drawing/2014/main" id="{8607E89C-CB5C-57A2-AEF0-B81BBF8C2AF7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8;p29">
              <a:extLst>
                <a:ext uri="{FF2B5EF4-FFF2-40B4-BE49-F238E27FC236}">
                  <a16:creationId xmlns:a16="http://schemas.microsoft.com/office/drawing/2014/main" id="{7C11A50A-60FA-E55B-0AB2-6B8FDED730A9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9;p29">
              <a:extLst>
                <a:ext uri="{FF2B5EF4-FFF2-40B4-BE49-F238E27FC236}">
                  <a16:creationId xmlns:a16="http://schemas.microsoft.com/office/drawing/2014/main" id="{CC3164AC-570E-D31B-C3A1-A3793F6FD1A3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40;p29">
              <a:extLst>
                <a:ext uri="{FF2B5EF4-FFF2-40B4-BE49-F238E27FC236}">
                  <a16:creationId xmlns:a16="http://schemas.microsoft.com/office/drawing/2014/main" id="{9A2F27BE-F816-0242-E10D-9DE06C5469D0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41;p29">
              <a:extLst>
                <a:ext uri="{FF2B5EF4-FFF2-40B4-BE49-F238E27FC236}">
                  <a16:creationId xmlns:a16="http://schemas.microsoft.com/office/drawing/2014/main" id="{A76D7583-15AB-EDFB-0432-4B55ABC56382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42;p29">
              <a:extLst>
                <a:ext uri="{FF2B5EF4-FFF2-40B4-BE49-F238E27FC236}">
                  <a16:creationId xmlns:a16="http://schemas.microsoft.com/office/drawing/2014/main" id="{ACEAB91F-2CB3-B7AB-EEA4-D9CAD7DA67D2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43;p29">
              <a:extLst>
                <a:ext uri="{FF2B5EF4-FFF2-40B4-BE49-F238E27FC236}">
                  <a16:creationId xmlns:a16="http://schemas.microsoft.com/office/drawing/2014/main" id="{A0D51F97-0001-66EA-8C44-973F7C28DD4E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44;p29">
              <a:extLst>
                <a:ext uri="{FF2B5EF4-FFF2-40B4-BE49-F238E27FC236}">
                  <a16:creationId xmlns:a16="http://schemas.microsoft.com/office/drawing/2014/main" id="{FDAF8931-7391-7731-D820-5CFFD90B0DDC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45;p29">
              <a:extLst>
                <a:ext uri="{FF2B5EF4-FFF2-40B4-BE49-F238E27FC236}">
                  <a16:creationId xmlns:a16="http://schemas.microsoft.com/office/drawing/2014/main" id="{C7472DFC-A893-8BB6-07FA-69FC08A59043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46;p29">
              <a:extLst>
                <a:ext uri="{FF2B5EF4-FFF2-40B4-BE49-F238E27FC236}">
                  <a16:creationId xmlns:a16="http://schemas.microsoft.com/office/drawing/2014/main" id="{5E05E8B0-3122-1C8D-CA9F-0901E47B94F2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7;p29">
              <a:extLst>
                <a:ext uri="{FF2B5EF4-FFF2-40B4-BE49-F238E27FC236}">
                  <a16:creationId xmlns:a16="http://schemas.microsoft.com/office/drawing/2014/main" id="{AD2A825D-6820-F706-0E06-996445E185A9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8;p29">
              <a:extLst>
                <a:ext uri="{FF2B5EF4-FFF2-40B4-BE49-F238E27FC236}">
                  <a16:creationId xmlns:a16="http://schemas.microsoft.com/office/drawing/2014/main" id="{175C908A-1B19-B34A-6882-3C5D642FC75D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9;p29">
              <a:extLst>
                <a:ext uri="{FF2B5EF4-FFF2-40B4-BE49-F238E27FC236}">
                  <a16:creationId xmlns:a16="http://schemas.microsoft.com/office/drawing/2014/main" id="{669E9AD0-1259-FFB7-BA57-94462E63B8D3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50;p29">
              <a:extLst>
                <a:ext uri="{FF2B5EF4-FFF2-40B4-BE49-F238E27FC236}">
                  <a16:creationId xmlns:a16="http://schemas.microsoft.com/office/drawing/2014/main" id="{9EABFD24-EA2D-A0A9-2FB8-7E540D3AFD03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51;p29">
              <a:extLst>
                <a:ext uri="{FF2B5EF4-FFF2-40B4-BE49-F238E27FC236}">
                  <a16:creationId xmlns:a16="http://schemas.microsoft.com/office/drawing/2014/main" id="{960AF5ED-B85A-F8D0-5725-061DF801252F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52;p29">
              <a:extLst>
                <a:ext uri="{FF2B5EF4-FFF2-40B4-BE49-F238E27FC236}">
                  <a16:creationId xmlns:a16="http://schemas.microsoft.com/office/drawing/2014/main" id="{DFF7319F-F991-8179-3C3B-503577D2FC3D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53;p29">
              <a:extLst>
                <a:ext uri="{FF2B5EF4-FFF2-40B4-BE49-F238E27FC236}">
                  <a16:creationId xmlns:a16="http://schemas.microsoft.com/office/drawing/2014/main" id="{CEC9FE7D-DDF0-DEC0-BBC8-8589B04FBDD6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54;p29">
              <a:extLst>
                <a:ext uri="{FF2B5EF4-FFF2-40B4-BE49-F238E27FC236}">
                  <a16:creationId xmlns:a16="http://schemas.microsoft.com/office/drawing/2014/main" id="{3443AFBB-706E-122F-126C-5B4A823C4905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55;p29">
              <a:extLst>
                <a:ext uri="{FF2B5EF4-FFF2-40B4-BE49-F238E27FC236}">
                  <a16:creationId xmlns:a16="http://schemas.microsoft.com/office/drawing/2014/main" id="{5FC96D86-2885-212F-9A1C-6A0907195A3F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56;p29">
              <a:extLst>
                <a:ext uri="{FF2B5EF4-FFF2-40B4-BE49-F238E27FC236}">
                  <a16:creationId xmlns:a16="http://schemas.microsoft.com/office/drawing/2014/main" id="{72C5213B-13E4-7784-E85B-1A545B022863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7;p29">
              <a:extLst>
                <a:ext uri="{FF2B5EF4-FFF2-40B4-BE49-F238E27FC236}">
                  <a16:creationId xmlns:a16="http://schemas.microsoft.com/office/drawing/2014/main" id="{FA075BBF-F5E3-7565-F75B-1F8C49334470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8;p29">
              <a:extLst>
                <a:ext uri="{FF2B5EF4-FFF2-40B4-BE49-F238E27FC236}">
                  <a16:creationId xmlns:a16="http://schemas.microsoft.com/office/drawing/2014/main" id="{9F4A502C-B4EA-FF39-AD4F-9656BDE821B0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9;p29">
              <a:extLst>
                <a:ext uri="{FF2B5EF4-FFF2-40B4-BE49-F238E27FC236}">
                  <a16:creationId xmlns:a16="http://schemas.microsoft.com/office/drawing/2014/main" id="{3D971FD3-4399-3D1F-FA1D-A331EFC70EAA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60;p29">
              <a:extLst>
                <a:ext uri="{FF2B5EF4-FFF2-40B4-BE49-F238E27FC236}">
                  <a16:creationId xmlns:a16="http://schemas.microsoft.com/office/drawing/2014/main" id="{50BA11CB-1FD8-CA0E-179B-A1760008BF26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1;p29">
              <a:extLst>
                <a:ext uri="{FF2B5EF4-FFF2-40B4-BE49-F238E27FC236}">
                  <a16:creationId xmlns:a16="http://schemas.microsoft.com/office/drawing/2014/main" id="{B6A046EB-9259-D664-4A5B-6BF752748B56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62;p29">
              <a:extLst>
                <a:ext uri="{FF2B5EF4-FFF2-40B4-BE49-F238E27FC236}">
                  <a16:creationId xmlns:a16="http://schemas.microsoft.com/office/drawing/2014/main" id="{F85FC295-03C8-EF37-BD42-D6C0233970DF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63;p29">
              <a:extLst>
                <a:ext uri="{FF2B5EF4-FFF2-40B4-BE49-F238E27FC236}">
                  <a16:creationId xmlns:a16="http://schemas.microsoft.com/office/drawing/2014/main" id="{4E0BA6A3-CBA6-9D74-28C3-313A3A6059A7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64;p29">
              <a:extLst>
                <a:ext uri="{FF2B5EF4-FFF2-40B4-BE49-F238E27FC236}">
                  <a16:creationId xmlns:a16="http://schemas.microsoft.com/office/drawing/2014/main" id="{BD0D1567-78F5-D4BC-B00C-488C7836D58D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65;p29">
              <a:extLst>
                <a:ext uri="{FF2B5EF4-FFF2-40B4-BE49-F238E27FC236}">
                  <a16:creationId xmlns:a16="http://schemas.microsoft.com/office/drawing/2014/main" id="{19BE241A-1475-5AD6-A40C-3ECD90580DE3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66;p29">
              <a:extLst>
                <a:ext uri="{FF2B5EF4-FFF2-40B4-BE49-F238E27FC236}">
                  <a16:creationId xmlns:a16="http://schemas.microsoft.com/office/drawing/2014/main" id="{806FDBAE-A463-E28D-4DC1-3C92FD1E1715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7;p29">
              <a:extLst>
                <a:ext uri="{FF2B5EF4-FFF2-40B4-BE49-F238E27FC236}">
                  <a16:creationId xmlns:a16="http://schemas.microsoft.com/office/drawing/2014/main" id="{76386D1F-84AC-25E2-775C-1249D86740E1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8;p29">
              <a:extLst>
                <a:ext uri="{FF2B5EF4-FFF2-40B4-BE49-F238E27FC236}">
                  <a16:creationId xmlns:a16="http://schemas.microsoft.com/office/drawing/2014/main" id="{280446B8-683C-E7A7-7B35-F4F18BA99227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69;p29">
              <a:extLst>
                <a:ext uri="{FF2B5EF4-FFF2-40B4-BE49-F238E27FC236}">
                  <a16:creationId xmlns:a16="http://schemas.microsoft.com/office/drawing/2014/main" id="{29BE4653-FA70-8E73-A341-8699E2F2E394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70;p29">
              <a:extLst>
                <a:ext uri="{FF2B5EF4-FFF2-40B4-BE49-F238E27FC236}">
                  <a16:creationId xmlns:a16="http://schemas.microsoft.com/office/drawing/2014/main" id="{6341F781-89F7-60A2-8F2D-9FEE8C9A89AA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71;p29">
              <a:extLst>
                <a:ext uri="{FF2B5EF4-FFF2-40B4-BE49-F238E27FC236}">
                  <a16:creationId xmlns:a16="http://schemas.microsoft.com/office/drawing/2014/main" id="{11B32CDB-30EA-2EBF-71D6-3287840433F4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15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27014" y="9447772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98384" y="9447772"/>
            <a:ext cx="4905032" cy="839228"/>
            <a:chOff x="0" y="0"/>
            <a:chExt cx="1291860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1860" cy="221031"/>
            </a:xfrm>
            <a:custGeom>
              <a:avLst/>
              <a:gdLst/>
              <a:ahLst/>
              <a:cxnLst/>
              <a:rect l="l" t="t" r="r" b="b"/>
              <a:pathLst>
                <a:path w="1291860" h="221031">
                  <a:moveTo>
                    <a:pt x="203200" y="0"/>
                  </a:moveTo>
                  <a:lnTo>
                    <a:pt x="1291860" y="0"/>
                  </a:lnTo>
                  <a:lnTo>
                    <a:pt x="108866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1088660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44191" y="9258300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854601" y="9258300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-1036508" y="9447772"/>
            <a:ext cx="4393457" cy="839228"/>
            <a:chOff x="0" y="0"/>
            <a:chExt cx="1157124" cy="221031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480669" y="9258300"/>
            <a:ext cx="2664422" cy="1218172"/>
            <a:chOff x="0" y="0"/>
            <a:chExt cx="483446" cy="221031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937756" y="9258300"/>
            <a:ext cx="2664422" cy="1218172"/>
            <a:chOff x="0" y="0"/>
            <a:chExt cx="483446" cy="22103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091079" y="9258300"/>
            <a:ext cx="2664422" cy="1218172"/>
            <a:chOff x="0" y="0"/>
            <a:chExt cx="483446" cy="221031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0" name="TextBox 49">
            <a:extLst>
              <a:ext uri="{FF2B5EF4-FFF2-40B4-BE49-F238E27FC236}">
                <a16:creationId xmlns:a16="http://schemas.microsoft.com/office/drawing/2014/main" id="{FC6EC68D-3638-4E88-BC81-5383715E3F22}"/>
              </a:ext>
            </a:extLst>
          </p:cNvPr>
          <p:cNvSpPr txBox="1"/>
          <p:nvPr/>
        </p:nvSpPr>
        <p:spPr>
          <a:xfrm>
            <a:off x="1765901" y="1051542"/>
            <a:ext cx="14978575" cy="11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0D7377"/>
                </a:solidFill>
                <a:latin typeface="League Spartan"/>
              </a:rPr>
              <a:t>TEST CASES OVERVIEW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4FFA7DF-FF12-BCE4-2C06-F7CCC0909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91" y="2675446"/>
            <a:ext cx="9165681" cy="612565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31C2D33-7242-8165-2713-242E6DBEE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5" y="2675446"/>
            <a:ext cx="9383438" cy="6215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776</Words>
  <Application>Microsoft Office PowerPoint</Application>
  <PresentationFormat>Custom</PresentationFormat>
  <Paragraphs>96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Fira Sans Medium</vt:lpstr>
      <vt:lpstr>Wingdings</vt:lpstr>
      <vt:lpstr>League Spartan</vt:lpstr>
      <vt:lpstr>Montserrat Semi-Bold</vt:lpstr>
      <vt:lpstr>Arial</vt:lpstr>
      <vt:lpstr>Calibri</vt:lpstr>
      <vt:lpstr>Oswald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minimalist professional Business Proposal Presentation</dc:title>
  <cp:lastModifiedBy>Bogdan</cp:lastModifiedBy>
  <cp:revision>17</cp:revision>
  <dcterms:created xsi:type="dcterms:W3CDTF">2006-08-16T00:00:00Z</dcterms:created>
  <dcterms:modified xsi:type="dcterms:W3CDTF">2023-11-27T14:09:22Z</dcterms:modified>
  <dc:identifier>DAF1MEumLVg</dc:identifier>
</cp:coreProperties>
</file>