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29E-F310-B34A-AB3A-3CA376AA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32F8-88F7-4C47-8AFD-24FB0746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9D8-C989-7B43-BF4E-40D6812E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F7AD-7DAC-414D-834F-1E95CC5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5C2-9572-CC44-9FEF-A81B5AB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F25E-1AF8-AD47-A2E9-FC84CFC0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C133-013D-F741-BD1E-D9A2A6AF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030E-1F54-AF42-83BB-7F8D57B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FF10-4004-0941-B5F1-5B21B99B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B356-1F75-744F-87C0-4BFD3070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54BDC-0344-1442-A237-69962E186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ACAD-50AB-8948-963E-4C4655A5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615D-F895-5B4D-982F-BDA808F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A389-29CB-D543-A8C4-25B989F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C7C-03D8-5541-A0B4-DF036099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3BB6-DCCF-A849-B052-57DA25D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754-499A-8141-9E5F-F55C1072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C2CF-B8FE-B340-A92E-0B61B78A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745F-B0B3-5148-8387-326DCD2C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787E-EA4B-1B42-909E-A358EFD9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015E-7313-0044-834B-5884B11D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7532-4646-5F4F-B674-54A35D04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B000-F058-FD47-917A-BA7E222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70EC-33AF-9A44-9256-0B595FF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4B19-BB5A-B148-BCBA-FF26A09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02F-641E-A440-9AD0-2040D16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88C3-043F-5C44-BA77-B009E6332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4809-A8DA-074B-A60F-D34FDB13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F06C-B8B1-9947-8082-436A068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93E-C12B-EE47-BD3D-0780265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50BB-B49F-4F46-951F-9691703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D719-EE3A-FE4A-A4C4-9BC58B6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A771-2212-B642-A930-92797BB7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0113-CE43-4048-8A5A-530562A9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F3E3-EC1C-614E-8026-6C940305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33A57-C399-684F-A59B-CFF95DE73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D3778-6315-B84E-8C97-2A6FFF7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D490F-E9BA-9D42-93C0-BE52AC79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8058-D4FE-994B-9660-E02A41EE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F35-DFF8-C64D-9826-18C7E7E4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6EE0-1EAA-5840-AA8B-6FE8AFD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A9445-884E-CC4B-AEBE-ABA8F765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B0FAB-238D-C443-879E-56E93AF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36FFA-F9F1-774A-82F5-0F4F27F0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9B061-31E4-8F44-81DC-22DA3E37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BCE8-3AE9-5840-9EC6-66B31DB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BE9-C36B-4742-8E6A-3468084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BBA9-9888-2C4F-B3D4-291125B8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334D-A655-9343-81B0-61670087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820E-CC7C-324C-ACB9-112085C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340C-9760-4647-8539-A71774ED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DFF8-CE12-B647-82E3-65EE933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ADD-3732-2742-AD3A-73A7046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E3338-19ED-FD4C-B43C-77DDF9DD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40AA-8E88-BB47-BB95-0B4BCDD1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378A-980A-BF48-8A4D-A585B5B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5A37-4A56-3249-8FD6-A5FA000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DCF9-21E8-6244-93A3-6F19E4F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79893-96C6-8F42-AFDA-884CFB1E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4DF7-2670-DC41-8A57-41BDB499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1E9-B9B0-4E40-B64B-DE952528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D3C6-F60E-3445-B7B2-368C45F4E3E3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63B6-2869-9A42-80B7-7ADB4C0E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47EF-77DE-254D-9D3D-EE295B60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84B4-1021-A84E-B458-F941B9FA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F70F-1FE7-E249-AC3F-823E826A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Hacking Kickstarter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8482-B3C8-6945-8CB9-06FA37B5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Predicting Crowdfunding Project Success</a:t>
            </a:r>
          </a:p>
        </p:txBody>
      </p:sp>
    </p:spTree>
    <p:extLst>
      <p:ext uri="{BB962C8B-B14F-4D97-AF65-F5344CB8AC3E}">
        <p14:creationId xmlns:p14="http://schemas.microsoft.com/office/powerpoint/2010/main" val="125579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FCC5-5B81-6A4E-837E-57DB6C6D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CCC-91BB-AD43-8A55-9CBDA635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037"/>
            <a:ext cx="10515600" cy="3590925"/>
          </a:xfrm>
        </p:spPr>
        <p:txBody>
          <a:bodyPr/>
          <a:lstStyle/>
          <a:p>
            <a:r>
              <a:rPr lang="en-US" dirty="0"/>
              <a:t>T-tests</a:t>
            </a:r>
          </a:p>
          <a:p>
            <a:r>
              <a:rPr lang="en-US" dirty="0"/>
              <a:t>Difference in means and standard deviations</a:t>
            </a:r>
          </a:p>
          <a:p>
            <a:r>
              <a:rPr lang="en-US" dirty="0"/>
              <a:t>Permutation tests</a:t>
            </a:r>
          </a:p>
          <a:p>
            <a:r>
              <a:rPr lang="en-US" dirty="0"/>
              <a:t>Chi-squared tests</a:t>
            </a:r>
          </a:p>
        </p:txBody>
      </p:sp>
    </p:spTree>
    <p:extLst>
      <p:ext uri="{BB962C8B-B14F-4D97-AF65-F5344CB8AC3E}">
        <p14:creationId xmlns:p14="http://schemas.microsoft.com/office/powerpoint/2010/main" val="24592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2388-141A-874C-BD51-75E3887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tests for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B9DC-2B9A-8649-8661-F84173FF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column individually, success and failure were reassigned randomly to the data.</a:t>
            </a:r>
          </a:p>
          <a:p>
            <a:r>
              <a:rPr lang="en-US" dirty="0"/>
              <a:t>This was performed 1000 times and the difference of means between the reassigned successful and failed projects was taken in each instance. </a:t>
            </a:r>
          </a:p>
          <a:p>
            <a:r>
              <a:rPr lang="en-US" dirty="0"/>
              <a:t>The means were plotted, forming a normal distribution around 0.</a:t>
            </a:r>
          </a:p>
          <a:p>
            <a:r>
              <a:rPr lang="en-US" dirty="0"/>
              <a:t>This distribution was compared with the observed difference of means from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296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E5F-2B0D-4A4F-ADC6-7640F270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ABE53-EEEE-6A4A-8684-51D79B9D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325" y="1814983"/>
            <a:ext cx="7321550" cy="4869186"/>
          </a:xfrm>
        </p:spPr>
      </p:pic>
    </p:spTree>
    <p:extLst>
      <p:ext uri="{BB962C8B-B14F-4D97-AF65-F5344CB8AC3E}">
        <p14:creationId xmlns:p14="http://schemas.microsoft.com/office/powerpoint/2010/main" val="22289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A101-CE0E-D343-B63C-EB070F10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Pledged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A1BDE-D41B-2646-B758-340868FA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48" y="1489051"/>
            <a:ext cx="7804151" cy="5368949"/>
          </a:xfrm>
        </p:spPr>
      </p:pic>
    </p:spTree>
    <p:extLst>
      <p:ext uri="{BB962C8B-B14F-4D97-AF65-F5344CB8AC3E}">
        <p14:creationId xmlns:p14="http://schemas.microsoft.com/office/powerpoint/2010/main" val="26492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973-1277-EB43-934F-1721BE6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Backers column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687C0-46F1-6846-94DC-11AD76A1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7" y="1393031"/>
            <a:ext cx="8007698" cy="5464969"/>
          </a:xfrm>
        </p:spPr>
      </p:pic>
    </p:spTree>
    <p:extLst>
      <p:ext uri="{BB962C8B-B14F-4D97-AF65-F5344CB8AC3E}">
        <p14:creationId xmlns:p14="http://schemas.microsoft.com/office/powerpoint/2010/main" val="131233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C375-984A-6448-A619-48C93D09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column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BE917A-CA31-934F-AEBB-233A099A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0" y="1594644"/>
            <a:ext cx="7343376" cy="5263356"/>
          </a:xfrm>
        </p:spPr>
      </p:pic>
    </p:spTree>
    <p:extLst>
      <p:ext uri="{BB962C8B-B14F-4D97-AF65-F5344CB8AC3E}">
        <p14:creationId xmlns:p14="http://schemas.microsoft.com/office/powerpoint/2010/main" val="567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E92A-4012-A44F-92DD-E6C67062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successful Kickstarter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9C6-8663-0542-99D7-3A26FC55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253"/>
            <a:ext cx="10515600" cy="3794710"/>
          </a:xfrm>
        </p:spPr>
        <p:txBody>
          <a:bodyPr/>
          <a:lstStyle/>
          <a:p>
            <a:r>
              <a:rPr lang="en-US" dirty="0"/>
              <a:t>Kickstarter has hosted 473,134 projects since 2009</a:t>
            </a:r>
          </a:p>
          <a:p>
            <a:r>
              <a:rPr lang="en-US" dirty="0"/>
              <a:t>Only 37.49% have been successful. That’s almost twice as many failed projects as successful ones!</a:t>
            </a:r>
          </a:p>
          <a:p>
            <a:r>
              <a:rPr lang="en-US" dirty="0"/>
              <a:t>Can we figure out which factors lead to project success and which lead to project failure?</a:t>
            </a:r>
          </a:p>
        </p:txBody>
      </p:sp>
    </p:spTree>
    <p:extLst>
      <p:ext uri="{BB962C8B-B14F-4D97-AF65-F5344CB8AC3E}">
        <p14:creationId xmlns:p14="http://schemas.microsoft.com/office/powerpoint/2010/main" val="413678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FA8A-3377-9241-A302-E01118E0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673B-047D-1140-91E6-2ED5E78E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367"/>
            <a:ext cx="10515600" cy="4131595"/>
          </a:xfrm>
        </p:spPr>
        <p:txBody>
          <a:bodyPr/>
          <a:lstStyle/>
          <a:p>
            <a:r>
              <a:rPr lang="en-US" dirty="0"/>
              <a:t>Kickstarter users who want to maximize their chances of success.</a:t>
            </a:r>
          </a:p>
          <a:p>
            <a:r>
              <a:rPr lang="en-US" dirty="0"/>
              <a:t>Kickstarter the company, because more success means more people signing up.</a:t>
            </a:r>
          </a:p>
          <a:p>
            <a:r>
              <a:rPr lang="en-US" dirty="0"/>
              <a:t>Other crowdsourcing platforms and users, such as GoFundMe, IndieGoGo, Causes, </a:t>
            </a:r>
            <a:r>
              <a:rPr lang="en-US" dirty="0" err="1"/>
              <a:t>Patreon</a:t>
            </a:r>
            <a:r>
              <a:rPr lang="en-US" dirty="0"/>
              <a:t>, and </a:t>
            </a:r>
            <a:r>
              <a:rPr lang="en-US" dirty="0" err="1"/>
              <a:t>LendingClub</a:t>
            </a:r>
            <a:r>
              <a:rPr lang="en-US" dirty="0"/>
              <a:t>.</a:t>
            </a:r>
          </a:p>
          <a:p>
            <a:r>
              <a:rPr lang="en-US" dirty="0"/>
              <a:t>Start-ups in the investment phases of their growth.</a:t>
            </a:r>
          </a:p>
          <a:p>
            <a:r>
              <a:rPr lang="en-US" dirty="0"/>
              <a:t>Charity and non-profit fundraising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553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ECF4-B25F-FE42-A0FA-75827A61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6A04-05C7-2E4E-B212-E925A7E1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Cleaned out rows with 1970 as the year</a:t>
            </a:r>
          </a:p>
          <a:p>
            <a:r>
              <a:rPr lang="en-US" dirty="0"/>
              <a:t>Cleaned out rows with N,0” as the country</a:t>
            </a:r>
          </a:p>
          <a:p>
            <a:r>
              <a:rPr lang="en-US" dirty="0"/>
              <a:t>Added “duration” column by subtracting launch date from deadline</a:t>
            </a:r>
          </a:p>
          <a:p>
            <a:r>
              <a:rPr lang="en-US" dirty="0"/>
              <a:t>Cleaned out rows classed as “undefined” and “live” in the status</a:t>
            </a:r>
          </a:p>
          <a:p>
            <a:r>
              <a:rPr lang="en-US" dirty="0"/>
              <a:t>Re-classed the suspended and cancelled projects as failed </a:t>
            </a:r>
          </a:p>
          <a:p>
            <a:r>
              <a:rPr lang="en-US" dirty="0"/>
              <a:t>Added a column to represent success and failure numerically as 1 and 0,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22584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B340-02AB-5D4C-AFFE-1213CA43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709E-7B5A-4746-9A31-FB71AC55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r>
              <a:rPr lang="en-US" dirty="0"/>
              <a:t>Were different project types more successful than others?</a:t>
            </a:r>
          </a:p>
          <a:p>
            <a:pPr lvl="0"/>
            <a:r>
              <a:rPr lang="en-US" dirty="0"/>
              <a:t>Is it harder for more expensive projects to meet their goals?</a:t>
            </a:r>
          </a:p>
          <a:p>
            <a:pPr lvl="0"/>
            <a:r>
              <a:rPr lang="en-US" dirty="0"/>
              <a:t>Do longer projects give more people more time to contribute?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1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A6EF-78F5-5247-B94F-04841258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3" y="2700953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dirty="0"/>
              <a:t>The distribution of project types overall</a:t>
            </a:r>
          </a:p>
        </p:txBody>
      </p:sp>
      <p:pic>
        <p:nvPicPr>
          <p:cNvPr id="4" name="Content Placeholder 3" descr="A picture containing fence&#10;&#10;Description automatically generated">
            <a:extLst>
              <a:ext uri="{FF2B5EF4-FFF2-40B4-BE49-F238E27FC236}">
                <a16:creationId xmlns:a16="http://schemas.microsoft.com/office/drawing/2014/main" id="{8DF61937-1C7D-0044-8A6B-C48AAC28838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05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6A5-AE7C-4C45-8366-0333B54F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distribution of project categories among successful and failed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000BB-BB47-F341-A880-F5DED93C8A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1814513"/>
            <a:ext cx="5548313" cy="468709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DD2C8-2216-1640-BA7F-89BA132D09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4513"/>
            <a:ext cx="5525453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DB53-425E-9445-B93E-83C33C16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4642822"/>
          </a:xfrm>
        </p:spPr>
        <p:txBody>
          <a:bodyPr>
            <a:normAutofit/>
          </a:bodyPr>
          <a:lstStyle/>
          <a:p>
            <a:r>
              <a:rPr lang="en-US" sz="2800" dirty="0"/>
              <a:t>Average funding targets vs. average amounts pledged to the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B101C-AFF7-5140-823A-2C23F1E077C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-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8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3346-F6D9-8A40-B415-0DF64040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2" y="2111693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dirty="0"/>
              <a:t>Average durations of successful and failed projects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1F288-B712-C24D-A5D5-FA754C51127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r="-1" b="-1"/>
          <a:stretch/>
        </p:blipFill>
        <p:spPr>
          <a:xfrm>
            <a:off x="526819" y="640081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884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348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Hacking Kickstarter </vt:lpstr>
      <vt:lpstr>What makes a successful Kickstarter project?</vt:lpstr>
      <vt:lpstr>Who benefits?</vt:lpstr>
      <vt:lpstr>Data Wrangling</vt:lpstr>
      <vt:lpstr>Exploratory Analysis </vt:lpstr>
      <vt:lpstr>The distribution of project types overall</vt:lpstr>
      <vt:lpstr>The distribution of project categories among successful and failed projects</vt:lpstr>
      <vt:lpstr>Average funding targets vs. average amounts pledged to the projects</vt:lpstr>
      <vt:lpstr>Average durations of successful and failed projects</vt:lpstr>
      <vt:lpstr>Statistical Analysis</vt:lpstr>
      <vt:lpstr>Permutation tests for numerical data</vt:lpstr>
      <vt:lpstr>Goals column</vt:lpstr>
      <vt:lpstr>Pledged column</vt:lpstr>
      <vt:lpstr>Backers column</vt:lpstr>
      <vt:lpstr>Duration 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Kickstarter </dc:title>
  <dc:creator>Seymour, Kelsey</dc:creator>
  <cp:lastModifiedBy>Seymour, Kelsey</cp:lastModifiedBy>
  <cp:revision>3</cp:revision>
  <dcterms:created xsi:type="dcterms:W3CDTF">2020-03-22T03:32:05Z</dcterms:created>
  <dcterms:modified xsi:type="dcterms:W3CDTF">2020-03-22T03:51:29Z</dcterms:modified>
</cp:coreProperties>
</file>