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49AD847-E36A-47AA-A523-AA7F727B81C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Раздел без заголовка" id="{887FBE04-DE88-43BE-A51B-67BD2156656B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Лекция 2.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Методы, </a:t>
            </a:r>
            <a:r>
              <a:rPr lang="ru-RU" dirty="0" err="1" smtClean="0"/>
              <a:t>моносостояния</a:t>
            </a:r>
            <a:r>
              <a:rPr lang="ru-RU" dirty="0" smtClean="0"/>
              <a:t>, режимы атрибутов и методов, геттеры, сеттеры, декоратор </a:t>
            </a:r>
            <a:r>
              <a:rPr lang="en-US" dirty="0" smtClean="0"/>
              <a:t>property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86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 в классах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000" dirty="0"/>
              <a:t>Поскольку данные хранятся в словаре и вызываются методом __</a:t>
            </a:r>
            <a:r>
              <a:rPr lang="ru-RU" sz="2000" dirty="0" err="1"/>
              <a:t>dict</a:t>
            </a:r>
            <a:r>
              <a:rPr lang="ru-RU" sz="2000" dirty="0"/>
              <a:t>__, можно использовать методы словарей для вывода атрибутов из экземпляра класса, например:</a:t>
            </a:r>
          </a:p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735374"/>
            <a:ext cx="9186179" cy="213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6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Экземпляры как атрибуты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916832"/>
            <a:ext cx="9144000" cy="293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3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Паттерны и </a:t>
            </a:r>
            <a:r>
              <a:rPr lang="ru-RU" dirty="0" err="1" smtClean="0"/>
              <a:t>антипаттерны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dirty="0" smtClean="0"/>
              <a:t>Если </a:t>
            </a:r>
            <a:r>
              <a:rPr lang="ru-RU" dirty="0"/>
              <a:t>паттерны проектирования — это примеры практик хорошего программирования, то есть шаблоны решения определённых задач. То </a:t>
            </a:r>
            <a:r>
              <a:rPr lang="ru-RU" dirty="0" err="1"/>
              <a:t>антипаттерны</a:t>
            </a:r>
            <a:r>
              <a:rPr lang="ru-RU" dirty="0"/>
              <a:t> — их полная противоположность, это — шаблоны ошибок, которые совершаются при решении различных задач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endParaRPr lang="ru-RU" dirty="0"/>
          </a:p>
          <a:p>
            <a:pPr algn="just"/>
            <a:r>
              <a:rPr lang="ru-RU" dirty="0"/>
              <a:t>Божественный объект — </a:t>
            </a:r>
            <a:r>
              <a:rPr lang="ru-RU" dirty="0" err="1" smtClean="0"/>
              <a:t>антипаттерн</a:t>
            </a:r>
            <a:r>
              <a:rPr lang="ru-RU" dirty="0"/>
              <a:t>, который довольно часто встречается у ООП разработчиков. Такой объект берет на себя слишком много функций и/или хранит в себе практически все данные.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058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Решение проблемы с </a:t>
            </a:r>
            <a:r>
              <a:rPr lang="ru-RU" dirty="0" err="1" smtClean="0"/>
              <a:t>антипаттерном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6513" y="1484784"/>
            <a:ext cx="9863101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9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МОНОСОСТОЯНИЕ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44" y="1268759"/>
            <a:ext cx="10169880" cy="240806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-23673" y="4107531"/>
            <a:ext cx="9780249" cy="231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4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99625"/>
            <a:ext cx="8229600" cy="908720"/>
          </a:xfrm>
        </p:spPr>
        <p:txBody>
          <a:bodyPr/>
          <a:lstStyle/>
          <a:p>
            <a:pPr marL="0" indent="0" algn="just">
              <a:buNone/>
            </a:pPr>
            <a:r>
              <a:rPr lang="ru-RU" sz="1800" dirty="0" err="1"/>
              <a:t>Моносостояние</a:t>
            </a:r>
            <a:r>
              <a:rPr lang="ru-RU" sz="1800" dirty="0"/>
              <a:t> можно создать при помощи одного общего словаря __</a:t>
            </a:r>
            <a:r>
              <a:rPr lang="ru-RU" sz="1800" dirty="0" err="1"/>
              <a:t>shared_attr</a:t>
            </a:r>
            <a:endParaRPr lang="ru-RU" sz="1800" dirty="0"/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-987" y="1556792"/>
            <a:ext cx="9144000" cy="3342863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456213" y="5048704"/>
            <a:ext cx="8229600" cy="9087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800" dirty="0"/>
              <a:t>__</a:t>
            </a:r>
            <a:r>
              <a:rPr lang="ru-RU" sz="1800" dirty="0" err="1"/>
              <a:t>shared_attr</a:t>
            </a:r>
            <a:r>
              <a:rPr lang="ru-RU" sz="1800" dirty="0"/>
              <a:t> - общий словарь для всего пространства имён, к которому имеет доступ </a:t>
            </a:r>
            <a:r>
              <a:rPr lang="ru-RU" sz="1800" dirty="0" smtClean="0"/>
              <a:t>каждый </a:t>
            </a:r>
            <a:r>
              <a:rPr lang="ru-RU" sz="1800" dirty="0"/>
              <a:t>создаваемый экземпляр класса и изменения которого отражаются во всех ЭК.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124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5" y="1268760"/>
            <a:ext cx="924612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1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Публичные, приватные, защищенные атрибуты и методы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dirty="0"/>
              <a:t>Модификаторы доступа в </a:t>
            </a:r>
            <a:r>
              <a:rPr lang="ru-RU" sz="2000" dirty="0" err="1"/>
              <a:t>Python</a:t>
            </a:r>
            <a:r>
              <a:rPr lang="ru-RU" sz="2000" dirty="0"/>
              <a:t> ограничивают доступ к методам класса через экземпляры класса. Их использование помогает скрыть данные в классе так, чтобы извне невозможно было нарушить работу этого класса.</a:t>
            </a:r>
            <a:br>
              <a:rPr lang="ru-RU" sz="2000" dirty="0"/>
            </a:br>
            <a:endParaRPr lang="ru-RU" sz="2000" dirty="0" smtClean="0"/>
          </a:p>
          <a:p>
            <a:pPr marL="0" indent="0" algn="just">
              <a:buNone/>
            </a:pPr>
            <a:r>
              <a:rPr lang="ru-RU" sz="2000" dirty="0" smtClean="0"/>
              <a:t>Уровни </a:t>
            </a:r>
            <a:r>
              <a:rPr lang="ru-RU" sz="2000" dirty="0"/>
              <a:t>доступа к атрибутам и методам класса в </a:t>
            </a:r>
            <a:r>
              <a:rPr lang="ru-RU" sz="2000" dirty="0" err="1"/>
              <a:t>Python</a:t>
            </a:r>
            <a:r>
              <a:rPr lang="ru-RU" sz="2000" dirty="0"/>
              <a:t> можно разделить на:</a:t>
            </a:r>
          </a:p>
          <a:p>
            <a:pPr lvl="0" algn="just"/>
            <a:r>
              <a:rPr lang="ru-RU" sz="2000" dirty="0"/>
              <a:t>ПУБЛИЧНЫЙ (</a:t>
            </a:r>
            <a:r>
              <a:rPr lang="ru-RU" sz="2000" dirty="0" err="1"/>
              <a:t>public</a:t>
            </a:r>
            <a:r>
              <a:rPr lang="ru-RU" sz="2000" dirty="0"/>
              <a:t>)</a:t>
            </a:r>
          </a:p>
          <a:p>
            <a:pPr lvl="0" algn="just"/>
            <a:r>
              <a:rPr lang="ru-RU" sz="2000" dirty="0"/>
              <a:t>ПРИВАТНЫЙ(</a:t>
            </a:r>
            <a:r>
              <a:rPr lang="ru-RU" sz="2000" dirty="0" err="1"/>
              <a:t>private</a:t>
            </a:r>
            <a:r>
              <a:rPr lang="ru-RU" sz="2000" dirty="0"/>
              <a:t>)</a:t>
            </a:r>
          </a:p>
          <a:p>
            <a:pPr lvl="0" algn="just"/>
            <a:r>
              <a:rPr lang="ru-RU" sz="2000" dirty="0"/>
              <a:t>ЗАЩИЩЁННЫЙ(</a:t>
            </a:r>
            <a:r>
              <a:rPr lang="ru-RU" sz="2000" dirty="0" err="1"/>
              <a:t>protected</a:t>
            </a:r>
            <a:r>
              <a:rPr lang="ru-RU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660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Публичный доступ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В </a:t>
            </a:r>
            <a:r>
              <a:rPr lang="ru-RU" sz="2000" dirty="0" err="1"/>
              <a:t>Python</a:t>
            </a:r>
            <a:r>
              <a:rPr lang="ru-RU" sz="2000" dirty="0"/>
              <a:t> каждый атрибут класса или экземпляра класса является публичным по умолчанию. </a:t>
            </a:r>
            <a:endParaRPr lang="ru-RU" sz="20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76872"/>
            <a:ext cx="9204647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3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Защищенный (</a:t>
            </a:r>
            <a:r>
              <a:rPr lang="ru-RU" b="1" dirty="0" err="1"/>
              <a:t>protected</a:t>
            </a:r>
            <a:r>
              <a:rPr lang="ru-RU" b="1" dirty="0"/>
              <a:t>) </a:t>
            </a:r>
            <a:r>
              <a:rPr lang="ru-RU" b="1" dirty="0" smtClean="0"/>
              <a:t>режим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0" y="2204864"/>
            <a:ext cx="10678870" cy="317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6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2391" y="404664"/>
            <a:ext cx="8702097" cy="294969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62391" y="3861048"/>
            <a:ext cx="8702097" cy="240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5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Приватный (</a:t>
            </a:r>
            <a:r>
              <a:rPr lang="ru-RU" b="1" dirty="0" err="1"/>
              <a:t>private</a:t>
            </a:r>
            <a:r>
              <a:rPr lang="ru-RU" b="1" dirty="0"/>
              <a:t>) </a:t>
            </a:r>
            <a:r>
              <a:rPr lang="ru-RU" b="1" dirty="0" smtClean="0"/>
              <a:t>режим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/>
              <a:t>Приватные методы создаются при помощи двух нижних подчёркиваний, тем самым указывая на приватность атрибута или метода.</a:t>
            </a:r>
            <a:endParaRPr lang="ru-RU" sz="18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-10849" y="2546032"/>
            <a:ext cx="10415497" cy="309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6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32656"/>
            <a:ext cx="9202092" cy="2736304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212976"/>
            <a:ext cx="10658013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8640"/>
            <a:ext cx="9314666" cy="2769779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212976"/>
            <a:ext cx="10548664" cy="342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Управление атрибутами в </a:t>
            </a:r>
            <a:r>
              <a:rPr lang="ru-RU" b="1" dirty="0" smtClean="0"/>
              <a:t>классах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Д</a:t>
            </a:r>
            <a:r>
              <a:rPr lang="ru-RU" sz="2000" dirty="0" smtClean="0"/>
              <a:t>ва </a:t>
            </a:r>
            <a:r>
              <a:rPr lang="ru-RU" sz="2000" dirty="0"/>
              <a:t>способа управления </a:t>
            </a:r>
            <a:r>
              <a:rPr lang="ru-RU" sz="2000" dirty="0" smtClean="0"/>
              <a:t>атрибутом: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/>
              <a:t>либо </a:t>
            </a:r>
            <a:r>
              <a:rPr lang="ru-RU" sz="2000" dirty="0"/>
              <a:t>вы можете получить доступ и изменить атрибут </a:t>
            </a:r>
            <a:r>
              <a:rPr lang="ru-RU" sz="2000" dirty="0" smtClean="0"/>
              <a:t>напрямую</a:t>
            </a:r>
            <a:r>
              <a:rPr lang="ru-RU" sz="2000" dirty="0"/>
              <a:t>;</a:t>
            </a:r>
            <a:endParaRPr lang="ru-RU" sz="20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/>
              <a:t>либо </a:t>
            </a:r>
            <a:r>
              <a:rPr lang="ru-RU" sz="2000" dirty="0"/>
              <a:t>вы можете использовать методы. </a:t>
            </a:r>
            <a:endParaRPr lang="ru-RU" sz="2000" dirty="0" smtClean="0"/>
          </a:p>
          <a:p>
            <a:pPr marL="0" indent="0" algn="just">
              <a:buNone/>
            </a:pPr>
            <a:r>
              <a:rPr lang="ru-RU" sz="2000" dirty="0" smtClean="0"/>
              <a:t>Методы </a:t>
            </a:r>
            <a:r>
              <a:rPr lang="ru-RU" sz="2000" dirty="0"/>
              <a:t>— это функции, прикрепленные к данному классу. Они обеспечивают поведение и действия, которые объект может выполнять со своими внутренними данными и </a:t>
            </a:r>
            <a:r>
              <a:rPr lang="ru-RU" sz="2000" dirty="0" smtClean="0"/>
              <a:t>атрибутами</a:t>
            </a:r>
          </a:p>
          <a:p>
            <a:pPr marL="0" indent="0" algn="just">
              <a:buNone/>
            </a:pPr>
            <a:r>
              <a:rPr lang="ru-RU" sz="2000" dirty="0"/>
              <a:t>Если вы предоставляете свои атрибуты пользователям вашей программы, они становятся частью общедоступного API( </a:t>
            </a:r>
            <a:r>
              <a:rPr lang="ru-RU" sz="2000" i="1" dirty="0" err="1"/>
              <a:t>Application</a:t>
            </a:r>
            <a:r>
              <a:rPr lang="ru-RU" sz="2000" i="1" dirty="0"/>
              <a:t> </a:t>
            </a:r>
            <a:r>
              <a:rPr lang="ru-RU" sz="2000" i="1" dirty="0" err="1"/>
              <a:t>Programming</a:t>
            </a:r>
            <a:r>
              <a:rPr lang="ru-RU" sz="2000" i="1" dirty="0"/>
              <a:t> </a:t>
            </a:r>
            <a:r>
              <a:rPr lang="ru-RU" sz="2000" i="1" dirty="0" err="1"/>
              <a:t>Interface</a:t>
            </a:r>
            <a:r>
              <a:rPr lang="ru-RU" sz="2000" dirty="0"/>
              <a:t> — «программный интерфейс приложения») ваших классов. 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8558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Сеттеры и геттеры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dirty="0"/>
              <a:t>Пользователь вашего класса будет получать к ним доступ и изменять их непосредственно в своем </a:t>
            </a:r>
            <a:r>
              <a:rPr lang="ru-RU" sz="2000" dirty="0" smtClean="0"/>
              <a:t>коде.</a:t>
            </a:r>
          </a:p>
          <a:p>
            <a:pPr algn="just"/>
            <a:r>
              <a:rPr lang="ru-RU" sz="2000" dirty="0" smtClean="0"/>
              <a:t>сеттер(</a:t>
            </a:r>
            <a:r>
              <a:rPr lang="ru-RU" sz="2000" dirty="0" err="1" smtClean="0"/>
              <a:t>setter</a:t>
            </a:r>
            <a:r>
              <a:rPr lang="ru-RU" sz="2000" dirty="0"/>
              <a:t>) вы можете повлиять на значение, которое сохраняется в ваш атрибут. </a:t>
            </a:r>
            <a:endParaRPr lang="ru-RU" sz="2000" dirty="0" smtClean="0"/>
          </a:p>
          <a:p>
            <a:pPr algn="just"/>
            <a:r>
              <a:rPr lang="ru-RU" sz="2000" dirty="0" smtClean="0"/>
              <a:t>геттер(</a:t>
            </a:r>
            <a:r>
              <a:rPr lang="ru-RU" sz="2000" dirty="0" err="1" smtClean="0"/>
              <a:t>getter</a:t>
            </a:r>
            <a:r>
              <a:rPr lang="ru-RU" sz="2000" dirty="0"/>
              <a:t>) поможет управлять доступом к вашему атрибуту</a:t>
            </a:r>
            <a:r>
              <a:rPr lang="ru-RU" sz="2000" dirty="0" smtClean="0"/>
              <a:t>.</a:t>
            </a:r>
          </a:p>
          <a:p>
            <a:pPr marL="0" indent="0" algn="just">
              <a:buNone/>
            </a:pPr>
            <a:r>
              <a:rPr lang="ru-RU" sz="2000" dirty="0" err="1" smtClean="0"/>
              <a:t>property</a:t>
            </a:r>
            <a:r>
              <a:rPr lang="ru-RU" sz="2000" dirty="0" smtClean="0"/>
              <a:t> </a:t>
            </a:r>
            <a:r>
              <a:rPr lang="ru-RU" sz="2000" dirty="0"/>
              <a:t>- эта функция позволяет вам превращать атрибуты класса в свойства или управляемые атрибуты. Поскольку </a:t>
            </a:r>
            <a:r>
              <a:rPr lang="ru-RU" sz="2000" dirty="0" err="1"/>
              <a:t>property</a:t>
            </a:r>
            <a:r>
              <a:rPr lang="ru-RU" sz="2000" dirty="0"/>
              <a:t>() — это встроенная функция, вы можете использовать ее, ничего не импортируя.</a:t>
            </a:r>
          </a:p>
          <a:p>
            <a:pPr marL="0" indent="0" algn="just">
              <a:buNone/>
            </a:pPr>
            <a:endParaRPr lang="ru-RU" sz="2000" dirty="0" smtClean="0"/>
          </a:p>
          <a:p>
            <a:pPr marL="0" indent="0" algn="just">
              <a:buNone/>
            </a:pPr>
            <a:r>
              <a:rPr lang="ru-RU" sz="2000" dirty="0"/>
              <a:t>!</a:t>
            </a:r>
            <a:r>
              <a:rPr lang="ru-RU" sz="2000" dirty="0" smtClean="0"/>
              <a:t>Обычно </a:t>
            </a:r>
            <a:r>
              <a:rPr lang="ru-RU" sz="2000" dirty="0" err="1"/>
              <a:t>property</a:t>
            </a:r>
            <a:r>
              <a:rPr lang="ru-RU" sz="2000" dirty="0"/>
              <a:t> называют встроенной функцией. Однако </a:t>
            </a:r>
            <a:r>
              <a:rPr lang="ru-RU" sz="2000" dirty="0" err="1"/>
              <a:t>property</a:t>
            </a:r>
            <a:r>
              <a:rPr lang="ru-RU" sz="2000" dirty="0"/>
              <a:t> — это класс, предназначенный для работы как функция, а не как обычный класс.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667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property(</a:t>
            </a:r>
            <a:r>
              <a:rPr lang="en-US" sz="2400" dirty="0" err="1"/>
              <a:t>fget</a:t>
            </a:r>
            <a:r>
              <a:rPr lang="en-US" sz="2400" dirty="0"/>
              <a:t>=None, </a:t>
            </a:r>
            <a:r>
              <a:rPr lang="en-US" sz="2400" dirty="0" err="1"/>
              <a:t>fset</a:t>
            </a:r>
            <a:r>
              <a:rPr lang="en-US" sz="2400" dirty="0"/>
              <a:t>=None, </a:t>
            </a:r>
            <a:r>
              <a:rPr lang="en-US" sz="2400" dirty="0" err="1"/>
              <a:t>fdel</a:t>
            </a:r>
            <a:r>
              <a:rPr lang="en-US" sz="2400" dirty="0"/>
              <a:t>=None, doc=None)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Параметры:</a:t>
            </a:r>
          </a:p>
          <a:p>
            <a:pPr lvl="0"/>
            <a:r>
              <a:rPr lang="ru-RU" sz="2400" dirty="0" err="1"/>
              <a:t>fget</a:t>
            </a:r>
            <a:r>
              <a:rPr lang="ru-RU" sz="2400" dirty="0"/>
              <a:t>=</a:t>
            </a:r>
            <a:r>
              <a:rPr lang="ru-RU" sz="2400" dirty="0" err="1"/>
              <a:t>None</a:t>
            </a:r>
            <a:r>
              <a:rPr lang="ru-RU" sz="2400" dirty="0"/>
              <a:t> - функция для получения значения атрибута</a:t>
            </a:r>
          </a:p>
          <a:p>
            <a:pPr lvl="0"/>
            <a:r>
              <a:rPr lang="ru-RU" sz="2400" dirty="0" err="1"/>
              <a:t>fset</a:t>
            </a:r>
            <a:r>
              <a:rPr lang="ru-RU" sz="2400" dirty="0"/>
              <a:t>=</a:t>
            </a:r>
            <a:r>
              <a:rPr lang="ru-RU" sz="2400" dirty="0" err="1"/>
              <a:t>None</a:t>
            </a:r>
            <a:r>
              <a:rPr lang="ru-RU" sz="2400" dirty="0"/>
              <a:t> - функция для установки значения атрибута</a:t>
            </a:r>
          </a:p>
          <a:p>
            <a:pPr lvl="0"/>
            <a:r>
              <a:rPr lang="ru-RU" sz="2400" dirty="0" err="1"/>
              <a:t>fdel</a:t>
            </a:r>
            <a:r>
              <a:rPr lang="ru-RU" sz="2400" dirty="0"/>
              <a:t>=</a:t>
            </a:r>
            <a:r>
              <a:rPr lang="ru-RU" sz="2400" dirty="0" err="1"/>
              <a:t>None</a:t>
            </a:r>
            <a:r>
              <a:rPr lang="ru-RU" sz="2400" dirty="0"/>
              <a:t> - функция для удаления значения атрибута</a:t>
            </a:r>
          </a:p>
          <a:p>
            <a:pPr lvl="0"/>
            <a:r>
              <a:rPr lang="ru-RU" sz="2400" dirty="0" err="1"/>
              <a:t>doc</a:t>
            </a:r>
            <a:r>
              <a:rPr lang="ru-RU" sz="2400" dirty="0"/>
              <a:t>=</a:t>
            </a:r>
            <a:r>
              <a:rPr lang="ru-RU" sz="2400" dirty="0" err="1"/>
              <a:t>None</a:t>
            </a:r>
            <a:r>
              <a:rPr lang="ru-RU" sz="2400" dirty="0"/>
              <a:t> - строка, для строки документации атрибута</a:t>
            </a:r>
          </a:p>
          <a:p>
            <a:pPr marL="0" indent="0" algn="just">
              <a:buNone/>
            </a:pPr>
            <a:r>
              <a:rPr lang="ru-RU" sz="2400" dirty="0"/>
              <a:t>Примечание. Первые три аргумента функции </a:t>
            </a:r>
            <a:r>
              <a:rPr lang="ru-RU" sz="2400" dirty="0" err="1"/>
              <a:t>property</a:t>
            </a:r>
            <a:r>
              <a:rPr lang="ru-RU" sz="2400" dirty="0"/>
              <a:t> должны принимать функциональные объекты. Вы можете думать об объекте функции как об имени функции без вызывающей пары круглых скобок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8597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332271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class </a:t>
            </a:r>
            <a:r>
              <a:rPr lang="en-US" sz="1400" b="1" dirty="0"/>
              <a:t>Person:</a:t>
            </a:r>
            <a:br>
              <a:rPr lang="en-US" sz="1400" b="1" dirty="0"/>
            </a:br>
            <a:r>
              <a:rPr lang="en-US" sz="1400" b="1" dirty="0"/>
              <a:t>    </a:t>
            </a:r>
            <a:r>
              <a:rPr lang="en-US" sz="1400" b="1" dirty="0" err="1"/>
              <a:t>def</a:t>
            </a:r>
            <a:r>
              <a:rPr lang="en-US" sz="1400" b="1" dirty="0"/>
              <a:t> __</a:t>
            </a:r>
            <a:r>
              <a:rPr lang="en-US" sz="1400" b="1" dirty="0" err="1"/>
              <a:t>init</a:t>
            </a:r>
            <a:r>
              <a:rPr lang="en-US" sz="1400" b="1" dirty="0"/>
              <a:t>__</a:t>
            </a:r>
            <a:r>
              <a:rPr lang="en-US" sz="1400" b="1" dirty="0"/>
              <a:t>(</a:t>
            </a:r>
            <a:r>
              <a:rPr lang="en-US" sz="1400" b="1" dirty="0"/>
              <a:t>self, </a:t>
            </a:r>
            <a:r>
              <a:rPr lang="en-US" sz="1400" b="1" dirty="0"/>
              <a:t>name):</a:t>
            </a:r>
            <a:br>
              <a:rPr lang="en-US" sz="1400" b="1" dirty="0"/>
            </a:br>
            <a:r>
              <a:rPr lang="en-US" sz="1400" b="1" dirty="0"/>
              <a:t>        </a:t>
            </a:r>
            <a:r>
              <a:rPr lang="en-US" sz="1400" b="1" dirty="0" err="1"/>
              <a:t>self</a:t>
            </a:r>
            <a:r>
              <a:rPr lang="en-US" sz="1400" b="1" dirty="0" err="1"/>
              <a:t>._name</a:t>
            </a:r>
            <a:r>
              <a:rPr lang="en-US" sz="1400" b="1" dirty="0"/>
              <a:t> = name</a:t>
            </a:r>
            <a:br>
              <a:rPr lang="en-US" sz="1400" b="1" dirty="0"/>
            </a:b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/>
              <a:t>    </a:t>
            </a:r>
            <a:r>
              <a:rPr lang="en-US" sz="1400" b="1" dirty="0" err="1"/>
              <a:t>def</a:t>
            </a:r>
            <a:r>
              <a:rPr lang="en-US" sz="1400" b="1" dirty="0"/>
              <a:t> _</a:t>
            </a:r>
            <a:r>
              <a:rPr lang="en-US" sz="1400" b="1" dirty="0" err="1"/>
              <a:t>get_name</a:t>
            </a:r>
            <a:r>
              <a:rPr lang="en-US" sz="1400" b="1" dirty="0"/>
              <a:t>(</a:t>
            </a:r>
            <a:r>
              <a:rPr lang="en-US" sz="1400" b="1" dirty="0"/>
              <a:t>self</a:t>
            </a:r>
            <a:r>
              <a:rPr lang="en-US" sz="1400" b="1" dirty="0"/>
              <a:t>):</a:t>
            </a:r>
            <a:br>
              <a:rPr lang="en-US" sz="1400" b="1" dirty="0"/>
            </a:br>
            <a:r>
              <a:rPr lang="en-US" sz="1400" b="1" dirty="0"/>
              <a:t>        </a:t>
            </a:r>
            <a:r>
              <a:rPr lang="en-US" sz="1400" b="1" dirty="0"/>
              <a:t>print</a:t>
            </a:r>
            <a:r>
              <a:rPr lang="en-US" sz="1400" b="1" dirty="0"/>
              <a:t>(</a:t>
            </a:r>
            <a:r>
              <a:rPr lang="en-US" sz="1400" b="1" dirty="0"/>
              <a:t>"Get name"</a:t>
            </a:r>
            <a:r>
              <a:rPr lang="en-US" sz="1400" b="1" dirty="0"/>
              <a:t>)</a:t>
            </a:r>
            <a:br>
              <a:rPr lang="en-US" sz="1400" b="1" dirty="0"/>
            </a:br>
            <a:r>
              <a:rPr lang="en-US" sz="1400" b="1" dirty="0"/>
              <a:t>        </a:t>
            </a:r>
            <a:r>
              <a:rPr lang="en-US" sz="1400" b="1" dirty="0"/>
              <a:t>return </a:t>
            </a:r>
            <a:r>
              <a:rPr lang="en-US" sz="1400" b="1" dirty="0" err="1"/>
              <a:t>self</a:t>
            </a:r>
            <a:r>
              <a:rPr lang="en-US" sz="1400" b="1" dirty="0" err="1"/>
              <a:t>._name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/>
              <a:t>    </a:t>
            </a:r>
            <a:r>
              <a:rPr lang="en-US" sz="1400" b="1" dirty="0" err="1"/>
              <a:t>def</a:t>
            </a:r>
            <a:r>
              <a:rPr lang="en-US" sz="1400" b="1" dirty="0"/>
              <a:t> _</a:t>
            </a:r>
            <a:r>
              <a:rPr lang="en-US" sz="1400" b="1" dirty="0" err="1"/>
              <a:t>set_name</a:t>
            </a:r>
            <a:r>
              <a:rPr lang="en-US" sz="1400" b="1" dirty="0"/>
              <a:t>(</a:t>
            </a:r>
            <a:r>
              <a:rPr lang="en-US" sz="1400" b="1" dirty="0"/>
              <a:t>self, </a:t>
            </a:r>
            <a:r>
              <a:rPr lang="en-US" sz="1400" b="1" dirty="0"/>
              <a:t>value):</a:t>
            </a:r>
            <a:br>
              <a:rPr lang="en-US" sz="1400" b="1" dirty="0"/>
            </a:br>
            <a:r>
              <a:rPr lang="en-US" sz="1400" b="1" dirty="0"/>
              <a:t>        </a:t>
            </a:r>
            <a:r>
              <a:rPr lang="en-US" sz="1400" b="1" dirty="0"/>
              <a:t>print</a:t>
            </a:r>
            <a:r>
              <a:rPr lang="en-US" sz="1400" b="1" dirty="0"/>
              <a:t>(</a:t>
            </a:r>
            <a:r>
              <a:rPr lang="en-US" sz="1400" b="1" dirty="0"/>
              <a:t>"Set name"</a:t>
            </a:r>
            <a:r>
              <a:rPr lang="en-US" sz="1400" b="1" dirty="0"/>
              <a:t>)</a:t>
            </a:r>
            <a:br>
              <a:rPr lang="en-US" sz="1400" b="1" dirty="0"/>
            </a:br>
            <a:r>
              <a:rPr lang="en-US" sz="1400" b="1" dirty="0"/>
              <a:t>        </a:t>
            </a:r>
            <a:r>
              <a:rPr lang="en-US" sz="1400" b="1" dirty="0" err="1"/>
              <a:t>self</a:t>
            </a:r>
            <a:r>
              <a:rPr lang="en-US" sz="1400" b="1" dirty="0" err="1"/>
              <a:t>._name</a:t>
            </a:r>
            <a:r>
              <a:rPr lang="en-US" sz="1400" b="1" dirty="0"/>
              <a:t> = value</a:t>
            </a:r>
            <a:br>
              <a:rPr lang="en-US" sz="1400" b="1" dirty="0"/>
            </a:b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/>
              <a:t>    </a:t>
            </a:r>
            <a:r>
              <a:rPr lang="en-US" sz="1400" b="1" dirty="0" err="1"/>
              <a:t>def</a:t>
            </a:r>
            <a:r>
              <a:rPr lang="en-US" sz="1400" b="1" dirty="0"/>
              <a:t> _</a:t>
            </a:r>
            <a:r>
              <a:rPr lang="en-US" sz="1400" b="1" dirty="0" err="1"/>
              <a:t>del_name</a:t>
            </a:r>
            <a:r>
              <a:rPr lang="en-US" sz="1400" b="1" dirty="0"/>
              <a:t>(</a:t>
            </a:r>
            <a:r>
              <a:rPr lang="en-US" sz="1400" b="1" dirty="0"/>
              <a:t>self</a:t>
            </a:r>
            <a:r>
              <a:rPr lang="en-US" sz="1400" b="1" dirty="0"/>
              <a:t>):</a:t>
            </a:r>
            <a:br>
              <a:rPr lang="en-US" sz="1400" b="1" dirty="0"/>
            </a:br>
            <a:r>
              <a:rPr lang="en-US" sz="1400" b="1" dirty="0"/>
              <a:t>        </a:t>
            </a:r>
            <a:r>
              <a:rPr lang="en-US" sz="1400" b="1" dirty="0"/>
              <a:t>print</a:t>
            </a:r>
            <a:r>
              <a:rPr lang="en-US" sz="1400" b="1" dirty="0"/>
              <a:t>(</a:t>
            </a:r>
            <a:r>
              <a:rPr lang="en-US" sz="1400" b="1" dirty="0"/>
              <a:t>"Delete name"</a:t>
            </a:r>
            <a:r>
              <a:rPr lang="en-US" sz="1400" b="1" dirty="0"/>
              <a:t>)</a:t>
            </a:r>
            <a:br>
              <a:rPr lang="en-US" sz="1400" b="1" dirty="0"/>
            </a:br>
            <a:r>
              <a:rPr lang="en-US" sz="1400" b="1" dirty="0"/>
              <a:t>        </a:t>
            </a:r>
            <a:r>
              <a:rPr lang="en-US" sz="1400" b="1" dirty="0"/>
              <a:t>del </a:t>
            </a:r>
            <a:r>
              <a:rPr lang="en-US" sz="1400" b="1" dirty="0" err="1"/>
              <a:t>self</a:t>
            </a:r>
            <a:r>
              <a:rPr lang="en-US" sz="1400" b="1" dirty="0" err="1"/>
              <a:t>._name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/>
              <a:t>    name = </a:t>
            </a:r>
            <a:r>
              <a:rPr lang="en-US" sz="1400" b="1" dirty="0"/>
              <a:t>property</a:t>
            </a:r>
            <a:r>
              <a:rPr lang="en-US" sz="1400" b="1" dirty="0"/>
              <a:t>(</a:t>
            </a:r>
            <a:br>
              <a:rPr lang="en-US" sz="1400" b="1" dirty="0"/>
            </a:br>
            <a:r>
              <a:rPr lang="en-US" sz="1400" b="1" dirty="0"/>
              <a:t>        </a:t>
            </a:r>
            <a:r>
              <a:rPr lang="en-US" sz="1400" b="1" dirty="0" err="1"/>
              <a:t>fget</a:t>
            </a:r>
            <a:r>
              <a:rPr lang="en-US" sz="1400" b="1" dirty="0"/>
              <a:t>=_</a:t>
            </a:r>
            <a:r>
              <a:rPr lang="en-US" sz="1400" b="1" dirty="0" err="1"/>
              <a:t>get_name</a:t>
            </a:r>
            <a:r>
              <a:rPr lang="en-US" sz="1400" b="1" dirty="0"/>
              <a:t>,</a:t>
            </a:r>
            <a:br>
              <a:rPr lang="en-US" sz="1400" b="1" dirty="0"/>
            </a:br>
            <a:r>
              <a:rPr lang="en-US" sz="1400" b="1" dirty="0"/>
              <a:t>        </a:t>
            </a:r>
            <a:r>
              <a:rPr lang="en-US" sz="1400" b="1" dirty="0" err="1"/>
              <a:t>fset</a:t>
            </a:r>
            <a:r>
              <a:rPr lang="en-US" sz="1400" b="1" dirty="0"/>
              <a:t>=_</a:t>
            </a:r>
            <a:r>
              <a:rPr lang="en-US" sz="1400" b="1" dirty="0" err="1"/>
              <a:t>set_name</a:t>
            </a:r>
            <a:r>
              <a:rPr lang="en-US" sz="1400" b="1" dirty="0"/>
              <a:t>,</a:t>
            </a:r>
            <a:br>
              <a:rPr lang="en-US" sz="1400" b="1" dirty="0"/>
            </a:br>
            <a:r>
              <a:rPr lang="en-US" sz="1400" b="1" dirty="0"/>
              <a:t>        </a:t>
            </a:r>
            <a:r>
              <a:rPr lang="en-US" sz="1400" b="1" dirty="0" err="1"/>
              <a:t>fdel</a:t>
            </a:r>
            <a:r>
              <a:rPr lang="en-US" sz="1400" b="1" dirty="0"/>
              <a:t>=_</a:t>
            </a:r>
            <a:r>
              <a:rPr lang="en-US" sz="1400" b="1" dirty="0" err="1"/>
              <a:t>del_name</a:t>
            </a:r>
            <a:r>
              <a:rPr lang="en-US" sz="1400" b="1" dirty="0"/>
              <a:t>,</a:t>
            </a:r>
            <a:br>
              <a:rPr lang="en-US" sz="1400" b="1" dirty="0"/>
            </a:br>
            <a:r>
              <a:rPr lang="en-US" sz="1400" b="1" dirty="0"/>
              <a:t>        doc</a:t>
            </a:r>
            <a:r>
              <a:rPr lang="en-US" sz="1400" b="1" dirty="0"/>
              <a:t>=</a:t>
            </a:r>
            <a:r>
              <a:rPr lang="en-US" sz="1400" b="1" dirty="0"/>
              <a:t>"The name property."</a:t>
            </a:r>
            <a:br>
              <a:rPr lang="en-US" sz="1400" b="1" dirty="0"/>
            </a:br>
            <a:r>
              <a:rPr lang="en-US" sz="1400" b="1" dirty="0"/>
              <a:t>    </a:t>
            </a:r>
            <a:r>
              <a:rPr lang="en-US" sz="1400" b="1" dirty="0"/>
              <a:t>)</a:t>
            </a:r>
            <a:br>
              <a:rPr lang="en-US" sz="1400" b="1" dirty="0"/>
            </a:br>
            <a:endParaRPr lang="ru-RU" sz="1400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347864" y="1556792"/>
            <a:ext cx="4906888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600" dirty="0" smtClean="0"/>
              <a:t>Инициализатор класса __</a:t>
            </a:r>
            <a:r>
              <a:rPr lang="ru-RU" sz="1600" dirty="0" err="1"/>
              <a:t>init</a:t>
            </a:r>
            <a:r>
              <a:rPr lang="ru-RU" sz="1600" dirty="0"/>
              <a:t>__() принимает имя в качестве аргумента и сохраняет его в защищенном атрибуте с именем </a:t>
            </a:r>
            <a:r>
              <a:rPr lang="ru-RU" sz="1600" dirty="0" smtClean="0"/>
              <a:t>_</a:t>
            </a:r>
            <a:r>
              <a:rPr lang="ru-RU" sz="1600" dirty="0" err="1"/>
              <a:t>name</a:t>
            </a:r>
            <a:r>
              <a:rPr lang="ru-RU" sz="1600" dirty="0"/>
              <a:t>. Затем </a:t>
            </a:r>
            <a:r>
              <a:rPr lang="ru-RU" sz="1600" dirty="0" smtClean="0"/>
              <a:t>определяются три </a:t>
            </a:r>
            <a:r>
              <a:rPr lang="ru-RU" sz="1600" dirty="0"/>
              <a:t>непубличных метода:</a:t>
            </a:r>
          </a:p>
          <a:p>
            <a:pPr lvl="0" algn="just"/>
            <a:r>
              <a:rPr lang="ru-RU" sz="1600" dirty="0"/>
              <a:t>_</a:t>
            </a:r>
            <a:r>
              <a:rPr lang="ru-RU" sz="1600" dirty="0" err="1"/>
              <a:t>get_name</a:t>
            </a:r>
            <a:r>
              <a:rPr lang="ru-RU" sz="1600" dirty="0"/>
              <a:t>() возвращает текущее значение._</a:t>
            </a:r>
            <a:r>
              <a:rPr lang="ru-RU" sz="1600" dirty="0" err="1"/>
              <a:t>name</a:t>
            </a:r>
            <a:endParaRPr lang="ru-RU" sz="1600" dirty="0"/>
          </a:p>
          <a:p>
            <a:pPr lvl="0" algn="just"/>
            <a:r>
              <a:rPr lang="ru-RU" sz="1600" dirty="0"/>
              <a:t>_</a:t>
            </a:r>
            <a:r>
              <a:rPr lang="ru-RU" sz="1600" dirty="0" err="1"/>
              <a:t>set_name</a:t>
            </a:r>
            <a:r>
              <a:rPr lang="ru-RU" sz="1600" dirty="0"/>
              <a:t>() принимает </a:t>
            </a:r>
            <a:r>
              <a:rPr lang="ru-RU" sz="1600" dirty="0" err="1"/>
              <a:t>value</a:t>
            </a:r>
            <a:r>
              <a:rPr lang="ru-RU" sz="1600" dirty="0"/>
              <a:t> и присваивает его в атрибут экземпляра ._</a:t>
            </a:r>
            <a:r>
              <a:rPr lang="ru-RU" sz="1600" dirty="0" err="1"/>
              <a:t>name</a:t>
            </a:r>
            <a:endParaRPr lang="ru-RU" sz="1600" dirty="0"/>
          </a:p>
          <a:p>
            <a:pPr lvl="0" algn="just"/>
            <a:r>
              <a:rPr lang="ru-RU" sz="1600" dirty="0"/>
              <a:t>_</a:t>
            </a:r>
            <a:r>
              <a:rPr lang="ru-RU" sz="1600" dirty="0" err="1"/>
              <a:t>del_name</a:t>
            </a:r>
            <a:r>
              <a:rPr lang="ru-RU" sz="1600" dirty="0"/>
              <a:t>() удаляет у экземпляра атрибут ._</a:t>
            </a:r>
            <a:r>
              <a:rPr lang="ru-RU" sz="1600" dirty="0" err="1"/>
              <a:t>name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20278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9873" y="1556792"/>
            <a:ext cx="8229600" cy="45259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052736"/>
            <a:ext cx="922237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17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Предоставление атрибутов только для чтения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324528" cy="331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17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 Предоставление атрибутов для чтения и </a:t>
            </a:r>
            <a:r>
              <a:rPr lang="ru-RU" b="1" dirty="0" smtClean="0"/>
              <a:t>записи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4950"/>
            <a:ext cx="10764688" cy="4727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741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/>
              <a:t>Метод обозначает функцию, которая определена внутри класса. Отличительная особенность метода от обычной функции в том, что</a:t>
            </a:r>
          </a:p>
          <a:p>
            <a:pPr lvl="0" algn="just">
              <a:buFont typeface="+mj-lt"/>
              <a:buAutoNum type="arabicPeriod"/>
            </a:pPr>
            <a:r>
              <a:rPr lang="ru-RU" sz="1800" dirty="0"/>
              <a:t>метод связан с ЭК и вызывается от </a:t>
            </a:r>
            <a:r>
              <a:rPr lang="ru-RU" sz="1800" dirty="0" smtClean="0"/>
              <a:t>него;</a:t>
            </a:r>
            <a:endParaRPr lang="ru-RU" sz="1800" dirty="0"/>
          </a:p>
          <a:p>
            <a:pPr lvl="0" algn="just">
              <a:buFont typeface="+mj-lt"/>
              <a:buAutoNum type="arabicPeriod"/>
            </a:pPr>
            <a:r>
              <a:rPr lang="ru-RU" sz="1800" dirty="0"/>
              <a:t>при вызове метода первым параметром будет передан тот ЭК, от которого метод был вызван. 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356992"/>
            <a:ext cx="9131379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7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Получение и изменение атрибутов экземпляра в методах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" y="1492503"/>
            <a:ext cx="9144000" cy="5342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827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Вызов методов через класс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96752"/>
            <a:ext cx="9144000" cy="1970454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789040"/>
            <a:ext cx="9144000" cy="214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6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84784"/>
            <a:ext cx="9115394" cy="291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/>
              <a:t>Мы создаем ЭК, они обладают своим поведением(методами) и данными(атрибутами). Поведение экземпляр получает от своего класса, для этого мы в классе описываем методы. А вот атрибуты в экземпляр попадают только через присвоение. 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292561"/>
            <a:ext cx="9144000" cy="212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4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_</a:t>
            </a:r>
            <a:r>
              <a:rPr lang="en-US" dirty="0" smtClean="0"/>
              <a:t> </a:t>
            </a:r>
            <a:r>
              <a:rPr lang="ru-RU" dirty="0" smtClean="0"/>
              <a:t>_</a:t>
            </a:r>
            <a:r>
              <a:rPr lang="en-US" dirty="0" err="1" smtClean="0"/>
              <a:t>init</a:t>
            </a:r>
            <a:r>
              <a:rPr lang="en-US" dirty="0" smtClean="0"/>
              <a:t>_ _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810" y="1412775"/>
            <a:ext cx="9157809" cy="2128031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789040"/>
            <a:ext cx="9144000" cy="2123988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6065222"/>
            <a:ext cx="88284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_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_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init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_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_ - метод отвечает за </a:t>
            </a:r>
            <a:r>
              <a:rPr kumimoji="0" lang="ru-RU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инициализацию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экземпляров класса после их создания. </a:t>
            </a:r>
          </a:p>
        </p:txBody>
      </p:sp>
    </p:spTree>
    <p:extLst>
      <p:ext uri="{BB962C8B-B14F-4D97-AF65-F5344CB8AC3E}">
        <p14:creationId xmlns:p14="http://schemas.microsoft.com/office/powerpoint/2010/main" val="252896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3694303"/>
            <a:ext cx="8229600" cy="304706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# Ранее у нас был такая реализация</a:t>
            </a:r>
            <a:br>
              <a:rPr lang="ru-RU" dirty="0"/>
            </a:b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</a:t>
            </a:r>
            <a:r>
              <a:rPr lang="en-US" dirty="0"/>
              <a:t>(self</a:t>
            </a:r>
            <a:r>
              <a:rPr lang="en-US" dirty="0"/>
              <a:t>, </a:t>
            </a:r>
            <a:r>
              <a:rPr lang="en-US" dirty="0" err="1"/>
              <a:t>new_model</a:t>
            </a:r>
            <a:r>
              <a:rPr lang="en-US" dirty="0"/>
              <a:t>, </a:t>
            </a:r>
            <a:r>
              <a:rPr lang="en-US" dirty="0" err="1"/>
              <a:t>new_engine</a:t>
            </a:r>
            <a:r>
              <a:rPr lang="en-US" dirty="0"/>
              <a:t>, </a:t>
            </a:r>
            <a:r>
              <a:rPr lang="en-US" dirty="0" err="1"/>
              <a:t>new_horse_power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self.model</a:t>
            </a:r>
            <a:r>
              <a:rPr lang="en-US" dirty="0"/>
              <a:t> = </a:t>
            </a:r>
            <a:r>
              <a:rPr lang="en-US" dirty="0" err="1"/>
              <a:t>new_model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self.engine</a:t>
            </a:r>
            <a:r>
              <a:rPr lang="en-US" dirty="0"/>
              <a:t> = </a:t>
            </a:r>
            <a:r>
              <a:rPr lang="en-US" dirty="0" err="1"/>
              <a:t>new_engine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self.horse_power</a:t>
            </a:r>
            <a:r>
              <a:rPr lang="en-US" dirty="0"/>
              <a:t> = </a:t>
            </a:r>
            <a:r>
              <a:rPr lang="en-US" dirty="0" err="1"/>
              <a:t>new_horse_power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# </a:t>
            </a:r>
            <a:r>
              <a:rPr lang="ru-RU" dirty="0"/>
              <a:t>В реальности вы столкнетесь с такой реализацией</a:t>
            </a:r>
            <a:br>
              <a:rPr lang="ru-RU" dirty="0"/>
            </a:b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</a:t>
            </a:r>
            <a:r>
              <a:rPr lang="en-US" dirty="0"/>
              <a:t>(self</a:t>
            </a:r>
            <a:r>
              <a:rPr lang="en-US" dirty="0"/>
              <a:t>, </a:t>
            </a:r>
            <a:r>
              <a:rPr lang="en-US" dirty="0"/>
              <a:t>model</a:t>
            </a:r>
            <a:r>
              <a:rPr lang="en-US" dirty="0"/>
              <a:t>, </a:t>
            </a:r>
            <a:r>
              <a:rPr lang="en-US" dirty="0"/>
              <a:t>engine</a:t>
            </a:r>
            <a:r>
              <a:rPr lang="en-US" dirty="0"/>
              <a:t>, </a:t>
            </a:r>
            <a:r>
              <a:rPr lang="en-US" dirty="0" err="1"/>
              <a:t>horse_power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self.model</a:t>
            </a:r>
            <a:r>
              <a:rPr lang="en-US" dirty="0"/>
              <a:t> = model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self.engine</a:t>
            </a:r>
            <a:r>
              <a:rPr lang="en-US" dirty="0"/>
              <a:t> = engine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self.horse_power</a:t>
            </a:r>
            <a:r>
              <a:rPr lang="en-US" dirty="0"/>
              <a:t> = </a:t>
            </a:r>
            <a:r>
              <a:rPr lang="en-US" dirty="0" err="1"/>
              <a:t>horse_power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202216" cy="21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9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533</Words>
  <Application>Microsoft Office PowerPoint</Application>
  <PresentationFormat>Экран (4:3)</PresentationFormat>
  <Paragraphs>64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Тема Office</vt:lpstr>
      <vt:lpstr>Лекция 2. </vt:lpstr>
      <vt:lpstr>Презентация PowerPoint</vt:lpstr>
      <vt:lpstr>Метод</vt:lpstr>
      <vt:lpstr>Получение и изменение атрибутов экземпляра в методах</vt:lpstr>
      <vt:lpstr>Вызов методов через класс</vt:lpstr>
      <vt:lpstr>Презентация PowerPoint</vt:lpstr>
      <vt:lpstr>Инициализация</vt:lpstr>
      <vt:lpstr>Метод _ _init_ _</vt:lpstr>
      <vt:lpstr>Презентация PowerPoint</vt:lpstr>
      <vt:lpstr>Словари в классах</vt:lpstr>
      <vt:lpstr>Экземпляры как атрибуты</vt:lpstr>
      <vt:lpstr>Паттерны и антипаттерны</vt:lpstr>
      <vt:lpstr>Решение проблемы с антипаттерном</vt:lpstr>
      <vt:lpstr>МОНОСОСТОЯНИЕ</vt:lpstr>
      <vt:lpstr>Презентация PowerPoint</vt:lpstr>
      <vt:lpstr>Презентация PowerPoint</vt:lpstr>
      <vt:lpstr>Публичные, приватные, защищенные атрибуты и методы</vt:lpstr>
      <vt:lpstr>Публичный доступ</vt:lpstr>
      <vt:lpstr>Защищенный (protected) режим</vt:lpstr>
      <vt:lpstr>Приватный (private) режим</vt:lpstr>
      <vt:lpstr>Презентация PowerPoint</vt:lpstr>
      <vt:lpstr>Презентация PowerPoint</vt:lpstr>
      <vt:lpstr>Управление атрибутами в классах</vt:lpstr>
      <vt:lpstr>Сеттеры и геттеры</vt:lpstr>
      <vt:lpstr>property</vt:lpstr>
      <vt:lpstr>Пример</vt:lpstr>
      <vt:lpstr>Презентация PowerPoint</vt:lpstr>
      <vt:lpstr>Предоставление атрибутов только для чтения</vt:lpstr>
      <vt:lpstr> Предоставление атрибутов для чтения и записи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2. Методы</dc:title>
  <dc:creator>Алексей</dc:creator>
  <cp:lastModifiedBy>Илья</cp:lastModifiedBy>
  <cp:revision>14</cp:revision>
  <dcterms:created xsi:type="dcterms:W3CDTF">2022-10-15T01:02:36Z</dcterms:created>
  <dcterms:modified xsi:type="dcterms:W3CDTF">2022-10-15T05:01:44Z</dcterms:modified>
</cp:coreProperties>
</file>