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7"/>
  </p:notesMasterIdLst>
  <p:sldIdLst>
    <p:sldId id="260" r:id="rId2"/>
    <p:sldId id="265" r:id="rId3"/>
    <p:sldId id="272" r:id="rId4"/>
    <p:sldId id="322" r:id="rId5"/>
    <p:sldId id="270" r:id="rId6"/>
  </p:sldIdLst>
  <p:sldSz cx="9144000" cy="5143500" type="screen16x9"/>
  <p:notesSz cx="6858000" cy="9144000"/>
  <p:embeddedFontLst>
    <p:embeddedFont>
      <p:font typeface="Assistant Medium" panose="020B0604020202020204" charset="-79"/>
      <p:regular r:id="rId8"/>
      <p:bold r:id="rId9"/>
    </p:embeddedFont>
    <p:embeddedFont>
      <p:font typeface="Bebas Neue" panose="020B0604020202020204" charset="0"/>
      <p:regular r:id="rId10"/>
    </p:embeddedFont>
    <p:embeddedFont>
      <p:font typeface="Cinzel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solike Adven" initials="CA" lastIdx="1" clrIdx="0">
    <p:extLst>
      <p:ext uri="{19B8F6BF-5375-455C-9EA6-DF929625EA0E}">
        <p15:presenceInfo xmlns:p15="http://schemas.microsoft.com/office/powerpoint/2012/main" userId="68ddc31ffc5ad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19B1F-A109-4C69-BF18-DDB31E92021D}">
  <a:tblStyle styleId="{F6719B1F-A109-4C69-BF18-DDB31E920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8" autoAdjust="0"/>
    <p:restoredTop sz="56239" autoAdjust="0"/>
  </p:normalViewPr>
  <p:slideViewPr>
    <p:cSldViewPr snapToGrid="0">
      <p:cViewPr varScale="1">
        <p:scale>
          <a:sx n="55" d="100"/>
          <a:sy n="55" d="100"/>
        </p:scale>
        <p:origin x="148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3" name="Google Shape;7903;g1435579bd0e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4" name="Google Shape;7904;g1435579bd0e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Джон Морис Кларк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родился в 1884 году в Соединенных Штатах Америки и прожил там 78 лет.</a:t>
            </a:r>
            <a:endParaRPr lang="en-US" b="0" i="0" dirty="0">
              <a:solidFill>
                <a:srgbClr val="E6EDF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Google Shape;8235;g123e367ecfd_0_1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6" name="Google Shape;8236;g123e367ecfd_0_1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1" dirty="0">
                <a:solidFill>
                  <a:srgbClr val="E6EDF3"/>
                </a:solidFill>
                <a:effectLst/>
                <a:latin typeface="+mn-lt"/>
              </a:rPr>
              <a:t>Джон Морис Кларк</a:t>
            </a:r>
            <a:r>
              <a:rPr lang="ru-RU" b="0" i="0" dirty="0">
                <a:solidFill>
                  <a:srgbClr val="E6EDF3"/>
                </a:solidFill>
                <a:effectLst/>
                <a:latin typeface="+mn-lt"/>
              </a:rPr>
              <a:t> был урожденным американским экономистом, сыном экономиста </a:t>
            </a:r>
            <a:r>
              <a:rPr lang="ru-RU" b="0" i="1" dirty="0">
                <a:solidFill>
                  <a:srgbClr val="E6EDF3"/>
                </a:solidFill>
                <a:effectLst/>
                <a:latin typeface="+mn-lt"/>
              </a:rPr>
              <a:t>Джона Бейтса Кларка</a:t>
            </a:r>
            <a:r>
              <a:rPr lang="ru-RU" b="0" i="0" dirty="0">
                <a:solidFill>
                  <a:srgbClr val="E6EDF3"/>
                </a:solidFill>
                <a:effectLst/>
                <a:latin typeface="+mn-lt"/>
              </a:rPr>
              <a:t>. Он пошел по стопам отца и получил докторскую степень и работал в различных университетах, включая Чикагский и Колумбийский университеты. Кларк занимал руководящие должности и был активным участником экономической жизни своей эпохи.</a:t>
            </a:r>
            <a:endParaRPr dirty="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6" name="Google Shape;8666;g123d2022709_0_2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7" name="Google Shape;8667;g123d2022709_0_2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начальном этапе карьеры, Кларк работал над пересмотренным изданием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"Контроль трастов"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 был под влиянием экономических теорий своего отца. Однако позже он перешел к институциональной школе экономики. Идеи его исследований исходили из работы </a:t>
            </a:r>
            <a:r>
              <a:rPr lang="ru-RU" b="0" i="0" dirty="0" err="1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маржиналистов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(ведь его отец был основателем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маржинализма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В более поздней карьере он считал, что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неоклассицизма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его отца недостаточно для объяснения экономического поведения человека, а значит он не может быть ведущей парадигмой современной экономики.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0" name="Google Shape;16310;g142a7e2e295_1_10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1" name="Google Shape;16311;g142a7e2e295_1_10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1910 году Джон опубликовал докторскую диссертацию о том, какие стандарты и критерии тарифов и цен местных перевозок могут считаться разумными.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1923 году Джон опубликовал "Исследования по экономике накладных расходов", где описал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принцип акселератора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который утверждал, что инвестиционный спрос может значительно колебаться, когда меняется потребительский спрос. Эта теория была предвестником ключевых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кейнсианских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идей.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более поздний период своей карьеры Кларк отошел от неоклассической экономики и стал одним из ведущих представителей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институциональной экономической школы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в США. Он подчеркивал важность изучения институтов, таких как традиции, мораль, право, семья, общественные объединения, государство и др., и отмечал, что экономистам следует учитывать человеческую природу и социальные факторы при разработке экономических теорий. Кларк считал, что психология и социальные науки могут создать основу для новых экономических теорий, которые лучше объясняют поведение людей в экономике.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1940 году Джон в труде "К концепции работоспособной конкуренции" описал модель рынка, где конкуренция не является идеальной, но достаточной для обеспечения покупателей реальными альтернативами. Кларк считал, что совершенная конкуренция является недостижимой, как с теоретической, так и с практической точки зрения, и что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монополистические соглашения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lang="ru-RU" b="0" i="1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ценовая дискриминация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являются неотъемлемой частью современного капитализма. Его работа в этой области легла в основу антимонопольного законодательства, ограничивающего монополистическое поведение.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8" name="Google Shape;8568;g142a7e2e295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9" name="Google Shape;8569;g142a7e2e295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Мне показалось интересным, что его труды легли в основу антимонопольного </a:t>
            </a:r>
            <a:r>
              <a:rPr lang="ru-RU" b="0" i="0" dirty="0" err="1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законадательства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США. Кроме того, необычно наблюдать, что он придумал идеи, </a:t>
            </a:r>
            <a:r>
              <a:rPr lang="ru-RU" b="0" i="0" dirty="0" err="1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предшевствовавшие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кейнсиантству</a:t>
            </a:r>
            <a:r>
              <a:rPr lang="ru-RU" b="0" i="0" dirty="0">
                <a:solidFill>
                  <a:srgbClr val="E6ED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которое в свою очередь было использовано для выхода из кризиса 2007-2008 годов.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"/>
          <p:cNvSpPr txBox="1">
            <a:spLocks noGrp="1"/>
          </p:cNvSpPr>
          <p:nvPr>
            <p:ph type="title"/>
          </p:nvPr>
        </p:nvSpPr>
        <p:spPr>
          <a:xfrm>
            <a:off x="1189895" y="2600956"/>
            <a:ext cx="30588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5"/>
          <p:cNvSpPr txBox="1">
            <a:spLocks noGrp="1"/>
          </p:cNvSpPr>
          <p:nvPr>
            <p:ph type="title" idx="2"/>
          </p:nvPr>
        </p:nvSpPr>
        <p:spPr>
          <a:xfrm>
            <a:off x="4895305" y="2600956"/>
            <a:ext cx="30588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5"/>
          <p:cNvSpPr txBox="1">
            <a:spLocks noGrp="1"/>
          </p:cNvSpPr>
          <p:nvPr>
            <p:ph type="subTitle" idx="1"/>
          </p:nvPr>
        </p:nvSpPr>
        <p:spPr>
          <a:xfrm>
            <a:off x="4895305" y="3089281"/>
            <a:ext cx="30588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6" name="Google Shape;806;p5"/>
          <p:cNvSpPr txBox="1">
            <a:spLocks noGrp="1"/>
          </p:cNvSpPr>
          <p:nvPr>
            <p:ph type="subTitle" idx="3"/>
          </p:nvPr>
        </p:nvSpPr>
        <p:spPr>
          <a:xfrm>
            <a:off x="1189895" y="3089281"/>
            <a:ext cx="30588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07" name="Google Shape;807;p5"/>
          <p:cNvGrpSpPr/>
          <p:nvPr/>
        </p:nvGrpSpPr>
        <p:grpSpPr>
          <a:xfrm rot="-1800219">
            <a:off x="8145280" y="367519"/>
            <a:ext cx="1946848" cy="1269780"/>
            <a:chOff x="5468533" y="763389"/>
            <a:chExt cx="1268114" cy="827194"/>
          </a:xfrm>
        </p:grpSpPr>
        <p:sp>
          <p:nvSpPr>
            <p:cNvPr id="808" name="Google Shape;808;p5"/>
            <p:cNvSpPr/>
            <p:nvPr/>
          </p:nvSpPr>
          <p:spPr>
            <a:xfrm>
              <a:off x="5468533" y="763389"/>
              <a:ext cx="1268114" cy="827194"/>
            </a:xfrm>
            <a:custGeom>
              <a:avLst/>
              <a:gdLst/>
              <a:ahLst/>
              <a:cxnLst/>
              <a:rect l="l" t="t" r="r" b="b"/>
              <a:pathLst>
                <a:path w="32094" h="20935" extrusionOk="0">
                  <a:moveTo>
                    <a:pt x="4135" y="1448"/>
                  </a:moveTo>
                  <a:lnTo>
                    <a:pt x="30628" y="7083"/>
                  </a:lnTo>
                  <a:lnTo>
                    <a:pt x="27984" y="19509"/>
                  </a:lnTo>
                  <a:lnTo>
                    <a:pt x="1493" y="13873"/>
                  </a:lnTo>
                  <a:lnTo>
                    <a:pt x="4135" y="1448"/>
                  </a:lnTo>
                  <a:close/>
                  <a:moveTo>
                    <a:pt x="3373" y="0"/>
                  </a:moveTo>
                  <a:cubicBezTo>
                    <a:pt x="3294" y="0"/>
                    <a:pt x="3214" y="50"/>
                    <a:pt x="3169" y="217"/>
                  </a:cubicBezTo>
                  <a:lnTo>
                    <a:pt x="3391" y="1101"/>
                  </a:lnTo>
                  <a:lnTo>
                    <a:pt x="2830" y="1819"/>
                  </a:lnTo>
                  <a:lnTo>
                    <a:pt x="3051" y="2701"/>
                  </a:lnTo>
                  <a:lnTo>
                    <a:pt x="2490" y="3417"/>
                  </a:lnTo>
                  <a:lnTo>
                    <a:pt x="2712" y="4299"/>
                  </a:lnTo>
                  <a:lnTo>
                    <a:pt x="2149" y="5015"/>
                  </a:lnTo>
                  <a:lnTo>
                    <a:pt x="2372" y="5898"/>
                  </a:lnTo>
                  <a:lnTo>
                    <a:pt x="1807" y="6615"/>
                  </a:lnTo>
                  <a:lnTo>
                    <a:pt x="2030" y="7498"/>
                  </a:lnTo>
                  <a:lnTo>
                    <a:pt x="1469" y="8212"/>
                  </a:lnTo>
                  <a:lnTo>
                    <a:pt x="1690" y="9094"/>
                  </a:lnTo>
                  <a:lnTo>
                    <a:pt x="1130" y="9810"/>
                  </a:lnTo>
                  <a:lnTo>
                    <a:pt x="1351" y="10691"/>
                  </a:lnTo>
                  <a:lnTo>
                    <a:pt x="790" y="11406"/>
                  </a:lnTo>
                  <a:lnTo>
                    <a:pt x="1012" y="12288"/>
                  </a:lnTo>
                  <a:lnTo>
                    <a:pt x="451" y="13004"/>
                  </a:lnTo>
                  <a:lnTo>
                    <a:pt x="672" y="13886"/>
                  </a:lnTo>
                  <a:lnTo>
                    <a:pt x="111" y="14601"/>
                  </a:lnTo>
                  <a:cubicBezTo>
                    <a:pt x="111" y="14601"/>
                    <a:pt x="0" y="14901"/>
                    <a:pt x="299" y="14901"/>
                  </a:cubicBezTo>
                  <a:cubicBezTo>
                    <a:pt x="343" y="14901"/>
                    <a:pt x="397" y="14895"/>
                    <a:pt x="461" y="14880"/>
                  </a:cubicBezTo>
                  <a:lnTo>
                    <a:pt x="1370" y="14665"/>
                  </a:lnTo>
                  <a:lnTo>
                    <a:pt x="2115" y="15233"/>
                  </a:lnTo>
                  <a:lnTo>
                    <a:pt x="3025" y="15017"/>
                  </a:lnTo>
                  <a:lnTo>
                    <a:pt x="3767" y="15583"/>
                  </a:lnTo>
                  <a:lnTo>
                    <a:pt x="4675" y="15368"/>
                  </a:lnTo>
                  <a:lnTo>
                    <a:pt x="5418" y="15934"/>
                  </a:lnTo>
                  <a:lnTo>
                    <a:pt x="6327" y="15718"/>
                  </a:lnTo>
                  <a:lnTo>
                    <a:pt x="7070" y="16286"/>
                  </a:lnTo>
                  <a:lnTo>
                    <a:pt x="7978" y="16070"/>
                  </a:lnTo>
                  <a:lnTo>
                    <a:pt x="8720" y="16638"/>
                  </a:lnTo>
                  <a:lnTo>
                    <a:pt x="9630" y="16422"/>
                  </a:lnTo>
                  <a:lnTo>
                    <a:pt x="10370" y="16988"/>
                  </a:lnTo>
                  <a:lnTo>
                    <a:pt x="11280" y="16773"/>
                  </a:lnTo>
                  <a:lnTo>
                    <a:pt x="12020" y="17339"/>
                  </a:lnTo>
                  <a:lnTo>
                    <a:pt x="12928" y="17123"/>
                  </a:lnTo>
                  <a:lnTo>
                    <a:pt x="13670" y="17691"/>
                  </a:lnTo>
                  <a:lnTo>
                    <a:pt x="14580" y="17475"/>
                  </a:lnTo>
                  <a:lnTo>
                    <a:pt x="15321" y="18041"/>
                  </a:lnTo>
                  <a:lnTo>
                    <a:pt x="16230" y="17825"/>
                  </a:lnTo>
                  <a:lnTo>
                    <a:pt x="16971" y="18392"/>
                  </a:lnTo>
                  <a:lnTo>
                    <a:pt x="17879" y="18176"/>
                  </a:lnTo>
                  <a:lnTo>
                    <a:pt x="18621" y="18742"/>
                  </a:lnTo>
                  <a:lnTo>
                    <a:pt x="19529" y="18528"/>
                  </a:lnTo>
                  <a:lnTo>
                    <a:pt x="20271" y="19094"/>
                  </a:lnTo>
                  <a:lnTo>
                    <a:pt x="21179" y="18878"/>
                  </a:lnTo>
                  <a:lnTo>
                    <a:pt x="21921" y="19446"/>
                  </a:lnTo>
                  <a:lnTo>
                    <a:pt x="22828" y="19230"/>
                  </a:lnTo>
                  <a:lnTo>
                    <a:pt x="23570" y="19796"/>
                  </a:lnTo>
                  <a:lnTo>
                    <a:pt x="24476" y="19579"/>
                  </a:lnTo>
                  <a:lnTo>
                    <a:pt x="25218" y="20147"/>
                  </a:lnTo>
                  <a:lnTo>
                    <a:pt x="26126" y="19931"/>
                  </a:lnTo>
                  <a:lnTo>
                    <a:pt x="26866" y="20497"/>
                  </a:lnTo>
                  <a:lnTo>
                    <a:pt x="27774" y="20281"/>
                  </a:lnTo>
                  <a:lnTo>
                    <a:pt x="28516" y="20849"/>
                  </a:lnTo>
                  <a:cubicBezTo>
                    <a:pt x="28599" y="20911"/>
                    <a:pt x="28667" y="20935"/>
                    <a:pt x="28723" y="20935"/>
                  </a:cubicBezTo>
                  <a:cubicBezTo>
                    <a:pt x="28888" y="20935"/>
                    <a:pt x="28949" y="20736"/>
                    <a:pt x="28949" y="20736"/>
                  </a:cubicBezTo>
                  <a:lnTo>
                    <a:pt x="28726" y="19852"/>
                  </a:lnTo>
                  <a:lnTo>
                    <a:pt x="29289" y="19134"/>
                  </a:lnTo>
                  <a:lnTo>
                    <a:pt x="29066" y="18252"/>
                  </a:lnTo>
                  <a:lnTo>
                    <a:pt x="29628" y="17536"/>
                  </a:lnTo>
                  <a:lnTo>
                    <a:pt x="29407" y="16654"/>
                  </a:lnTo>
                  <a:lnTo>
                    <a:pt x="29968" y="15938"/>
                  </a:lnTo>
                  <a:lnTo>
                    <a:pt x="29747" y="15055"/>
                  </a:lnTo>
                  <a:lnTo>
                    <a:pt x="30308" y="14339"/>
                  </a:lnTo>
                  <a:lnTo>
                    <a:pt x="30086" y="13457"/>
                  </a:lnTo>
                  <a:lnTo>
                    <a:pt x="30647" y="12743"/>
                  </a:lnTo>
                  <a:lnTo>
                    <a:pt x="30426" y="11860"/>
                  </a:lnTo>
                  <a:lnTo>
                    <a:pt x="30986" y="11144"/>
                  </a:lnTo>
                  <a:lnTo>
                    <a:pt x="30765" y="10262"/>
                  </a:lnTo>
                  <a:lnTo>
                    <a:pt x="31326" y="9547"/>
                  </a:lnTo>
                  <a:lnTo>
                    <a:pt x="31103" y="8665"/>
                  </a:lnTo>
                  <a:lnTo>
                    <a:pt x="31665" y="7951"/>
                  </a:lnTo>
                  <a:lnTo>
                    <a:pt x="31444" y="7069"/>
                  </a:lnTo>
                  <a:lnTo>
                    <a:pt x="32010" y="6354"/>
                  </a:lnTo>
                  <a:cubicBezTo>
                    <a:pt x="32093" y="6101"/>
                    <a:pt x="31958" y="6049"/>
                    <a:pt x="31832" y="6049"/>
                  </a:cubicBezTo>
                  <a:cubicBezTo>
                    <a:pt x="31744" y="6049"/>
                    <a:pt x="31660" y="6075"/>
                    <a:pt x="31660" y="6075"/>
                  </a:cubicBezTo>
                  <a:lnTo>
                    <a:pt x="30750" y="6290"/>
                  </a:lnTo>
                  <a:lnTo>
                    <a:pt x="30007" y="5722"/>
                  </a:lnTo>
                  <a:lnTo>
                    <a:pt x="29097" y="5938"/>
                  </a:lnTo>
                  <a:lnTo>
                    <a:pt x="28353" y="5370"/>
                  </a:lnTo>
                  <a:lnTo>
                    <a:pt x="27445" y="5586"/>
                  </a:lnTo>
                  <a:lnTo>
                    <a:pt x="26702" y="5020"/>
                  </a:lnTo>
                  <a:lnTo>
                    <a:pt x="25794" y="5235"/>
                  </a:lnTo>
                  <a:lnTo>
                    <a:pt x="25050" y="4669"/>
                  </a:lnTo>
                  <a:lnTo>
                    <a:pt x="24142" y="4885"/>
                  </a:lnTo>
                  <a:lnTo>
                    <a:pt x="23400" y="4317"/>
                  </a:lnTo>
                  <a:lnTo>
                    <a:pt x="22492" y="4533"/>
                  </a:lnTo>
                  <a:lnTo>
                    <a:pt x="21750" y="3965"/>
                  </a:lnTo>
                  <a:lnTo>
                    <a:pt x="20842" y="4181"/>
                  </a:lnTo>
                  <a:lnTo>
                    <a:pt x="20100" y="3615"/>
                  </a:lnTo>
                  <a:lnTo>
                    <a:pt x="19192" y="3831"/>
                  </a:lnTo>
                  <a:lnTo>
                    <a:pt x="18450" y="3264"/>
                  </a:lnTo>
                  <a:lnTo>
                    <a:pt x="17541" y="3480"/>
                  </a:lnTo>
                  <a:lnTo>
                    <a:pt x="16799" y="2914"/>
                  </a:lnTo>
                  <a:lnTo>
                    <a:pt x="15891" y="3130"/>
                  </a:lnTo>
                  <a:lnTo>
                    <a:pt x="15149" y="2564"/>
                  </a:lnTo>
                  <a:lnTo>
                    <a:pt x="14241" y="2778"/>
                  </a:lnTo>
                  <a:lnTo>
                    <a:pt x="13499" y="2212"/>
                  </a:lnTo>
                  <a:lnTo>
                    <a:pt x="12591" y="2428"/>
                  </a:lnTo>
                  <a:lnTo>
                    <a:pt x="11849" y="1861"/>
                  </a:lnTo>
                  <a:lnTo>
                    <a:pt x="10941" y="2077"/>
                  </a:lnTo>
                  <a:lnTo>
                    <a:pt x="10199" y="1511"/>
                  </a:lnTo>
                  <a:lnTo>
                    <a:pt x="9293" y="1727"/>
                  </a:lnTo>
                  <a:lnTo>
                    <a:pt x="8551" y="1159"/>
                  </a:lnTo>
                  <a:lnTo>
                    <a:pt x="7641" y="1373"/>
                  </a:lnTo>
                  <a:lnTo>
                    <a:pt x="6899" y="807"/>
                  </a:lnTo>
                  <a:lnTo>
                    <a:pt x="5993" y="1024"/>
                  </a:lnTo>
                  <a:lnTo>
                    <a:pt x="5251" y="456"/>
                  </a:lnTo>
                  <a:lnTo>
                    <a:pt x="4344" y="672"/>
                  </a:lnTo>
                  <a:lnTo>
                    <a:pt x="3602" y="106"/>
                  </a:lnTo>
                  <a:cubicBezTo>
                    <a:pt x="3602" y="106"/>
                    <a:pt x="3489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5549217" y="842690"/>
              <a:ext cx="1107772" cy="669381"/>
            </a:xfrm>
            <a:custGeom>
              <a:avLst/>
              <a:gdLst/>
              <a:ahLst/>
              <a:cxnLst/>
              <a:rect l="l" t="t" r="r" b="b"/>
              <a:pathLst>
                <a:path w="28036" h="16941" extrusionOk="0">
                  <a:moveTo>
                    <a:pt x="2607" y="233"/>
                  </a:moveTo>
                  <a:lnTo>
                    <a:pt x="27792" y="5589"/>
                  </a:lnTo>
                  <a:lnTo>
                    <a:pt x="25428" y="16708"/>
                  </a:lnTo>
                  <a:lnTo>
                    <a:pt x="243" y="11352"/>
                  </a:lnTo>
                  <a:lnTo>
                    <a:pt x="2607" y="233"/>
                  </a:lnTo>
                  <a:close/>
                  <a:moveTo>
                    <a:pt x="2525" y="1"/>
                  </a:moveTo>
                  <a:cubicBezTo>
                    <a:pt x="2505" y="1"/>
                    <a:pt x="2486" y="7"/>
                    <a:pt x="2468" y="18"/>
                  </a:cubicBezTo>
                  <a:cubicBezTo>
                    <a:pt x="2444" y="33"/>
                    <a:pt x="2428" y="57"/>
                    <a:pt x="2423" y="84"/>
                  </a:cubicBezTo>
                  <a:lnTo>
                    <a:pt x="14" y="11411"/>
                  </a:lnTo>
                  <a:cubicBezTo>
                    <a:pt x="1" y="11468"/>
                    <a:pt x="38" y="11524"/>
                    <a:pt x="96" y="11536"/>
                  </a:cubicBezTo>
                  <a:lnTo>
                    <a:pt x="25487" y="16937"/>
                  </a:lnTo>
                  <a:cubicBezTo>
                    <a:pt x="25494" y="16939"/>
                    <a:pt x="25502" y="16940"/>
                    <a:pt x="25510" y="16940"/>
                  </a:cubicBezTo>
                  <a:cubicBezTo>
                    <a:pt x="25531" y="16940"/>
                    <a:pt x="25552" y="16934"/>
                    <a:pt x="25570" y="16923"/>
                  </a:cubicBezTo>
                  <a:cubicBezTo>
                    <a:pt x="25592" y="16908"/>
                    <a:pt x="25608" y="16884"/>
                    <a:pt x="25615" y="16856"/>
                  </a:cubicBezTo>
                  <a:lnTo>
                    <a:pt x="28024" y="5529"/>
                  </a:lnTo>
                  <a:cubicBezTo>
                    <a:pt x="28036" y="5473"/>
                    <a:pt x="28000" y="5416"/>
                    <a:pt x="27942" y="5403"/>
                  </a:cubicBezTo>
                  <a:lnTo>
                    <a:pt x="2549" y="4"/>
                  </a:lnTo>
                  <a:cubicBezTo>
                    <a:pt x="2541" y="2"/>
                    <a:pt x="2533" y="1"/>
                    <a:pt x="2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6420350" y="1030612"/>
              <a:ext cx="103523" cy="449889"/>
            </a:xfrm>
            <a:custGeom>
              <a:avLst/>
              <a:gdLst/>
              <a:ahLst/>
              <a:cxnLst/>
              <a:rect l="l" t="t" r="r" b="b"/>
              <a:pathLst>
                <a:path w="2620" h="11386" extrusionOk="0">
                  <a:moveTo>
                    <a:pt x="2413" y="1"/>
                  </a:moveTo>
                  <a:lnTo>
                    <a:pt x="0" y="11342"/>
                  </a:lnTo>
                  <a:lnTo>
                    <a:pt x="208" y="11386"/>
                  </a:lnTo>
                  <a:lnTo>
                    <a:pt x="2619" y="44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5642388" y="1255951"/>
              <a:ext cx="709605" cy="158801"/>
            </a:xfrm>
            <a:custGeom>
              <a:avLst/>
              <a:gdLst/>
              <a:ahLst/>
              <a:cxnLst/>
              <a:rect l="l" t="t" r="r" b="b"/>
              <a:pathLst>
                <a:path w="17959" h="4019" extrusionOk="0">
                  <a:moveTo>
                    <a:pt x="46" y="1"/>
                  </a:moveTo>
                  <a:lnTo>
                    <a:pt x="1" y="207"/>
                  </a:lnTo>
                  <a:lnTo>
                    <a:pt x="17915" y="4018"/>
                  </a:lnTo>
                  <a:lnTo>
                    <a:pt x="17958" y="381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826714" y="1089169"/>
              <a:ext cx="56858" cy="70648"/>
            </a:xfrm>
            <a:custGeom>
              <a:avLst/>
              <a:gdLst/>
              <a:ahLst/>
              <a:cxnLst/>
              <a:rect l="l" t="t" r="r" b="b"/>
              <a:pathLst>
                <a:path w="1439" h="1788" extrusionOk="0">
                  <a:moveTo>
                    <a:pt x="1013" y="264"/>
                  </a:moveTo>
                  <a:lnTo>
                    <a:pt x="1107" y="1027"/>
                  </a:lnTo>
                  <a:lnTo>
                    <a:pt x="602" y="920"/>
                  </a:lnTo>
                  <a:lnTo>
                    <a:pt x="1013" y="264"/>
                  </a:lnTo>
                  <a:close/>
                  <a:moveTo>
                    <a:pt x="950" y="1"/>
                  </a:moveTo>
                  <a:lnTo>
                    <a:pt x="0" y="1483"/>
                  </a:lnTo>
                  <a:lnTo>
                    <a:pt x="224" y="1530"/>
                  </a:lnTo>
                  <a:lnTo>
                    <a:pt x="502" y="1085"/>
                  </a:lnTo>
                  <a:lnTo>
                    <a:pt x="1139" y="1220"/>
                  </a:lnTo>
                  <a:lnTo>
                    <a:pt x="1199" y="1738"/>
                  </a:lnTo>
                  <a:lnTo>
                    <a:pt x="1439" y="1788"/>
                  </a:lnTo>
                  <a:lnTo>
                    <a:pt x="1197" y="53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5905660" y="1100865"/>
              <a:ext cx="61086" cy="74758"/>
            </a:xfrm>
            <a:custGeom>
              <a:avLst/>
              <a:gdLst/>
              <a:ahLst/>
              <a:cxnLst/>
              <a:rect l="l" t="t" r="r" b="b"/>
              <a:pathLst>
                <a:path w="1546" h="1892" extrusionOk="0">
                  <a:moveTo>
                    <a:pt x="523" y="234"/>
                  </a:moveTo>
                  <a:lnTo>
                    <a:pt x="1041" y="345"/>
                  </a:lnTo>
                  <a:cubicBezTo>
                    <a:pt x="1102" y="355"/>
                    <a:pt x="1159" y="379"/>
                    <a:pt x="1209" y="415"/>
                  </a:cubicBezTo>
                  <a:cubicBezTo>
                    <a:pt x="1280" y="474"/>
                    <a:pt x="1304" y="560"/>
                    <a:pt x="1280" y="676"/>
                  </a:cubicBezTo>
                  <a:cubicBezTo>
                    <a:pt x="1257" y="782"/>
                    <a:pt x="1213" y="850"/>
                    <a:pt x="1146" y="879"/>
                  </a:cubicBezTo>
                  <a:cubicBezTo>
                    <a:pt x="1108" y="895"/>
                    <a:pt x="1064" y="903"/>
                    <a:pt x="1015" y="903"/>
                  </a:cubicBezTo>
                  <a:cubicBezTo>
                    <a:pt x="978" y="903"/>
                    <a:pt x="938" y="898"/>
                    <a:pt x="896" y="889"/>
                  </a:cubicBezTo>
                  <a:lnTo>
                    <a:pt x="405" y="786"/>
                  </a:lnTo>
                  <a:lnTo>
                    <a:pt x="523" y="234"/>
                  </a:lnTo>
                  <a:close/>
                  <a:moveTo>
                    <a:pt x="346" y="0"/>
                  </a:moveTo>
                  <a:lnTo>
                    <a:pt x="1" y="1613"/>
                  </a:lnTo>
                  <a:lnTo>
                    <a:pt x="220" y="1660"/>
                  </a:lnTo>
                  <a:lnTo>
                    <a:pt x="367" y="968"/>
                  </a:lnTo>
                  <a:lnTo>
                    <a:pt x="849" y="1071"/>
                  </a:lnTo>
                  <a:cubicBezTo>
                    <a:pt x="936" y="1089"/>
                    <a:pt x="997" y="1113"/>
                    <a:pt x="1034" y="1140"/>
                  </a:cubicBezTo>
                  <a:cubicBezTo>
                    <a:pt x="1097" y="1192"/>
                    <a:pt x="1120" y="1271"/>
                    <a:pt x="1102" y="1377"/>
                  </a:cubicBezTo>
                  <a:lnTo>
                    <a:pt x="1059" y="1648"/>
                  </a:lnTo>
                  <a:cubicBezTo>
                    <a:pt x="1050" y="1690"/>
                    <a:pt x="1046" y="1734"/>
                    <a:pt x="1042" y="1777"/>
                  </a:cubicBezTo>
                  <a:cubicBezTo>
                    <a:pt x="1042" y="1797"/>
                    <a:pt x="1044" y="1816"/>
                    <a:pt x="1049" y="1835"/>
                  </a:cubicBezTo>
                  <a:lnTo>
                    <a:pt x="1317" y="1892"/>
                  </a:lnTo>
                  <a:lnTo>
                    <a:pt x="1325" y="1856"/>
                  </a:lnTo>
                  <a:cubicBezTo>
                    <a:pt x="1292" y="1834"/>
                    <a:pt x="1278" y="1797"/>
                    <a:pt x="1275" y="1742"/>
                  </a:cubicBezTo>
                  <a:cubicBezTo>
                    <a:pt x="1275" y="1695"/>
                    <a:pt x="1280" y="1648"/>
                    <a:pt x="1289" y="1602"/>
                  </a:cubicBezTo>
                  <a:lnTo>
                    <a:pt x="1326" y="1384"/>
                  </a:lnTo>
                  <a:cubicBezTo>
                    <a:pt x="1342" y="1289"/>
                    <a:pt x="1339" y="1218"/>
                    <a:pt x="1317" y="1169"/>
                  </a:cubicBezTo>
                  <a:cubicBezTo>
                    <a:pt x="1289" y="1116"/>
                    <a:pt x="1247" y="1069"/>
                    <a:pt x="1196" y="1039"/>
                  </a:cubicBezTo>
                  <a:cubicBezTo>
                    <a:pt x="1270" y="1019"/>
                    <a:pt x="1339" y="981"/>
                    <a:pt x="1394" y="926"/>
                  </a:cubicBezTo>
                  <a:cubicBezTo>
                    <a:pt x="1447" y="873"/>
                    <a:pt x="1484" y="798"/>
                    <a:pt x="1505" y="702"/>
                  </a:cubicBezTo>
                  <a:cubicBezTo>
                    <a:pt x="1546" y="516"/>
                    <a:pt x="1497" y="374"/>
                    <a:pt x="1363" y="274"/>
                  </a:cubicBezTo>
                  <a:cubicBezTo>
                    <a:pt x="1292" y="221"/>
                    <a:pt x="1199" y="182"/>
                    <a:pt x="1078" y="157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983144" y="1117342"/>
              <a:ext cx="60968" cy="74797"/>
            </a:xfrm>
            <a:custGeom>
              <a:avLst/>
              <a:gdLst/>
              <a:ahLst/>
              <a:cxnLst/>
              <a:rect l="l" t="t" r="r" b="b"/>
              <a:pathLst>
                <a:path w="1543" h="1893" extrusionOk="0">
                  <a:moveTo>
                    <a:pt x="522" y="235"/>
                  </a:moveTo>
                  <a:lnTo>
                    <a:pt x="1039" y="344"/>
                  </a:lnTo>
                  <a:cubicBezTo>
                    <a:pt x="1099" y="354"/>
                    <a:pt x="1157" y="378"/>
                    <a:pt x="1207" y="414"/>
                  </a:cubicBezTo>
                  <a:cubicBezTo>
                    <a:pt x="1278" y="473"/>
                    <a:pt x="1302" y="560"/>
                    <a:pt x="1278" y="675"/>
                  </a:cubicBezTo>
                  <a:cubicBezTo>
                    <a:pt x="1256" y="781"/>
                    <a:pt x="1210" y="849"/>
                    <a:pt x="1144" y="878"/>
                  </a:cubicBezTo>
                  <a:cubicBezTo>
                    <a:pt x="1105" y="895"/>
                    <a:pt x="1062" y="903"/>
                    <a:pt x="1013" y="903"/>
                  </a:cubicBezTo>
                  <a:cubicBezTo>
                    <a:pt x="977" y="903"/>
                    <a:pt x="937" y="898"/>
                    <a:pt x="894" y="889"/>
                  </a:cubicBezTo>
                  <a:lnTo>
                    <a:pt x="404" y="785"/>
                  </a:lnTo>
                  <a:lnTo>
                    <a:pt x="522" y="235"/>
                  </a:lnTo>
                  <a:close/>
                  <a:moveTo>
                    <a:pt x="343" y="1"/>
                  </a:moveTo>
                  <a:lnTo>
                    <a:pt x="1" y="1612"/>
                  </a:lnTo>
                  <a:lnTo>
                    <a:pt x="219" y="1659"/>
                  </a:lnTo>
                  <a:lnTo>
                    <a:pt x="365" y="969"/>
                  </a:lnTo>
                  <a:lnTo>
                    <a:pt x="848" y="1070"/>
                  </a:lnTo>
                  <a:cubicBezTo>
                    <a:pt x="935" y="1089"/>
                    <a:pt x="996" y="1112"/>
                    <a:pt x="1033" y="1141"/>
                  </a:cubicBezTo>
                  <a:cubicBezTo>
                    <a:pt x="1096" y="1191"/>
                    <a:pt x="1118" y="1270"/>
                    <a:pt x="1101" y="1377"/>
                  </a:cubicBezTo>
                  <a:lnTo>
                    <a:pt x="1057" y="1648"/>
                  </a:lnTo>
                  <a:cubicBezTo>
                    <a:pt x="1049" y="1691"/>
                    <a:pt x="1044" y="1735"/>
                    <a:pt x="1041" y="1778"/>
                  </a:cubicBezTo>
                  <a:cubicBezTo>
                    <a:pt x="1041" y="1798"/>
                    <a:pt x="1043" y="1817"/>
                    <a:pt x="1048" y="1835"/>
                  </a:cubicBezTo>
                  <a:lnTo>
                    <a:pt x="1315" y="1893"/>
                  </a:lnTo>
                  <a:lnTo>
                    <a:pt x="1323" y="1856"/>
                  </a:lnTo>
                  <a:cubicBezTo>
                    <a:pt x="1293" y="1833"/>
                    <a:pt x="1277" y="1796"/>
                    <a:pt x="1273" y="1743"/>
                  </a:cubicBezTo>
                  <a:cubicBezTo>
                    <a:pt x="1273" y="1694"/>
                    <a:pt x="1278" y="1648"/>
                    <a:pt x="1288" y="1601"/>
                  </a:cubicBezTo>
                  <a:lnTo>
                    <a:pt x="1325" y="1383"/>
                  </a:lnTo>
                  <a:cubicBezTo>
                    <a:pt x="1343" y="1289"/>
                    <a:pt x="1338" y="1217"/>
                    <a:pt x="1315" y="1169"/>
                  </a:cubicBezTo>
                  <a:cubicBezTo>
                    <a:pt x="1288" y="1115"/>
                    <a:pt x="1246" y="1070"/>
                    <a:pt x="1194" y="1038"/>
                  </a:cubicBezTo>
                  <a:cubicBezTo>
                    <a:pt x="1268" y="1019"/>
                    <a:pt x="1338" y="980"/>
                    <a:pt x="1393" y="925"/>
                  </a:cubicBezTo>
                  <a:cubicBezTo>
                    <a:pt x="1446" y="872"/>
                    <a:pt x="1483" y="798"/>
                    <a:pt x="1502" y="701"/>
                  </a:cubicBezTo>
                  <a:cubicBezTo>
                    <a:pt x="1543" y="517"/>
                    <a:pt x="1496" y="373"/>
                    <a:pt x="1362" y="273"/>
                  </a:cubicBezTo>
                  <a:cubicBezTo>
                    <a:pt x="1291" y="220"/>
                    <a:pt x="1196" y="181"/>
                    <a:pt x="1075" y="156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6061418" y="1133976"/>
              <a:ext cx="22285" cy="65551"/>
            </a:xfrm>
            <a:custGeom>
              <a:avLst/>
              <a:gdLst/>
              <a:ahLst/>
              <a:cxnLst/>
              <a:rect l="l" t="t" r="r" b="b"/>
              <a:pathLst>
                <a:path w="564" h="1659" extrusionOk="0">
                  <a:moveTo>
                    <a:pt x="344" y="1"/>
                  </a:moveTo>
                  <a:lnTo>
                    <a:pt x="0" y="1612"/>
                  </a:lnTo>
                  <a:lnTo>
                    <a:pt x="221" y="1659"/>
                  </a:lnTo>
                  <a:lnTo>
                    <a:pt x="563" y="48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6106541" y="1140693"/>
              <a:ext cx="55555" cy="70569"/>
            </a:xfrm>
            <a:custGeom>
              <a:avLst/>
              <a:gdLst/>
              <a:ahLst/>
              <a:cxnLst/>
              <a:rect l="l" t="t" r="r" b="b"/>
              <a:pathLst>
                <a:path w="1406" h="1786" extrusionOk="0">
                  <a:moveTo>
                    <a:pt x="0" y="0"/>
                  </a:moveTo>
                  <a:lnTo>
                    <a:pt x="244" y="1737"/>
                  </a:lnTo>
                  <a:lnTo>
                    <a:pt x="474" y="1786"/>
                  </a:lnTo>
                  <a:lnTo>
                    <a:pt x="1405" y="300"/>
                  </a:lnTo>
                  <a:lnTo>
                    <a:pt x="1162" y="248"/>
                  </a:lnTo>
                  <a:lnTo>
                    <a:pt x="412" y="1523"/>
                  </a:lnTo>
                  <a:lnTo>
                    <a:pt x="24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6170789" y="1157249"/>
              <a:ext cx="59782" cy="73651"/>
            </a:xfrm>
            <a:custGeom>
              <a:avLst/>
              <a:gdLst/>
              <a:ahLst/>
              <a:cxnLst/>
              <a:rect l="l" t="t" r="r" b="b"/>
              <a:pathLst>
                <a:path w="1513" h="1864" extrusionOk="0">
                  <a:moveTo>
                    <a:pt x="344" y="0"/>
                  </a:moveTo>
                  <a:lnTo>
                    <a:pt x="0" y="1612"/>
                  </a:lnTo>
                  <a:lnTo>
                    <a:pt x="1186" y="1863"/>
                  </a:lnTo>
                  <a:lnTo>
                    <a:pt x="1226" y="1671"/>
                  </a:lnTo>
                  <a:lnTo>
                    <a:pt x="253" y="1465"/>
                  </a:lnTo>
                  <a:lnTo>
                    <a:pt x="369" y="918"/>
                  </a:lnTo>
                  <a:lnTo>
                    <a:pt x="1253" y="1107"/>
                  </a:lnTo>
                  <a:lnTo>
                    <a:pt x="1294" y="920"/>
                  </a:lnTo>
                  <a:lnTo>
                    <a:pt x="410" y="733"/>
                  </a:lnTo>
                  <a:lnTo>
                    <a:pt x="513" y="244"/>
                  </a:lnTo>
                  <a:lnTo>
                    <a:pt x="1471" y="447"/>
                  </a:lnTo>
                  <a:lnTo>
                    <a:pt x="1513" y="2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5719082" y="1172106"/>
              <a:ext cx="55515" cy="70530"/>
            </a:xfrm>
            <a:custGeom>
              <a:avLst/>
              <a:gdLst/>
              <a:ahLst/>
              <a:cxnLst/>
              <a:rect l="l" t="t" r="r" b="b"/>
              <a:pathLst>
                <a:path w="1405" h="1785" extrusionOk="0">
                  <a:moveTo>
                    <a:pt x="0" y="0"/>
                  </a:moveTo>
                  <a:lnTo>
                    <a:pt x="244" y="1736"/>
                  </a:lnTo>
                  <a:lnTo>
                    <a:pt x="474" y="1784"/>
                  </a:lnTo>
                  <a:lnTo>
                    <a:pt x="1405" y="299"/>
                  </a:lnTo>
                  <a:lnTo>
                    <a:pt x="1161" y="247"/>
                  </a:lnTo>
                  <a:lnTo>
                    <a:pt x="411" y="1521"/>
                  </a:lnTo>
                  <a:lnTo>
                    <a:pt x="24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5784396" y="1188859"/>
              <a:ext cx="22325" cy="65551"/>
            </a:xfrm>
            <a:custGeom>
              <a:avLst/>
              <a:gdLst/>
              <a:ahLst/>
              <a:cxnLst/>
              <a:rect l="l" t="t" r="r" b="b"/>
              <a:pathLst>
                <a:path w="565" h="1659" extrusionOk="0">
                  <a:moveTo>
                    <a:pt x="344" y="0"/>
                  </a:moveTo>
                  <a:lnTo>
                    <a:pt x="0" y="1612"/>
                  </a:lnTo>
                  <a:lnTo>
                    <a:pt x="221" y="1658"/>
                  </a:lnTo>
                  <a:lnTo>
                    <a:pt x="565" y="47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820708" y="1198777"/>
              <a:ext cx="55950" cy="68910"/>
            </a:xfrm>
            <a:custGeom>
              <a:avLst/>
              <a:gdLst/>
              <a:ahLst/>
              <a:cxnLst/>
              <a:rect l="l" t="t" r="r" b="b"/>
              <a:pathLst>
                <a:path w="1416" h="1744" extrusionOk="0">
                  <a:moveTo>
                    <a:pt x="722" y="0"/>
                  </a:moveTo>
                  <a:cubicBezTo>
                    <a:pt x="618" y="0"/>
                    <a:pt x="528" y="24"/>
                    <a:pt x="452" y="72"/>
                  </a:cubicBezTo>
                  <a:cubicBezTo>
                    <a:pt x="334" y="143"/>
                    <a:pt x="260" y="253"/>
                    <a:pt x="230" y="396"/>
                  </a:cubicBezTo>
                  <a:cubicBezTo>
                    <a:pt x="201" y="530"/>
                    <a:pt x="230" y="641"/>
                    <a:pt x="315" y="730"/>
                  </a:cubicBezTo>
                  <a:cubicBezTo>
                    <a:pt x="363" y="782"/>
                    <a:pt x="454" y="836"/>
                    <a:pt x="586" y="899"/>
                  </a:cubicBezTo>
                  <a:lnTo>
                    <a:pt x="788" y="993"/>
                  </a:lnTo>
                  <a:cubicBezTo>
                    <a:pt x="896" y="1045"/>
                    <a:pt x="973" y="1093"/>
                    <a:pt x="1020" y="1143"/>
                  </a:cubicBezTo>
                  <a:cubicBezTo>
                    <a:pt x="1065" y="1191"/>
                    <a:pt x="1078" y="1259"/>
                    <a:pt x="1060" y="1346"/>
                  </a:cubicBezTo>
                  <a:cubicBezTo>
                    <a:pt x="1034" y="1464"/>
                    <a:pt x="954" y="1532"/>
                    <a:pt x="820" y="1551"/>
                  </a:cubicBezTo>
                  <a:cubicBezTo>
                    <a:pt x="794" y="1554"/>
                    <a:pt x="768" y="1555"/>
                    <a:pt x="742" y="1555"/>
                  </a:cubicBezTo>
                  <a:cubicBezTo>
                    <a:pt x="693" y="1555"/>
                    <a:pt x="645" y="1550"/>
                    <a:pt x="597" y="1540"/>
                  </a:cubicBezTo>
                  <a:cubicBezTo>
                    <a:pt x="420" y="1503"/>
                    <a:pt x="309" y="1422"/>
                    <a:pt x="262" y="1301"/>
                  </a:cubicBezTo>
                  <a:cubicBezTo>
                    <a:pt x="238" y="1236"/>
                    <a:pt x="233" y="1157"/>
                    <a:pt x="247" y="1066"/>
                  </a:cubicBezTo>
                  <a:lnTo>
                    <a:pt x="39" y="1022"/>
                  </a:lnTo>
                  <a:lnTo>
                    <a:pt x="39" y="1022"/>
                  </a:lnTo>
                  <a:cubicBezTo>
                    <a:pt x="1" y="1195"/>
                    <a:pt x="25" y="1343"/>
                    <a:pt x="113" y="1470"/>
                  </a:cubicBezTo>
                  <a:cubicBezTo>
                    <a:pt x="202" y="1596"/>
                    <a:pt x="346" y="1680"/>
                    <a:pt x="541" y="1720"/>
                  </a:cubicBezTo>
                  <a:cubicBezTo>
                    <a:pt x="605" y="1736"/>
                    <a:pt x="671" y="1743"/>
                    <a:pt x="737" y="1743"/>
                  </a:cubicBezTo>
                  <a:cubicBezTo>
                    <a:pt x="828" y="1743"/>
                    <a:pt x="920" y="1729"/>
                    <a:pt x="1007" y="1699"/>
                  </a:cubicBezTo>
                  <a:cubicBezTo>
                    <a:pt x="1149" y="1649"/>
                    <a:pt x="1239" y="1535"/>
                    <a:pt x="1278" y="1357"/>
                  </a:cubicBezTo>
                  <a:cubicBezTo>
                    <a:pt x="1309" y="1214"/>
                    <a:pt x="1281" y="1095"/>
                    <a:pt x="1199" y="998"/>
                  </a:cubicBezTo>
                  <a:cubicBezTo>
                    <a:pt x="1151" y="941"/>
                    <a:pt x="1076" y="891"/>
                    <a:pt x="976" y="843"/>
                  </a:cubicBezTo>
                  <a:lnTo>
                    <a:pt x="768" y="745"/>
                  </a:lnTo>
                  <a:cubicBezTo>
                    <a:pt x="628" y="678"/>
                    <a:pt x="541" y="630"/>
                    <a:pt x="504" y="598"/>
                  </a:cubicBezTo>
                  <a:cubicBezTo>
                    <a:pt x="449" y="549"/>
                    <a:pt x="425" y="474"/>
                    <a:pt x="444" y="404"/>
                  </a:cubicBezTo>
                  <a:cubicBezTo>
                    <a:pt x="460" y="332"/>
                    <a:pt x="504" y="270"/>
                    <a:pt x="565" y="232"/>
                  </a:cubicBezTo>
                  <a:cubicBezTo>
                    <a:pt x="606" y="206"/>
                    <a:pt x="658" y="193"/>
                    <a:pt x="721" y="193"/>
                  </a:cubicBezTo>
                  <a:cubicBezTo>
                    <a:pt x="760" y="193"/>
                    <a:pt x="802" y="198"/>
                    <a:pt x="849" y="207"/>
                  </a:cubicBezTo>
                  <a:cubicBezTo>
                    <a:pt x="1002" y="240"/>
                    <a:pt x="1101" y="306"/>
                    <a:pt x="1147" y="403"/>
                  </a:cubicBezTo>
                  <a:cubicBezTo>
                    <a:pt x="1172" y="456"/>
                    <a:pt x="1180" y="527"/>
                    <a:pt x="1172" y="616"/>
                  </a:cubicBezTo>
                  <a:lnTo>
                    <a:pt x="1378" y="659"/>
                  </a:lnTo>
                  <a:cubicBezTo>
                    <a:pt x="1415" y="480"/>
                    <a:pt x="1386" y="338"/>
                    <a:pt x="1288" y="232"/>
                  </a:cubicBezTo>
                  <a:cubicBezTo>
                    <a:pt x="1191" y="125"/>
                    <a:pt x="1060" y="54"/>
                    <a:pt x="896" y="20"/>
                  </a:cubicBezTo>
                  <a:cubicBezTo>
                    <a:pt x="834" y="7"/>
                    <a:pt x="776" y="0"/>
                    <a:pt x="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5894873" y="1212369"/>
              <a:ext cx="22285" cy="65551"/>
            </a:xfrm>
            <a:custGeom>
              <a:avLst/>
              <a:gdLst/>
              <a:ahLst/>
              <a:cxnLst/>
              <a:rect l="l" t="t" r="r" b="b"/>
              <a:pathLst>
                <a:path w="564" h="1659" extrusionOk="0">
                  <a:moveTo>
                    <a:pt x="344" y="1"/>
                  </a:moveTo>
                  <a:lnTo>
                    <a:pt x="1" y="1612"/>
                  </a:lnTo>
                  <a:lnTo>
                    <a:pt x="222" y="1659"/>
                  </a:lnTo>
                  <a:lnTo>
                    <a:pt x="564" y="47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5937507" y="1218889"/>
              <a:ext cx="53263" cy="70135"/>
            </a:xfrm>
            <a:custGeom>
              <a:avLst/>
              <a:gdLst/>
              <a:ahLst/>
              <a:cxnLst/>
              <a:rect l="l" t="t" r="r" b="b"/>
              <a:pathLst>
                <a:path w="1348" h="1775" extrusionOk="0">
                  <a:moveTo>
                    <a:pt x="41" y="0"/>
                  </a:moveTo>
                  <a:lnTo>
                    <a:pt x="1" y="192"/>
                  </a:lnTo>
                  <a:lnTo>
                    <a:pt x="544" y="308"/>
                  </a:lnTo>
                  <a:lnTo>
                    <a:pt x="241" y="1727"/>
                  </a:lnTo>
                  <a:lnTo>
                    <a:pt x="462" y="1774"/>
                  </a:lnTo>
                  <a:lnTo>
                    <a:pt x="764" y="355"/>
                  </a:lnTo>
                  <a:lnTo>
                    <a:pt x="1307" y="471"/>
                  </a:lnTo>
                  <a:lnTo>
                    <a:pt x="1348" y="27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6035735" y="1242320"/>
              <a:ext cx="58202" cy="65512"/>
            </a:xfrm>
            <a:custGeom>
              <a:avLst/>
              <a:gdLst/>
              <a:ahLst/>
              <a:cxnLst/>
              <a:rect l="l" t="t" r="r" b="b"/>
              <a:pathLst>
                <a:path w="1473" h="1658" extrusionOk="0">
                  <a:moveTo>
                    <a:pt x="521" y="234"/>
                  </a:moveTo>
                  <a:lnTo>
                    <a:pt x="952" y="326"/>
                  </a:lnTo>
                  <a:cubicBezTo>
                    <a:pt x="1034" y="344"/>
                    <a:pt x="1099" y="368"/>
                    <a:pt x="1142" y="402"/>
                  </a:cubicBezTo>
                  <a:lnTo>
                    <a:pt x="1141" y="402"/>
                  </a:lnTo>
                  <a:cubicBezTo>
                    <a:pt x="1220" y="462"/>
                    <a:pt x="1246" y="552"/>
                    <a:pt x="1221" y="670"/>
                  </a:cubicBezTo>
                  <a:cubicBezTo>
                    <a:pt x="1199" y="776"/>
                    <a:pt x="1154" y="843"/>
                    <a:pt x="1083" y="872"/>
                  </a:cubicBezTo>
                  <a:cubicBezTo>
                    <a:pt x="1042" y="889"/>
                    <a:pt x="997" y="897"/>
                    <a:pt x="946" y="897"/>
                  </a:cubicBezTo>
                  <a:cubicBezTo>
                    <a:pt x="911" y="897"/>
                    <a:pt x="873" y="893"/>
                    <a:pt x="833" y="884"/>
                  </a:cubicBezTo>
                  <a:lnTo>
                    <a:pt x="402" y="793"/>
                  </a:lnTo>
                  <a:lnTo>
                    <a:pt x="521" y="234"/>
                  </a:lnTo>
                  <a:close/>
                  <a:moveTo>
                    <a:pt x="342" y="1"/>
                  </a:moveTo>
                  <a:lnTo>
                    <a:pt x="0" y="1612"/>
                  </a:lnTo>
                  <a:lnTo>
                    <a:pt x="218" y="1657"/>
                  </a:lnTo>
                  <a:lnTo>
                    <a:pt x="363" y="976"/>
                  </a:lnTo>
                  <a:lnTo>
                    <a:pt x="866" y="1084"/>
                  </a:lnTo>
                  <a:cubicBezTo>
                    <a:pt x="915" y="1095"/>
                    <a:pt x="961" y="1100"/>
                    <a:pt x="1004" y="1100"/>
                  </a:cubicBezTo>
                  <a:cubicBezTo>
                    <a:pt x="1103" y="1100"/>
                    <a:pt x="1187" y="1073"/>
                    <a:pt x="1255" y="1020"/>
                  </a:cubicBezTo>
                  <a:cubicBezTo>
                    <a:pt x="1352" y="946"/>
                    <a:pt x="1418" y="838"/>
                    <a:pt x="1442" y="717"/>
                  </a:cubicBezTo>
                  <a:cubicBezTo>
                    <a:pt x="1473" y="570"/>
                    <a:pt x="1454" y="447"/>
                    <a:pt x="1383" y="347"/>
                  </a:cubicBezTo>
                  <a:cubicBezTo>
                    <a:pt x="1312" y="249"/>
                    <a:pt x="1205" y="183"/>
                    <a:pt x="1063" y="154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6095399" y="1260100"/>
              <a:ext cx="56819" cy="70648"/>
            </a:xfrm>
            <a:custGeom>
              <a:avLst/>
              <a:gdLst/>
              <a:ahLst/>
              <a:cxnLst/>
              <a:rect l="l" t="t" r="r" b="b"/>
              <a:pathLst>
                <a:path w="1438" h="1788" extrusionOk="0">
                  <a:moveTo>
                    <a:pt x="1013" y="264"/>
                  </a:moveTo>
                  <a:lnTo>
                    <a:pt x="1105" y="1028"/>
                  </a:lnTo>
                  <a:lnTo>
                    <a:pt x="602" y="920"/>
                  </a:lnTo>
                  <a:lnTo>
                    <a:pt x="1013" y="264"/>
                  </a:lnTo>
                  <a:close/>
                  <a:moveTo>
                    <a:pt x="950" y="1"/>
                  </a:moveTo>
                  <a:lnTo>
                    <a:pt x="0" y="1483"/>
                  </a:lnTo>
                  <a:lnTo>
                    <a:pt x="224" y="1530"/>
                  </a:lnTo>
                  <a:lnTo>
                    <a:pt x="502" y="1084"/>
                  </a:lnTo>
                  <a:lnTo>
                    <a:pt x="1139" y="1220"/>
                  </a:lnTo>
                  <a:lnTo>
                    <a:pt x="1198" y="1738"/>
                  </a:lnTo>
                  <a:lnTo>
                    <a:pt x="1437" y="1788"/>
                  </a:lnTo>
                  <a:lnTo>
                    <a:pt x="1195" y="54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6173633" y="1273811"/>
              <a:ext cx="55871" cy="68910"/>
            </a:xfrm>
            <a:custGeom>
              <a:avLst/>
              <a:gdLst/>
              <a:ahLst/>
              <a:cxnLst/>
              <a:rect l="l" t="t" r="r" b="b"/>
              <a:pathLst>
                <a:path w="1414" h="1744" extrusionOk="0">
                  <a:moveTo>
                    <a:pt x="722" y="1"/>
                  </a:moveTo>
                  <a:cubicBezTo>
                    <a:pt x="618" y="1"/>
                    <a:pt x="527" y="24"/>
                    <a:pt x="451" y="71"/>
                  </a:cubicBezTo>
                  <a:cubicBezTo>
                    <a:pt x="333" y="144"/>
                    <a:pt x="259" y="252"/>
                    <a:pt x="228" y="397"/>
                  </a:cubicBezTo>
                  <a:cubicBezTo>
                    <a:pt x="201" y="531"/>
                    <a:pt x="228" y="642"/>
                    <a:pt x="314" y="731"/>
                  </a:cubicBezTo>
                  <a:cubicBezTo>
                    <a:pt x="362" y="781"/>
                    <a:pt x="452" y="837"/>
                    <a:pt x="583" y="899"/>
                  </a:cubicBezTo>
                  <a:lnTo>
                    <a:pt x="784" y="994"/>
                  </a:lnTo>
                  <a:cubicBezTo>
                    <a:pt x="894" y="1046"/>
                    <a:pt x="972" y="1094"/>
                    <a:pt x="1018" y="1142"/>
                  </a:cubicBezTo>
                  <a:cubicBezTo>
                    <a:pt x="1064" y="1191"/>
                    <a:pt x="1076" y="1260"/>
                    <a:pt x="1059" y="1347"/>
                  </a:cubicBezTo>
                  <a:cubicBezTo>
                    <a:pt x="1033" y="1465"/>
                    <a:pt x="954" y="1533"/>
                    <a:pt x="818" y="1550"/>
                  </a:cubicBezTo>
                  <a:cubicBezTo>
                    <a:pt x="791" y="1554"/>
                    <a:pt x="762" y="1556"/>
                    <a:pt x="734" y="1556"/>
                  </a:cubicBezTo>
                  <a:cubicBezTo>
                    <a:pt x="688" y="1556"/>
                    <a:pt x="641" y="1551"/>
                    <a:pt x="596" y="1541"/>
                  </a:cubicBezTo>
                  <a:cubicBezTo>
                    <a:pt x="418" y="1502"/>
                    <a:pt x="307" y="1423"/>
                    <a:pt x="260" y="1302"/>
                  </a:cubicBezTo>
                  <a:cubicBezTo>
                    <a:pt x="236" y="1226"/>
                    <a:pt x="230" y="1144"/>
                    <a:pt x="246" y="1066"/>
                  </a:cubicBezTo>
                  <a:lnTo>
                    <a:pt x="39" y="1021"/>
                  </a:lnTo>
                  <a:lnTo>
                    <a:pt x="39" y="1021"/>
                  </a:lnTo>
                  <a:cubicBezTo>
                    <a:pt x="1" y="1194"/>
                    <a:pt x="25" y="1344"/>
                    <a:pt x="114" y="1470"/>
                  </a:cubicBezTo>
                  <a:cubicBezTo>
                    <a:pt x="202" y="1595"/>
                    <a:pt x="344" y="1679"/>
                    <a:pt x="539" y="1720"/>
                  </a:cubicBezTo>
                  <a:cubicBezTo>
                    <a:pt x="605" y="1735"/>
                    <a:pt x="672" y="1743"/>
                    <a:pt x="739" y="1743"/>
                  </a:cubicBezTo>
                  <a:cubicBezTo>
                    <a:pt x="830" y="1743"/>
                    <a:pt x="919" y="1729"/>
                    <a:pt x="1005" y="1700"/>
                  </a:cubicBezTo>
                  <a:cubicBezTo>
                    <a:pt x="1149" y="1650"/>
                    <a:pt x="1239" y="1536"/>
                    <a:pt x="1276" y="1357"/>
                  </a:cubicBezTo>
                  <a:cubicBezTo>
                    <a:pt x="1307" y="1213"/>
                    <a:pt x="1281" y="1094"/>
                    <a:pt x="1197" y="997"/>
                  </a:cubicBezTo>
                  <a:cubicBezTo>
                    <a:pt x="1151" y="942"/>
                    <a:pt x="1075" y="891"/>
                    <a:pt x="975" y="844"/>
                  </a:cubicBezTo>
                  <a:lnTo>
                    <a:pt x="767" y="746"/>
                  </a:lnTo>
                  <a:cubicBezTo>
                    <a:pt x="626" y="679"/>
                    <a:pt x="539" y="629"/>
                    <a:pt x="502" y="597"/>
                  </a:cubicBezTo>
                  <a:cubicBezTo>
                    <a:pt x="446" y="547"/>
                    <a:pt x="426" y="483"/>
                    <a:pt x="443" y="404"/>
                  </a:cubicBezTo>
                  <a:cubicBezTo>
                    <a:pt x="459" y="333"/>
                    <a:pt x="502" y="271"/>
                    <a:pt x="564" y="233"/>
                  </a:cubicBezTo>
                  <a:cubicBezTo>
                    <a:pt x="604" y="207"/>
                    <a:pt x="657" y="194"/>
                    <a:pt x="719" y="194"/>
                  </a:cubicBezTo>
                  <a:cubicBezTo>
                    <a:pt x="758" y="194"/>
                    <a:pt x="801" y="199"/>
                    <a:pt x="847" y="208"/>
                  </a:cubicBezTo>
                  <a:cubicBezTo>
                    <a:pt x="1001" y="241"/>
                    <a:pt x="1099" y="307"/>
                    <a:pt x="1146" y="404"/>
                  </a:cubicBezTo>
                  <a:cubicBezTo>
                    <a:pt x="1170" y="457"/>
                    <a:pt x="1178" y="528"/>
                    <a:pt x="1170" y="616"/>
                  </a:cubicBezTo>
                  <a:lnTo>
                    <a:pt x="1375" y="660"/>
                  </a:lnTo>
                  <a:cubicBezTo>
                    <a:pt x="1413" y="481"/>
                    <a:pt x="1384" y="337"/>
                    <a:pt x="1286" y="233"/>
                  </a:cubicBezTo>
                  <a:cubicBezTo>
                    <a:pt x="1189" y="126"/>
                    <a:pt x="1059" y="55"/>
                    <a:pt x="894" y="20"/>
                  </a:cubicBezTo>
                  <a:cubicBezTo>
                    <a:pt x="833" y="7"/>
                    <a:pt x="776" y="1"/>
                    <a:pt x="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6246099" y="1289260"/>
              <a:ext cx="55910" cy="68910"/>
            </a:xfrm>
            <a:custGeom>
              <a:avLst/>
              <a:gdLst/>
              <a:ahLst/>
              <a:cxnLst/>
              <a:rect l="l" t="t" r="r" b="b"/>
              <a:pathLst>
                <a:path w="1415" h="1744" extrusionOk="0">
                  <a:moveTo>
                    <a:pt x="721" y="1"/>
                  </a:moveTo>
                  <a:cubicBezTo>
                    <a:pt x="618" y="1"/>
                    <a:pt x="528" y="25"/>
                    <a:pt x="450" y="72"/>
                  </a:cubicBezTo>
                  <a:cubicBezTo>
                    <a:pt x="334" y="143"/>
                    <a:pt x="260" y="251"/>
                    <a:pt x="229" y="396"/>
                  </a:cubicBezTo>
                  <a:cubicBezTo>
                    <a:pt x="200" y="530"/>
                    <a:pt x="229" y="642"/>
                    <a:pt x="313" y="730"/>
                  </a:cubicBezTo>
                  <a:cubicBezTo>
                    <a:pt x="363" y="780"/>
                    <a:pt x="454" y="837"/>
                    <a:pt x="584" y="898"/>
                  </a:cubicBezTo>
                  <a:lnTo>
                    <a:pt x="786" y="993"/>
                  </a:lnTo>
                  <a:cubicBezTo>
                    <a:pt x="896" y="1045"/>
                    <a:pt x="973" y="1093"/>
                    <a:pt x="1018" y="1142"/>
                  </a:cubicBezTo>
                  <a:cubicBezTo>
                    <a:pt x="1065" y="1192"/>
                    <a:pt x="1078" y="1259"/>
                    <a:pt x="1058" y="1346"/>
                  </a:cubicBezTo>
                  <a:cubicBezTo>
                    <a:pt x="1034" y="1464"/>
                    <a:pt x="954" y="1532"/>
                    <a:pt x="820" y="1550"/>
                  </a:cubicBezTo>
                  <a:cubicBezTo>
                    <a:pt x="792" y="1553"/>
                    <a:pt x="764" y="1555"/>
                    <a:pt x="736" y="1555"/>
                  </a:cubicBezTo>
                  <a:cubicBezTo>
                    <a:pt x="689" y="1555"/>
                    <a:pt x="643" y="1550"/>
                    <a:pt x="597" y="1540"/>
                  </a:cubicBezTo>
                  <a:cubicBezTo>
                    <a:pt x="420" y="1501"/>
                    <a:pt x="309" y="1422"/>
                    <a:pt x="262" y="1301"/>
                  </a:cubicBezTo>
                  <a:cubicBezTo>
                    <a:pt x="236" y="1225"/>
                    <a:pt x="231" y="1143"/>
                    <a:pt x="247" y="1066"/>
                  </a:cubicBezTo>
                  <a:lnTo>
                    <a:pt x="39" y="1022"/>
                  </a:lnTo>
                  <a:lnTo>
                    <a:pt x="39" y="1022"/>
                  </a:lnTo>
                  <a:cubicBezTo>
                    <a:pt x="0" y="1195"/>
                    <a:pt x="25" y="1343"/>
                    <a:pt x="113" y="1471"/>
                  </a:cubicBezTo>
                  <a:cubicBezTo>
                    <a:pt x="202" y="1596"/>
                    <a:pt x="344" y="1680"/>
                    <a:pt x="539" y="1721"/>
                  </a:cubicBezTo>
                  <a:cubicBezTo>
                    <a:pt x="604" y="1736"/>
                    <a:pt x="669" y="1744"/>
                    <a:pt x="735" y="1744"/>
                  </a:cubicBezTo>
                  <a:cubicBezTo>
                    <a:pt x="827" y="1744"/>
                    <a:pt x="918" y="1729"/>
                    <a:pt x="1005" y="1700"/>
                  </a:cubicBezTo>
                  <a:cubicBezTo>
                    <a:pt x="1149" y="1650"/>
                    <a:pt x="1239" y="1535"/>
                    <a:pt x="1276" y="1358"/>
                  </a:cubicBezTo>
                  <a:cubicBezTo>
                    <a:pt x="1307" y="1214"/>
                    <a:pt x="1281" y="1093"/>
                    <a:pt x="1197" y="998"/>
                  </a:cubicBezTo>
                  <a:cubicBezTo>
                    <a:pt x="1150" y="942"/>
                    <a:pt x="1076" y="890"/>
                    <a:pt x="976" y="843"/>
                  </a:cubicBezTo>
                  <a:lnTo>
                    <a:pt x="768" y="745"/>
                  </a:lnTo>
                  <a:cubicBezTo>
                    <a:pt x="628" y="679"/>
                    <a:pt x="539" y="629"/>
                    <a:pt x="504" y="596"/>
                  </a:cubicBezTo>
                  <a:cubicBezTo>
                    <a:pt x="447" y="546"/>
                    <a:pt x="428" y="482"/>
                    <a:pt x="444" y="403"/>
                  </a:cubicBezTo>
                  <a:cubicBezTo>
                    <a:pt x="459" y="332"/>
                    <a:pt x="504" y="271"/>
                    <a:pt x="565" y="232"/>
                  </a:cubicBezTo>
                  <a:cubicBezTo>
                    <a:pt x="606" y="206"/>
                    <a:pt x="657" y="193"/>
                    <a:pt x="720" y="193"/>
                  </a:cubicBezTo>
                  <a:cubicBezTo>
                    <a:pt x="759" y="193"/>
                    <a:pt x="802" y="198"/>
                    <a:pt x="849" y="208"/>
                  </a:cubicBezTo>
                  <a:cubicBezTo>
                    <a:pt x="1002" y="240"/>
                    <a:pt x="1100" y="305"/>
                    <a:pt x="1147" y="403"/>
                  </a:cubicBezTo>
                  <a:cubicBezTo>
                    <a:pt x="1171" y="456"/>
                    <a:pt x="1179" y="527"/>
                    <a:pt x="1171" y="616"/>
                  </a:cubicBezTo>
                  <a:lnTo>
                    <a:pt x="1376" y="659"/>
                  </a:lnTo>
                  <a:cubicBezTo>
                    <a:pt x="1415" y="480"/>
                    <a:pt x="1384" y="338"/>
                    <a:pt x="1288" y="232"/>
                  </a:cubicBezTo>
                  <a:cubicBezTo>
                    <a:pt x="1189" y="125"/>
                    <a:pt x="1058" y="55"/>
                    <a:pt x="894" y="21"/>
                  </a:cubicBezTo>
                  <a:cubicBezTo>
                    <a:pt x="833" y="7"/>
                    <a:pt x="775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5997487" y="969486"/>
              <a:ext cx="138136" cy="126480"/>
            </a:xfrm>
            <a:custGeom>
              <a:avLst/>
              <a:gdLst/>
              <a:ahLst/>
              <a:cxnLst/>
              <a:rect l="l" t="t" r="r" b="b"/>
              <a:pathLst>
                <a:path w="3496" h="3201" extrusionOk="0">
                  <a:moveTo>
                    <a:pt x="2246" y="1"/>
                  </a:moveTo>
                  <a:cubicBezTo>
                    <a:pt x="2246" y="1"/>
                    <a:pt x="2057" y="85"/>
                    <a:pt x="2018" y="232"/>
                  </a:cubicBezTo>
                  <a:cubicBezTo>
                    <a:pt x="1980" y="378"/>
                    <a:pt x="1855" y="978"/>
                    <a:pt x="1855" y="978"/>
                  </a:cubicBezTo>
                  <a:lnTo>
                    <a:pt x="1512" y="1156"/>
                  </a:lnTo>
                  <a:cubicBezTo>
                    <a:pt x="1507" y="1119"/>
                    <a:pt x="1480" y="1090"/>
                    <a:pt x="1444" y="1082"/>
                  </a:cubicBezTo>
                  <a:lnTo>
                    <a:pt x="1325" y="1057"/>
                  </a:lnTo>
                  <a:cubicBezTo>
                    <a:pt x="1318" y="1056"/>
                    <a:pt x="1312" y="1055"/>
                    <a:pt x="1305" y="1055"/>
                  </a:cubicBezTo>
                  <a:cubicBezTo>
                    <a:pt x="1265" y="1055"/>
                    <a:pt x="1228" y="1084"/>
                    <a:pt x="1220" y="1125"/>
                  </a:cubicBezTo>
                  <a:lnTo>
                    <a:pt x="1181" y="1307"/>
                  </a:lnTo>
                  <a:cubicBezTo>
                    <a:pt x="1180" y="1314"/>
                    <a:pt x="1180" y="1320"/>
                    <a:pt x="1181" y="1325"/>
                  </a:cubicBezTo>
                  <a:lnTo>
                    <a:pt x="468" y="1691"/>
                  </a:lnTo>
                  <a:cubicBezTo>
                    <a:pt x="468" y="1691"/>
                    <a:pt x="1" y="1917"/>
                    <a:pt x="86" y="2115"/>
                  </a:cubicBezTo>
                  <a:lnTo>
                    <a:pt x="1701" y="1759"/>
                  </a:lnTo>
                  <a:lnTo>
                    <a:pt x="1701" y="1759"/>
                  </a:lnTo>
                  <a:lnTo>
                    <a:pt x="1510" y="2717"/>
                  </a:lnTo>
                  <a:lnTo>
                    <a:pt x="1209" y="2870"/>
                  </a:lnTo>
                  <a:cubicBezTo>
                    <a:pt x="1209" y="2870"/>
                    <a:pt x="1072" y="2938"/>
                    <a:pt x="1097" y="2996"/>
                  </a:cubicBezTo>
                  <a:lnTo>
                    <a:pt x="1488" y="2909"/>
                  </a:lnTo>
                  <a:lnTo>
                    <a:pt x="1488" y="2909"/>
                  </a:lnTo>
                  <a:cubicBezTo>
                    <a:pt x="1480" y="2995"/>
                    <a:pt x="1548" y="3046"/>
                    <a:pt x="1615" y="3046"/>
                  </a:cubicBezTo>
                  <a:cubicBezTo>
                    <a:pt x="1664" y="3046"/>
                    <a:pt x="1712" y="3020"/>
                    <a:pt x="1733" y="2962"/>
                  </a:cubicBezTo>
                  <a:lnTo>
                    <a:pt x="2054" y="3201"/>
                  </a:lnTo>
                  <a:cubicBezTo>
                    <a:pt x="2101" y="3159"/>
                    <a:pt x="2002" y="3041"/>
                    <a:pt x="2002" y="3041"/>
                  </a:cubicBezTo>
                  <a:lnTo>
                    <a:pt x="1786" y="2769"/>
                  </a:lnTo>
                  <a:lnTo>
                    <a:pt x="2010" y="1827"/>
                  </a:lnTo>
                  <a:lnTo>
                    <a:pt x="2014" y="1827"/>
                  </a:lnTo>
                  <a:lnTo>
                    <a:pt x="3336" y="2812"/>
                  </a:lnTo>
                  <a:cubicBezTo>
                    <a:pt x="3496" y="2667"/>
                    <a:pt x="3160" y="2269"/>
                    <a:pt x="3160" y="2269"/>
                  </a:cubicBezTo>
                  <a:lnTo>
                    <a:pt x="2683" y="1670"/>
                  </a:lnTo>
                  <a:cubicBezTo>
                    <a:pt x="2691" y="1659"/>
                    <a:pt x="2697" y="1648"/>
                    <a:pt x="2701" y="1633"/>
                  </a:cubicBezTo>
                  <a:lnTo>
                    <a:pt x="2739" y="1451"/>
                  </a:lnTo>
                  <a:cubicBezTo>
                    <a:pt x="2749" y="1403"/>
                    <a:pt x="2720" y="1356"/>
                    <a:pt x="2672" y="1346"/>
                  </a:cubicBezTo>
                  <a:lnTo>
                    <a:pt x="2552" y="1320"/>
                  </a:lnTo>
                  <a:cubicBezTo>
                    <a:pt x="2547" y="1319"/>
                    <a:pt x="2541" y="1318"/>
                    <a:pt x="2535" y="1318"/>
                  </a:cubicBezTo>
                  <a:cubicBezTo>
                    <a:pt x="2519" y="1318"/>
                    <a:pt x="2502" y="1323"/>
                    <a:pt x="2488" y="1332"/>
                  </a:cubicBezTo>
                  <a:lnTo>
                    <a:pt x="2486" y="1332"/>
                  </a:lnTo>
                  <a:lnTo>
                    <a:pt x="2486" y="1333"/>
                  </a:lnTo>
                  <a:cubicBezTo>
                    <a:pt x="2470" y="1344"/>
                    <a:pt x="2457" y="1361"/>
                    <a:pt x="2451" y="1380"/>
                  </a:cubicBezTo>
                  <a:lnTo>
                    <a:pt x="2209" y="1075"/>
                  </a:lnTo>
                  <a:lnTo>
                    <a:pt x="2194" y="1053"/>
                  </a:lnTo>
                  <a:cubicBezTo>
                    <a:pt x="2194" y="1053"/>
                    <a:pt x="2331" y="456"/>
                    <a:pt x="2357" y="306"/>
                  </a:cubicBezTo>
                  <a:cubicBezTo>
                    <a:pt x="2383" y="156"/>
                    <a:pt x="2246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5671825" y="894570"/>
              <a:ext cx="9364" cy="27303"/>
            </a:xfrm>
            <a:custGeom>
              <a:avLst/>
              <a:gdLst/>
              <a:ahLst/>
              <a:cxnLst/>
              <a:rect l="l" t="t" r="r" b="b"/>
              <a:pathLst>
                <a:path w="237" h="691" extrusionOk="0">
                  <a:moveTo>
                    <a:pt x="144" y="0"/>
                  </a:moveTo>
                  <a:lnTo>
                    <a:pt x="1" y="671"/>
                  </a:lnTo>
                  <a:lnTo>
                    <a:pt x="93" y="691"/>
                  </a:lnTo>
                  <a:lnTo>
                    <a:pt x="236" y="2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5686879" y="897731"/>
              <a:ext cx="26552" cy="31017"/>
            </a:xfrm>
            <a:custGeom>
              <a:avLst/>
              <a:gdLst/>
              <a:ahLst/>
              <a:cxnLst/>
              <a:rect l="l" t="t" r="r" b="b"/>
              <a:pathLst>
                <a:path w="672" h="785" extrusionOk="0">
                  <a:moveTo>
                    <a:pt x="142" y="1"/>
                  </a:moveTo>
                  <a:lnTo>
                    <a:pt x="1" y="672"/>
                  </a:lnTo>
                  <a:lnTo>
                    <a:pt x="88" y="690"/>
                  </a:lnTo>
                  <a:lnTo>
                    <a:pt x="202" y="149"/>
                  </a:lnTo>
                  <a:lnTo>
                    <a:pt x="426" y="762"/>
                  </a:lnTo>
                  <a:lnTo>
                    <a:pt x="530" y="785"/>
                  </a:lnTo>
                  <a:lnTo>
                    <a:pt x="672" y="114"/>
                  </a:lnTo>
                  <a:lnTo>
                    <a:pt x="584" y="94"/>
                  </a:lnTo>
                  <a:lnTo>
                    <a:pt x="470" y="636"/>
                  </a:lnTo>
                  <a:lnTo>
                    <a:pt x="251" y="23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5721887" y="904132"/>
              <a:ext cx="22206" cy="29279"/>
            </a:xfrm>
            <a:custGeom>
              <a:avLst/>
              <a:gdLst/>
              <a:ahLst/>
              <a:cxnLst/>
              <a:rect l="l" t="t" r="r" b="b"/>
              <a:pathLst>
                <a:path w="562" h="741" extrusionOk="0">
                  <a:moveTo>
                    <a:pt x="18" y="0"/>
                  </a:moveTo>
                  <a:lnTo>
                    <a:pt x="0" y="81"/>
                  </a:lnTo>
                  <a:lnTo>
                    <a:pt x="226" y="129"/>
                  </a:lnTo>
                  <a:lnTo>
                    <a:pt x="100" y="719"/>
                  </a:lnTo>
                  <a:lnTo>
                    <a:pt x="192" y="740"/>
                  </a:lnTo>
                  <a:lnTo>
                    <a:pt x="318" y="149"/>
                  </a:lnTo>
                  <a:lnTo>
                    <a:pt x="545" y="197"/>
                  </a:lnTo>
                  <a:lnTo>
                    <a:pt x="561" y="1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5747610" y="910612"/>
              <a:ext cx="24893" cy="30780"/>
            </a:xfrm>
            <a:custGeom>
              <a:avLst/>
              <a:gdLst/>
              <a:ahLst/>
              <a:cxnLst/>
              <a:rect l="l" t="t" r="r" b="b"/>
              <a:pathLst>
                <a:path w="630" h="779" extrusionOk="0">
                  <a:moveTo>
                    <a:pt x="143" y="1"/>
                  </a:moveTo>
                  <a:lnTo>
                    <a:pt x="1" y="672"/>
                  </a:lnTo>
                  <a:lnTo>
                    <a:pt x="494" y="778"/>
                  </a:lnTo>
                  <a:lnTo>
                    <a:pt x="512" y="697"/>
                  </a:lnTo>
                  <a:lnTo>
                    <a:pt x="105" y="612"/>
                  </a:lnTo>
                  <a:lnTo>
                    <a:pt x="154" y="385"/>
                  </a:lnTo>
                  <a:lnTo>
                    <a:pt x="523" y="462"/>
                  </a:lnTo>
                  <a:lnTo>
                    <a:pt x="539" y="385"/>
                  </a:lnTo>
                  <a:lnTo>
                    <a:pt x="172" y="305"/>
                  </a:lnTo>
                  <a:lnTo>
                    <a:pt x="214" y="102"/>
                  </a:lnTo>
                  <a:lnTo>
                    <a:pt x="614" y="188"/>
                  </a:lnTo>
                  <a:lnTo>
                    <a:pt x="630" y="105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5777955" y="917132"/>
              <a:ext cx="25407" cy="31136"/>
            </a:xfrm>
            <a:custGeom>
              <a:avLst/>
              <a:gdLst/>
              <a:ahLst/>
              <a:cxnLst/>
              <a:rect l="l" t="t" r="r" b="b"/>
              <a:pathLst>
                <a:path w="643" h="788" extrusionOk="0">
                  <a:moveTo>
                    <a:pt x="216" y="97"/>
                  </a:moveTo>
                  <a:lnTo>
                    <a:pt x="433" y="142"/>
                  </a:lnTo>
                  <a:cubicBezTo>
                    <a:pt x="457" y="147"/>
                    <a:pt x="481" y="157"/>
                    <a:pt x="502" y="171"/>
                  </a:cubicBezTo>
                  <a:cubicBezTo>
                    <a:pt x="531" y="197"/>
                    <a:pt x="542" y="232"/>
                    <a:pt x="531" y="281"/>
                  </a:cubicBezTo>
                  <a:cubicBezTo>
                    <a:pt x="521" y="324"/>
                    <a:pt x="504" y="353"/>
                    <a:pt x="476" y="365"/>
                  </a:cubicBezTo>
                  <a:cubicBezTo>
                    <a:pt x="457" y="372"/>
                    <a:pt x="437" y="376"/>
                    <a:pt x="417" y="376"/>
                  </a:cubicBezTo>
                  <a:cubicBezTo>
                    <a:pt x="402" y="376"/>
                    <a:pt x="387" y="374"/>
                    <a:pt x="371" y="370"/>
                  </a:cubicBezTo>
                  <a:lnTo>
                    <a:pt x="168" y="326"/>
                  </a:lnTo>
                  <a:lnTo>
                    <a:pt x="216" y="97"/>
                  </a:lnTo>
                  <a:close/>
                  <a:moveTo>
                    <a:pt x="142" y="0"/>
                  </a:moveTo>
                  <a:lnTo>
                    <a:pt x="0" y="671"/>
                  </a:lnTo>
                  <a:lnTo>
                    <a:pt x="91" y="690"/>
                  </a:lnTo>
                  <a:lnTo>
                    <a:pt x="152" y="403"/>
                  </a:lnTo>
                  <a:lnTo>
                    <a:pt x="354" y="445"/>
                  </a:lnTo>
                  <a:cubicBezTo>
                    <a:pt x="381" y="450"/>
                    <a:pt x="407" y="460"/>
                    <a:pt x="429" y="474"/>
                  </a:cubicBezTo>
                  <a:cubicBezTo>
                    <a:pt x="455" y="495"/>
                    <a:pt x="465" y="529"/>
                    <a:pt x="458" y="573"/>
                  </a:cubicBezTo>
                  <a:lnTo>
                    <a:pt x="439" y="686"/>
                  </a:lnTo>
                  <a:cubicBezTo>
                    <a:pt x="436" y="703"/>
                    <a:pt x="434" y="723"/>
                    <a:pt x="433" y="740"/>
                  </a:cubicBezTo>
                  <a:cubicBezTo>
                    <a:pt x="433" y="749"/>
                    <a:pt x="434" y="757"/>
                    <a:pt x="436" y="765"/>
                  </a:cubicBezTo>
                  <a:lnTo>
                    <a:pt x="547" y="787"/>
                  </a:lnTo>
                  <a:lnTo>
                    <a:pt x="550" y="773"/>
                  </a:lnTo>
                  <a:cubicBezTo>
                    <a:pt x="537" y="761"/>
                    <a:pt x="529" y="744"/>
                    <a:pt x="531" y="726"/>
                  </a:cubicBezTo>
                  <a:cubicBezTo>
                    <a:pt x="531" y="705"/>
                    <a:pt x="533" y="686"/>
                    <a:pt x="536" y="666"/>
                  </a:cubicBezTo>
                  <a:lnTo>
                    <a:pt x="552" y="576"/>
                  </a:lnTo>
                  <a:cubicBezTo>
                    <a:pt x="560" y="547"/>
                    <a:pt x="558" y="516"/>
                    <a:pt x="547" y="487"/>
                  </a:cubicBezTo>
                  <a:cubicBezTo>
                    <a:pt x="536" y="465"/>
                    <a:pt x="520" y="445"/>
                    <a:pt x="497" y="432"/>
                  </a:cubicBezTo>
                  <a:cubicBezTo>
                    <a:pt x="565" y="416"/>
                    <a:pt x="616" y="360"/>
                    <a:pt x="626" y="292"/>
                  </a:cubicBezTo>
                  <a:cubicBezTo>
                    <a:pt x="642" y="215"/>
                    <a:pt x="623" y="155"/>
                    <a:pt x="566" y="113"/>
                  </a:cubicBezTo>
                  <a:cubicBezTo>
                    <a:pt x="531" y="89"/>
                    <a:pt x="489" y="73"/>
                    <a:pt x="447" y="6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5809763" y="923888"/>
              <a:ext cx="26552" cy="30978"/>
            </a:xfrm>
            <a:custGeom>
              <a:avLst/>
              <a:gdLst/>
              <a:ahLst/>
              <a:cxnLst/>
              <a:rect l="l" t="t" r="r" b="b"/>
              <a:pathLst>
                <a:path w="672" h="784" extrusionOk="0">
                  <a:moveTo>
                    <a:pt x="142" y="0"/>
                  </a:moveTo>
                  <a:lnTo>
                    <a:pt x="0" y="671"/>
                  </a:lnTo>
                  <a:lnTo>
                    <a:pt x="87" y="690"/>
                  </a:lnTo>
                  <a:lnTo>
                    <a:pt x="202" y="149"/>
                  </a:lnTo>
                  <a:lnTo>
                    <a:pt x="426" y="761"/>
                  </a:lnTo>
                  <a:lnTo>
                    <a:pt x="528" y="784"/>
                  </a:lnTo>
                  <a:lnTo>
                    <a:pt x="671" y="111"/>
                  </a:lnTo>
                  <a:lnTo>
                    <a:pt x="584" y="94"/>
                  </a:lnTo>
                  <a:lnTo>
                    <a:pt x="470" y="636"/>
                  </a:lnTo>
                  <a:lnTo>
                    <a:pt x="249" y="2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839713" y="932344"/>
              <a:ext cx="23668" cy="29476"/>
            </a:xfrm>
            <a:custGeom>
              <a:avLst/>
              <a:gdLst/>
              <a:ahLst/>
              <a:cxnLst/>
              <a:rect l="l" t="t" r="r" b="b"/>
              <a:pathLst>
                <a:path w="599" h="746" extrusionOk="0">
                  <a:moveTo>
                    <a:pt x="421" y="110"/>
                  </a:moveTo>
                  <a:lnTo>
                    <a:pt x="460" y="428"/>
                  </a:lnTo>
                  <a:lnTo>
                    <a:pt x="250" y="385"/>
                  </a:lnTo>
                  <a:lnTo>
                    <a:pt x="421" y="110"/>
                  </a:lnTo>
                  <a:close/>
                  <a:moveTo>
                    <a:pt x="395" y="1"/>
                  </a:moveTo>
                  <a:lnTo>
                    <a:pt x="0" y="618"/>
                  </a:lnTo>
                  <a:lnTo>
                    <a:pt x="94" y="638"/>
                  </a:lnTo>
                  <a:lnTo>
                    <a:pt x="208" y="452"/>
                  </a:lnTo>
                  <a:lnTo>
                    <a:pt x="474" y="509"/>
                  </a:lnTo>
                  <a:lnTo>
                    <a:pt x="500" y="725"/>
                  </a:lnTo>
                  <a:lnTo>
                    <a:pt x="599" y="746"/>
                  </a:lnTo>
                  <a:lnTo>
                    <a:pt x="499" y="22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5872193" y="936058"/>
              <a:ext cx="22246" cy="29279"/>
            </a:xfrm>
            <a:custGeom>
              <a:avLst/>
              <a:gdLst/>
              <a:ahLst/>
              <a:cxnLst/>
              <a:rect l="l" t="t" r="r" b="b"/>
              <a:pathLst>
                <a:path w="563" h="741" extrusionOk="0">
                  <a:moveTo>
                    <a:pt x="19" y="0"/>
                  </a:moveTo>
                  <a:lnTo>
                    <a:pt x="1" y="81"/>
                  </a:lnTo>
                  <a:lnTo>
                    <a:pt x="227" y="129"/>
                  </a:lnTo>
                  <a:lnTo>
                    <a:pt x="101" y="721"/>
                  </a:lnTo>
                  <a:lnTo>
                    <a:pt x="193" y="740"/>
                  </a:lnTo>
                  <a:lnTo>
                    <a:pt x="319" y="150"/>
                  </a:lnTo>
                  <a:lnTo>
                    <a:pt x="546" y="199"/>
                  </a:lnTo>
                  <a:lnTo>
                    <a:pt x="562" y="1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898389" y="942736"/>
              <a:ext cx="9364" cy="27303"/>
            </a:xfrm>
            <a:custGeom>
              <a:avLst/>
              <a:gdLst/>
              <a:ahLst/>
              <a:cxnLst/>
              <a:rect l="l" t="t" r="r" b="b"/>
              <a:pathLst>
                <a:path w="237" h="691" extrusionOk="0">
                  <a:moveTo>
                    <a:pt x="144" y="1"/>
                  </a:moveTo>
                  <a:lnTo>
                    <a:pt x="1" y="671"/>
                  </a:lnTo>
                  <a:lnTo>
                    <a:pt x="93" y="691"/>
                  </a:lnTo>
                  <a:lnTo>
                    <a:pt x="236" y="20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5913957" y="947280"/>
              <a:ext cx="27738" cy="28765"/>
            </a:xfrm>
            <a:custGeom>
              <a:avLst/>
              <a:gdLst/>
              <a:ahLst/>
              <a:cxnLst/>
              <a:rect l="l" t="t" r="r" b="b"/>
              <a:pathLst>
                <a:path w="702" h="728" extrusionOk="0">
                  <a:moveTo>
                    <a:pt x="358" y="85"/>
                  </a:moveTo>
                  <a:cubicBezTo>
                    <a:pt x="376" y="85"/>
                    <a:pt x="395" y="87"/>
                    <a:pt x="413" y="92"/>
                  </a:cubicBezTo>
                  <a:cubicBezTo>
                    <a:pt x="478" y="102"/>
                    <a:pt x="534" y="142"/>
                    <a:pt x="566" y="200"/>
                  </a:cubicBezTo>
                  <a:cubicBezTo>
                    <a:pt x="599" y="263"/>
                    <a:pt x="605" y="336"/>
                    <a:pt x="587" y="403"/>
                  </a:cubicBezTo>
                  <a:cubicBezTo>
                    <a:pt x="573" y="474"/>
                    <a:pt x="541" y="539"/>
                    <a:pt x="491" y="590"/>
                  </a:cubicBezTo>
                  <a:cubicBezTo>
                    <a:pt x="455" y="627"/>
                    <a:pt x="411" y="646"/>
                    <a:pt x="359" y="646"/>
                  </a:cubicBezTo>
                  <a:cubicBezTo>
                    <a:pt x="340" y="646"/>
                    <a:pt x="321" y="643"/>
                    <a:pt x="300" y="639"/>
                  </a:cubicBezTo>
                  <a:cubicBezTo>
                    <a:pt x="215" y="621"/>
                    <a:pt x="160" y="584"/>
                    <a:pt x="132" y="524"/>
                  </a:cubicBezTo>
                  <a:cubicBezTo>
                    <a:pt x="107" y="461"/>
                    <a:pt x="100" y="390"/>
                    <a:pt x="116" y="324"/>
                  </a:cubicBezTo>
                  <a:cubicBezTo>
                    <a:pt x="136" y="231"/>
                    <a:pt x="173" y="165"/>
                    <a:pt x="228" y="127"/>
                  </a:cubicBezTo>
                  <a:cubicBezTo>
                    <a:pt x="266" y="100"/>
                    <a:pt x="311" y="85"/>
                    <a:pt x="358" y="85"/>
                  </a:cubicBezTo>
                  <a:close/>
                  <a:moveTo>
                    <a:pt x="339" y="0"/>
                  </a:moveTo>
                  <a:cubicBezTo>
                    <a:pt x="263" y="0"/>
                    <a:pt x="197" y="26"/>
                    <a:pt x="141" y="79"/>
                  </a:cubicBezTo>
                  <a:cubicBezTo>
                    <a:pt x="79" y="137"/>
                    <a:pt x="37" y="215"/>
                    <a:pt x="23" y="297"/>
                  </a:cubicBezTo>
                  <a:cubicBezTo>
                    <a:pt x="0" y="387"/>
                    <a:pt x="10" y="481"/>
                    <a:pt x="49" y="563"/>
                  </a:cubicBezTo>
                  <a:cubicBezTo>
                    <a:pt x="94" y="644"/>
                    <a:pt x="168" y="695"/>
                    <a:pt x="271" y="718"/>
                  </a:cubicBezTo>
                  <a:cubicBezTo>
                    <a:pt x="301" y="724"/>
                    <a:pt x="329" y="728"/>
                    <a:pt x="356" y="728"/>
                  </a:cubicBezTo>
                  <a:cubicBezTo>
                    <a:pt x="430" y="728"/>
                    <a:pt x="495" y="703"/>
                    <a:pt x="552" y="655"/>
                  </a:cubicBezTo>
                  <a:cubicBezTo>
                    <a:pt x="620" y="594"/>
                    <a:pt x="665" y="511"/>
                    <a:pt x="681" y="421"/>
                  </a:cubicBezTo>
                  <a:cubicBezTo>
                    <a:pt x="702" y="340"/>
                    <a:pt x="695" y="257"/>
                    <a:pt x="663" y="179"/>
                  </a:cubicBezTo>
                  <a:cubicBezTo>
                    <a:pt x="623" y="92"/>
                    <a:pt x="542" y="36"/>
                    <a:pt x="423" y="10"/>
                  </a:cubicBezTo>
                  <a:cubicBezTo>
                    <a:pt x="394" y="4"/>
                    <a:pt x="366" y="0"/>
                    <a:pt x="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947740" y="953207"/>
              <a:ext cx="26513" cy="30978"/>
            </a:xfrm>
            <a:custGeom>
              <a:avLst/>
              <a:gdLst/>
              <a:ahLst/>
              <a:cxnLst/>
              <a:rect l="l" t="t" r="r" b="b"/>
              <a:pathLst>
                <a:path w="671" h="784" extrusionOk="0">
                  <a:moveTo>
                    <a:pt x="142" y="0"/>
                  </a:moveTo>
                  <a:lnTo>
                    <a:pt x="0" y="671"/>
                  </a:lnTo>
                  <a:lnTo>
                    <a:pt x="87" y="690"/>
                  </a:lnTo>
                  <a:lnTo>
                    <a:pt x="202" y="148"/>
                  </a:lnTo>
                  <a:lnTo>
                    <a:pt x="426" y="763"/>
                  </a:lnTo>
                  <a:lnTo>
                    <a:pt x="529" y="784"/>
                  </a:lnTo>
                  <a:lnTo>
                    <a:pt x="671" y="113"/>
                  </a:lnTo>
                  <a:lnTo>
                    <a:pt x="584" y="95"/>
                  </a:lnTo>
                  <a:lnTo>
                    <a:pt x="469" y="637"/>
                  </a:lnTo>
                  <a:lnTo>
                    <a:pt x="250" y="2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977691" y="961741"/>
              <a:ext cx="23747" cy="29476"/>
            </a:xfrm>
            <a:custGeom>
              <a:avLst/>
              <a:gdLst/>
              <a:ahLst/>
              <a:cxnLst/>
              <a:rect l="l" t="t" r="r" b="b"/>
              <a:pathLst>
                <a:path w="601" h="746" extrusionOk="0">
                  <a:moveTo>
                    <a:pt x="423" y="110"/>
                  </a:moveTo>
                  <a:lnTo>
                    <a:pt x="461" y="428"/>
                  </a:lnTo>
                  <a:lnTo>
                    <a:pt x="250" y="382"/>
                  </a:lnTo>
                  <a:lnTo>
                    <a:pt x="423" y="110"/>
                  </a:lnTo>
                  <a:close/>
                  <a:moveTo>
                    <a:pt x="395" y="0"/>
                  </a:moveTo>
                  <a:lnTo>
                    <a:pt x="0" y="616"/>
                  </a:lnTo>
                  <a:lnTo>
                    <a:pt x="94" y="637"/>
                  </a:lnTo>
                  <a:lnTo>
                    <a:pt x="210" y="452"/>
                  </a:lnTo>
                  <a:lnTo>
                    <a:pt x="474" y="508"/>
                  </a:lnTo>
                  <a:lnTo>
                    <a:pt x="500" y="723"/>
                  </a:lnTo>
                  <a:lnTo>
                    <a:pt x="600" y="745"/>
                  </a:lnTo>
                  <a:lnTo>
                    <a:pt x="498" y="21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6010170" y="966522"/>
              <a:ext cx="17623" cy="30188"/>
            </a:xfrm>
            <a:custGeom>
              <a:avLst/>
              <a:gdLst/>
              <a:ahLst/>
              <a:cxnLst/>
              <a:rect l="l" t="t" r="r" b="b"/>
              <a:pathLst>
                <a:path w="446" h="764" extrusionOk="0">
                  <a:moveTo>
                    <a:pt x="144" y="0"/>
                  </a:moveTo>
                  <a:lnTo>
                    <a:pt x="1" y="673"/>
                  </a:lnTo>
                  <a:lnTo>
                    <a:pt x="428" y="763"/>
                  </a:lnTo>
                  <a:lnTo>
                    <a:pt x="446" y="682"/>
                  </a:lnTo>
                  <a:lnTo>
                    <a:pt x="109" y="611"/>
                  </a:lnTo>
                  <a:lnTo>
                    <a:pt x="234" y="19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6165099" y="1000385"/>
              <a:ext cx="23431" cy="28686"/>
            </a:xfrm>
            <a:custGeom>
              <a:avLst/>
              <a:gdLst/>
              <a:ahLst/>
              <a:cxnLst/>
              <a:rect l="l" t="t" r="r" b="b"/>
              <a:pathLst>
                <a:path w="593" h="726" extrusionOk="0">
                  <a:moveTo>
                    <a:pt x="304" y="0"/>
                  </a:moveTo>
                  <a:cubicBezTo>
                    <a:pt x="261" y="0"/>
                    <a:pt x="223" y="10"/>
                    <a:pt x="191" y="30"/>
                  </a:cubicBezTo>
                  <a:cubicBezTo>
                    <a:pt x="142" y="59"/>
                    <a:pt x="109" y="109"/>
                    <a:pt x="99" y="166"/>
                  </a:cubicBezTo>
                  <a:cubicBezTo>
                    <a:pt x="84" y="214"/>
                    <a:pt x="97" y="267"/>
                    <a:pt x="133" y="304"/>
                  </a:cubicBezTo>
                  <a:cubicBezTo>
                    <a:pt x="167" y="333"/>
                    <a:pt x="205" y="358"/>
                    <a:pt x="246" y="374"/>
                  </a:cubicBezTo>
                  <a:lnTo>
                    <a:pt x="330" y="414"/>
                  </a:lnTo>
                  <a:cubicBezTo>
                    <a:pt x="365" y="429"/>
                    <a:pt x="399" y="450"/>
                    <a:pt x="428" y="475"/>
                  </a:cubicBezTo>
                  <a:cubicBezTo>
                    <a:pt x="447" y="500"/>
                    <a:pt x="452" y="532"/>
                    <a:pt x="444" y="561"/>
                  </a:cubicBezTo>
                  <a:cubicBezTo>
                    <a:pt x="433" y="609"/>
                    <a:pt x="399" y="638"/>
                    <a:pt x="342" y="646"/>
                  </a:cubicBezTo>
                  <a:cubicBezTo>
                    <a:pt x="332" y="647"/>
                    <a:pt x="322" y="648"/>
                    <a:pt x="311" y="648"/>
                  </a:cubicBezTo>
                  <a:cubicBezTo>
                    <a:pt x="290" y="648"/>
                    <a:pt x="269" y="646"/>
                    <a:pt x="249" y="641"/>
                  </a:cubicBezTo>
                  <a:cubicBezTo>
                    <a:pt x="176" y="625"/>
                    <a:pt x="130" y="593"/>
                    <a:pt x="110" y="541"/>
                  </a:cubicBezTo>
                  <a:cubicBezTo>
                    <a:pt x="100" y="511"/>
                    <a:pt x="97" y="477"/>
                    <a:pt x="104" y="443"/>
                  </a:cubicBezTo>
                  <a:lnTo>
                    <a:pt x="20" y="425"/>
                  </a:lnTo>
                  <a:lnTo>
                    <a:pt x="20" y="425"/>
                  </a:lnTo>
                  <a:cubicBezTo>
                    <a:pt x="1" y="488"/>
                    <a:pt x="13" y="558"/>
                    <a:pt x="51" y="612"/>
                  </a:cubicBezTo>
                  <a:cubicBezTo>
                    <a:pt x="86" y="664"/>
                    <a:pt x="147" y="700"/>
                    <a:pt x="228" y="716"/>
                  </a:cubicBezTo>
                  <a:cubicBezTo>
                    <a:pt x="255" y="723"/>
                    <a:pt x="283" y="726"/>
                    <a:pt x="311" y="726"/>
                  </a:cubicBezTo>
                  <a:cubicBezTo>
                    <a:pt x="348" y="726"/>
                    <a:pt x="385" y="720"/>
                    <a:pt x="421" y="708"/>
                  </a:cubicBezTo>
                  <a:cubicBezTo>
                    <a:pt x="481" y="687"/>
                    <a:pt x="520" y="640"/>
                    <a:pt x="534" y="566"/>
                  </a:cubicBezTo>
                  <a:cubicBezTo>
                    <a:pt x="549" y="512"/>
                    <a:pt x="538" y="456"/>
                    <a:pt x="502" y="416"/>
                  </a:cubicBezTo>
                  <a:cubicBezTo>
                    <a:pt x="476" y="388"/>
                    <a:pt x="444" y="366"/>
                    <a:pt x="410" y="351"/>
                  </a:cubicBezTo>
                  <a:lnTo>
                    <a:pt x="323" y="311"/>
                  </a:lnTo>
                  <a:cubicBezTo>
                    <a:pt x="283" y="295"/>
                    <a:pt x="247" y="274"/>
                    <a:pt x="212" y="250"/>
                  </a:cubicBezTo>
                  <a:cubicBezTo>
                    <a:pt x="189" y="229"/>
                    <a:pt x="180" y="198"/>
                    <a:pt x="188" y="169"/>
                  </a:cubicBezTo>
                  <a:cubicBezTo>
                    <a:pt x="194" y="138"/>
                    <a:pt x="212" y="112"/>
                    <a:pt x="238" y="98"/>
                  </a:cubicBezTo>
                  <a:cubicBezTo>
                    <a:pt x="255" y="87"/>
                    <a:pt x="278" y="81"/>
                    <a:pt x="305" y="81"/>
                  </a:cubicBezTo>
                  <a:cubicBezTo>
                    <a:pt x="321" y="81"/>
                    <a:pt x="338" y="83"/>
                    <a:pt x="357" y="87"/>
                  </a:cubicBezTo>
                  <a:cubicBezTo>
                    <a:pt x="420" y="100"/>
                    <a:pt x="462" y="127"/>
                    <a:pt x="481" y="167"/>
                  </a:cubicBezTo>
                  <a:cubicBezTo>
                    <a:pt x="491" y="196"/>
                    <a:pt x="496" y="227"/>
                    <a:pt x="491" y="256"/>
                  </a:cubicBezTo>
                  <a:lnTo>
                    <a:pt x="576" y="274"/>
                  </a:lnTo>
                  <a:cubicBezTo>
                    <a:pt x="592" y="200"/>
                    <a:pt x="580" y="140"/>
                    <a:pt x="539" y="96"/>
                  </a:cubicBezTo>
                  <a:cubicBezTo>
                    <a:pt x="496" y="51"/>
                    <a:pt x="438" y="19"/>
                    <a:pt x="376" y="8"/>
                  </a:cubicBezTo>
                  <a:cubicBezTo>
                    <a:pt x="351" y="3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6195642" y="1028517"/>
              <a:ext cx="4623" cy="4821"/>
            </a:xfrm>
            <a:custGeom>
              <a:avLst/>
              <a:gdLst/>
              <a:ahLst/>
              <a:cxnLst/>
              <a:rect l="l" t="t" r="r" b="b"/>
              <a:pathLst>
                <a:path w="117" h="122" extrusionOk="0">
                  <a:moveTo>
                    <a:pt x="19" y="0"/>
                  </a:moveTo>
                  <a:lnTo>
                    <a:pt x="0" y="102"/>
                  </a:lnTo>
                  <a:lnTo>
                    <a:pt x="95" y="121"/>
                  </a:lnTo>
                  <a:lnTo>
                    <a:pt x="116" y="2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6208760" y="1010855"/>
              <a:ext cx="23747" cy="29476"/>
            </a:xfrm>
            <a:custGeom>
              <a:avLst/>
              <a:gdLst/>
              <a:ahLst/>
              <a:cxnLst/>
              <a:rect l="l" t="t" r="r" b="b"/>
              <a:pathLst>
                <a:path w="601" h="746" extrusionOk="0">
                  <a:moveTo>
                    <a:pt x="423" y="110"/>
                  </a:moveTo>
                  <a:lnTo>
                    <a:pt x="462" y="428"/>
                  </a:lnTo>
                  <a:lnTo>
                    <a:pt x="462" y="428"/>
                  </a:lnTo>
                  <a:lnTo>
                    <a:pt x="252" y="385"/>
                  </a:lnTo>
                  <a:lnTo>
                    <a:pt x="423" y="110"/>
                  </a:lnTo>
                  <a:close/>
                  <a:moveTo>
                    <a:pt x="397" y="1"/>
                  </a:moveTo>
                  <a:lnTo>
                    <a:pt x="0" y="618"/>
                  </a:lnTo>
                  <a:lnTo>
                    <a:pt x="94" y="638"/>
                  </a:lnTo>
                  <a:lnTo>
                    <a:pt x="208" y="452"/>
                  </a:lnTo>
                  <a:lnTo>
                    <a:pt x="474" y="509"/>
                  </a:lnTo>
                  <a:lnTo>
                    <a:pt x="500" y="725"/>
                  </a:lnTo>
                  <a:lnTo>
                    <a:pt x="600" y="746"/>
                  </a:lnTo>
                  <a:lnTo>
                    <a:pt x="500" y="2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6241634" y="1038317"/>
              <a:ext cx="4623" cy="478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22" y="1"/>
                  </a:moveTo>
                  <a:lnTo>
                    <a:pt x="1" y="99"/>
                  </a:lnTo>
                  <a:lnTo>
                    <a:pt x="96" y="120"/>
                  </a:lnTo>
                  <a:lnTo>
                    <a:pt x="117" y="2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6268582" y="1023618"/>
              <a:ext cx="23747" cy="29476"/>
            </a:xfrm>
            <a:custGeom>
              <a:avLst/>
              <a:gdLst/>
              <a:ahLst/>
              <a:cxnLst/>
              <a:rect l="l" t="t" r="r" b="b"/>
              <a:pathLst>
                <a:path w="601" h="746" extrusionOk="0">
                  <a:moveTo>
                    <a:pt x="423" y="110"/>
                  </a:moveTo>
                  <a:lnTo>
                    <a:pt x="462" y="428"/>
                  </a:lnTo>
                  <a:lnTo>
                    <a:pt x="251" y="384"/>
                  </a:lnTo>
                  <a:lnTo>
                    <a:pt x="423" y="110"/>
                  </a:lnTo>
                  <a:close/>
                  <a:moveTo>
                    <a:pt x="398" y="0"/>
                  </a:moveTo>
                  <a:lnTo>
                    <a:pt x="1" y="618"/>
                  </a:lnTo>
                  <a:lnTo>
                    <a:pt x="94" y="639"/>
                  </a:lnTo>
                  <a:lnTo>
                    <a:pt x="209" y="452"/>
                  </a:lnTo>
                  <a:lnTo>
                    <a:pt x="475" y="508"/>
                  </a:lnTo>
                  <a:lnTo>
                    <a:pt x="501" y="724"/>
                  </a:lnTo>
                  <a:lnTo>
                    <a:pt x="601" y="745"/>
                  </a:lnTo>
                  <a:lnTo>
                    <a:pt x="501" y="21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6301931" y="1028596"/>
              <a:ext cx="9285" cy="27303"/>
            </a:xfrm>
            <a:custGeom>
              <a:avLst/>
              <a:gdLst/>
              <a:ahLst/>
              <a:cxnLst/>
              <a:rect l="l" t="t" r="r" b="b"/>
              <a:pathLst>
                <a:path w="235" h="691" extrusionOk="0">
                  <a:moveTo>
                    <a:pt x="142" y="0"/>
                  </a:moveTo>
                  <a:lnTo>
                    <a:pt x="0" y="671"/>
                  </a:lnTo>
                  <a:lnTo>
                    <a:pt x="92" y="690"/>
                  </a:lnTo>
                  <a:lnTo>
                    <a:pt x="234" y="1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6317340" y="1031836"/>
              <a:ext cx="25486" cy="31136"/>
            </a:xfrm>
            <a:custGeom>
              <a:avLst/>
              <a:gdLst/>
              <a:ahLst/>
              <a:cxnLst/>
              <a:rect l="l" t="t" r="r" b="b"/>
              <a:pathLst>
                <a:path w="645" h="788" extrusionOk="0">
                  <a:moveTo>
                    <a:pt x="217" y="99"/>
                  </a:moveTo>
                  <a:lnTo>
                    <a:pt x="433" y="144"/>
                  </a:lnTo>
                  <a:cubicBezTo>
                    <a:pt x="459" y="147"/>
                    <a:pt x="483" y="158"/>
                    <a:pt x="504" y="173"/>
                  </a:cubicBezTo>
                  <a:cubicBezTo>
                    <a:pt x="533" y="197"/>
                    <a:pt x="543" y="234"/>
                    <a:pt x="533" y="281"/>
                  </a:cubicBezTo>
                  <a:cubicBezTo>
                    <a:pt x="523" y="326"/>
                    <a:pt x="505" y="354"/>
                    <a:pt x="476" y="366"/>
                  </a:cubicBezTo>
                  <a:cubicBezTo>
                    <a:pt x="458" y="373"/>
                    <a:pt x="437" y="376"/>
                    <a:pt x="417" y="376"/>
                  </a:cubicBezTo>
                  <a:cubicBezTo>
                    <a:pt x="402" y="376"/>
                    <a:pt x="387" y="375"/>
                    <a:pt x="373" y="371"/>
                  </a:cubicBezTo>
                  <a:lnTo>
                    <a:pt x="168" y="328"/>
                  </a:lnTo>
                  <a:lnTo>
                    <a:pt x="217" y="99"/>
                  </a:lnTo>
                  <a:close/>
                  <a:moveTo>
                    <a:pt x="143" y="0"/>
                  </a:moveTo>
                  <a:lnTo>
                    <a:pt x="1" y="671"/>
                  </a:lnTo>
                  <a:lnTo>
                    <a:pt x="91" y="691"/>
                  </a:lnTo>
                  <a:lnTo>
                    <a:pt x="152" y="404"/>
                  </a:lnTo>
                  <a:lnTo>
                    <a:pt x="354" y="445"/>
                  </a:lnTo>
                  <a:cubicBezTo>
                    <a:pt x="381" y="450"/>
                    <a:pt x="407" y="460"/>
                    <a:pt x="430" y="475"/>
                  </a:cubicBezTo>
                  <a:cubicBezTo>
                    <a:pt x="457" y="497"/>
                    <a:pt x="465" y="529"/>
                    <a:pt x="459" y="573"/>
                  </a:cubicBezTo>
                  <a:lnTo>
                    <a:pt x="441" y="687"/>
                  </a:lnTo>
                  <a:cubicBezTo>
                    <a:pt x="438" y="705"/>
                    <a:pt x="435" y="723"/>
                    <a:pt x="435" y="741"/>
                  </a:cubicBezTo>
                  <a:cubicBezTo>
                    <a:pt x="433" y="749"/>
                    <a:pt x="435" y="757"/>
                    <a:pt x="436" y="765"/>
                  </a:cubicBezTo>
                  <a:lnTo>
                    <a:pt x="547" y="787"/>
                  </a:lnTo>
                  <a:lnTo>
                    <a:pt x="551" y="773"/>
                  </a:lnTo>
                  <a:cubicBezTo>
                    <a:pt x="538" y="762"/>
                    <a:pt x="530" y="744"/>
                    <a:pt x="531" y="726"/>
                  </a:cubicBezTo>
                  <a:cubicBezTo>
                    <a:pt x="531" y="707"/>
                    <a:pt x="533" y="686"/>
                    <a:pt x="536" y="668"/>
                  </a:cubicBezTo>
                  <a:lnTo>
                    <a:pt x="552" y="576"/>
                  </a:lnTo>
                  <a:cubicBezTo>
                    <a:pt x="560" y="547"/>
                    <a:pt x="559" y="516"/>
                    <a:pt x="549" y="487"/>
                  </a:cubicBezTo>
                  <a:cubicBezTo>
                    <a:pt x="538" y="465"/>
                    <a:pt x="520" y="445"/>
                    <a:pt x="499" y="433"/>
                  </a:cubicBezTo>
                  <a:cubicBezTo>
                    <a:pt x="530" y="425"/>
                    <a:pt x="559" y="408"/>
                    <a:pt x="581" y="386"/>
                  </a:cubicBezTo>
                  <a:cubicBezTo>
                    <a:pt x="605" y="360"/>
                    <a:pt x="622" y="328"/>
                    <a:pt x="628" y="292"/>
                  </a:cubicBezTo>
                  <a:cubicBezTo>
                    <a:pt x="644" y="215"/>
                    <a:pt x="623" y="157"/>
                    <a:pt x="568" y="115"/>
                  </a:cubicBezTo>
                  <a:cubicBezTo>
                    <a:pt x="531" y="89"/>
                    <a:pt x="491" y="73"/>
                    <a:pt x="449" y="65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6349543" y="1038633"/>
              <a:ext cx="24300" cy="27343"/>
            </a:xfrm>
            <a:custGeom>
              <a:avLst/>
              <a:gdLst/>
              <a:ahLst/>
              <a:cxnLst/>
              <a:rect l="l" t="t" r="r" b="b"/>
              <a:pathLst>
                <a:path w="615" h="692" extrusionOk="0">
                  <a:moveTo>
                    <a:pt x="216" y="99"/>
                  </a:moveTo>
                  <a:lnTo>
                    <a:pt x="397" y="138"/>
                  </a:lnTo>
                  <a:cubicBezTo>
                    <a:pt x="424" y="141"/>
                    <a:pt x="452" y="153"/>
                    <a:pt x="474" y="169"/>
                  </a:cubicBezTo>
                  <a:lnTo>
                    <a:pt x="476" y="169"/>
                  </a:lnTo>
                  <a:cubicBezTo>
                    <a:pt x="508" y="194"/>
                    <a:pt x="519" y="232"/>
                    <a:pt x="508" y="282"/>
                  </a:cubicBezTo>
                  <a:cubicBezTo>
                    <a:pt x="499" y="325"/>
                    <a:pt x="481" y="353"/>
                    <a:pt x="452" y="365"/>
                  </a:cubicBezTo>
                  <a:cubicBezTo>
                    <a:pt x="432" y="372"/>
                    <a:pt x="411" y="375"/>
                    <a:pt x="390" y="375"/>
                  </a:cubicBezTo>
                  <a:cubicBezTo>
                    <a:pt x="376" y="375"/>
                    <a:pt x="361" y="374"/>
                    <a:pt x="347" y="370"/>
                  </a:cubicBezTo>
                  <a:lnTo>
                    <a:pt x="168" y="332"/>
                  </a:lnTo>
                  <a:lnTo>
                    <a:pt x="216" y="99"/>
                  </a:lnTo>
                  <a:close/>
                  <a:moveTo>
                    <a:pt x="142" y="1"/>
                  </a:moveTo>
                  <a:lnTo>
                    <a:pt x="0" y="672"/>
                  </a:lnTo>
                  <a:lnTo>
                    <a:pt x="90" y="691"/>
                  </a:lnTo>
                  <a:lnTo>
                    <a:pt x="152" y="407"/>
                  </a:lnTo>
                  <a:lnTo>
                    <a:pt x="361" y="453"/>
                  </a:lnTo>
                  <a:cubicBezTo>
                    <a:pt x="382" y="457"/>
                    <a:pt x="401" y="459"/>
                    <a:pt x="419" y="459"/>
                  </a:cubicBezTo>
                  <a:cubicBezTo>
                    <a:pt x="460" y="459"/>
                    <a:pt x="495" y="448"/>
                    <a:pt x="523" y="427"/>
                  </a:cubicBezTo>
                  <a:cubicBezTo>
                    <a:pt x="563" y="394"/>
                    <a:pt x="590" y="349"/>
                    <a:pt x="600" y="299"/>
                  </a:cubicBezTo>
                  <a:cubicBezTo>
                    <a:pt x="615" y="248"/>
                    <a:pt x="605" y="191"/>
                    <a:pt x="576" y="146"/>
                  </a:cubicBezTo>
                  <a:cubicBezTo>
                    <a:pt x="544" y="103"/>
                    <a:pt x="495" y="73"/>
                    <a:pt x="442" y="6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6379928" y="1046377"/>
              <a:ext cx="27698" cy="28765"/>
            </a:xfrm>
            <a:custGeom>
              <a:avLst/>
              <a:gdLst/>
              <a:ahLst/>
              <a:cxnLst/>
              <a:rect l="l" t="t" r="r" b="b"/>
              <a:pathLst>
                <a:path w="701" h="728" extrusionOk="0">
                  <a:moveTo>
                    <a:pt x="359" y="85"/>
                  </a:moveTo>
                  <a:cubicBezTo>
                    <a:pt x="377" y="85"/>
                    <a:pt x="394" y="86"/>
                    <a:pt x="412" y="90"/>
                  </a:cubicBezTo>
                  <a:cubicBezTo>
                    <a:pt x="476" y="102"/>
                    <a:pt x="533" y="142"/>
                    <a:pt x="565" y="200"/>
                  </a:cubicBezTo>
                  <a:cubicBezTo>
                    <a:pt x="596" y="257"/>
                    <a:pt x="604" y="324"/>
                    <a:pt x="586" y="403"/>
                  </a:cubicBezTo>
                  <a:cubicBezTo>
                    <a:pt x="573" y="473"/>
                    <a:pt x="539" y="539"/>
                    <a:pt x="491" y="590"/>
                  </a:cubicBezTo>
                  <a:cubicBezTo>
                    <a:pt x="455" y="627"/>
                    <a:pt x="411" y="646"/>
                    <a:pt x="359" y="646"/>
                  </a:cubicBezTo>
                  <a:cubicBezTo>
                    <a:pt x="340" y="646"/>
                    <a:pt x="320" y="643"/>
                    <a:pt x="299" y="639"/>
                  </a:cubicBezTo>
                  <a:cubicBezTo>
                    <a:pt x="215" y="621"/>
                    <a:pt x="159" y="582"/>
                    <a:pt x="133" y="524"/>
                  </a:cubicBezTo>
                  <a:cubicBezTo>
                    <a:pt x="105" y="460"/>
                    <a:pt x="99" y="390"/>
                    <a:pt x="115" y="324"/>
                  </a:cubicBezTo>
                  <a:cubicBezTo>
                    <a:pt x="134" y="231"/>
                    <a:pt x="171" y="165"/>
                    <a:pt x="226" y="126"/>
                  </a:cubicBezTo>
                  <a:cubicBezTo>
                    <a:pt x="265" y="99"/>
                    <a:pt x="312" y="85"/>
                    <a:pt x="359" y="85"/>
                  </a:cubicBezTo>
                  <a:close/>
                  <a:moveTo>
                    <a:pt x="338" y="0"/>
                  </a:moveTo>
                  <a:cubicBezTo>
                    <a:pt x="262" y="0"/>
                    <a:pt x="195" y="26"/>
                    <a:pt x="139" y="79"/>
                  </a:cubicBezTo>
                  <a:cubicBezTo>
                    <a:pt x="78" y="137"/>
                    <a:pt x="38" y="213"/>
                    <a:pt x="23" y="297"/>
                  </a:cubicBezTo>
                  <a:cubicBezTo>
                    <a:pt x="0" y="397"/>
                    <a:pt x="10" y="486"/>
                    <a:pt x="49" y="563"/>
                  </a:cubicBezTo>
                  <a:cubicBezTo>
                    <a:pt x="92" y="644"/>
                    <a:pt x="167" y="695"/>
                    <a:pt x="270" y="718"/>
                  </a:cubicBezTo>
                  <a:cubicBezTo>
                    <a:pt x="299" y="724"/>
                    <a:pt x="327" y="727"/>
                    <a:pt x="354" y="727"/>
                  </a:cubicBezTo>
                  <a:cubicBezTo>
                    <a:pt x="429" y="727"/>
                    <a:pt x="495" y="702"/>
                    <a:pt x="550" y="655"/>
                  </a:cubicBezTo>
                  <a:cubicBezTo>
                    <a:pt x="618" y="594"/>
                    <a:pt x="665" y="511"/>
                    <a:pt x="679" y="421"/>
                  </a:cubicBezTo>
                  <a:cubicBezTo>
                    <a:pt x="700" y="329"/>
                    <a:pt x="694" y="248"/>
                    <a:pt x="662" y="179"/>
                  </a:cubicBezTo>
                  <a:cubicBezTo>
                    <a:pt x="621" y="92"/>
                    <a:pt x="541" y="34"/>
                    <a:pt x="421" y="10"/>
                  </a:cubicBezTo>
                  <a:cubicBezTo>
                    <a:pt x="392" y="4"/>
                    <a:pt x="365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6414146" y="1052423"/>
              <a:ext cx="25407" cy="31175"/>
            </a:xfrm>
            <a:custGeom>
              <a:avLst/>
              <a:gdLst/>
              <a:ahLst/>
              <a:cxnLst/>
              <a:rect l="l" t="t" r="r" b="b"/>
              <a:pathLst>
                <a:path w="643" h="789" extrusionOk="0">
                  <a:moveTo>
                    <a:pt x="217" y="99"/>
                  </a:moveTo>
                  <a:lnTo>
                    <a:pt x="433" y="144"/>
                  </a:lnTo>
                  <a:cubicBezTo>
                    <a:pt x="459" y="149"/>
                    <a:pt x="481" y="158"/>
                    <a:pt x="502" y="173"/>
                  </a:cubicBezTo>
                  <a:cubicBezTo>
                    <a:pt x="533" y="197"/>
                    <a:pt x="543" y="234"/>
                    <a:pt x="533" y="281"/>
                  </a:cubicBezTo>
                  <a:cubicBezTo>
                    <a:pt x="523" y="326"/>
                    <a:pt x="504" y="354"/>
                    <a:pt x="476" y="366"/>
                  </a:cubicBezTo>
                  <a:cubicBezTo>
                    <a:pt x="458" y="373"/>
                    <a:pt x="437" y="376"/>
                    <a:pt x="417" y="376"/>
                  </a:cubicBezTo>
                  <a:cubicBezTo>
                    <a:pt x="402" y="376"/>
                    <a:pt x="387" y="375"/>
                    <a:pt x="373" y="371"/>
                  </a:cubicBezTo>
                  <a:lnTo>
                    <a:pt x="168" y="328"/>
                  </a:lnTo>
                  <a:lnTo>
                    <a:pt x="217" y="99"/>
                  </a:lnTo>
                  <a:close/>
                  <a:moveTo>
                    <a:pt x="143" y="0"/>
                  </a:moveTo>
                  <a:lnTo>
                    <a:pt x="1" y="671"/>
                  </a:lnTo>
                  <a:lnTo>
                    <a:pt x="91" y="692"/>
                  </a:lnTo>
                  <a:lnTo>
                    <a:pt x="152" y="403"/>
                  </a:lnTo>
                  <a:lnTo>
                    <a:pt x="354" y="447"/>
                  </a:lnTo>
                  <a:cubicBezTo>
                    <a:pt x="381" y="450"/>
                    <a:pt x="407" y="460"/>
                    <a:pt x="431" y="476"/>
                  </a:cubicBezTo>
                  <a:cubicBezTo>
                    <a:pt x="457" y="497"/>
                    <a:pt x="467" y="529"/>
                    <a:pt x="459" y="574"/>
                  </a:cubicBezTo>
                  <a:lnTo>
                    <a:pt x="441" y="687"/>
                  </a:lnTo>
                  <a:cubicBezTo>
                    <a:pt x="438" y="705"/>
                    <a:pt x="434" y="723"/>
                    <a:pt x="434" y="741"/>
                  </a:cubicBezTo>
                  <a:cubicBezTo>
                    <a:pt x="434" y="749"/>
                    <a:pt x="434" y="757"/>
                    <a:pt x="436" y="765"/>
                  </a:cubicBezTo>
                  <a:lnTo>
                    <a:pt x="549" y="789"/>
                  </a:lnTo>
                  <a:lnTo>
                    <a:pt x="552" y="774"/>
                  </a:lnTo>
                  <a:cubicBezTo>
                    <a:pt x="538" y="762"/>
                    <a:pt x="530" y="745"/>
                    <a:pt x="531" y="726"/>
                  </a:cubicBezTo>
                  <a:cubicBezTo>
                    <a:pt x="531" y="707"/>
                    <a:pt x="533" y="687"/>
                    <a:pt x="536" y="668"/>
                  </a:cubicBezTo>
                  <a:lnTo>
                    <a:pt x="554" y="578"/>
                  </a:lnTo>
                  <a:cubicBezTo>
                    <a:pt x="560" y="547"/>
                    <a:pt x="559" y="516"/>
                    <a:pt x="549" y="487"/>
                  </a:cubicBezTo>
                  <a:cubicBezTo>
                    <a:pt x="538" y="466"/>
                    <a:pt x="520" y="447"/>
                    <a:pt x="499" y="434"/>
                  </a:cubicBezTo>
                  <a:cubicBezTo>
                    <a:pt x="567" y="418"/>
                    <a:pt x="618" y="362"/>
                    <a:pt x="628" y="292"/>
                  </a:cubicBezTo>
                  <a:cubicBezTo>
                    <a:pt x="643" y="215"/>
                    <a:pt x="623" y="155"/>
                    <a:pt x="567" y="115"/>
                  </a:cubicBezTo>
                  <a:cubicBezTo>
                    <a:pt x="531" y="89"/>
                    <a:pt x="491" y="73"/>
                    <a:pt x="447" y="65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6448048" y="1058547"/>
              <a:ext cx="22206" cy="29279"/>
            </a:xfrm>
            <a:custGeom>
              <a:avLst/>
              <a:gdLst/>
              <a:ahLst/>
              <a:cxnLst/>
              <a:rect l="l" t="t" r="r" b="b"/>
              <a:pathLst>
                <a:path w="562" h="741" extrusionOk="0">
                  <a:moveTo>
                    <a:pt x="17" y="0"/>
                  </a:moveTo>
                  <a:lnTo>
                    <a:pt x="1" y="81"/>
                  </a:lnTo>
                  <a:lnTo>
                    <a:pt x="226" y="129"/>
                  </a:lnTo>
                  <a:lnTo>
                    <a:pt x="101" y="721"/>
                  </a:lnTo>
                  <a:lnTo>
                    <a:pt x="193" y="740"/>
                  </a:lnTo>
                  <a:lnTo>
                    <a:pt x="318" y="149"/>
                  </a:lnTo>
                  <a:lnTo>
                    <a:pt x="544" y="197"/>
                  </a:lnTo>
                  <a:lnTo>
                    <a:pt x="562" y="1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5628321" y="1065738"/>
              <a:ext cx="49983" cy="50774"/>
            </a:xfrm>
            <a:custGeom>
              <a:avLst/>
              <a:gdLst/>
              <a:ahLst/>
              <a:cxnLst/>
              <a:rect l="l" t="t" r="r" b="b"/>
              <a:pathLst>
                <a:path w="1265" h="1285" extrusionOk="0">
                  <a:moveTo>
                    <a:pt x="731" y="0"/>
                  </a:moveTo>
                  <a:lnTo>
                    <a:pt x="450" y="354"/>
                  </a:lnTo>
                  <a:lnTo>
                    <a:pt x="0" y="325"/>
                  </a:lnTo>
                  <a:lnTo>
                    <a:pt x="252" y="700"/>
                  </a:lnTo>
                  <a:lnTo>
                    <a:pt x="84" y="1118"/>
                  </a:lnTo>
                  <a:lnTo>
                    <a:pt x="84" y="1118"/>
                  </a:lnTo>
                  <a:lnTo>
                    <a:pt x="518" y="997"/>
                  </a:lnTo>
                  <a:lnTo>
                    <a:pt x="865" y="1284"/>
                  </a:lnTo>
                  <a:lnTo>
                    <a:pt x="883" y="834"/>
                  </a:lnTo>
                  <a:lnTo>
                    <a:pt x="1265" y="594"/>
                  </a:lnTo>
                  <a:lnTo>
                    <a:pt x="841" y="43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5644759" y="988412"/>
              <a:ext cx="49983" cy="50853"/>
            </a:xfrm>
            <a:custGeom>
              <a:avLst/>
              <a:gdLst/>
              <a:ahLst/>
              <a:cxnLst/>
              <a:rect l="l" t="t" r="r" b="b"/>
              <a:pathLst>
                <a:path w="1265" h="1287" extrusionOk="0">
                  <a:moveTo>
                    <a:pt x="731" y="1"/>
                  </a:moveTo>
                  <a:lnTo>
                    <a:pt x="450" y="356"/>
                  </a:lnTo>
                  <a:lnTo>
                    <a:pt x="0" y="327"/>
                  </a:lnTo>
                  <a:lnTo>
                    <a:pt x="250" y="701"/>
                  </a:lnTo>
                  <a:lnTo>
                    <a:pt x="84" y="1120"/>
                  </a:lnTo>
                  <a:lnTo>
                    <a:pt x="518" y="998"/>
                  </a:lnTo>
                  <a:lnTo>
                    <a:pt x="865" y="1286"/>
                  </a:lnTo>
                  <a:lnTo>
                    <a:pt x="883" y="835"/>
                  </a:lnTo>
                  <a:lnTo>
                    <a:pt x="1265" y="595"/>
                  </a:lnTo>
                  <a:lnTo>
                    <a:pt x="841" y="438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5612082" y="1142195"/>
              <a:ext cx="49904" cy="50853"/>
            </a:xfrm>
            <a:custGeom>
              <a:avLst/>
              <a:gdLst/>
              <a:ahLst/>
              <a:cxnLst/>
              <a:rect l="l" t="t" r="r" b="b"/>
              <a:pathLst>
                <a:path w="1263" h="1287" extrusionOk="0">
                  <a:moveTo>
                    <a:pt x="729" y="1"/>
                  </a:moveTo>
                  <a:lnTo>
                    <a:pt x="450" y="356"/>
                  </a:lnTo>
                  <a:lnTo>
                    <a:pt x="0" y="327"/>
                  </a:lnTo>
                  <a:lnTo>
                    <a:pt x="250" y="701"/>
                  </a:lnTo>
                  <a:lnTo>
                    <a:pt x="84" y="1120"/>
                  </a:lnTo>
                  <a:lnTo>
                    <a:pt x="518" y="998"/>
                  </a:lnTo>
                  <a:lnTo>
                    <a:pt x="865" y="1286"/>
                  </a:lnTo>
                  <a:lnTo>
                    <a:pt x="882" y="836"/>
                  </a:lnTo>
                  <a:lnTo>
                    <a:pt x="1263" y="594"/>
                  </a:lnTo>
                  <a:lnTo>
                    <a:pt x="840" y="43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6393560" y="1228490"/>
              <a:ext cx="50023" cy="50774"/>
            </a:xfrm>
            <a:custGeom>
              <a:avLst/>
              <a:gdLst/>
              <a:ahLst/>
              <a:cxnLst/>
              <a:rect l="l" t="t" r="r" b="b"/>
              <a:pathLst>
                <a:path w="1266" h="1285" extrusionOk="0">
                  <a:moveTo>
                    <a:pt x="730" y="1"/>
                  </a:moveTo>
                  <a:lnTo>
                    <a:pt x="451" y="354"/>
                  </a:lnTo>
                  <a:lnTo>
                    <a:pt x="1" y="325"/>
                  </a:lnTo>
                  <a:lnTo>
                    <a:pt x="251" y="701"/>
                  </a:lnTo>
                  <a:lnTo>
                    <a:pt x="84" y="1118"/>
                  </a:lnTo>
                  <a:lnTo>
                    <a:pt x="84" y="1118"/>
                  </a:lnTo>
                  <a:lnTo>
                    <a:pt x="518" y="997"/>
                  </a:lnTo>
                  <a:lnTo>
                    <a:pt x="865" y="1284"/>
                  </a:lnTo>
                  <a:lnTo>
                    <a:pt x="883" y="834"/>
                  </a:lnTo>
                  <a:lnTo>
                    <a:pt x="1265" y="594"/>
                  </a:lnTo>
                  <a:lnTo>
                    <a:pt x="841" y="438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6409997" y="1151204"/>
              <a:ext cx="49944" cy="50813"/>
            </a:xfrm>
            <a:custGeom>
              <a:avLst/>
              <a:gdLst/>
              <a:ahLst/>
              <a:cxnLst/>
              <a:rect l="l" t="t" r="r" b="b"/>
              <a:pathLst>
                <a:path w="1264" h="1286" extrusionOk="0">
                  <a:moveTo>
                    <a:pt x="730" y="0"/>
                  </a:moveTo>
                  <a:lnTo>
                    <a:pt x="451" y="355"/>
                  </a:lnTo>
                  <a:lnTo>
                    <a:pt x="1" y="326"/>
                  </a:lnTo>
                  <a:lnTo>
                    <a:pt x="251" y="700"/>
                  </a:lnTo>
                  <a:lnTo>
                    <a:pt x="85" y="1120"/>
                  </a:lnTo>
                  <a:lnTo>
                    <a:pt x="518" y="997"/>
                  </a:lnTo>
                  <a:lnTo>
                    <a:pt x="865" y="1286"/>
                  </a:lnTo>
                  <a:lnTo>
                    <a:pt x="883" y="836"/>
                  </a:lnTo>
                  <a:lnTo>
                    <a:pt x="1264" y="594"/>
                  </a:lnTo>
                  <a:lnTo>
                    <a:pt x="841" y="43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6377241" y="1304986"/>
              <a:ext cx="50023" cy="50813"/>
            </a:xfrm>
            <a:custGeom>
              <a:avLst/>
              <a:gdLst/>
              <a:ahLst/>
              <a:cxnLst/>
              <a:rect l="l" t="t" r="r" b="b"/>
              <a:pathLst>
                <a:path w="1266" h="1286" extrusionOk="0">
                  <a:moveTo>
                    <a:pt x="731" y="0"/>
                  </a:moveTo>
                  <a:lnTo>
                    <a:pt x="452" y="355"/>
                  </a:lnTo>
                  <a:lnTo>
                    <a:pt x="1" y="326"/>
                  </a:lnTo>
                  <a:lnTo>
                    <a:pt x="252" y="700"/>
                  </a:lnTo>
                  <a:lnTo>
                    <a:pt x="85" y="1119"/>
                  </a:lnTo>
                  <a:lnTo>
                    <a:pt x="518" y="997"/>
                  </a:lnTo>
                  <a:lnTo>
                    <a:pt x="867" y="1286"/>
                  </a:lnTo>
                  <a:lnTo>
                    <a:pt x="885" y="836"/>
                  </a:lnTo>
                  <a:lnTo>
                    <a:pt x="1265" y="594"/>
                  </a:lnTo>
                  <a:lnTo>
                    <a:pt x="843" y="43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5"/>
          <p:cNvGrpSpPr/>
          <p:nvPr/>
        </p:nvGrpSpPr>
        <p:grpSpPr>
          <a:xfrm>
            <a:off x="7287662" y="-430798"/>
            <a:ext cx="1536091" cy="1536194"/>
            <a:chOff x="2934825" y="4004525"/>
            <a:chExt cx="743150" cy="743200"/>
          </a:xfrm>
        </p:grpSpPr>
        <p:sp>
          <p:nvSpPr>
            <p:cNvPr id="859" name="Google Shape;859;p5"/>
            <p:cNvSpPr/>
            <p:nvPr/>
          </p:nvSpPr>
          <p:spPr>
            <a:xfrm>
              <a:off x="2934825" y="4004525"/>
              <a:ext cx="743150" cy="743200"/>
            </a:xfrm>
            <a:custGeom>
              <a:avLst/>
              <a:gdLst/>
              <a:ahLst/>
              <a:cxnLst/>
              <a:rect l="l" t="t" r="r" b="b"/>
              <a:pathLst>
                <a:path w="29726" h="29728" extrusionOk="0">
                  <a:moveTo>
                    <a:pt x="14863" y="147"/>
                  </a:moveTo>
                  <a:cubicBezTo>
                    <a:pt x="22979" y="147"/>
                    <a:pt x="29581" y="6749"/>
                    <a:pt x="29581" y="14865"/>
                  </a:cubicBezTo>
                  <a:cubicBezTo>
                    <a:pt x="29581" y="22979"/>
                    <a:pt x="22979" y="29582"/>
                    <a:pt x="14863" y="29582"/>
                  </a:cubicBezTo>
                  <a:cubicBezTo>
                    <a:pt x="6749" y="29582"/>
                    <a:pt x="146" y="22979"/>
                    <a:pt x="146" y="14865"/>
                  </a:cubicBezTo>
                  <a:cubicBezTo>
                    <a:pt x="146" y="6749"/>
                    <a:pt x="6749" y="147"/>
                    <a:pt x="14863" y="147"/>
                  </a:cubicBezTo>
                  <a:close/>
                  <a:moveTo>
                    <a:pt x="14863" y="0"/>
                  </a:moveTo>
                  <a:cubicBezTo>
                    <a:pt x="6668" y="0"/>
                    <a:pt x="1" y="6670"/>
                    <a:pt x="1" y="14865"/>
                  </a:cubicBezTo>
                  <a:cubicBezTo>
                    <a:pt x="1" y="23060"/>
                    <a:pt x="6668" y="29727"/>
                    <a:pt x="14863" y="29727"/>
                  </a:cubicBezTo>
                  <a:cubicBezTo>
                    <a:pt x="23058" y="29727"/>
                    <a:pt x="29726" y="23060"/>
                    <a:pt x="29726" y="14865"/>
                  </a:cubicBezTo>
                  <a:cubicBezTo>
                    <a:pt x="29726" y="6668"/>
                    <a:pt x="23058" y="0"/>
                    <a:pt x="14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2957325" y="4027075"/>
              <a:ext cx="698150" cy="698100"/>
            </a:xfrm>
            <a:custGeom>
              <a:avLst/>
              <a:gdLst/>
              <a:ahLst/>
              <a:cxnLst/>
              <a:rect l="l" t="t" r="r" b="b"/>
              <a:pathLst>
                <a:path w="27926" h="27924" extrusionOk="0">
                  <a:moveTo>
                    <a:pt x="13963" y="73"/>
                  </a:moveTo>
                  <a:cubicBezTo>
                    <a:pt x="21623" y="73"/>
                    <a:pt x="27853" y="6305"/>
                    <a:pt x="27853" y="13963"/>
                  </a:cubicBezTo>
                  <a:cubicBezTo>
                    <a:pt x="27853" y="21620"/>
                    <a:pt x="21623" y="27853"/>
                    <a:pt x="13963" y="27853"/>
                  </a:cubicBezTo>
                  <a:cubicBezTo>
                    <a:pt x="6305" y="27853"/>
                    <a:pt x="75" y="21620"/>
                    <a:pt x="75" y="13963"/>
                  </a:cubicBezTo>
                  <a:cubicBezTo>
                    <a:pt x="75" y="6303"/>
                    <a:pt x="6305" y="73"/>
                    <a:pt x="13963" y="73"/>
                  </a:cubicBezTo>
                  <a:close/>
                  <a:moveTo>
                    <a:pt x="13963" y="0"/>
                  </a:moveTo>
                  <a:cubicBezTo>
                    <a:pt x="6265" y="0"/>
                    <a:pt x="1" y="6263"/>
                    <a:pt x="1" y="13963"/>
                  </a:cubicBezTo>
                  <a:cubicBezTo>
                    <a:pt x="1" y="21661"/>
                    <a:pt x="6265" y="27924"/>
                    <a:pt x="13963" y="27924"/>
                  </a:cubicBezTo>
                  <a:cubicBezTo>
                    <a:pt x="21663" y="27924"/>
                    <a:pt x="27926" y="21661"/>
                    <a:pt x="27926" y="13963"/>
                  </a:cubicBezTo>
                  <a:cubicBezTo>
                    <a:pt x="27926" y="6263"/>
                    <a:pt x="21661" y="0"/>
                    <a:pt x="13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3026025" y="4095725"/>
              <a:ext cx="560775" cy="560775"/>
            </a:xfrm>
            <a:custGeom>
              <a:avLst/>
              <a:gdLst/>
              <a:ahLst/>
              <a:cxnLst/>
              <a:rect l="l" t="t" r="r" b="b"/>
              <a:pathLst>
                <a:path w="22431" h="22431" extrusionOk="0">
                  <a:moveTo>
                    <a:pt x="11215" y="73"/>
                  </a:moveTo>
                  <a:cubicBezTo>
                    <a:pt x="17360" y="73"/>
                    <a:pt x="22358" y="5072"/>
                    <a:pt x="22358" y="11217"/>
                  </a:cubicBezTo>
                  <a:cubicBezTo>
                    <a:pt x="22358" y="17360"/>
                    <a:pt x="17359" y="22358"/>
                    <a:pt x="11215" y="22358"/>
                  </a:cubicBezTo>
                  <a:cubicBezTo>
                    <a:pt x="5072" y="22358"/>
                    <a:pt x="73" y="17360"/>
                    <a:pt x="73" y="11217"/>
                  </a:cubicBezTo>
                  <a:cubicBezTo>
                    <a:pt x="73" y="5072"/>
                    <a:pt x="5072" y="73"/>
                    <a:pt x="11215" y="73"/>
                  </a:cubicBezTo>
                  <a:close/>
                  <a:moveTo>
                    <a:pt x="11215" y="1"/>
                  </a:moveTo>
                  <a:cubicBezTo>
                    <a:pt x="5031" y="1"/>
                    <a:pt x="1" y="5033"/>
                    <a:pt x="1" y="11217"/>
                  </a:cubicBezTo>
                  <a:cubicBezTo>
                    <a:pt x="1" y="17400"/>
                    <a:pt x="5031" y="22431"/>
                    <a:pt x="11215" y="22431"/>
                  </a:cubicBezTo>
                  <a:cubicBezTo>
                    <a:pt x="17399" y="22431"/>
                    <a:pt x="22431" y="17400"/>
                    <a:pt x="22431" y="11217"/>
                  </a:cubicBezTo>
                  <a:cubicBezTo>
                    <a:pt x="22431" y="5031"/>
                    <a:pt x="17399" y="1"/>
                    <a:pt x="1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3054300" y="4124000"/>
              <a:ext cx="504200" cy="504250"/>
            </a:xfrm>
            <a:custGeom>
              <a:avLst/>
              <a:gdLst/>
              <a:ahLst/>
              <a:cxnLst/>
              <a:rect l="l" t="t" r="r" b="b"/>
              <a:pathLst>
                <a:path w="20168" h="20170" extrusionOk="0">
                  <a:moveTo>
                    <a:pt x="10084" y="75"/>
                  </a:moveTo>
                  <a:cubicBezTo>
                    <a:pt x="15605" y="75"/>
                    <a:pt x="20095" y="4565"/>
                    <a:pt x="20095" y="10086"/>
                  </a:cubicBezTo>
                  <a:cubicBezTo>
                    <a:pt x="20095" y="15605"/>
                    <a:pt x="15605" y="20097"/>
                    <a:pt x="10084" y="20097"/>
                  </a:cubicBezTo>
                  <a:cubicBezTo>
                    <a:pt x="4563" y="20097"/>
                    <a:pt x="73" y="15605"/>
                    <a:pt x="73" y="10086"/>
                  </a:cubicBezTo>
                  <a:cubicBezTo>
                    <a:pt x="73" y="4565"/>
                    <a:pt x="4563" y="75"/>
                    <a:pt x="10084" y="75"/>
                  </a:cubicBezTo>
                  <a:close/>
                  <a:moveTo>
                    <a:pt x="10084" y="0"/>
                  </a:moveTo>
                  <a:cubicBezTo>
                    <a:pt x="4525" y="0"/>
                    <a:pt x="0" y="4524"/>
                    <a:pt x="0" y="10086"/>
                  </a:cubicBezTo>
                  <a:cubicBezTo>
                    <a:pt x="0" y="15645"/>
                    <a:pt x="4525" y="20169"/>
                    <a:pt x="10084" y="20169"/>
                  </a:cubicBezTo>
                  <a:cubicBezTo>
                    <a:pt x="15645" y="20169"/>
                    <a:pt x="20168" y="15645"/>
                    <a:pt x="20168" y="10086"/>
                  </a:cubicBezTo>
                  <a:cubicBezTo>
                    <a:pt x="20168" y="4524"/>
                    <a:pt x="15645" y="0"/>
                    <a:pt x="10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3082575" y="4152300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17907" h="17907" extrusionOk="0">
                  <a:moveTo>
                    <a:pt x="8953" y="73"/>
                  </a:moveTo>
                  <a:cubicBezTo>
                    <a:pt x="13850" y="73"/>
                    <a:pt x="17834" y="4057"/>
                    <a:pt x="17834" y="8954"/>
                  </a:cubicBezTo>
                  <a:cubicBezTo>
                    <a:pt x="17834" y="13849"/>
                    <a:pt x="13850" y="17832"/>
                    <a:pt x="8953" y="17832"/>
                  </a:cubicBezTo>
                  <a:cubicBezTo>
                    <a:pt x="4056" y="17832"/>
                    <a:pt x="73" y="13850"/>
                    <a:pt x="73" y="8954"/>
                  </a:cubicBezTo>
                  <a:cubicBezTo>
                    <a:pt x="73" y="4057"/>
                    <a:pt x="4056" y="73"/>
                    <a:pt x="8953" y="73"/>
                  </a:cubicBezTo>
                  <a:close/>
                  <a:moveTo>
                    <a:pt x="8953" y="1"/>
                  </a:moveTo>
                  <a:cubicBezTo>
                    <a:pt x="4016" y="1"/>
                    <a:pt x="0" y="4017"/>
                    <a:pt x="0" y="8954"/>
                  </a:cubicBezTo>
                  <a:cubicBezTo>
                    <a:pt x="0" y="13891"/>
                    <a:pt x="4016" y="17907"/>
                    <a:pt x="8953" y="17907"/>
                  </a:cubicBezTo>
                  <a:cubicBezTo>
                    <a:pt x="13890" y="17907"/>
                    <a:pt x="17906" y="13891"/>
                    <a:pt x="17906" y="8954"/>
                  </a:cubicBezTo>
                  <a:cubicBezTo>
                    <a:pt x="17906" y="4017"/>
                    <a:pt x="13890" y="1"/>
                    <a:pt x="8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3110825" y="4180525"/>
              <a:ext cx="391150" cy="391150"/>
            </a:xfrm>
            <a:custGeom>
              <a:avLst/>
              <a:gdLst/>
              <a:ahLst/>
              <a:cxnLst/>
              <a:rect l="l" t="t" r="r" b="b"/>
              <a:pathLst>
                <a:path w="15646" h="15646" extrusionOk="0">
                  <a:moveTo>
                    <a:pt x="7823" y="75"/>
                  </a:moveTo>
                  <a:cubicBezTo>
                    <a:pt x="12096" y="75"/>
                    <a:pt x="15573" y="3550"/>
                    <a:pt x="15573" y="7825"/>
                  </a:cubicBezTo>
                  <a:cubicBezTo>
                    <a:pt x="15573" y="12097"/>
                    <a:pt x="12096" y="15573"/>
                    <a:pt x="7823" y="15573"/>
                  </a:cubicBezTo>
                  <a:cubicBezTo>
                    <a:pt x="3551" y="15573"/>
                    <a:pt x="75" y="12097"/>
                    <a:pt x="75" y="7825"/>
                  </a:cubicBezTo>
                  <a:cubicBezTo>
                    <a:pt x="75" y="3550"/>
                    <a:pt x="3551" y="75"/>
                    <a:pt x="7823" y="75"/>
                  </a:cubicBezTo>
                  <a:close/>
                  <a:moveTo>
                    <a:pt x="7823" y="1"/>
                  </a:moveTo>
                  <a:cubicBezTo>
                    <a:pt x="3509" y="1"/>
                    <a:pt x="1" y="3509"/>
                    <a:pt x="1" y="7823"/>
                  </a:cubicBezTo>
                  <a:cubicBezTo>
                    <a:pt x="1" y="12137"/>
                    <a:pt x="3510" y="15645"/>
                    <a:pt x="7823" y="15645"/>
                  </a:cubicBezTo>
                  <a:cubicBezTo>
                    <a:pt x="12136" y="15645"/>
                    <a:pt x="15646" y="12137"/>
                    <a:pt x="15646" y="7823"/>
                  </a:cubicBezTo>
                  <a:cubicBezTo>
                    <a:pt x="15646" y="3509"/>
                    <a:pt x="12138" y="1"/>
                    <a:pt x="7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3139125" y="4208825"/>
              <a:ext cx="334550" cy="334575"/>
            </a:xfrm>
            <a:custGeom>
              <a:avLst/>
              <a:gdLst/>
              <a:ahLst/>
              <a:cxnLst/>
              <a:rect l="l" t="t" r="r" b="b"/>
              <a:pathLst>
                <a:path w="13382" h="13383" extrusionOk="0">
                  <a:moveTo>
                    <a:pt x="6691" y="75"/>
                  </a:moveTo>
                  <a:cubicBezTo>
                    <a:pt x="10341" y="75"/>
                    <a:pt x="13309" y="3043"/>
                    <a:pt x="13309" y="6693"/>
                  </a:cubicBezTo>
                  <a:cubicBezTo>
                    <a:pt x="13309" y="10341"/>
                    <a:pt x="10341" y="13310"/>
                    <a:pt x="6691" y="13310"/>
                  </a:cubicBezTo>
                  <a:cubicBezTo>
                    <a:pt x="3043" y="13310"/>
                    <a:pt x="74" y="10341"/>
                    <a:pt x="74" y="6693"/>
                  </a:cubicBezTo>
                  <a:cubicBezTo>
                    <a:pt x="74" y="3043"/>
                    <a:pt x="3043" y="75"/>
                    <a:pt x="6691" y="75"/>
                  </a:cubicBezTo>
                  <a:close/>
                  <a:moveTo>
                    <a:pt x="6691" y="1"/>
                  </a:moveTo>
                  <a:cubicBezTo>
                    <a:pt x="3002" y="1"/>
                    <a:pt x="1" y="3002"/>
                    <a:pt x="1" y="6693"/>
                  </a:cubicBezTo>
                  <a:cubicBezTo>
                    <a:pt x="1" y="10381"/>
                    <a:pt x="3002" y="13383"/>
                    <a:pt x="6691" y="13383"/>
                  </a:cubicBezTo>
                  <a:cubicBezTo>
                    <a:pt x="10380" y="13383"/>
                    <a:pt x="13381" y="10381"/>
                    <a:pt x="13381" y="6693"/>
                  </a:cubicBezTo>
                  <a:cubicBezTo>
                    <a:pt x="13381" y="3002"/>
                    <a:pt x="10381" y="1"/>
                    <a:pt x="6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3167400" y="4237150"/>
              <a:ext cx="278000" cy="278000"/>
            </a:xfrm>
            <a:custGeom>
              <a:avLst/>
              <a:gdLst/>
              <a:ahLst/>
              <a:cxnLst/>
              <a:rect l="l" t="t" r="r" b="b"/>
              <a:pathLst>
                <a:path w="11120" h="11120" extrusionOk="0">
                  <a:moveTo>
                    <a:pt x="5560" y="73"/>
                  </a:moveTo>
                  <a:cubicBezTo>
                    <a:pt x="8586" y="73"/>
                    <a:pt x="11047" y="2534"/>
                    <a:pt x="11047" y="5560"/>
                  </a:cubicBezTo>
                  <a:cubicBezTo>
                    <a:pt x="11047" y="8584"/>
                    <a:pt x="8586" y="11045"/>
                    <a:pt x="5560" y="11045"/>
                  </a:cubicBezTo>
                  <a:cubicBezTo>
                    <a:pt x="2536" y="11045"/>
                    <a:pt x="73" y="8584"/>
                    <a:pt x="73" y="5560"/>
                  </a:cubicBezTo>
                  <a:cubicBezTo>
                    <a:pt x="73" y="2534"/>
                    <a:pt x="2536" y="73"/>
                    <a:pt x="5560" y="73"/>
                  </a:cubicBezTo>
                  <a:close/>
                  <a:moveTo>
                    <a:pt x="5560" y="0"/>
                  </a:moveTo>
                  <a:cubicBezTo>
                    <a:pt x="2494" y="0"/>
                    <a:pt x="1" y="2494"/>
                    <a:pt x="1" y="5560"/>
                  </a:cubicBezTo>
                  <a:cubicBezTo>
                    <a:pt x="1" y="8624"/>
                    <a:pt x="2494" y="11119"/>
                    <a:pt x="5560" y="11119"/>
                  </a:cubicBezTo>
                  <a:cubicBezTo>
                    <a:pt x="8626" y="11119"/>
                    <a:pt x="11120" y="8624"/>
                    <a:pt x="11120" y="5560"/>
                  </a:cubicBezTo>
                  <a:cubicBezTo>
                    <a:pt x="11120" y="2494"/>
                    <a:pt x="8626" y="0"/>
                    <a:pt x="5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3195675" y="4265400"/>
              <a:ext cx="221475" cy="221425"/>
            </a:xfrm>
            <a:custGeom>
              <a:avLst/>
              <a:gdLst/>
              <a:ahLst/>
              <a:cxnLst/>
              <a:rect l="l" t="t" r="r" b="b"/>
              <a:pathLst>
                <a:path w="8859" h="8857" extrusionOk="0">
                  <a:moveTo>
                    <a:pt x="4429" y="73"/>
                  </a:moveTo>
                  <a:cubicBezTo>
                    <a:pt x="6831" y="73"/>
                    <a:pt x="8784" y="2028"/>
                    <a:pt x="8784" y="4428"/>
                  </a:cubicBezTo>
                  <a:cubicBezTo>
                    <a:pt x="8784" y="6830"/>
                    <a:pt x="6831" y="8783"/>
                    <a:pt x="4429" y="8783"/>
                  </a:cubicBezTo>
                  <a:cubicBezTo>
                    <a:pt x="2029" y="8783"/>
                    <a:pt x="74" y="6830"/>
                    <a:pt x="74" y="4428"/>
                  </a:cubicBezTo>
                  <a:cubicBezTo>
                    <a:pt x="74" y="2028"/>
                    <a:pt x="2028" y="73"/>
                    <a:pt x="4429" y="73"/>
                  </a:cubicBezTo>
                  <a:close/>
                  <a:moveTo>
                    <a:pt x="4429" y="1"/>
                  </a:moveTo>
                  <a:cubicBezTo>
                    <a:pt x="1987" y="1"/>
                    <a:pt x="0" y="1988"/>
                    <a:pt x="0" y="4430"/>
                  </a:cubicBezTo>
                  <a:cubicBezTo>
                    <a:pt x="0" y="6871"/>
                    <a:pt x="1987" y="8857"/>
                    <a:pt x="4429" y="8857"/>
                  </a:cubicBezTo>
                  <a:cubicBezTo>
                    <a:pt x="6871" y="8857"/>
                    <a:pt x="8858" y="6871"/>
                    <a:pt x="8858" y="4430"/>
                  </a:cubicBezTo>
                  <a:cubicBezTo>
                    <a:pt x="8858" y="1988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2980700" y="4050600"/>
              <a:ext cx="651475" cy="651150"/>
            </a:xfrm>
            <a:custGeom>
              <a:avLst/>
              <a:gdLst/>
              <a:ahLst/>
              <a:cxnLst/>
              <a:rect l="l" t="t" r="r" b="b"/>
              <a:pathLst>
                <a:path w="26059" h="26046" extrusionOk="0">
                  <a:moveTo>
                    <a:pt x="13408" y="1"/>
                  </a:moveTo>
                  <a:cubicBezTo>
                    <a:pt x="13351" y="1"/>
                    <a:pt x="13302" y="47"/>
                    <a:pt x="13301" y="107"/>
                  </a:cubicBezTo>
                  <a:cubicBezTo>
                    <a:pt x="13299" y="168"/>
                    <a:pt x="13348" y="219"/>
                    <a:pt x="13408" y="219"/>
                  </a:cubicBezTo>
                  <a:cubicBezTo>
                    <a:pt x="13408" y="219"/>
                    <a:pt x="13409" y="219"/>
                    <a:pt x="13410" y="219"/>
                  </a:cubicBezTo>
                  <a:lnTo>
                    <a:pt x="13443" y="219"/>
                  </a:lnTo>
                  <a:cubicBezTo>
                    <a:pt x="13501" y="217"/>
                    <a:pt x="13549" y="170"/>
                    <a:pt x="13549" y="111"/>
                  </a:cubicBezTo>
                  <a:cubicBezTo>
                    <a:pt x="13551" y="53"/>
                    <a:pt x="13504" y="4"/>
                    <a:pt x="13446" y="1"/>
                  </a:cubicBezTo>
                  <a:lnTo>
                    <a:pt x="13417" y="1"/>
                  </a:lnTo>
                  <a:cubicBezTo>
                    <a:pt x="13414" y="1"/>
                    <a:pt x="13411" y="1"/>
                    <a:pt x="13408" y="1"/>
                  </a:cubicBezTo>
                  <a:close/>
                  <a:moveTo>
                    <a:pt x="12544" y="2"/>
                  </a:moveTo>
                  <a:cubicBezTo>
                    <a:pt x="12541" y="2"/>
                    <a:pt x="12539" y="2"/>
                    <a:pt x="12536" y="3"/>
                  </a:cubicBezTo>
                  <a:lnTo>
                    <a:pt x="12504" y="4"/>
                  </a:lnTo>
                  <a:cubicBezTo>
                    <a:pt x="12362" y="14"/>
                    <a:pt x="12368" y="224"/>
                    <a:pt x="12510" y="224"/>
                  </a:cubicBezTo>
                  <a:lnTo>
                    <a:pt x="12517" y="222"/>
                  </a:lnTo>
                  <a:lnTo>
                    <a:pt x="12543" y="222"/>
                  </a:lnTo>
                  <a:cubicBezTo>
                    <a:pt x="12602" y="220"/>
                    <a:pt x="12651" y="170"/>
                    <a:pt x="12649" y="109"/>
                  </a:cubicBezTo>
                  <a:cubicBezTo>
                    <a:pt x="12646" y="52"/>
                    <a:pt x="12597" y="2"/>
                    <a:pt x="12544" y="2"/>
                  </a:cubicBezTo>
                  <a:close/>
                  <a:moveTo>
                    <a:pt x="14311" y="58"/>
                  </a:moveTo>
                  <a:cubicBezTo>
                    <a:pt x="14257" y="58"/>
                    <a:pt x="14210" y="99"/>
                    <a:pt x="14202" y="154"/>
                  </a:cubicBezTo>
                  <a:cubicBezTo>
                    <a:pt x="14196" y="215"/>
                    <a:pt x="14241" y="270"/>
                    <a:pt x="14302" y="275"/>
                  </a:cubicBezTo>
                  <a:lnTo>
                    <a:pt x="14335" y="280"/>
                  </a:lnTo>
                  <a:lnTo>
                    <a:pt x="14344" y="280"/>
                  </a:lnTo>
                  <a:lnTo>
                    <a:pt x="14344" y="278"/>
                  </a:lnTo>
                  <a:cubicBezTo>
                    <a:pt x="14399" y="278"/>
                    <a:pt x="14435" y="235"/>
                    <a:pt x="14439" y="178"/>
                  </a:cubicBezTo>
                  <a:cubicBezTo>
                    <a:pt x="14446" y="119"/>
                    <a:pt x="14388" y="64"/>
                    <a:pt x="14328" y="59"/>
                  </a:cubicBezTo>
                  <a:cubicBezTo>
                    <a:pt x="14322" y="58"/>
                    <a:pt x="14317" y="58"/>
                    <a:pt x="14311" y="58"/>
                  </a:cubicBezTo>
                  <a:close/>
                  <a:moveTo>
                    <a:pt x="11610" y="71"/>
                  </a:moveTo>
                  <a:cubicBezTo>
                    <a:pt x="11606" y="71"/>
                    <a:pt x="11603" y="72"/>
                    <a:pt x="11599" y="72"/>
                  </a:cubicBezTo>
                  <a:cubicBezTo>
                    <a:pt x="11462" y="86"/>
                    <a:pt x="11472" y="288"/>
                    <a:pt x="11609" y="290"/>
                  </a:cubicBezTo>
                  <a:lnTo>
                    <a:pt x="11618" y="290"/>
                  </a:lnTo>
                  <a:lnTo>
                    <a:pt x="11651" y="286"/>
                  </a:lnTo>
                  <a:cubicBezTo>
                    <a:pt x="11710" y="280"/>
                    <a:pt x="11741" y="227"/>
                    <a:pt x="11733" y="165"/>
                  </a:cubicBezTo>
                  <a:cubicBezTo>
                    <a:pt x="11727" y="109"/>
                    <a:pt x="11668" y="71"/>
                    <a:pt x="11610" y="71"/>
                  </a:cubicBezTo>
                  <a:close/>
                  <a:moveTo>
                    <a:pt x="15209" y="177"/>
                  </a:moveTo>
                  <a:cubicBezTo>
                    <a:pt x="15156" y="177"/>
                    <a:pt x="15110" y="216"/>
                    <a:pt x="15102" y="270"/>
                  </a:cubicBezTo>
                  <a:cubicBezTo>
                    <a:pt x="15093" y="330"/>
                    <a:pt x="15135" y="386"/>
                    <a:pt x="15194" y="396"/>
                  </a:cubicBezTo>
                  <a:lnTo>
                    <a:pt x="15220" y="399"/>
                  </a:lnTo>
                  <a:cubicBezTo>
                    <a:pt x="15226" y="401"/>
                    <a:pt x="15233" y="401"/>
                    <a:pt x="15239" y="401"/>
                  </a:cubicBezTo>
                  <a:cubicBezTo>
                    <a:pt x="15372" y="401"/>
                    <a:pt x="15389" y="209"/>
                    <a:pt x="15259" y="185"/>
                  </a:cubicBezTo>
                  <a:lnTo>
                    <a:pt x="15226" y="178"/>
                  </a:lnTo>
                  <a:cubicBezTo>
                    <a:pt x="15221" y="177"/>
                    <a:pt x="15215" y="177"/>
                    <a:pt x="15209" y="177"/>
                  </a:cubicBezTo>
                  <a:close/>
                  <a:moveTo>
                    <a:pt x="10743" y="196"/>
                  </a:moveTo>
                  <a:cubicBezTo>
                    <a:pt x="10737" y="196"/>
                    <a:pt x="10730" y="196"/>
                    <a:pt x="10723" y="198"/>
                  </a:cubicBezTo>
                  <a:lnTo>
                    <a:pt x="10694" y="203"/>
                  </a:lnTo>
                  <a:cubicBezTo>
                    <a:pt x="10563" y="225"/>
                    <a:pt x="10580" y="420"/>
                    <a:pt x="10714" y="420"/>
                  </a:cubicBezTo>
                  <a:cubicBezTo>
                    <a:pt x="10714" y="420"/>
                    <a:pt x="10715" y="420"/>
                    <a:pt x="10715" y="420"/>
                  </a:cubicBezTo>
                  <a:cubicBezTo>
                    <a:pt x="10722" y="419"/>
                    <a:pt x="10728" y="419"/>
                    <a:pt x="10735" y="419"/>
                  </a:cubicBezTo>
                  <a:lnTo>
                    <a:pt x="10762" y="412"/>
                  </a:lnTo>
                  <a:cubicBezTo>
                    <a:pt x="10822" y="403"/>
                    <a:pt x="10860" y="344"/>
                    <a:pt x="10851" y="286"/>
                  </a:cubicBezTo>
                  <a:cubicBezTo>
                    <a:pt x="10841" y="234"/>
                    <a:pt x="10795" y="196"/>
                    <a:pt x="10743" y="196"/>
                  </a:cubicBezTo>
                  <a:close/>
                  <a:moveTo>
                    <a:pt x="16091" y="357"/>
                  </a:moveTo>
                  <a:cubicBezTo>
                    <a:pt x="16041" y="357"/>
                    <a:pt x="15995" y="390"/>
                    <a:pt x="15983" y="440"/>
                  </a:cubicBezTo>
                  <a:cubicBezTo>
                    <a:pt x="15968" y="501"/>
                    <a:pt x="16007" y="561"/>
                    <a:pt x="16068" y="574"/>
                  </a:cubicBezTo>
                  <a:lnTo>
                    <a:pt x="16096" y="580"/>
                  </a:lnTo>
                  <a:cubicBezTo>
                    <a:pt x="16104" y="582"/>
                    <a:pt x="16114" y="583"/>
                    <a:pt x="16122" y="583"/>
                  </a:cubicBezTo>
                  <a:cubicBezTo>
                    <a:pt x="16251" y="583"/>
                    <a:pt x="16273" y="398"/>
                    <a:pt x="16147" y="367"/>
                  </a:cubicBezTo>
                  <a:lnTo>
                    <a:pt x="16120" y="361"/>
                  </a:lnTo>
                  <a:cubicBezTo>
                    <a:pt x="16110" y="358"/>
                    <a:pt x="16100" y="357"/>
                    <a:pt x="16091" y="357"/>
                  </a:cubicBezTo>
                  <a:close/>
                  <a:moveTo>
                    <a:pt x="9861" y="383"/>
                  </a:moveTo>
                  <a:cubicBezTo>
                    <a:pt x="9852" y="383"/>
                    <a:pt x="9843" y="384"/>
                    <a:pt x="9835" y="386"/>
                  </a:cubicBezTo>
                  <a:lnTo>
                    <a:pt x="9802" y="394"/>
                  </a:lnTo>
                  <a:cubicBezTo>
                    <a:pt x="9680" y="427"/>
                    <a:pt x="9704" y="609"/>
                    <a:pt x="9831" y="609"/>
                  </a:cubicBezTo>
                  <a:lnTo>
                    <a:pt x="9833" y="611"/>
                  </a:lnTo>
                  <a:cubicBezTo>
                    <a:pt x="9841" y="609"/>
                    <a:pt x="9851" y="607"/>
                    <a:pt x="9860" y="604"/>
                  </a:cubicBezTo>
                  <a:lnTo>
                    <a:pt x="9886" y="598"/>
                  </a:lnTo>
                  <a:cubicBezTo>
                    <a:pt x="9944" y="585"/>
                    <a:pt x="9980" y="525"/>
                    <a:pt x="9965" y="467"/>
                  </a:cubicBezTo>
                  <a:cubicBezTo>
                    <a:pt x="9954" y="416"/>
                    <a:pt x="9910" y="383"/>
                    <a:pt x="9861" y="383"/>
                  </a:cubicBezTo>
                  <a:close/>
                  <a:moveTo>
                    <a:pt x="17001" y="609"/>
                  </a:moveTo>
                  <a:lnTo>
                    <a:pt x="16965" y="712"/>
                  </a:lnTo>
                  <a:lnTo>
                    <a:pt x="16954" y="823"/>
                  </a:lnTo>
                  <a:lnTo>
                    <a:pt x="16993" y="722"/>
                  </a:lnTo>
                  <a:lnTo>
                    <a:pt x="16959" y="825"/>
                  </a:lnTo>
                  <a:cubicBezTo>
                    <a:pt x="16968" y="828"/>
                    <a:pt x="16978" y="830"/>
                    <a:pt x="16989" y="830"/>
                  </a:cubicBezTo>
                  <a:lnTo>
                    <a:pt x="16989" y="832"/>
                  </a:lnTo>
                  <a:cubicBezTo>
                    <a:pt x="17033" y="832"/>
                    <a:pt x="17067" y="799"/>
                    <a:pt x="17083" y="751"/>
                  </a:cubicBezTo>
                  <a:cubicBezTo>
                    <a:pt x="17101" y="694"/>
                    <a:pt x="17057" y="630"/>
                    <a:pt x="17001" y="609"/>
                  </a:cubicBezTo>
                  <a:close/>
                  <a:moveTo>
                    <a:pt x="8970" y="644"/>
                  </a:moveTo>
                  <a:cubicBezTo>
                    <a:pt x="8957" y="644"/>
                    <a:pt x="8944" y="646"/>
                    <a:pt x="8931" y="649"/>
                  </a:cubicBezTo>
                  <a:cubicBezTo>
                    <a:pt x="8812" y="686"/>
                    <a:pt x="8839" y="864"/>
                    <a:pt x="8965" y="864"/>
                  </a:cubicBezTo>
                  <a:cubicBezTo>
                    <a:pt x="8975" y="862"/>
                    <a:pt x="8986" y="861"/>
                    <a:pt x="8998" y="859"/>
                  </a:cubicBezTo>
                  <a:lnTo>
                    <a:pt x="9027" y="848"/>
                  </a:lnTo>
                  <a:cubicBezTo>
                    <a:pt x="9085" y="830"/>
                    <a:pt x="9102" y="772"/>
                    <a:pt x="9083" y="714"/>
                  </a:cubicBezTo>
                  <a:cubicBezTo>
                    <a:pt x="9068" y="669"/>
                    <a:pt x="9018" y="644"/>
                    <a:pt x="8970" y="644"/>
                  </a:cubicBezTo>
                  <a:close/>
                  <a:moveTo>
                    <a:pt x="17813" y="907"/>
                  </a:moveTo>
                  <a:cubicBezTo>
                    <a:pt x="17769" y="907"/>
                    <a:pt x="17727" y="933"/>
                    <a:pt x="17710" y="977"/>
                  </a:cubicBezTo>
                  <a:cubicBezTo>
                    <a:pt x="17688" y="1035"/>
                    <a:pt x="17718" y="1099"/>
                    <a:pt x="17776" y="1120"/>
                  </a:cubicBezTo>
                  <a:lnTo>
                    <a:pt x="17802" y="1130"/>
                  </a:lnTo>
                  <a:cubicBezTo>
                    <a:pt x="17815" y="1135"/>
                    <a:pt x="17830" y="1138"/>
                    <a:pt x="17843" y="1138"/>
                  </a:cubicBezTo>
                  <a:lnTo>
                    <a:pt x="17844" y="1138"/>
                  </a:lnTo>
                  <a:cubicBezTo>
                    <a:pt x="17845" y="1138"/>
                    <a:pt x="17845" y="1138"/>
                    <a:pt x="17846" y="1138"/>
                  </a:cubicBezTo>
                  <a:cubicBezTo>
                    <a:pt x="17964" y="1138"/>
                    <a:pt x="17997" y="972"/>
                    <a:pt x="17884" y="927"/>
                  </a:cubicBezTo>
                  <a:lnTo>
                    <a:pt x="17855" y="915"/>
                  </a:lnTo>
                  <a:cubicBezTo>
                    <a:pt x="17841" y="909"/>
                    <a:pt x="17827" y="907"/>
                    <a:pt x="17813" y="907"/>
                  </a:cubicBezTo>
                  <a:close/>
                  <a:moveTo>
                    <a:pt x="8148" y="947"/>
                  </a:moveTo>
                  <a:cubicBezTo>
                    <a:pt x="8133" y="947"/>
                    <a:pt x="8117" y="951"/>
                    <a:pt x="8102" y="957"/>
                  </a:cubicBezTo>
                  <a:lnTo>
                    <a:pt x="8075" y="969"/>
                  </a:lnTo>
                  <a:cubicBezTo>
                    <a:pt x="7965" y="1015"/>
                    <a:pt x="7998" y="1178"/>
                    <a:pt x="8117" y="1178"/>
                  </a:cubicBezTo>
                  <a:cubicBezTo>
                    <a:pt x="8131" y="1178"/>
                    <a:pt x="8146" y="1175"/>
                    <a:pt x="8159" y="1170"/>
                  </a:cubicBezTo>
                  <a:lnTo>
                    <a:pt x="8185" y="1159"/>
                  </a:lnTo>
                  <a:cubicBezTo>
                    <a:pt x="8243" y="1138"/>
                    <a:pt x="8272" y="1072"/>
                    <a:pt x="8249" y="1015"/>
                  </a:cubicBezTo>
                  <a:cubicBezTo>
                    <a:pt x="8231" y="973"/>
                    <a:pt x="8191" y="947"/>
                    <a:pt x="8148" y="947"/>
                  </a:cubicBezTo>
                  <a:close/>
                  <a:moveTo>
                    <a:pt x="18635" y="1271"/>
                  </a:moveTo>
                  <a:cubicBezTo>
                    <a:pt x="18535" y="1271"/>
                    <a:pt x="18479" y="1423"/>
                    <a:pt x="18591" y="1480"/>
                  </a:cubicBezTo>
                  <a:lnTo>
                    <a:pt x="18618" y="1493"/>
                  </a:lnTo>
                  <a:cubicBezTo>
                    <a:pt x="18633" y="1501"/>
                    <a:pt x="18649" y="1504"/>
                    <a:pt x="18665" y="1504"/>
                  </a:cubicBezTo>
                  <a:cubicBezTo>
                    <a:pt x="18781" y="1504"/>
                    <a:pt x="18817" y="1348"/>
                    <a:pt x="18713" y="1296"/>
                  </a:cubicBezTo>
                  <a:lnTo>
                    <a:pt x="18688" y="1285"/>
                  </a:lnTo>
                  <a:cubicBezTo>
                    <a:pt x="18669" y="1275"/>
                    <a:pt x="18652" y="1271"/>
                    <a:pt x="18635" y="1271"/>
                  </a:cubicBezTo>
                  <a:close/>
                  <a:moveTo>
                    <a:pt x="7318" y="1321"/>
                  </a:moveTo>
                  <a:cubicBezTo>
                    <a:pt x="7302" y="1321"/>
                    <a:pt x="7286" y="1324"/>
                    <a:pt x="7270" y="1332"/>
                  </a:cubicBezTo>
                  <a:lnTo>
                    <a:pt x="7243" y="1344"/>
                  </a:lnTo>
                  <a:cubicBezTo>
                    <a:pt x="7140" y="1396"/>
                    <a:pt x="7176" y="1551"/>
                    <a:pt x="7289" y="1551"/>
                  </a:cubicBezTo>
                  <a:cubicBezTo>
                    <a:pt x="7290" y="1551"/>
                    <a:pt x="7291" y="1551"/>
                    <a:pt x="7291" y="1551"/>
                  </a:cubicBezTo>
                  <a:lnTo>
                    <a:pt x="7293" y="1551"/>
                  </a:lnTo>
                  <a:cubicBezTo>
                    <a:pt x="7309" y="1551"/>
                    <a:pt x="7325" y="1548"/>
                    <a:pt x="7340" y="1540"/>
                  </a:cubicBezTo>
                  <a:lnTo>
                    <a:pt x="7365" y="1528"/>
                  </a:lnTo>
                  <a:cubicBezTo>
                    <a:pt x="7419" y="1501"/>
                    <a:pt x="7441" y="1436"/>
                    <a:pt x="7415" y="1382"/>
                  </a:cubicBezTo>
                  <a:cubicBezTo>
                    <a:pt x="7397" y="1343"/>
                    <a:pt x="7358" y="1321"/>
                    <a:pt x="7318" y="1321"/>
                  </a:cubicBezTo>
                  <a:close/>
                  <a:moveTo>
                    <a:pt x="19494" y="1709"/>
                  </a:moveTo>
                  <a:lnTo>
                    <a:pt x="19438" y="1803"/>
                  </a:lnTo>
                  <a:lnTo>
                    <a:pt x="19396" y="1906"/>
                  </a:lnTo>
                  <a:lnTo>
                    <a:pt x="19396" y="1906"/>
                  </a:lnTo>
                  <a:lnTo>
                    <a:pt x="19463" y="1817"/>
                  </a:lnTo>
                  <a:lnTo>
                    <a:pt x="19409" y="1912"/>
                  </a:lnTo>
                  <a:cubicBezTo>
                    <a:pt x="19425" y="1922"/>
                    <a:pt x="19444" y="1927"/>
                    <a:pt x="19463" y="1927"/>
                  </a:cubicBezTo>
                  <a:cubicBezTo>
                    <a:pt x="19575" y="1927"/>
                    <a:pt x="19615" y="1780"/>
                    <a:pt x="19518" y="1723"/>
                  </a:cubicBezTo>
                  <a:lnTo>
                    <a:pt x="19494" y="1709"/>
                  </a:lnTo>
                  <a:close/>
                  <a:moveTo>
                    <a:pt x="6521" y="1749"/>
                  </a:moveTo>
                  <a:cubicBezTo>
                    <a:pt x="6503" y="1749"/>
                    <a:pt x="6484" y="1754"/>
                    <a:pt x="6467" y="1764"/>
                  </a:cubicBezTo>
                  <a:lnTo>
                    <a:pt x="6438" y="1780"/>
                  </a:lnTo>
                  <a:cubicBezTo>
                    <a:pt x="6346" y="1840"/>
                    <a:pt x="6386" y="1982"/>
                    <a:pt x="6496" y="1982"/>
                  </a:cubicBezTo>
                  <a:lnTo>
                    <a:pt x="6498" y="1982"/>
                  </a:lnTo>
                  <a:cubicBezTo>
                    <a:pt x="6517" y="1982"/>
                    <a:pt x="6536" y="1977"/>
                    <a:pt x="6554" y="1965"/>
                  </a:cubicBezTo>
                  <a:lnTo>
                    <a:pt x="6575" y="1954"/>
                  </a:lnTo>
                  <a:cubicBezTo>
                    <a:pt x="6627" y="1923"/>
                    <a:pt x="6646" y="1857"/>
                    <a:pt x="6615" y="1804"/>
                  </a:cubicBezTo>
                  <a:cubicBezTo>
                    <a:pt x="6596" y="1769"/>
                    <a:pt x="6559" y="1749"/>
                    <a:pt x="6521" y="1749"/>
                  </a:cubicBezTo>
                  <a:close/>
                  <a:moveTo>
                    <a:pt x="20203" y="2168"/>
                  </a:moveTo>
                  <a:cubicBezTo>
                    <a:pt x="20109" y="2168"/>
                    <a:pt x="20044" y="2305"/>
                    <a:pt x="20146" y="2370"/>
                  </a:cubicBezTo>
                  <a:lnTo>
                    <a:pt x="20168" y="2386"/>
                  </a:lnTo>
                  <a:cubicBezTo>
                    <a:pt x="20186" y="2398"/>
                    <a:pt x="20209" y="2404"/>
                    <a:pt x="20230" y="2404"/>
                  </a:cubicBezTo>
                  <a:cubicBezTo>
                    <a:pt x="20338" y="2404"/>
                    <a:pt x="20381" y="2265"/>
                    <a:pt x="20291" y="2204"/>
                  </a:cubicBezTo>
                  <a:lnTo>
                    <a:pt x="20265" y="2188"/>
                  </a:lnTo>
                  <a:cubicBezTo>
                    <a:pt x="20244" y="2174"/>
                    <a:pt x="20223" y="2168"/>
                    <a:pt x="20203" y="2168"/>
                  </a:cubicBezTo>
                  <a:close/>
                  <a:moveTo>
                    <a:pt x="5758" y="2230"/>
                  </a:moveTo>
                  <a:cubicBezTo>
                    <a:pt x="5738" y="2230"/>
                    <a:pt x="5716" y="2236"/>
                    <a:pt x="5694" y="2251"/>
                  </a:cubicBezTo>
                  <a:lnTo>
                    <a:pt x="5670" y="2267"/>
                  </a:lnTo>
                  <a:cubicBezTo>
                    <a:pt x="5583" y="2328"/>
                    <a:pt x="5625" y="2467"/>
                    <a:pt x="5733" y="2467"/>
                  </a:cubicBezTo>
                  <a:cubicBezTo>
                    <a:pt x="5756" y="2467"/>
                    <a:pt x="5777" y="2461"/>
                    <a:pt x="5794" y="2448"/>
                  </a:cubicBezTo>
                  <a:lnTo>
                    <a:pt x="5819" y="2432"/>
                  </a:lnTo>
                  <a:cubicBezTo>
                    <a:pt x="5918" y="2364"/>
                    <a:pt x="5852" y="2230"/>
                    <a:pt x="5758" y="2230"/>
                  </a:cubicBezTo>
                  <a:close/>
                  <a:moveTo>
                    <a:pt x="20938" y="2696"/>
                  </a:moveTo>
                  <a:cubicBezTo>
                    <a:pt x="20848" y="2696"/>
                    <a:pt x="20778" y="2821"/>
                    <a:pt x="20870" y="2893"/>
                  </a:cubicBezTo>
                  <a:lnTo>
                    <a:pt x="20894" y="2911"/>
                  </a:lnTo>
                  <a:cubicBezTo>
                    <a:pt x="20913" y="2927"/>
                    <a:pt x="20936" y="2935"/>
                    <a:pt x="20960" y="2935"/>
                  </a:cubicBezTo>
                  <a:cubicBezTo>
                    <a:pt x="21065" y="2935"/>
                    <a:pt x="21110" y="2802"/>
                    <a:pt x="21028" y="2738"/>
                  </a:cubicBezTo>
                  <a:lnTo>
                    <a:pt x="21005" y="2720"/>
                  </a:lnTo>
                  <a:cubicBezTo>
                    <a:pt x="20983" y="2703"/>
                    <a:pt x="20960" y="2696"/>
                    <a:pt x="20938" y="2696"/>
                  </a:cubicBezTo>
                  <a:close/>
                  <a:moveTo>
                    <a:pt x="5031" y="2764"/>
                  </a:moveTo>
                  <a:cubicBezTo>
                    <a:pt x="5007" y="2764"/>
                    <a:pt x="4981" y="2772"/>
                    <a:pt x="4961" y="2790"/>
                  </a:cubicBezTo>
                  <a:lnTo>
                    <a:pt x="4936" y="2809"/>
                  </a:lnTo>
                  <a:cubicBezTo>
                    <a:pt x="4856" y="2873"/>
                    <a:pt x="4902" y="3004"/>
                    <a:pt x="5006" y="3004"/>
                  </a:cubicBezTo>
                  <a:lnTo>
                    <a:pt x="5007" y="3004"/>
                  </a:lnTo>
                  <a:cubicBezTo>
                    <a:pt x="5032" y="3004"/>
                    <a:pt x="5054" y="2994"/>
                    <a:pt x="5073" y="2980"/>
                  </a:cubicBezTo>
                  <a:lnTo>
                    <a:pt x="5094" y="2962"/>
                  </a:lnTo>
                  <a:cubicBezTo>
                    <a:pt x="5146" y="2927"/>
                    <a:pt x="5156" y="2856"/>
                    <a:pt x="5117" y="2806"/>
                  </a:cubicBezTo>
                  <a:cubicBezTo>
                    <a:pt x="5096" y="2778"/>
                    <a:pt x="5064" y="2764"/>
                    <a:pt x="5031" y="2764"/>
                  </a:cubicBezTo>
                  <a:close/>
                  <a:moveTo>
                    <a:pt x="21631" y="3274"/>
                  </a:moveTo>
                  <a:cubicBezTo>
                    <a:pt x="21543" y="3274"/>
                    <a:pt x="21474" y="3395"/>
                    <a:pt x="21562" y="3469"/>
                  </a:cubicBezTo>
                  <a:lnTo>
                    <a:pt x="21580" y="3485"/>
                  </a:lnTo>
                  <a:cubicBezTo>
                    <a:pt x="21600" y="3504"/>
                    <a:pt x="21626" y="3514"/>
                    <a:pt x="21654" y="3514"/>
                  </a:cubicBezTo>
                  <a:cubicBezTo>
                    <a:pt x="21754" y="3514"/>
                    <a:pt x="21800" y="3391"/>
                    <a:pt x="21728" y="3323"/>
                  </a:cubicBezTo>
                  <a:lnTo>
                    <a:pt x="21702" y="3302"/>
                  </a:lnTo>
                  <a:cubicBezTo>
                    <a:pt x="21679" y="3283"/>
                    <a:pt x="21654" y="3274"/>
                    <a:pt x="21631" y="3274"/>
                  </a:cubicBezTo>
                  <a:close/>
                  <a:moveTo>
                    <a:pt x="4332" y="3365"/>
                  </a:moveTo>
                  <a:cubicBezTo>
                    <a:pt x="4300" y="3365"/>
                    <a:pt x="4267" y="3377"/>
                    <a:pt x="4244" y="3398"/>
                  </a:cubicBezTo>
                  <a:cubicBezTo>
                    <a:pt x="4169" y="3465"/>
                    <a:pt x="4215" y="3590"/>
                    <a:pt x="4317" y="3590"/>
                  </a:cubicBezTo>
                  <a:lnTo>
                    <a:pt x="4319" y="3590"/>
                  </a:lnTo>
                  <a:cubicBezTo>
                    <a:pt x="4344" y="3590"/>
                    <a:pt x="4370" y="3580"/>
                    <a:pt x="4390" y="3562"/>
                  </a:cubicBezTo>
                  <a:lnTo>
                    <a:pt x="4412" y="3541"/>
                  </a:lnTo>
                  <a:cubicBezTo>
                    <a:pt x="4457" y="3501"/>
                    <a:pt x="4449" y="3441"/>
                    <a:pt x="4409" y="3396"/>
                  </a:cubicBezTo>
                  <a:cubicBezTo>
                    <a:pt x="4390" y="3374"/>
                    <a:pt x="4361" y="3365"/>
                    <a:pt x="4332" y="3365"/>
                  </a:cubicBezTo>
                  <a:close/>
                  <a:moveTo>
                    <a:pt x="22365" y="3936"/>
                  </a:moveTo>
                  <a:lnTo>
                    <a:pt x="22284" y="4011"/>
                  </a:lnTo>
                  <a:lnTo>
                    <a:pt x="22220" y="4101"/>
                  </a:lnTo>
                  <a:lnTo>
                    <a:pt x="22305" y="4031"/>
                  </a:lnTo>
                  <a:lnTo>
                    <a:pt x="22226" y="4107"/>
                  </a:lnTo>
                  <a:cubicBezTo>
                    <a:pt x="22242" y="4125"/>
                    <a:pt x="22265" y="4135"/>
                    <a:pt x="22289" y="4135"/>
                  </a:cubicBezTo>
                  <a:lnTo>
                    <a:pt x="22291" y="4135"/>
                  </a:lnTo>
                  <a:cubicBezTo>
                    <a:pt x="22321" y="4133"/>
                    <a:pt x="22349" y="4122"/>
                    <a:pt x="22370" y="4101"/>
                  </a:cubicBezTo>
                  <a:cubicBezTo>
                    <a:pt x="22413" y="4059"/>
                    <a:pt x="22405" y="3980"/>
                    <a:pt x="22365" y="3936"/>
                  </a:cubicBezTo>
                  <a:close/>
                  <a:moveTo>
                    <a:pt x="3691" y="3981"/>
                  </a:moveTo>
                  <a:cubicBezTo>
                    <a:pt x="3664" y="3981"/>
                    <a:pt x="3637" y="3991"/>
                    <a:pt x="3612" y="4017"/>
                  </a:cubicBezTo>
                  <a:lnTo>
                    <a:pt x="3593" y="4036"/>
                  </a:lnTo>
                  <a:cubicBezTo>
                    <a:pt x="3551" y="4080"/>
                    <a:pt x="3553" y="4149"/>
                    <a:pt x="3596" y="4191"/>
                  </a:cubicBezTo>
                  <a:cubicBezTo>
                    <a:pt x="3617" y="4211"/>
                    <a:pt x="3643" y="4222"/>
                    <a:pt x="3672" y="4222"/>
                  </a:cubicBezTo>
                  <a:lnTo>
                    <a:pt x="3673" y="4222"/>
                  </a:lnTo>
                  <a:cubicBezTo>
                    <a:pt x="3703" y="4222"/>
                    <a:pt x="3730" y="4211"/>
                    <a:pt x="3751" y="4190"/>
                  </a:cubicBezTo>
                  <a:lnTo>
                    <a:pt x="3770" y="4169"/>
                  </a:lnTo>
                  <a:cubicBezTo>
                    <a:pt x="3847" y="4088"/>
                    <a:pt x="3775" y="3981"/>
                    <a:pt x="3691" y="3981"/>
                  </a:cubicBezTo>
                  <a:close/>
                  <a:moveTo>
                    <a:pt x="22891" y="4565"/>
                  </a:moveTo>
                  <a:cubicBezTo>
                    <a:pt x="22810" y="4565"/>
                    <a:pt x="22735" y="4667"/>
                    <a:pt x="22809" y="4749"/>
                  </a:cubicBezTo>
                  <a:lnTo>
                    <a:pt x="22826" y="4772"/>
                  </a:lnTo>
                  <a:cubicBezTo>
                    <a:pt x="22847" y="4796"/>
                    <a:pt x="22878" y="4810"/>
                    <a:pt x="22910" y="4810"/>
                  </a:cubicBezTo>
                  <a:cubicBezTo>
                    <a:pt x="23004" y="4810"/>
                    <a:pt x="23054" y="4702"/>
                    <a:pt x="22994" y="4631"/>
                  </a:cubicBezTo>
                  <a:lnTo>
                    <a:pt x="22975" y="4609"/>
                  </a:lnTo>
                  <a:cubicBezTo>
                    <a:pt x="22950" y="4578"/>
                    <a:pt x="22920" y="4565"/>
                    <a:pt x="22891" y="4565"/>
                  </a:cubicBezTo>
                  <a:close/>
                  <a:moveTo>
                    <a:pt x="3088" y="4654"/>
                  </a:moveTo>
                  <a:cubicBezTo>
                    <a:pt x="3060" y="4654"/>
                    <a:pt x="3031" y="4666"/>
                    <a:pt x="3007" y="4694"/>
                  </a:cubicBezTo>
                  <a:lnTo>
                    <a:pt x="2986" y="4720"/>
                  </a:lnTo>
                  <a:cubicBezTo>
                    <a:pt x="2949" y="4769"/>
                    <a:pt x="2957" y="4836"/>
                    <a:pt x="3006" y="4873"/>
                  </a:cubicBezTo>
                  <a:cubicBezTo>
                    <a:pt x="3023" y="4890"/>
                    <a:pt x="3048" y="4898"/>
                    <a:pt x="3072" y="4898"/>
                  </a:cubicBezTo>
                  <a:lnTo>
                    <a:pt x="3073" y="4898"/>
                  </a:lnTo>
                  <a:cubicBezTo>
                    <a:pt x="3106" y="4898"/>
                    <a:pt x="3138" y="4881"/>
                    <a:pt x="3159" y="4856"/>
                  </a:cubicBezTo>
                  <a:lnTo>
                    <a:pt x="3173" y="4836"/>
                  </a:lnTo>
                  <a:cubicBezTo>
                    <a:pt x="3244" y="4754"/>
                    <a:pt x="3170" y="4654"/>
                    <a:pt x="3088" y="4654"/>
                  </a:cubicBezTo>
                  <a:close/>
                  <a:moveTo>
                    <a:pt x="23456" y="5278"/>
                  </a:moveTo>
                  <a:cubicBezTo>
                    <a:pt x="23377" y="5278"/>
                    <a:pt x="23302" y="5370"/>
                    <a:pt x="23365" y="5454"/>
                  </a:cubicBezTo>
                  <a:lnTo>
                    <a:pt x="23381" y="5477"/>
                  </a:lnTo>
                  <a:cubicBezTo>
                    <a:pt x="23400" y="5506"/>
                    <a:pt x="23434" y="5522"/>
                    <a:pt x="23470" y="5522"/>
                  </a:cubicBezTo>
                  <a:cubicBezTo>
                    <a:pt x="23492" y="5522"/>
                    <a:pt x="23515" y="5515"/>
                    <a:pt x="23533" y="5502"/>
                  </a:cubicBezTo>
                  <a:cubicBezTo>
                    <a:pt x="23583" y="5467"/>
                    <a:pt x="23594" y="5398"/>
                    <a:pt x="23559" y="5349"/>
                  </a:cubicBezTo>
                  <a:lnTo>
                    <a:pt x="23541" y="5323"/>
                  </a:lnTo>
                  <a:cubicBezTo>
                    <a:pt x="23517" y="5291"/>
                    <a:pt x="23486" y="5278"/>
                    <a:pt x="23456" y="5278"/>
                  </a:cubicBezTo>
                  <a:close/>
                  <a:moveTo>
                    <a:pt x="2539" y="5384"/>
                  </a:moveTo>
                  <a:cubicBezTo>
                    <a:pt x="2498" y="5384"/>
                    <a:pt x="2456" y="5405"/>
                    <a:pt x="2433" y="5438"/>
                  </a:cubicBezTo>
                  <a:cubicBezTo>
                    <a:pt x="2398" y="5486"/>
                    <a:pt x="2407" y="5554"/>
                    <a:pt x="2456" y="5591"/>
                  </a:cubicBezTo>
                  <a:cubicBezTo>
                    <a:pt x="2475" y="5604"/>
                    <a:pt x="2498" y="5612"/>
                    <a:pt x="2520" y="5612"/>
                  </a:cubicBezTo>
                  <a:lnTo>
                    <a:pt x="2522" y="5612"/>
                  </a:lnTo>
                  <a:cubicBezTo>
                    <a:pt x="2556" y="5612"/>
                    <a:pt x="2588" y="5596"/>
                    <a:pt x="2609" y="5567"/>
                  </a:cubicBezTo>
                  <a:lnTo>
                    <a:pt x="2627" y="5543"/>
                  </a:lnTo>
                  <a:cubicBezTo>
                    <a:pt x="2662" y="5494"/>
                    <a:pt x="2644" y="5436"/>
                    <a:pt x="2594" y="5401"/>
                  </a:cubicBezTo>
                  <a:cubicBezTo>
                    <a:pt x="2578" y="5389"/>
                    <a:pt x="2559" y="5384"/>
                    <a:pt x="2539" y="5384"/>
                  </a:cubicBezTo>
                  <a:close/>
                  <a:moveTo>
                    <a:pt x="23964" y="6026"/>
                  </a:moveTo>
                  <a:cubicBezTo>
                    <a:pt x="23888" y="6026"/>
                    <a:pt x="23813" y="6111"/>
                    <a:pt x="23870" y="6196"/>
                  </a:cubicBezTo>
                  <a:lnTo>
                    <a:pt x="23884" y="6219"/>
                  </a:lnTo>
                  <a:cubicBezTo>
                    <a:pt x="23904" y="6251"/>
                    <a:pt x="23939" y="6270"/>
                    <a:pt x="23976" y="6270"/>
                  </a:cubicBezTo>
                  <a:lnTo>
                    <a:pt x="23978" y="6270"/>
                  </a:lnTo>
                  <a:cubicBezTo>
                    <a:pt x="23997" y="6270"/>
                    <a:pt x="24017" y="6265"/>
                    <a:pt x="24034" y="6254"/>
                  </a:cubicBezTo>
                  <a:cubicBezTo>
                    <a:pt x="24086" y="6222"/>
                    <a:pt x="24100" y="6154"/>
                    <a:pt x="24070" y="6104"/>
                  </a:cubicBezTo>
                  <a:lnTo>
                    <a:pt x="24052" y="6077"/>
                  </a:lnTo>
                  <a:cubicBezTo>
                    <a:pt x="24029" y="6041"/>
                    <a:pt x="23996" y="6026"/>
                    <a:pt x="23964" y="6026"/>
                  </a:cubicBezTo>
                  <a:close/>
                  <a:moveTo>
                    <a:pt x="2033" y="6119"/>
                  </a:moveTo>
                  <a:cubicBezTo>
                    <a:pt x="2000" y="6119"/>
                    <a:pt x="1967" y="6135"/>
                    <a:pt x="1944" y="6172"/>
                  </a:cubicBezTo>
                  <a:lnTo>
                    <a:pt x="1928" y="6198"/>
                  </a:lnTo>
                  <a:cubicBezTo>
                    <a:pt x="1896" y="6248"/>
                    <a:pt x="1912" y="6315"/>
                    <a:pt x="1964" y="6348"/>
                  </a:cubicBezTo>
                  <a:cubicBezTo>
                    <a:pt x="1982" y="6359"/>
                    <a:pt x="2001" y="6364"/>
                    <a:pt x="2022" y="6364"/>
                  </a:cubicBezTo>
                  <a:cubicBezTo>
                    <a:pt x="2059" y="6364"/>
                    <a:pt x="2094" y="6344"/>
                    <a:pt x="2114" y="6312"/>
                  </a:cubicBezTo>
                  <a:lnTo>
                    <a:pt x="2130" y="6288"/>
                  </a:lnTo>
                  <a:cubicBezTo>
                    <a:pt x="2183" y="6201"/>
                    <a:pt x="2109" y="6119"/>
                    <a:pt x="2033" y="6119"/>
                  </a:cubicBezTo>
                  <a:close/>
                  <a:moveTo>
                    <a:pt x="24421" y="6807"/>
                  </a:moveTo>
                  <a:cubicBezTo>
                    <a:pt x="24348" y="6807"/>
                    <a:pt x="24275" y="6880"/>
                    <a:pt x="24320" y="6967"/>
                  </a:cubicBezTo>
                  <a:lnTo>
                    <a:pt x="24334" y="6994"/>
                  </a:lnTo>
                  <a:cubicBezTo>
                    <a:pt x="24354" y="7030"/>
                    <a:pt x="24391" y="7052"/>
                    <a:pt x="24431" y="7052"/>
                  </a:cubicBezTo>
                  <a:cubicBezTo>
                    <a:pt x="24449" y="7052"/>
                    <a:pt x="24467" y="7048"/>
                    <a:pt x="24483" y="7039"/>
                  </a:cubicBezTo>
                  <a:cubicBezTo>
                    <a:pt x="24536" y="7010"/>
                    <a:pt x="24555" y="6944"/>
                    <a:pt x="24528" y="6891"/>
                  </a:cubicBezTo>
                  <a:lnTo>
                    <a:pt x="24515" y="6867"/>
                  </a:lnTo>
                  <a:cubicBezTo>
                    <a:pt x="24493" y="6824"/>
                    <a:pt x="24457" y="6807"/>
                    <a:pt x="24421" y="6807"/>
                  </a:cubicBezTo>
                  <a:close/>
                  <a:moveTo>
                    <a:pt x="1585" y="6903"/>
                  </a:moveTo>
                  <a:cubicBezTo>
                    <a:pt x="1549" y="6903"/>
                    <a:pt x="1514" y="6920"/>
                    <a:pt x="1491" y="6962"/>
                  </a:cubicBezTo>
                  <a:lnTo>
                    <a:pt x="1478" y="6988"/>
                  </a:lnTo>
                  <a:cubicBezTo>
                    <a:pt x="1440" y="7060"/>
                    <a:pt x="1491" y="7149"/>
                    <a:pt x="1575" y="7149"/>
                  </a:cubicBezTo>
                  <a:cubicBezTo>
                    <a:pt x="1615" y="7149"/>
                    <a:pt x="1653" y="7127"/>
                    <a:pt x="1672" y="7091"/>
                  </a:cubicBezTo>
                  <a:lnTo>
                    <a:pt x="1685" y="7065"/>
                  </a:lnTo>
                  <a:cubicBezTo>
                    <a:pt x="1732" y="6978"/>
                    <a:pt x="1659" y="6903"/>
                    <a:pt x="1585" y="6903"/>
                  </a:cubicBezTo>
                  <a:close/>
                  <a:moveTo>
                    <a:pt x="24822" y="7623"/>
                  </a:moveTo>
                  <a:cubicBezTo>
                    <a:pt x="24753" y="7623"/>
                    <a:pt x="24684" y="7687"/>
                    <a:pt x="24717" y="7772"/>
                  </a:cubicBezTo>
                  <a:lnTo>
                    <a:pt x="24729" y="7801"/>
                  </a:lnTo>
                  <a:cubicBezTo>
                    <a:pt x="24747" y="7839"/>
                    <a:pt x="24786" y="7865"/>
                    <a:pt x="24828" y="7865"/>
                  </a:cubicBezTo>
                  <a:cubicBezTo>
                    <a:pt x="24908" y="7865"/>
                    <a:pt x="24960" y="7783"/>
                    <a:pt x="24928" y="7710"/>
                  </a:cubicBezTo>
                  <a:lnTo>
                    <a:pt x="24917" y="7685"/>
                  </a:lnTo>
                  <a:cubicBezTo>
                    <a:pt x="24895" y="7641"/>
                    <a:pt x="24859" y="7623"/>
                    <a:pt x="24822" y="7623"/>
                  </a:cubicBezTo>
                  <a:close/>
                  <a:moveTo>
                    <a:pt x="1192" y="7717"/>
                  </a:moveTo>
                  <a:cubicBezTo>
                    <a:pt x="1154" y="7717"/>
                    <a:pt x="1117" y="7736"/>
                    <a:pt x="1096" y="7781"/>
                  </a:cubicBezTo>
                  <a:lnTo>
                    <a:pt x="1083" y="7810"/>
                  </a:lnTo>
                  <a:cubicBezTo>
                    <a:pt x="1061" y="7867"/>
                    <a:pt x="1086" y="7930"/>
                    <a:pt x="1143" y="7954"/>
                  </a:cubicBezTo>
                  <a:cubicBezTo>
                    <a:pt x="1156" y="7959"/>
                    <a:pt x="1170" y="7962"/>
                    <a:pt x="1185" y="7962"/>
                  </a:cubicBezTo>
                  <a:cubicBezTo>
                    <a:pt x="1228" y="7962"/>
                    <a:pt x="1269" y="7936"/>
                    <a:pt x="1285" y="7896"/>
                  </a:cubicBezTo>
                  <a:lnTo>
                    <a:pt x="1296" y="7872"/>
                  </a:lnTo>
                  <a:cubicBezTo>
                    <a:pt x="1335" y="7785"/>
                    <a:pt x="1263" y="7717"/>
                    <a:pt x="1192" y="7717"/>
                  </a:cubicBezTo>
                  <a:close/>
                  <a:moveTo>
                    <a:pt x="25163" y="8461"/>
                  </a:moveTo>
                  <a:cubicBezTo>
                    <a:pt x="25097" y="8461"/>
                    <a:pt x="25030" y="8518"/>
                    <a:pt x="25055" y="8601"/>
                  </a:cubicBezTo>
                  <a:lnTo>
                    <a:pt x="25067" y="8633"/>
                  </a:lnTo>
                  <a:cubicBezTo>
                    <a:pt x="25079" y="8669"/>
                    <a:pt x="25114" y="8693"/>
                    <a:pt x="25152" y="8693"/>
                  </a:cubicBezTo>
                  <a:cubicBezTo>
                    <a:pt x="25153" y="8693"/>
                    <a:pt x="25154" y="8693"/>
                    <a:pt x="25155" y="8693"/>
                  </a:cubicBezTo>
                  <a:cubicBezTo>
                    <a:pt x="25171" y="8693"/>
                    <a:pt x="25188" y="8691"/>
                    <a:pt x="25202" y="8685"/>
                  </a:cubicBezTo>
                  <a:cubicBezTo>
                    <a:pt x="25258" y="8664"/>
                    <a:pt x="25284" y="8589"/>
                    <a:pt x="25262" y="8533"/>
                  </a:cubicBezTo>
                  <a:cubicBezTo>
                    <a:pt x="25243" y="8483"/>
                    <a:pt x="25203" y="8461"/>
                    <a:pt x="25163" y="8461"/>
                  </a:cubicBezTo>
                  <a:close/>
                  <a:moveTo>
                    <a:pt x="859" y="8555"/>
                  </a:moveTo>
                  <a:cubicBezTo>
                    <a:pt x="819" y="8555"/>
                    <a:pt x="779" y="8576"/>
                    <a:pt x="761" y="8627"/>
                  </a:cubicBezTo>
                  <a:lnTo>
                    <a:pt x="751" y="8654"/>
                  </a:lnTo>
                  <a:lnTo>
                    <a:pt x="853" y="8693"/>
                  </a:lnTo>
                  <a:lnTo>
                    <a:pt x="961" y="8715"/>
                  </a:lnTo>
                  <a:lnTo>
                    <a:pt x="961" y="8715"/>
                  </a:lnTo>
                  <a:lnTo>
                    <a:pt x="862" y="8665"/>
                  </a:lnTo>
                  <a:lnTo>
                    <a:pt x="862" y="8665"/>
                  </a:lnTo>
                  <a:lnTo>
                    <a:pt x="965" y="8704"/>
                  </a:lnTo>
                  <a:cubicBezTo>
                    <a:pt x="998" y="8617"/>
                    <a:pt x="928" y="8555"/>
                    <a:pt x="859" y="8555"/>
                  </a:cubicBezTo>
                  <a:close/>
                  <a:moveTo>
                    <a:pt x="25443" y="9315"/>
                  </a:moveTo>
                  <a:cubicBezTo>
                    <a:pt x="25377" y="9315"/>
                    <a:pt x="25309" y="9372"/>
                    <a:pt x="25336" y="9457"/>
                  </a:cubicBezTo>
                  <a:lnTo>
                    <a:pt x="25342" y="9481"/>
                  </a:lnTo>
                  <a:cubicBezTo>
                    <a:pt x="25355" y="9530"/>
                    <a:pt x="25399" y="9562"/>
                    <a:pt x="25447" y="9562"/>
                  </a:cubicBezTo>
                  <a:cubicBezTo>
                    <a:pt x="25457" y="9562"/>
                    <a:pt x="25467" y="9560"/>
                    <a:pt x="25476" y="9559"/>
                  </a:cubicBezTo>
                  <a:cubicBezTo>
                    <a:pt x="25534" y="9543"/>
                    <a:pt x="25570" y="9483"/>
                    <a:pt x="25554" y="9423"/>
                  </a:cubicBezTo>
                  <a:lnTo>
                    <a:pt x="25544" y="9393"/>
                  </a:lnTo>
                  <a:cubicBezTo>
                    <a:pt x="25527" y="9338"/>
                    <a:pt x="25485" y="9315"/>
                    <a:pt x="25443" y="9315"/>
                  </a:cubicBezTo>
                  <a:close/>
                  <a:moveTo>
                    <a:pt x="588" y="9429"/>
                  </a:moveTo>
                  <a:cubicBezTo>
                    <a:pt x="536" y="9429"/>
                    <a:pt x="489" y="9472"/>
                    <a:pt x="475" y="9522"/>
                  </a:cubicBezTo>
                  <a:cubicBezTo>
                    <a:pt x="457" y="9580"/>
                    <a:pt x="491" y="9641"/>
                    <a:pt x="549" y="9659"/>
                  </a:cubicBezTo>
                  <a:cubicBezTo>
                    <a:pt x="559" y="9662"/>
                    <a:pt x="569" y="9664"/>
                    <a:pt x="580" y="9664"/>
                  </a:cubicBezTo>
                  <a:cubicBezTo>
                    <a:pt x="628" y="9664"/>
                    <a:pt x="672" y="9631"/>
                    <a:pt x="686" y="9585"/>
                  </a:cubicBezTo>
                  <a:lnTo>
                    <a:pt x="695" y="9554"/>
                  </a:lnTo>
                  <a:cubicBezTo>
                    <a:pt x="709" y="9496"/>
                    <a:pt x="675" y="9451"/>
                    <a:pt x="614" y="9433"/>
                  </a:cubicBezTo>
                  <a:cubicBezTo>
                    <a:pt x="605" y="9430"/>
                    <a:pt x="596" y="9429"/>
                    <a:pt x="588" y="9429"/>
                  </a:cubicBezTo>
                  <a:close/>
                  <a:moveTo>
                    <a:pt x="25664" y="10196"/>
                  </a:moveTo>
                  <a:cubicBezTo>
                    <a:pt x="25602" y="10196"/>
                    <a:pt x="25541" y="10243"/>
                    <a:pt x="25554" y="10323"/>
                  </a:cubicBezTo>
                  <a:lnTo>
                    <a:pt x="25558" y="10352"/>
                  </a:lnTo>
                  <a:cubicBezTo>
                    <a:pt x="25570" y="10404"/>
                    <a:pt x="25615" y="10439"/>
                    <a:pt x="25667" y="10439"/>
                  </a:cubicBezTo>
                  <a:cubicBezTo>
                    <a:pt x="25673" y="10439"/>
                    <a:pt x="25681" y="10438"/>
                    <a:pt x="25689" y="10436"/>
                  </a:cubicBezTo>
                  <a:cubicBezTo>
                    <a:pt x="25747" y="10425"/>
                    <a:pt x="25786" y="10367"/>
                    <a:pt x="25773" y="10307"/>
                  </a:cubicBezTo>
                  <a:lnTo>
                    <a:pt x="25768" y="10280"/>
                  </a:lnTo>
                  <a:cubicBezTo>
                    <a:pt x="25754" y="10222"/>
                    <a:pt x="25709" y="10196"/>
                    <a:pt x="25664" y="10196"/>
                  </a:cubicBezTo>
                  <a:close/>
                  <a:moveTo>
                    <a:pt x="375" y="10292"/>
                  </a:moveTo>
                  <a:cubicBezTo>
                    <a:pt x="324" y="10292"/>
                    <a:pt x="279" y="10328"/>
                    <a:pt x="269" y="10381"/>
                  </a:cubicBezTo>
                  <a:lnTo>
                    <a:pt x="262" y="10410"/>
                  </a:lnTo>
                  <a:cubicBezTo>
                    <a:pt x="249" y="10468"/>
                    <a:pt x="288" y="10526"/>
                    <a:pt x="348" y="10539"/>
                  </a:cubicBezTo>
                  <a:cubicBezTo>
                    <a:pt x="354" y="10541"/>
                    <a:pt x="362" y="10541"/>
                    <a:pt x="369" y="10541"/>
                  </a:cubicBezTo>
                  <a:cubicBezTo>
                    <a:pt x="420" y="10541"/>
                    <a:pt x="465" y="10506"/>
                    <a:pt x="477" y="10454"/>
                  </a:cubicBezTo>
                  <a:lnTo>
                    <a:pt x="482" y="10426"/>
                  </a:lnTo>
                  <a:cubicBezTo>
                    <a:pt x="496" y="10367"/>
                    <a:pt x="459" y="10307"/>
                    <a:pt x="398" y="10294"/>
                  </a:cubicBezTo>
                  <a:cubicBezTo>
                    <a:pt x="390" y="10293"/>
                    <a:pt x="382" y="10292"/>
                    <a:pt x="375" y="10292"/>
                  </a:cubicBezTo>
                  <a:close/>
                  <a:moveTo>
                    <a:pt x="25819" y="11080"/>
                  </a:moveTo>
                  <a:cubicBezTo>
                    <a:pt x="25815" y="11080"/>
                    <a:pt x="25810" y="11081"/>
                    <a:pt x="25805" y="11081"/>
                  </a:cubicBezTo>
                  <a:cubicBezTo>
                    <a:pt x="25744" y="11089"/>
                    <a:pt x="25702" y="11144"/>
                    <a:pt x="25710" y="11205"/>
                  </a:cubicBezTo>
                  <a:lnTo>
                    <a:pt x="25715" y="11236"/>
                  </a:lnTo>
                  <a:cubicBezTo>
                    <a:pt x="25721" y="11284"/>
                    <a:pt x="25763" y="11317"/>
                    <a:pt x="25809" y="11317"/>
                  </a:cubicBezTo>
                  <a:cubicBezTo>
                    <a:pt x="25811" y="11317"/>
                    <a:pt x="25813" y="11317"/>
                    <a:pt x="25815" y="11317"/>
                  </a:cubicBezTo>
                  <a:cubicBezTo>
                    <a:pt x="25823" y="11317"/>
                    <a:pt x="25829" y="11317"/>
                    <a:pt x="25837" y="11315"/>
                  </a:cubicBezTo>
                  <a:cubicBezTo>
                    <a:pt x="25897" y="11307"/>
                    <a:pt x="25936" y="11239"/>
                    <a:pt x="25928" y="11178"/>
                  </a:cubicBezTo>
                  <a:cubicBezTo>
                    <a:pt x="25922" y="11123"/>
                    <a:pt x="25875" y="11080"/>
                    <a:pt x="25819" y="11080"/>
                  </a:cubicBezTo>
                  <a:close/>
                  <a:moveTo>
                    <a:pt x="224" y="11185"/>
                  </a:moveTo>
                  <a:cubicBezTo>
                    <a:pt x="171" y="11185"/>
                    <a:pt x="124" y="11224"/>
                    <a:pt x="117" y="11278"/>
                  </a:cubicBezTo>
                  <a:lnTo>
                    <a:pt x="224" y="11307"/>
                  </a:lnTo>
                  <a:lnTo>
                    <a:pt x="114" y="11307"/>
                  </a:lnTo>
                  <a:lnTo>
                    <a:pt x="220" y="11323"/>
                  </a:lnTo>
                  <a:lnTo>
                    <a:pt x="332" y="11322"/>
                  </a:lnTo>
                  <a:lnTo>
                    <a:pt x="225" y="11294"/>
                  </a:lnTo>
                  <a:lnTo>
                    <a:pt x="225" y="11294"/>
                  </a:lnTo>
                  <a:lnTo>
                    <a:pt x="333" y="11310"/>
                  </a:lnTo>
                  <a:cubicBezTo>
                    <a:pt x="343" y="11251"/>
                    <a:pt x="301" y="11194"/>
                    <a:pt x="241" y="11186"/>
                  </a:cubicBezTo>
                  <a:cubicBezTo>
                    <a:pt x="236" y="11185"/>
                    <a:pt x="230" y="11185"/>
                    <a:pt x="224" y="11185"/>
                  </a:cubicBezTo>
                  <a:close/>
                  <a:moveTo>
                    <a:pt x="25918" y="11980"/>
                  </a:moveTo>
                  <a:cubicBezTo>
                    <a:pt x="25913" y="11980"/>
                    <a:pt x="25908" y="11981"/>
                    <a:pt x="25904" y="11981"/>
                  </a:cubicBezTo>
                  <a:cubicBezTo>
                    <a:pt x="25844" y="11986"/>
                    <a:pt x="25800" y="12039"/>
                    <a:pt x="25805" y="12099"/>
                  </a:cubicBezTo>
                  <a:lnTo>
                    <a:pt x="25807" y="12126"/>
                  </a:lnTo>
                  <a:cubicBezTo>
                    <a:pt x="25810" y="12183"/>
                    <a:pt x="25858" y="12228"/>
                    <a:pt x="25917" y="12228"/>
                  </a:cubicBezTo>
                  <a:lnTo>
                    <a:pt x="25923" y="12228"/>
                  </a:lnTo>
                  <a:cubicBezTo>
                    <a:pt x="25983" y="12225"/>
                    <a:pt x="26028" y="12173"/>
                    <a:pt x="26025" y="12112"/>
                  </a:cubicBezTo>
                  <a:lnTo>
                    <a:pt x="26023" y="12080"/>
                  </a:lnTo>
                  <a:cubicBezTo>
                    <a:pt x="26020" y="12023"/>
                    <a:pt x="25973" y="11980"/>
                    <a:pt x="25918" y="11980"/>
                  </a:cubicBezTo>
                  <a:close/>
                  <a:moveTo>
                    <a:pt x="132" y="12084"/>
                  </a:moveTo>
                  <a:cubicBezTo>
                    <a:pt x="75" y="12084"/>
                    <a:pt x="27" y="12130"/>
                    <a:pt x="27" y="12188"/>
                  </a:cubicBezTo>
                  <a:lnTo>
                    <a:pt x="25" y="12217"/>
                  </a:lnTo>
                  <a:cubicBezTo>
                    <a:pt x="22" y="12276"/>
                    <a:pt x="67" y="12328"/>
                    <a:pt x="128" y="12333"/>
                  </a:cubicBezTo>
                  <a:lnTo>
                    <a:pt x="135" y="12333"/>
                  </a:lnTo>
                  <a:lnTo>
                    <a:pt x="135" y="12331"/>
                  </a:lnTo>
                  <a:cubicBezTo>
                    <a:pt x="191" y="12331"/>
                    <a:pt x="240" y="12288"/>
                    <a:pt x="243" y="12230"/>
                  </a:cubicBezTo>
                  <a:lnTo>
                    <a:pt x="245" y="12201"/>
                  </a:lnTo>
                  <a:cubicBezTo>
                    <a:pt x="249" y="12141"/>
                    <a:pt x="203" y="12088"/>
                    <a:pt x="143" y="12085"/>
                  </a:cubicBezTo>
                  <a:cubicBezTo>
                    <a:pt x="139" y="12084"/>
                    <a:pt x="136" y="12084"/>
                    <a:pt x="132" y="12084"/>
                  </a:cubicBezTo>
                  <a:close/>
                  <a:moveTo>
                    <a:pt x="25947" y="12878"/>
                  </a:moveTo>
                  <a:cubicBezTo>
                    <a:pt x="25884" y="12878"/>
                    <a:pt x="25834" y="12931"/>
                    <a:pt x="25837" y="12993"/>
                  </a:cubicBezTo>
                  <a:lnTo>
                    <a:pt x="25837" y="13022"/>
                  </a:lnTo>
                  <a:cubicBezTo>
                    <a:pt x="25837" y="13083"/>
                    <a:pt x="25886" y="13131"/>
                    <a:pt x="25947" y="13131"/>
                  </a:cubicBezTo>
                  <a:lnTo>
                    <a:pt x="25947" y="13130"/>
                  </a:lnTo>
                  <a:cubicBezTo>
                    <a:pt x="26007" y="13130"/>
                    <a:pt x="26055" y="13081"/>
                    <a:pt x="26057" y="13022"/>
                  </a:cubicBezTo>
                  <a:lnTo>
                    <a:pt x="26057" y="12993"/>
                  </a:lnTo>
                  <a:cubicBezTo>
                    <a:pt x="26058" y="12931"/>
                    <a:pt x="26008" y="12878"/>
                    <a:pt x="25947" y="12878"/>
                  </a:cubicBezTo>
                  <a:close/>
                  <a:moveTo>
                    <a:pt x="111" y="12992"/>
                  </a:moveTo>
                  <a:cubicBezTo>
                    <a:pt x="57" y="12992"/>
                    <a:pt x="4" y="13027"/>
                    <a:pt x="1" y="13097"/>
                  </a:cubicBezTo>
                  <a:lnTo>
                    <a:pt x="1" y="13130"/>
                  </a:lnTo>
                  <a:cubicBezTo>
                    <a:pt x="3" y="13189"/>
                    <a:pt x="51" y="13236"/>
                    <a:pt x="111" y="13236"/>
                  </a:cubicBezTo>
                  <a:lnTo>
                    <a:pt x="114" y="13236"/>
                  </a:lnTo>
                  <a:cubicBezTo>
                    <a:pt x="174" y="13234"/>
                    <a:pt x="222" y="13183"/>
                    <a:pt x="220" y="13123"/>
                  </a:cubicBezTo>
                  <a:lnTo>
                    <a:pt x="220" y="13097"/>
                  </a:lnTo>
                  <a:cubicBezTo>
                    <a:pt x="217" y="13027"/>
                    <a:pt x="164" y="12992"/>
                    <a:pt x="111" y="12992"/>
                  </a:cubicBezTo>
                  <a:close/>
                  <a:moveTo>
                    <a:pt x="25919" y="13637"/>
                  </a:moveTo>
                  <a:cubicBezTo>
                    <a:pt x="25862" y="13637"/>
                    <a:pt x="25821" y="13685"/>
                    <a:pt x="25818" y="13739"/>
                  </a:cubicBezTo>
                  <a:lnTo>
                    <a:pt x="25817" y="13768"/>
                  </a:lnTo>
                  <a:cubicBezTo>
                    <a:pt x="25813" y="13828"/>
                    <a:pt x="25858" y="13881"/>
                    <a:pt x="25918" y="13884"/>
                  </a:cubicBezTo>
                  <a:lnTo>
                    <a:pt x="25925" y="13884"/>
                  </a:lnTo>
                  <a:lnTo>
                    <a:pt x="25925" y="13883"/>
                  </a:lnTo>
                  <a:cubicBezTo>
                    <a:pt x="25983" y="13883"/>
                    <a:pt x="26031" y="13839"/>
                    <a:pt x="26034" y="13781"/>
                  </a:cubicBezTo>
                  <a:lnTo>
                    <a:pt x="26036" y="13752"/>
                  </a:lnTo>
                  <a:cubicBezTo>
                    <a:pt x="26039" y="13693"/>
                    <a:pt x="25994" y="13641"/>
                    <a:pt x="25934" y="13638"/>
                  </a:cubicBezTo>
                  <a:cubicBezTo>
                    <a:pt x="25929" y="13637"/>
                    <a:pt x="25924" y="13637"/>
                    <a:pt x="25919" y="13637"/>
                  </a:cubicBezTo>
                  <a:close/>
                  <a:moveTo>
                    <a:pt x="150" y="13903"/>
                  </a:moveTo>
                  <a:cubicBezTo>
                    <a:pt x="146" y="13903"/>
                    <a:pt x="142" y="13903"/>
                    <a:pt x="138" y="13904"/>
                  </a:cubicBezTo>
                  <a:cubicBezTo>
                    <a:pt x="78" y="13909"/>
                    <a:pt x="35" y="13975"/>
                    <a:pt x="40" y="14036"/>
                  </a:cubicBezTo>
                  <a:cubicBezTo>
                    <a:pt x="43" y="14093"/>
                    <a:pt x="91" y="14138"/>
                    <a:pt x="149" y="14138"/>
                  </a:cubicBezTo>
                  <a:lnTo>
                    <a:pt x="156" y="14138"/>
                  </a:lnTo>
                  <a:cubicBezTo>
                    <a:pt x="215" y="14134"/>
                    <a:pt x="261" y="14083"/>
                    <a:pt x="257" y="14022"/>
                  </a:cubicBezTo>
                  <a:lnTo>
                    <a:pt x="256" y="13989"/>
                  </a:lnTo>
                  <a:cubicBezTo>
                    <a:pt x="250" y="13934"/>
                    <a:pt x="205" y="13903"/>
                    <a:pt x="150" y="13903"/>
                  </a:cubicBezTo>
                  <a:close/>
                  <a:moveTo>
                    <a:pt x="25842" y="14536"/>
                  </a:moveTo>
                  <a:cubicBezTo>
                    <a:pt x="25790" y="14536"/>
                    <a:pt x="25745" y="14575"/>
                    <a:pt x="25737" y="14630"/>
                  </a:cubicBezTo>
                  <a:lnTo>
                    <a:pt x="25734" y="14662"/>
                  </a:lnTo>
                  <a:cubicBezTo>
                    <a:pt x="25726" y="14722"/>
                    <a:pt x="25771" y="14763"/>
                    <a:pt x="25831" y="14770"/>
                  </a:cubicBezTo>
                  <a:lnTo>
                    <a:pt x="25842" y="14770"/>
                  </a:lnTo>
                  <a:cubicBezTo>
                    <a:pt x="25897" y="14770"/>
                    <a:pt x="25947" y="14717"/>
                    <a:pt x="25954" y="14662"/>
                  </a:cubicBezTo>
                  <a:cubicBezTo>
                    <a:pt x="25963" y="14602"/>
                    <a:pt x="25921" y="14546"/>
                    <a:pt x="25862" y="14538"/>
                  </a:cubicBezTo>
                  <a:cubicBezTo>
                    <a:pt x="25855" y="14536"/>
                    <a:pt x="25849" y="14536"/>
                    <a:pt x="25842" y="14536"/>
                  </a:cubicBezTo>
                  <a:close/>
                  <a:moveTo>
                    <a:pt x="247" y="14788"/>
                  </a:moveTo>
                  <a:cubicBezTo>
                    <a:pt x="242" y="14788"/>
                    <a:pt x="236" y="14788"/>
                    <a:pt x="230" y="14789"/>
                  </a:cubicBezTo>
                  <a:cubicBezTo>
                    <a:pt x="169" y="14799"/>
                    <a:pt x="128" y="14854"/>
                    <a:pt x="136" y="14913"/>
                  </a:cubicBezTo>
                  <a:lnTo>
                    <a:pt x="141" y="14944"/>
                  </a:lnTo>
                  <a:cubicBezTo>
                    <a:pt x="149" y="14997"/>
                    <a:pt x="196" y="15036"/>
                    <a:pt x="249" y="15036"/>
                  </a:cubicBezTo>
                  <a:cubicBezTo>
                    <a:pt x="254" y="15036"/>
                    <a:pt x="261" y="15036"/>
                    <a:pt x="265" y="15034"/>
                  </a:cubicBezTo>
                  <a:cubicBezTo>
                    <a:pt x="325" y="15026"/>
                    <a:pt x="367" y="14970"/>
                    <a:pt x="357" y="14910"/>
                  </a:cubicBezTo>
                  <a:lnTo>
                    <a:pt x="353" y="14883"/>
                  </a:lnTo>
                  <a:cubicBezTo>
                    <a:pt x="347" y="14827"/>
                    <a:pt x="300" y="14788"/>
                    <a:pt x="247" y="14788"/>
                  </a:cubicBezTo>
                  <a:close/>
                  <a:moveTo>
                    <a:pt x="25701" y="15430"/>
                  </a:moveTo>
                  <a:cubicBezTo>
                    <a:pt x="25654" y="15430"/>
                    <a:pt x="25608" y="15457"/>
                    <a:pt x="25596" y="15518"/>
                  </a:cubicBezTo>
                  <a:lnTo>
                    <a:pt x="25591" y="15542"/>
                  </a:lnTo>
                  <a:cubicBezTo>
                    <a:pt x="25578" y="15602"/>
                    <a:pt x="25615" y="15660"/>
                    <a:pt x="25675" y="15673"/>
                  </a:cubicBezTo>
                  <a:cubicBezTo>
                    <a:pt x="25683" y="15673"/>
                    <a:pt x="25689" y="15675"/>
                    <a:pt x="25697" y="15675"/>
                  </a:cubicBezTo>
                  <a:cubicBezTo>
                    <a:pt x="25749" y="15675"/>
                    <a:pt x="25794" y="15639"/>
                    <a:pt x="25804" y="15588"/>
                  </a:cubicBezTo>
                  <a:lnTo>
                    <a:pt x="25810" y="15555"/>
                  </a:lnTo>
                  <a:cubicBezTo>
                    <a:pt x="25822" y="15476"/>
                    <a:pt x="25761" y="15430"/>
                    <a:pt x="25701" y="15430"/>
                  </a:cubicBezTo>
                  <a:close/>
                  <a:moveTo>
                    <a:pt x="405" y="15676"/>
                  </a:moveTo>
                  <a:cubicBezTo>
                    <a:pt x="398" y="15676"/>
                    <a:pt x="390" y="15677"/>
                    <a:pt x="383" y="15678"/>
                  </a:cubicBezTo>
                  <a:cubicBezTo>
                    <a:pt x="325" y="15691"/>
                    <a:pt x="286" y="15749"/>
                    <a:pt x="299" y="15809"/>
                  </a:cubicBezTo>
                  <a:lnTo>
                    <a:pt x="306" y="15839"/>
                  </a:lnTo>
                  <a:cubicBezTo>
                    <a:pt x="317" y="15888"/>
                    <a:pt x="362" y="15923"/>
                    <a:pt x="412" y="15923"/>
                  </a:cubicBezTo>
                  <a:cubicBezTo>
                    <a:pt x="422" y="15923"/>
                    <a:pt x="430" y="15922"/>
                    <a:pt x="438" y="15920"/>
                  </a:cubicBezTo>
                  <a:cubicBezTo>
                    <a:pt x="496" y="15905"/>
                    <a:pt x="533" y="15847"/>
                    <a:pt x="519" y="15789"/>
                  </a:cubicBezTo>
                  <a:lnTo>
                    <a:pt x="514" y="15762"/>
                  </a:lnTo>
                  <a:cubicBezTo>
                    <a:pt x="501" y="15711"/>
                    <a:pt x="456" y="15676"/>
                    <a:pt x="405" y="15676"/>
                  </a:cubicBezTo>
                  <a:close/>
                  <a:moveTo>
                    <a:pt x="25494" y="16306"/>
                  </a:moveTo>
                  <a:cubicBezTo>
                    <a:pt x="25446" y="16306"/>
                    <a:pt x="25402" y="16338"/>
                    <a:pt x="25389" y="16388"/>
                  </a:cubicBezTo>
                  <a:lnTo>
                    <a:pt x="25383" y="16415"/>
                  </a:lnTo>
                  <a:cubicBezTo>
                    <a:pt x="25367" y="16473"/>
                    <a:pt x="25400" y="16534"/>
                    <a:pt x="25458" y="16551"/>
                  </a:cubicBezTo>
                  <a:cubicBezTo>
                    <a:pt x="25468" y="16552"/>
                    <a:pt x="25478" y="16554"/>
                    <a:pt x="25488" y="16554"/>
                  </a:cubicBezTo>
                  <a:lnTo>
                    <a:pt x="25489" y="16554"/>
                  </a:lnTo>
                  <a:cubicBezTo>
                    <a:pt x="25538" y="16554"/>
                    <a:pt x="25579" y="16520"/>
                    <a:pt x="25592" y="16473"/>
                  </a:cubicBezTo>
                  <a:lnTo>
                    <a:pt x="25600" y="16446"/>
                  </a:lnTo>
                  <a:cubicBezTo>
                    <a:pt x="25617" y="16386"/>
                    <a:pt x="25583" y="16326"/>
                    <a:pt x="25525" y="16310"/>
                  </a:cubicBezTo>
                  <a:cubicBezTo>
                    <a:pt x="25514" y="16307"/>
                    <a:pt x="25504" y="16306"/>
                    <a:pt x="25494" y="16306"/>
                  </a:cubicBezTo>
                  <a:close/>
                  <a:moveTo>
                    <a:pt x="641" y="16562"/>
                  </a:moveTo>
                  <a:cubicBezTo>
                    <a:pt x="628" y="16562"/>
                    <a:pt x="615" y="16564"/>
                    <a:pt x="601" y="16568"/>
                  </a:cubicBezTo>
                  <a:cubicBezTo>
                    <a:pt x="543" y="16586"/>
                    <a:pt x="514" y="16660"/>
                    <a:pt x="532" y="16718"/>
                  </a:cubicBezTo>
                  <a:cubicBezTo>
                    <a:pt x="545" y="16765"/>
                    <a:pt x="588" y="16799"/>
                    <a:pt x="638" y="16799"/>
                  </a:cubicBezTo>
                  <a:cubicBezTo>
                    <a:pt x="648" y="16797"/>
                    <a:pt x="657" y="16797"/>
                    <a:pt x="667" y="16794"/>
                  </a:cubicBezTo>
                  <a:cubicBezTo>
                    <a:pt x="725" y="16778"/>
                    <a:pt x="759" y="16717"/>
                    <a:pt x="743" y="16659"/>
                  </a:cubicBezTo>
                  <a:lnTo>
                    <a:pt x="733" y="16630"/>
                  </a:lnTo>
                  <a:cubicBezTo>
                    <a:pt x="720" y="16584"/>
                    <a:pt x="684" y="16562"/>
                    <a:pt x="641" y="16562"/>
                  </a:cubicBezTo>
                  <a:close/>
                  <a:moveTo>
                    <a:pt x="25225" y="17173"/>
                  </a:moveTo>
                  <a:cubicBezTo>
                    <a:pt x="25185" y="17173"/>
                    <a:pt x="25146" y="17194"/>
                    <a:pt x="25126" y="17242"/>
                  </a:cubicBezTo>
                  <a:lnTo>
                    <a:pt x="25117" y="17271"/>
                  </a:lnTo>
                  <a:cubicBezTo>
                    <a:pt x="25097" y="17328"/>
                    <a:pt x="25131" y="17376"/>
                    <a:pt x="25189" y="17397"/>
                  </a:cubicBezTo>
                  <a:cubicBezTo>
                    <a:pt x="25198" y="17400"/>
                    <a:pt x="25208" y="17402"/>
                    <a:pt x="25217" y="17402"/>
                  </a:cubicBezTo>
                  <a:lnTo>
                    <a:pt x="25217" y="17402"/>
                  </a:lnTo>
                  <a:cubicBezTo>
                    <a:pt x="25270" y="17399"/>
                    <a:pt x="25315" y="17365"/>
                    <a:pt x="25333" y="17317"/>
                  </a:cubicBezTo>
                  <a:cubicBezTo>
                    <a:pt x="25359" y="17232"/>
                    <a:pt x="25292" y="17173"/>
                    <a:pt x="25225" y="17173"/>
                  </a:cubicBezTo>
                  <a:close/>
                  <a:moveTo>
                    <a:pt x="25217" y="17402"/>
                  </a:moveTo>
                  <a:cubicBezTo>
                    <a:pt x="25217" y="17402"/>
                    <a:pt x="25217" y="17402"/>
                    <a:pt x="25217" y="17402"/>
                  </a:cubicBezTo>
                  <a:lnTo>
                    <a:pt x="25218" y="17402"/>
                  </a:lnTo>
                  <a:cubicBezTo>
                    <a:pt x="25218" y="17402"/>
                    <a:pt x="25217" y="17402"/>
                    <a:pt x="25217" y="17402"/>
                  </a:cubicBezTo>
                  <a:close/>
                  <a:moveTo>
                    <a:pt x="918" y="17408"/>
                  </a:moveTo>
                  <a:cubicBezTo>
                    <a:pt x="849" y="17408"/>
                    <a:pt x="780" y="17470"/>
                    <a:pt x="812" y="17557"/>
                  </a:cubicBezTo>
                  <a:lnTo>
                    <a:pt x="822" y="17584"/>
                  </a:lnTo>
                  <a:cubicBezTo>
                    <a:pt x="838" y="17626"/>
                    <a:pt x="880" y="17655"/>
                    <a:pt x="925" y="17655"/>
                  </a:cubicBezTo>
                  <a:cubicBezTo>
                    <a:pt x="938" y="17655"/>
                    <a:pt x="951" y="17654"/>
                    <a:pt x="964" y="17649"/>
                  </a:cubicBezTo>
                  <a:cubicBezTo>
                    <a:pt x="1020" y="17628"/>
                    <a:pt x="1049" y="17565"/>
                    <a:pt x="1028" y="17507"/>
                  </a:cubicBezTo>
                  <a:lnTo>
                    <a:pt x="1017" y="17480"/>
                  </a:lnTo>
                  <a:cubicBezTo>
                    <a:pt x="998" y="17430"/>
                    <a:pt x="958" y="17408"/>
                    <a:pt x="918" y="17408"/>
                  </a:cubicBezTo>
                  <a:close/>
                  <a:moveTo>
                    <a:pt x="24898" y="18014"/>
                  </a:moveTo>
                  <a:cubicBezTo>
                    <a:pt x="24861" y="18014"/>
                    <a:pt x="24823" y="18032"/>
                    <a:pt x="24802" y="18076"/>
                  </a:cubicBezTo>
                  <a:lnTo>
                    <a:pt x="24791" y="18104"/>
                  </a:lnTo>
                  <a:cubicBezTo>
                    <a:pt x="24767" y="18160"/>
                    <a:pt x="24792" y="18225"/>
                    <a:pt x="24849" y="18247"/>
                  </a:cubicBezTo>
                  <a:cubicBezTo>
                    <a:pt x="24862" y="18254"/>
                    <a:pt x="24876" y="18255"/>
                    <a:pt x="24891" y="18255"/>
                  </a:cubicBezTo>
                  <a:cubicBezTo>
                    <a:pt x="24934" y="18255"/>
                    <a:pt x="24975" y="18230"/>
                    <a:pt x="24992" y="18189"/>
                  </a:cubicBezTo>
                  <a:lnTo>
                    <a:pt x="25002" y="18163"/>
                  </a:lnTo>
                  <a:cubicBezTo>
                    <a:pt x="25036" y="18078"/>
                    <a:pt x="24967" y="18014"/>
                    <a:pt x="24898" y="18014"/>
                  </a:cubicBezTo>
                  <a:close/>
                  <a:moveTo>
                    <a:pt x="1262" y="18244"/>
                  </a:moveTo>
                  <a:cubicBezTo>
                    <a:pt x="1191" y="18244"/>
                    <a:pt x="1120" y="18313"/>
                    <a:pt x="1159" y="18399"/>
                  </a:cubicBezTo>
                  <a:lnTo>
                    <a:pt x="1170" y="18425"/>
                  </a:lnTo>
                  <a:cubicBezTo>
                    <a:pt x="1188" y="18465"/>
                    <a:pt x="1227" y="18491"/>
                    <a:pt x="1272" y="18491"/>
                  </a:cubicBezTo>
                  <a:cubicBezTo>
                    <a:pt x="1286" y="18491"/>
                    <a:pt x="1301" y="18488"/>
                    <a:pt x="1314" y="18481"/>
                  </a:cubicBezTo>
                  <a:cubicBezTo>
                    <a:pt x="1370" y="18457"/>
                    <a:pt x="1394" y="18392"/>
                    <a:pt x="1370" y="18338"/>
                  </a:cubicBezTo>
                  <a:lnTo>
                    <a:pt x="1359" y="18310"/>
                  </a:lnTo>
                  <a:cubicBezTo>
                    <a:pt x="1338" y="18264"/>
                    <a:pt x="1300" y="18244"/>
                    <a:pt x="1262" y="18244"/>
                  </a:cubicBezTo>
                  <a:close/>
                  <a:moveTo>
                    <a:pt x="24511" y="18828"/>
                  </a:moveTo>
                  <a:cubicBezTo>
                    <a:pt x="24476" y="18828"/>
                    <a:pt x="24440" y="18846"/>
                    <a:pt x="24418" y="18888"/>
                  </a:cubicBezTo>
                  <a:lnTo>
                    <a:pt x="24407" y="18909"/>
                  </a:lnTo>
                  <a:cubicBezTo>
                    <a:pt x="24367" y="18981"/>
                    <a:pt x="24420" y="19070"/>
                    <a:pt x="24504" y="19070"/>
                  </a:cubicBezTo>
                  <a:lnTo>
                    <a:pt x="24504" y="19071"/>
                  </a:lnTo>
                  <a:cubicBezTo>
                    <a:pt x="24544" y="19071"/>
                    <a:pt x="24581" y="19047"/>
                    <a:pt x="24599" y="19012"/>
                  </a:cubicBezTo>
                  <a:lnTo>
                    <a:pt x="24615" y="18983"/>
                  </a:lnTo>
                  <a:cubicBezTo>
                    <a:pt x="24651" y="18897"/>
                    <a:pt x="24582" y="18828"/>
                    <a:pt x="24511" y="18828"/>
                  </a:cubicBezTo>
                  <a:close/>
                  <a:moveTo>
                    <a:pt x="1659" y="19052"/>
                  </a:moveTo>
                  <a:cubicBezTo>
                    <a:pt x="1642" y="19052"/>
                    <a:pt x="1625" y="19056"/>
                    <a:pt x="1609" y="19065"/>
                  </a:cubicBezTo>
                  <a:cubicBezTo>
                    <a:pt x="1554" y="19094"/>
                    <a:pt x="1535" y="19162"/>
                    <a:pt x="1565" y="19215"/>
                  </a:cubicBezTo>
                  <a:lnTo>
                    <a:pt x="1580" y="19244"/>
                  </a:lnTo>
                  <a:cubicBezTo>
                    <a:pt x="1599" y="19278"/>
                    <a:pt x="1636" y="19299"/>
                    <a:pt x="1675" y="19299"/>
                  </a:cubicBezTo>
                  <a:lnTo>
                    <a:pt x="1675" y="19300"/>
                  </a:lnTo>
                  <a:cubicBezTo>
                    <a:pt x="1694" y="19299"/>
                    <a:pt x="1712" y="19294"/>
                    <a:pt x="1728" y="19284"/>
                  </a:cubicBezTo>
                  <a:cubicBezTo>
                    <a:pt x="1782" y="19255"/>
                    <a:pt x="1801" y="19188"/>
                    <a:pt x="1770" y="19136"/>
                  </a:cubicBezTo>
                  <a:lnTo>
                    <a:pt x="1757" y="19113"/>
                  </a:lnTo>
                  <a:cubicBezTo>
                    <a:pt x="1738" y="19075"/>
                    <a:pt x="1699" y="19052"/>
                    <a:pt x="1659" y="19052"/>
                  </a:cubicBezTo>
                  <a:close/>
                  <a:moveTo>
                    <a:pt x="24069" y="19614"/>
                  </a:moveTo>
                  <a:cubicBezTo>
                    <a:pt x="24036" y="19614"/>
                    <a:pt x="24003" y="19629"/>
                    <a:pt x="23979" y="19667"/>
                  </a:cubicBezTo>
                  <a:lnTo>
                    <a:pt x="23967" y="19689"/>
                  </a:lnTo>
                  <a:cubicBezTo>
                    <a:pt x="23934" y="19741"/>
                    <a:pt x="23950" y="19809"/>
                    <a:pt x="24002" y="19841"/>
                  </a:cubicBezTo>
                  <a:cubicBezTo>
                    <a:pt x="24018" y="19850"/>
                    <a:pt x="24039" y="19857"/>
                    <a:pt x="24060" y="19857"/>
                  </a:cubicBezTo>
                  <a:cubicBezTo>
                    <a:pt x="24097" y="19857"/>
                    <a:pt x="24133" y="19838"/>
                    <a:pt x="24152" y="19805"/>
                  </a:cubicBezTo>
                  <a:lnTo>
                    <a:pt x="24168" y="19778"/>
                  </a:lnTo>
                  <a:cubicBezTo>
                    <a:pt x="24216" y="19692"/>
                    <a:pt x="24144" y="19614"/>
                    <a:pt x="24069" y="19614"/>
                  </a:cubicBezTo>
                  <a:close/>
                  <a:moveTo>
                    <a:pt x="2124" y="19833"/>
                  </a:moveTo>
                  <a:cubicBezTo>
                    <a:pt x="2048" y="19833"/>
                    <a:pt x="1974" y="19915"/>
                    <a:pt x="2027" y="20002"/>
                  </a:cubicBezTo>
                  <a:lnTo>
                    <a:pt x="2044" y="20029"/>
                  </a:lnTo>
                  <a:cubicBezTo>
                    <a:pt x="2064" y="20060"/>
                    <a:pt x="2099" y="20078"/>
                    <a:pt x="2136" y="20078"/>
                  </a:cubicBezTo>
                  <a:lnTo>
                    <a:pt x="2136" y="20079"/>
                  </a:lnTo>
                  <a:cubicBezTo>
                    <a:pt x="2157" y="20079"/>
                    <a:pt x="2178" y="20073"/>
                    <a:pt x="2196" y="20060"/>
                  </a:cubicBezTo>
                  <a:cubicBezTo>
                    <a:pt x="2246" y="20028"/>
                    <a:pt x="2261" y="19960"/>
                    <a:pt x="2227" y="19909"/>
                  </a:cubicBezTo>
                  <a:lnTo>
                    <a:pt x="2212" y="19886"/>
                  </a:lnTo>
                  <a:cubicBezTo>
                    <a:pt x="2189" y="19849"/>
                    <a:pt x="2156" y="19833"/>
                    <a:pt x="2124" y="19833"/>
                  </a:cubicBezTo>
                  <a:close/>
                  <a:moveTo>
                    <a:pt x="23576" y="20367"/>
                  </a:moveTo>
                  <a:cubicBezTo>
                    <a:pt x="23545" y="20367"/>
                    <a:pt x="23513" y="20381"/>
                    <a:pt x="23489" y="20415"/>
                  </a:cubicBezTo>
                  <a:lnTo>
                    <a:pt x="23473" y="20438"/>
                  </a:lnTo>
                  <a:cubicBezTo>
                    <a:pt x="23438" y="20488"/>
                    <a:pt x="23449" y="20555"/>
                    <a:pt x="23499" y="20591"/>
                  </a:cubicBezTo>
                  <a:cubicBezTo>
                    <a:pt x="23517" y="20604"/>
                    <a:pt x="23539" y="20610"/>
                    <a:pt x="23562" y="20610"/>
                  </a:cubicBezTo>
                  <a:lnTo>
                    <a:pt x="23562" y="20612"/>
                  </a:lnTo>
                  <a:cubicBezTo>
                    <a:pt x="23597" y="20610"/>
                    <a:pt x="23631" y="20594"/>
                    <a:pt x="23650" y="20565"/>
                  </a:cubicBezTo>
                  <a:lnTo>
                    <a:pt x="23668" y="20541"/>
                  </a:lnTo>
                  <a:cubicBezTo>
                    <a:pt x="23728" y="20455"/>
                    <a:pt x="23654" y="20367"/>
                    <a:pt x="23576" y="20367"/>
                  </a:cubicBezTo>
                  <a:close/>
                  <a:moveTo>
                    <a:pt x="2635" y="20578"/>
                  </a:moveTo>
                  <a:cubicBezTo>
                    <a:pt x="2556" y="20578"/>
                    <a:pt x="2482" y="20670"/>
                    <a:pt x="2544" y="20755"/>
                  </a:cubicBezTo>
                  <a:lnTo>
                    <a:pt x="2562" y="20778"/>
                  </a:lnTo>
                  <a:cubicBezTo>
                    <a:pt x="2582" y="20807"/>
                    <a:pt x="2614" y="20823"/>
                    <a:pt x="2649" y="20823"/>
                  </a:cubicBezTo>
                  <a:cubicBezTo>
                    <a:pt x="2740" y="20823"/>
                    <a:pt x="2790" y="20720"/>
                    <a:pt x="2736" y="20647"/>
                  </a:cubicBezTo>
                  <a:lnTo>
                    <a:pt x="2720" y="20625"/>
                  </a:lnTo>
                  <a:cubicBezTo>
                    <a:pt x="2696" y="20592"/>
                    <a:pt x="2665" y="20578"/>
                    <a:pt x="2635" y="20578"/>
                  </a:cubicBezTo>
                  <a:close/>
                  <a:moveTo>
                    <a:pt x="23027" y="21090"/>
                  </a:moveTo>
                  <a:cubicBezTo>
                    <a:pt x="22999" y="21090"/>
                    <a:pt x="22970" y="21102"/>
                    <a:pt x="22946" y="21131"/>
                  </a:cubicBezTo>
                  <a:lnTo>
                    <a:pt x="22929" y="21150"/>
                  </a:lnTo>
                  <a:cubicBezTo>
                    <a:pt x="22870" y="21221"/>
                    <a:pt x="22920" y="21329"/>
                    <a:pt x="23013" y="21329"/>
                  </a:cubicBezTo>
                  <a:lnTo>
                    <a:pt x="23013" y="21328"/>
                  </a:lnTo>
                  <a:cubicBezTo>
                    <a:pt x="23044" y="21328"/>
                    <a:pt x="23075" y="21315"/>
                    <a:pt x="23096" y="21291"/>
                  </a:cubicBezTo>
                  <a:lnTo>
                    <a:pt x="23118" y="21265"/>
                  </a:lnTo>
                  <a:cubicBezTo>
                    <a:pt x="23177" y="21181"/>
                    <a:pt x="23106" y="21090"/>
                    <a:pt x="23027" y="21090"/>
                  </a:cubicBezTo>
                  <a:close/>
                  <a:moveTo>
                    <a:pt x="3195" y="21289"/>
                  </a:moveTo>
                  <a:cubicBezTo>
                    <a:pt x="3114" y="21289"/>
                    <a:pt x="3040" y="21387"/>
                    <a:pt x="3111" y="21470"/>
                  </a:cubicBezTo>
                  <a:lnTo>
                    <a:pt x="3128" y="21492"/>
                  </a:lnTo>
                  <a:cubicBezTo>
                    <a:pt x="3149" y="21517"/>
                    <a:pt x="3180" y="21531"/>
                    <a:pt x="3212" y="21531"/>
                  </a:cubicBezTo>
                  <a:cubicBezTo>
                    <a:pt x="3306" y="21531"/>
                    <a:pt x="3356" y="21421"/>
                    <a:pt x="3296" y="21350"/>
                  </a:cubicBezTo>
                  <a:lnTo>
                    <a:pt x="3277" y="21329"/>
                  </a:lnTo>
                  <a:cubicBezTo>
                    <a:pt x="3253" y="21301"/>
                    <a:pt x="3223" y="21289"/>
                    <a:pt x="3195" y="21289"/>
                  </a:cubicBezTo>
                  <a:close/>
                  <a:moveTo>
                    <a:pt x="22435" y="21766"/>
                  </a:moveTo>
                  <a:cubicBezTo>
                    <a:pt x="22409" y="21766"/>
                    <a:pt x="22383" y="21776"/>
                    <a:pt x="22359" y="21800"/>
                  </a:cubicBezTo>
                  <a:lnTo>
                    <a:pt x="22334" y="21825"/>
                  </a:lnTo>
                  <a:cubicBezTo>
                    <a:pt x="22294" y="21868"/>
                    <a:pt x="22305" y="21929"/>
                    <a:pt x="22349" y="21970"/>
                  </a:cubicBezTo>
                  <a:cubicBezTo>
                    <a:pt x="22368" y="21986"/>
                    <a:pt x="22392" y="21996"/>
                    <a:pt x="22418" y="21996"/>
                  </a:cubicBezTo>
                  <a:lnTo>
                    <a:pt x="22418" y="21992"/>
                  </a:lnTo>
                  <a:cubicBezTo>
                    <a:pt x="22420" y="21992"/>
                    <a:pt x="22422" y="21992"/>
                    <a:pt x="22424" y="21992"/>
                  </a:cubicBezTo>
                  <a:cubicBezTo>
                    <a:pt x="22457" y="21992"/>
                    <a:pt x="22489" y="21978"/>
                    <a:pt x="22513" y="21955"/>
                  </a:cubicBezTo>
                  <a:cubicBezTo>
                    <a:pt x="22593" y="21876"/>
                    <a:pt x="22520" y="21766"/>
                    <a:pt x="22435" y="21766"/>
                  </a:cubicBezTo>
                  <a:close/>
                  <a:moveTo>
                    <a:pt x="3816" y="21962"/>
                  </a:moveTo>
                  <a:cubicBezTo>
                    <a:pt x="3788" y="21962"/>
                    <a:pt x="3759" y="21975"/>
                    <a:pt x="3735" y="21999"/>
                  </a:cubicBezTo>
                  <a:cubicBezTo>
                    <a:pt x="3693" y="22042"/>
                    <a:pt x="3703" y="22120"/>
                    <a:pt x="3744" y="22163"/>
                  </a:cubicBezTo>
                  <a:cubicBezTo>
                    <a:pt x="3765" y="22184"/>
                    <a:pt x="3794" y="22197"/>
                    <a:pt x="3823" y="22197"/>
                  </a:cubicBezTo>
                  <a:cubicBezTo>
                    <a:pt x="3920" y="22197"/>
                    <a:pt x="3970" y="22081"/>
                    <a:pt x="3903" y="22012"/>
                  </a:cubicBezTo>
                  <a:lnTo>
                    <a:pt x="3880" y="21989"/>
                  </a:lnTo>
                  <a:cubicBezTo>
                    <a:pt x="3861" y="21970"/>
                    <a:pt x="3839" y="21962"/>
                    <a:pt x="3816" y="21962"/>
                  </a:cubicBezTo>
                  <a:close/>
                  <a:moveTo>
                    <a:pt x="21793" y="22400"/>
                  </a:moveTo>
                  <a:cubicBezTo>
                    <a:pt x="21769" y="22400"/>
                    <a:pt x="21743" y="22409"/>
                    <a:pt x="21720" y="22431"/>
                  </a:cubicBezTo>
                  <a:lnTo>
                    <a:pt x="21697" y="22452"/>
                  </a:lnTo>
                  <a:cubicBezTo>
                    <a:pt x="21625" y="22520"/>
                    <a:pt x="21673" y="22642"/>
                    <a:pt x="21771" y="22642"/>
                  </a:cubicBezTo>
                  <a:lnTo>
                    <a:pt x="21771" y="22641"/>
                  </a:lnTo>
                  <a:cubicBezTo>
                    <a:pt x="21799" y="22641"/>
                    <a:pt x="21826" y="22631"/>
                    <a:pt x="21846" y="22613"/>
                  </a:cubicBezTo>
                  <a:lnTo>
                    <a:pt x="21867" y="22592"/>
                  </a:lnTo>
                  <a:cubicBezTo>
                    <a:pt x="21951" y="22516"/>
                    <a:pt x="21879" y="22400"/>
                    <a:pt x="21793" y="22400"/>
                  </a:cubicBezTo>
                  <a:close/>
                  <a:moveTo>
                    <a:pt x="4458" y="22577"/>
                  </a:moveTo>
                  <a:cubicBezTo>
                    <a:pt x="4371" y="22577"/>
                    <a:pt x="4300" y="22695"/>
                    <a:pt x="4386" y="22771"/>
                  </a:cubicBezTo>
                  <a:lnTo>
                    <a:pt x="4407" y="22791"/>
                  </a:lnTo>
                  <a:cubicBezTo>
                    <a:pt x="4428" y="22808"/>
                    <a:pt x="4452" y="22818"/>
                    <a:pt x="4480" y="22818"/>
                  </a:cubicBezTo>
                  <a:cubicBezTo>
                    <a:pt x="4582" y="22818"/>
                    <a:pt x="4628" y="22694"/>
                    <a:pt x="4552" y="22626"/>
                  </a:cubicBezTo>
                  <a:lnTo>
                    <a:pt x="4530" y="22607"/>
                  </a:lnTo>
                  <a:cubicBezTo>
                    <a:pt x="4507" y="22586"/>
                    <a:pt x="4482" y="22577"/>
                    <a:pt x="4458" y="22577"/>
                  </a:cubicBezTo>
                  <a:close/>
                  <a:moveTo>
                    <a:pt x="21110" y="22991"/>
                  </a:moveTo>
                  <a:cubicBezTo>
                    <a:pt x="21087" y="22991"/>
                    <a:pt x="21062" y="23000"/>
                    <a:pt x="21039" y="23020"/>
                  </a:cubicBezTo>
                  <a:lnTo>
                    <a:pt x="21018" y="23034"/>
                  </a:lnTo>
                  <a:cubicBezTo>
                    <a:pt x="20936" y="23099"/>
                    <a:pt x="20983" y="23229"/>
                    <a:pt x="21086" y="23231"/>
                  </a:cubicBezTo>
                  <a:lnTo>
                    <a:pt x="21086" y="23228"/>
                  </a:lnTo>
                  <a:cubicBezTo>
                    <a:pt x="21088" y="23228"/>
                    <a:pt x="21090" y="23228"/>
                    <a:pt x="21092" y="23228"/>
                  </a:cubicBezTo>
                  <a:cubicBezTo>
                    <a:pt x="21114" y="23228"/>
                    <a:pt x="21136" y="23220"/>
                    <a:pt x="21154" y="23207"/>
                  </a:cubicBezTo>
                  <a:lnTo>
                    <a:pt x="21180" y="23186"/>
                  </a:lnTo>
                  <a:cubicBezTo>
                    <a:pt x="21268" y="23112"/>
                    <a:pt x="21198" y="22991"/>
                    <a:pt x="21110" y="22991"/>
                  </a:cubicBezTo>
                  <a:close/>
                  <a:moveTo>
                    <a:pt x="5153" y="23152"/>
                  </a:moveTo>
                  <a:cubicBezTo>
                    <a:pt x="5063" y="23152"/>
                    <a:pt x="4994" y="23278"/>
                    <a:pt x="5086" y="23350"/>
                  </a:cubicBezTo>
                  <a:lnTo>
                    <a:pt x="5112" y="23370"/>
                  </a:lnTo>
                  <a:cubicBezTo>
                    <a:pt x="5132" y="23384"/>
                    <a:pt x="5154" y="23391"/>
                    <a:pt x="5177" y="23392"/>
                  </a:cubicBezTo>
                  <a:lnTo>
                    <a:pt x="5177" y="23391"/>
                  </a:lnTo>
                  <a:cubicBezTo>
                    <a:pt x="5282" y="23391"/>
                    <a:pt x="5327" y="23257"/>
                    <a:pt x="5241" y="23194"/>
                  </a:cubicBezTo>
                  <a:lnTo>
                    <a:pt x="5222" y="23178"/>
                  </a:lnTo>
                  <a:cubicBezTo>
                    <a:pt x="5199" y="23160"/>
                    <a:pt x="5175" y="23152"/>
                    <a:pt x="5153" y="23152"/>
                  </a:cubicBezTo>
                  <a:close/>
                  <a:moveTo>
                    <a:pt x="20385" y="23534"/>
                  </a:moveTo>
                  <a:cubicBezTo>
                    <a:pt x="20365" y="23534"/>
                    <a:pt x="20343" y="23540"/>
                    <a:pt x="20321" y="23555"/>
                  </a:cubicBezTo>
                  <a:lnTo>
                    <a:pt x="20299" y="23570"/>
                  </a:lnTo>
                  <a:cubicBezTo>
                    <a:pt x="20209" y="23631"/>
                    <a:pt x="20252" y="23770"/>
                    <a:pt x="20360" y="23770"/>
                  </a:cubicBezTo>
                  <a:lnTo>
                    <a:pt x="20360" y="23768"/>
                  </a:lnTo>
                  <a:cubicBezTo>
                    <a:pt x="20381" y="23768"/>
                    <a:pt x="20404" y="23763"/>
                    <a:pt x="20421" y="23750"/>
                  </a:cubicBezTo>
                  <a:lnTo>
                    <a:pt x="20447" y="23733"/>
                  </a:lnTo>
                  <a:cubicBezTo>
                    <a:pt x="20542" y="23663"/>
                    <a:pt x="20477" y="23534"/>
                    <a:pt x="20385" y="23534"/>
                  </a:cubicBezTo>
                  <a:close/>
                  <a:moveTo>
                    <a:pt x="5887" y="23678"/>
                  </a:moveTo>
                  <a:cubicBezTo>
                    <a:pt x="5793" y="23678"/>
                    <a:pt x="5727" y="23813"/>
                    <a:pt x="5827" y="23881"/>
                  </a:cubicBezTo>
                  <a:lnTo>
                    <a:pt x="5852" y="23899"/>
                  </a:lnTo>
                  <a:cubicBezTo>
                    <a:pt x="5870" y="23910"/>
                    <a:pt x="5891" y="23916"/>
                    <a:pt x="5912" y="23916"/>
                  </a:cubicBezTo>
                  <a:cubicBezTo>
                    <a:pt x="5913" y="23916"/>
                    <a:pt x="5913" y="23916"/>
                    <a:pt x="5914" y="23916"/>
                  </a:cubicBezTo>
                  <a:cubicBezTo>
                    <a:pt x="6022" y="23916"/>
                    <a:pt x="6065" y="23774"/>
                    <a:pt x="5972" y="23715"/>
                  </a:cubicBezTo>
                  <a:lnTo>
                    <a:pt x="5949" y="23699"/>
                  </a:lnTo>
                  <a:cubicBezTo>
                    <a:pt x="5928" y="23685"/>
                    <a:pt x="5907" y="23678"/>
                    <a:pt x="5887" y="23678"/>
                  </a:cubicBezTo>
                  <a:close/>
                  <a:moveTo>
                    <a:pt x="19623" y="24024"/>
                  </a:moveTo>
                  <a:cubicBezTo>
                    <a:pt x="19606" y="24024"/>
                    <a:pt x="19587" y="24029"/>
                    <a:pt x="19568" y="24039"/>
                  </a:cubicBezTo>
                  <a:lnTo>
                    <a:pt x="19544" y="24054"/>
                  </a:lnTo>
                  <a:cubicBezTo>
                    <a:pt x="19447" y="24110"/>
                    <a:pt x="19488" y="24257"/>
                    <a:pt x="19599" y="24257"/>
                  </a:cubicBezTo>
                  <a:lnTo>
                    <a:pt x="19599" y="24255"/>
                  </a:lnTo>
                  <a:cubicBezTo>
                    <a:pt x="19618" y="24255"/>
                    <a:pt x="19638" y="24252"/>
                    <a:pt x="19654" y="24242"/>
                  </a:cubicBezTo>
                  <a:lnTo>
                    <a:pt x="19681" y="24226"/>
                  </a:lnTo>
                  <a:cubicBezTo>
                    <a:pt x="19779" y="24161"/>
                    <a:pt x="19719" y="24024"/>
                    <a:pt x="19623" y="24024"/>
                  </a:cubicBezTo>
                  <a:close/>
                  <a:moveTo>
                    <a:pt x="6656" y="24153"/>
                  </a:moveTo>
                  <a:cubicBezTo>
                    <a:pt x="6618" y="24153"/>
                    <a:pt x="6581" y="24173"/>
                    <a:pt x="6561" y="24208"/>
                  </a:cubicBezTo>
                  <a:cubicBezTo>
                    <a:pt x="6530" y="24262"/>
                    <a:pt x="6549" y="24329"/>
                    <a:pt x="6604" y="24358"/>
                  </a:cubicBezTo>
                  <a:lnTo>
                    <a:pt x="6630" y="24373"/>
                  </a:lnTo>
                  <a:cubicBezTo>
                    <a:pt x="6646" y="24383"/>
                    <a:pt x="6664" y="24387"/>
                    <a:pt x="6683" y="24387"/>
                  </a:cubicBezTo>
                  <a:cubicBezTo>
                    <a:pt x="6796" y="24387"/>
                    <a:pt x="6835" y="24236"/>
                    <a:pt x="6736" y="24183"/>
                  </a:cubicBezTo>
                  <a:lnTo>
                    <a:pt x="6712" y="24168"/>
                  </a:lnTo>
                  <a:cubicBezTo>
                    <a:pt x="6694" y="24158"/>
                    <a:pt x="6675" y="24153"/>
                    <a:pt x="6656" y="24153"/>
                  </a:cubicBezTo>
                  <a:close/>
                  <a:moveTo>
                    <a:pt x="18831" y="24457"/>
                  </a:moveTo>
                  <a:cubicBezTo>
                    <a:pt x="18813" y="24457"/>
                    <a:pt x="18796" y="24461"/>
                    <a:pt x="18780" y="24470"/>
                  </a:cubicBezTo>
                  <a:lnTo>
                    <a:pt x="18757" y="24481"/>
                  </a:lnTo>
                  <a:cubicBezTo>
                    <a:pt x="18653" y="24532"/>
                    <a:pt x="18689" y="24689"/>
                    <a:pt x="18804" y="24689"/>
                  </a:cubicBezTo>
                  <a:cubicBezTo>
                    <a:pt x="18804" y="24689"/>
                    <a:pt x="18805" y="24689"/>
                    <a:pt x="18805" y="24689"/>
                  </a:cubicBezTo>
                  <a:cubicBezTo>
                    <a:pt x="18822" y="24689"/>
                    <a:pt x="18838" y="24686"/>
                    <a:pt x="18852" y="24678"/>
                  </a:cubicBezTo>
                  <a:lnTo>
                    <a:pt x="18883" y="24663"/>
                  </a:lnTo>
                  <a:cubicBezTo>
                    <a:pt x="18936" y="24636"/>
                    <a:pt x="18957" y="24568"/>
                    <a:pt x="18928" y="24515"/>
                  </a:cubicBezTo>
                  <a:cubicBezTo>
                    <a:pt x="18908" y="24478"/>
                    <a:pt x="18870" y="24457"/>
                    <a:pt x="18831" y="24457"/>
                  </a:cubicBezTo>
                  <a:close/>
                  <a:moveTo>
                    <a:pt x="7457" y="24572"/>
                  </a:moveTo>
                  <a:cubicBezTo>
                    <a:pt x="7355" y="24572"/>
                    <a:pt x="7301" y="24723"/>
                    <a:pt x="7410" y="24779"/>
                  </a:cubicBezTo>
                  <a:lnTo>
                    <a:pt x="7438" y="24792"/>
                  </a:lnTo>
                  <a:cubicBezTo>
                    <a:pt x="7452" y="24800"/>
                    <a:pt x="7467" y="24804"/>
                    <a:pt x="7483" y="24804"/>
                  </a:cubicBezTo>
                  <a:cubicBezTo>
                    <a:pt x="7601" y="24804"/>
                    <a:pt x="7636" y="24644"/>
                    <a:pt x="7530" y="24595"/>
                  </a:cubicBezTo>
                  <a:lnTo>
                    <a:pt x="7506" y="24583"/>
                  </a:lnTo>
                  <a:cubicBezTo>
                    <a:pt x="7489" y="24575"/>
                    <a:pt x="7472" y="24572"/>
                    <a:pt x="7457" y="24572"/>
                  </a:cubicBezTo>
                  <a:close/>
                  <a:moveTo>
                    <a:pt x="18010" y="24836"/>
                  </a:moveTo>
                  <a:cubicBezTo>
                    <a:pt x="17997" y="24836"/>
                    <a:pt x="17983" y="24839"/>
                    <a:pt x="17968" y="24844"/>
                  </a:cubicBezTo>
                  <a:lnTo>
                    <a:pt x="17943" y="24855"/>
                  </a:lnTo>
                  <a:cubicBezTo>
                    <a:pt x="17831" y="24899"/>
                    <a:pt x="17863" y="25065"/>
                    <a:pt x="17983" y="25065"/>
                  </a:cubicBezTo>
                  <a:cubicBezTo>
                    <a:pt x="17997" y="25065"/>
                    <a:pt x="18012" y="25063"/>
                    <a:pt x="18025" y="25057"/>
                  </a:cubicBezTo>
                  <a:lnTo>
                    <a:pt x="18054" y="25045"/>
                  </a:lnTo>
                  <a:cubicBezTo>
                    <a:pt x="18166" y="24992"/>
                    <a:pt x="18114" y="24836"/>
                    <a:pt x="18010" y="24836"/>
                  </a:cubicBezTo>
                  <a:close/>
                  <a:moveTo>
                    <a:pt x="8281" y="24930"/>
                  </a:moveTo>
                  <a:cubicBezTo>
                    <a:pt x="8175" y="24930"/>
                    <a:pt x="8124" y="25094"/>
                    <a:pt x="8243" y="25142"/>
                  </a:cubicBezTo>
                  <a:lnTo>
                    <a:pt x="8272" y="25154"/>
                  </a:lnTo>
                  <a:cubicBezTo>
                    <a:pt x="8285" y="25158"/>
                    <a:pt x="8298" y="25162"/>
                    <a:pt x="8312" y="25162"/>
                  </a:cubicBezTo>
                  <a:lnTo>
                    <a:pt x="8310" y="25162"/>
                  </a:lnTo>
                  <a:cubicBezTo>
                    <a:pt x="8311" y="25162"/>
                    <a:pt x="8312" y="25162"/>
                    <a:pt x="8312" y="25162"/>
                  </a:cubicBezTo>
                  <a:cubicBezTo>
                    <a:pt x="8432" y="25162"/>
                    <a:pt x="8463" y="24994"/>
                    <a:pt x="8351" y="24950"/>
                  </a:cubicBezTo>
                  <a:lnTo>
                    <a:pt x="8325" y="24939"/>
                  </a:lnTo>
                  <a:cubicBezTo>
                    <a:pt x="8310" y="24933"/>
                    <a:pt x="8295" y="24930"/>
                    <a:pt x="8281" y="24930"/>
                  </a:cubicBezTo>
                  <a:close/>
                  <a:moveTo>
                    <a:pt x="17115" y="25165"/>
                  </a:moveTo>
                  <a:lnTo>
                    <a:pt x="17136" y="25275"/>
                  </a:lnTo>
                  <a:lnTo>
                    <a:pt x="17136" y="25275"/>
                  </a:lnTo>
                  <a:lnTo>
                    <a:pt x="17101" y="25170"/>
                  </a:lnTo>
                  <a:lnTo>
                    <a:pt x="17101" y="25170"/>
                  </a:lnTo>
                  <a:cubicBezTo>
                    <a:pt x="16983" y="25210"/>
                    <a:pt x="17012" y="25383"/>
                    <a:pt x="17136" y="25383"/>
                  </a:cubicBezTo>
                  <a:cubicBezTo>
                    <a:pt x="17147" y="25383"/>
                    <a:pt x="17159" y="25381"/>
                    <a:pt x="17170" y="25378"/>
                  </a:cubicBezTo>
                  <a:lnTo>
                    <a:pt x="17197" y="25368"/>
                  </a:lnTo>
                  <a:lnTo>
                    <a:pt x="17163" y="25265"/>
                  </a:lnTo>
                  <a:lnTo>
                    <a:pt x="17115" y="25165"/>
                  </a:lnTo>
                  <a:close/>
                  <a:moveTo>
                    <a:pt x="9139" y="25234"/>
                  </a:moveTo>
                  <a:cubicBezTo>
                    <a:pt x="9095" y="25234"/>
                    <a:pt x="9059" y="25268"/>
                    <a:pt x="9044" y="25315"/>
                  </a:cubicBezTo>
                  <a:cubicBezTo>
                    <a:pt x="9027" y="25373"/>
                    <a:pt x="9070" y="25439"/>
                    <a:pt x="9128" y="25455"/>
                  </a:cubicBezTo>
                  <a:cubicBezTo>
                    <a:pt x="9139" y="25460"/>
                    <a:pt x="9152" y="25462"/>
                    <a:pt x="9164" y="25462"/>
                  </a:cubicBezTo>
                  <a:cubicBezTo>
                    <a:pt x="9288" y="25462"/>
                    <a:pt x="9317" y="25289"/>
                    <a:pt x="9199" y="25249"/>
                  </a:cubicBezTo>
                  <a:lnTo>
                    <a:pt x="9169" y="25239"/>
                  </a:lnTo>
                  <a:cubicBezTo>
                    <a:pt x="9158" y="25236"/>
                    <a:pt x="9149" y="25234"/>
                    <a:pt x="9139" y="25234"/>
                  </a:cubicBezTo>
                  <a:close/>
                  <a:moveTo>
                    <a:pt x="16298" y="25413"/>
                  </a:moveTo>
                  <a:cubicBezTo>
                    <a:pt x="16289" y="25413"/>
                    <a:pt x="16280" y="25414"/>
                    <a:pt x="16272" y="25416"/>
                  </a:cubicBezTo>
                  <a:lnTo>
                    <a:pt x="16241" y="25424"/>
                  </a:lnTo>
                  <a:cubicBezTo>
                    <a:pt x="16183" y="25441"/>
                    <a:pt x="16160" y="25497"/>
                    <a:pt x="16176" y="25555"/>
                  </a:cubicBezTo>
                  <a:cubicBezTo>
                    <a:pt x="16189" y="25604"/>
                    <a:pt x="16241" y="25634"/>
                    <a:pt x="16291" y="25634"/>
                  </a:cubicBezTo>
                  <a:lnTo>
                    <a:pt x="16291" y="25633"/>
                  </a:lnTo>
                  <a:cubicBezTo>
                    <a:pt x="16302" y="25633"/>
                    <a:pt x="16312" y="25631"/>
                    <a:pt x="16323" y="25629"/>
                  </a:cubicBezTo>
                  <a:cubicBezTo>
                    <a:pt x="16381" y="25615"/>
                    <a:pt x="16418" y="25557"/>
                    <a:pt x="16404" y="25497"/>
                  </a:cubicBezTo>
                  <a:cubicBezTo>
                    <a:pt x="16391" y="25448"/>
                    <a:pt x="16347" y="25413"/>
                    <a:pt x="16298" y="25413"/>
                  </a:cubicBezTo>
                  <a:close/>
                  <a:moveTo>
                    <a:pt x="10003" y="25475"/>
                  </a:moveTo>
                  <a:cubicBezTo>
                    <a:pt x="9954" y="25475"/>
                    <a:pt x="9910" y="25509"/>
                    <a:pt x="9898" y="25558"/>
                  </a:cubicBezTo>
                  <a:cubicBezTo>
                    <a:pt x="9883" y="25618"/>
                    <a:pt x="9920" y="25678"/>
                    <a:pt x="9981" y="25691"/>
                  </a:cubicBezTo>
                  <a:lnTo>
                    <a:pt x="10010" y="25699"/>
                  </a:lnTo>
                  <a:cubicBezTo>
                    <a:pt x="10018" y="25700"/>
                    <a:pt x="10027" y="25702"/>
                    <a:pt x="10035" y="25702"/>
                  </a:cubicBezTo>
                  <a:cubicBezTo>
                    <a:pt x="10164" y="25700"/>
                    <a:pt x="10186" y="25515"/>
                    <a:pt x="10060" y="25486"/>
                  </a:cubicBezTo>
                  <a:lnTo>
                    <a:pt x="10033" y="25479"/>
                  </a:lnTo>
                  <a:cubicBezTo>
                    <a:pt x="10023" y="25476"/>
                    <a:pt x="10013" y="25475"/>
                    <a:pt x="10003" y="25475"/>
                  </a:cubicBezTo>
                  <a:close/>
                  <a:moveTo>
                    <a:pt x="15414" y="25610"/>
                  </a:moveTo>
                  <a:cubicBezTo>
                    <a:pt x="15407" y="25610"/>
                    <a:pt x="15400" y="25610"/>
                    <a:pt x="15393" y="25612"/>
                  </a:cubicBezTo>
                  <a:lnTo>
                    <a:pt x="15368" y="25616"/>
                  </a:lnTo>
                  <a:cubicBezTo>
                    <a:pt x="15236" y="25639"/>
                    <a:pt x="15254" y="25834"/>
                    <a:pt x="15388" y="25834"/>
                  </a:cubicBezTo>
                  <a:cubicBezTo>
                    <a:pt x="15394" y="25834"/>
                    <a:pt x="15401" y="25833"/>
                    <a:pt x="15405" y="25833"/>
                  </a:cubicBezTo>
                  <a:lnTo>
                    <a:pt x="15439" y="25826"/>
                  </a:lnTo>
                  <a:cubicBezTo>
                    <a:pt x="15497" y="25813"/>
                    <a:pt x="15536" y="25755"/>
                    <a:pt x="15523" y="25697"/>
                  </a:cubicBezTo>
                  <a:cubicBezTo>
                    <a:pt x="15512" y="25645"/>
                    <a:pt x="15466" y="25610"/>
                    <a:pt x="15414" y="25610"/>
                  </a:cubicBezTo>
                  <a:close/>
                  <a:moveTo>
                    <a:pt x="10887" y="25655"/>
                  </a:moveTo>
                  <a:cubicBezTo>
                    <a:pt x="10763" y="25655"/>
                    <a:pt x="10738" y="25847"/>
                    <a:pt x="10872" y="25871"/>
                  </a:cubicBezTo>
                  <a:lnTo>
                    <a:pt x="10904" y="25878"/>
                  </a:lnTo>
                  <a:lnTo>
                    <a:pt x="10920" y="25878"/>
                  </a:lnTo>
                  <a:cubicBezTo>
                    <a:pt x="11054" y="25876"/>
                    <a:pt x="11068" y="25683"/>
                    <a:pt x="10936" y="25660"/>
                  </a:cubicBezTo>
                  <a:lnTo>
                    <a:pt x="10910" y="25657"/>
                  </a:lnTo>
                  <a:cubicBezTo>
                    <a:pt x="10902" y="25655"/>
                    <a:pt x="10895" y="25655"/>
                    <a:pt x="10887" y="25655"/>
                  </a:cubicBezTo>
                  <a:close/>
                  <a:moveTo>
                    <a:pt x="14524" y="25743"/>
                  </a:moveTo>
                  <a:cubicBezTo>
                    <a:pt x="14520" y="25743"/>
                    <a:pt x="14516" y="25743"/>
                    <a:pt x="14512" y="25744"/>
                  </a:cubicBezTo>
                  <a:lnTo>
                    <a:pt x="14480" y="25747"/>
                  </a:lnTo>
                  <a:cubicBezTo>
                    <a:pt x="14420" y="25755"/>
                    <a:pt x="14389" y="25808"/>
                    <a:pt x="14397" y="25868"/>
                  </a:cubicBezTo>
                  <a:cubicBezTo>
                    <a:pt x="14404" y="25923"/>
                    <a:pt x="14462" y="25963"/>
                    <a:pt x="14518" y="25963"/>
                  </a:cubicBezTo>
                  <a:lnTo>
                    <a:pt x="14531" y="25962"/>
                  </a:lnTo>
                  <a:cubicBezTo>
                    <a:pt x="14591" y="25957"/>
                    <a:pt x="14636" y="25904"/>
                    <a:pt x="14631" y="25844"/>
                  </a:cubicBezTo>
                  <a:cubicBezTo>
                    <a:pt x="14627" y="25786"/>
                    <a:pt x="14580" y="25743"/>
                    <a:pt x="14524" y="25743"/>
                  </a:cubicBezTo>
                  <a:close/>
                  <a:moveTo>
                    <a:pt x="11791" y="25773"/>
                  </a:moveTo>
                  <a:cubicBezTo>
                    <a:pt x="11737" y="25773"/>
                    <a:pt x="11697" y="25815"/>
                    <a:pt x="11691" y="25873"/>
                  </a:cubicBezTo>
                  <a:cubicBezTo>
                    <a:pt x="11686" y="25933"/>
                    <a:pt x="11744" y="25987"/>
                    <a:pt x="11804" y="25992"/>
                  </a:cubicBezTo>
                  <a:lnTo>
                    <a:pt x="11817" y="25992"/>
                  </a:lnTo>
                  <a:lnTo>
                    <a:pt x="11817" y="25994"/>
                  </a:lnTo>
                  <a:cubicBezTo>
                    <a:pt x="11954" y="25992"/>
                    <a:pt x="11965" y="25792"/>
                    <a:pt x="11830" y="25776"/>
                  </a:cubicBezTo>
                  <a:lnTo>
                    <a:pt x="11797" y="25773"/>
                  </a:lnTo>
                  <a:cubicBezTo>
                    <a:pt x="11795" y="25773"/>
                    <a:pt x="11793" y="25773"/>
                    <a:pt x="11791" y="25773"/>
                  </a:cubicBezTo>
                  <a:close/>
                  <a:moveTo>
                    <a:pt x="13602" y="25818"/>
                  </a:moveTo>
                  <a:lnTo>
                    <a:pt x="13593" y="25928"/>
                  </a:lnTo>
                  <a:lnTo>
                    <a:pt x="13589" y="25818"/>
                  </a:lnTo>
                  <a:lnTo>
                    <a:pt x="13589" y="25818"/>
                  </a:lnTo>
                  <a:cubicBezTo>
                    <a:pt x="13451" y="25826"/>
                    <a:pt x="13452" y="26033"/>
                    <a:pt x="13593" y="26037"/>
                  </a:cubicBezTo>
                  <a:lnTo>
                    <a:pt x="13597" y="26037"/>
                  </a:lnTo>
                  <a:lnTo>
                    <a:pt x="13626" y="26036"/>
                  </a:lnTo>
                  <a:lnTo>
                    <a:pt x="13623" y="25926"/>
                  </a:lnTo>
                  <a:lnTo>
                    <a:pt x="13602" y="25818"/>
                  </a:lnTo>
                  <a:close/>
                  <a:moveTo>
                    <a:pt x="12693" y="25826"/>
                  </a:moveTo>
                  <a:cubicBezTo>
                    <a:pt x="12636" y="25833"/>
                    <a:pt x="12583" y="25873"/>
                    <a:pt x="12580" y="25933"/>
                  </a:cubicBezTo>
                  <a:cubicBezTo>
                    <a:pt x="12578" y="25992"/>
                    <a:pt x="12627" y="26044"/>
                    <a:pt x="12686" y="26045"/>
                  </a:cubicBezTo>
                  <a:lnTo>
                    <a:pt x="12718" y="26045"/>
                  </a:lnTo>
                  <a:cubicBezTo>
                    <a:pt x="12719" y="26045"/>
                    <a:pt x="12720" y="26045"/>
                    <a:pt x="12721" y="26045"/>
                  </a:cubicBezTo>
                  <a:cubicBezTo>
                    <a:pt x="12781" y="26045"/>
                    <a:pt x="12828" y="25998"/>
                    <a:pt x="12830" y="25937"/>
                  </a:cubicBezTo>
                  <a:cubicBezTo>
                    <a:pt x="12830" y="25878"/>
                    <a:pt x="12781" y="25828"/>
                    <a:pt x="12722" y="25828"/>
                  </a:cubicBezTo>
                  <a:lnTo>
                    <a:pt x="12693" y="258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3283975" y="4355350"/>
              <a:ext cx="43200" cy="41575"/>
            </a:xfrm>
            <a:custGeom>
              <a:avLst/>
              <a:gdLst/>
              <a:ahLst/>
              <a:cxnLst/>
              <a:rect l="l" t="t" r="r" b="b"/>
              <a:pathLst>
                <a:path w="1728" h="1663" extrusionOk="0">
                  <a:moveTo>
                    <a:pt x="897" y="0"/>
                  </a:moveTo>
                  <a:cubicBezTo>
                    <a:pt x="681" y="0"/>
                    <a:pt x="468" y="84"/>
                    <a:pt x="310" y="243"/>
                  </a:cubicBezTo>
                  <a:cubicBezTo>
                    <a:pt x="71" y="482"/>
                    <a:pt x="0" y="838"/>
                    <a:pt x="129" y="1149"/>
                  </a:cubicBezTo>
                  <a:cubicBezTo>
                    <a:pt x="258" y="1459"/>
                    <a:pt x="562" y="1662"/>
                    <a:pt x="897" y="1662"/>
                  </a:cubicBezTo>
                  <a:cubicBezTo>
                    <a:pt x="1357" y="1662"/>
                    <a:pt x="1728" y="1290"/>
                    <a:pt x="1728" y="832"/>
                  </a:cubicBezTo>
                  <a:cubicBezTo>
                    <a:pt x="1728" y="494"/>
                    <a:pt x="1526" y="191"/>
                    <a:pt x="1215" y="64"/>
                  </a:cubicBezTo>
                  <a:cubicBezTo>
                    <a:pt x="1112" y="21"/>
                    <a:pt x="1004" y="0"/>
                    <a:pt x="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"/>
          <p:cNvGrpSpPr/>
          <p:nvPr/>
        </p:nvGrpSpPr>
        <p:grpSpPr>
          <a:xfrm>
            <a:off x="8500270" y="4327069"/>
            <a:ext cx="1125737" cy="53616"/>
            <a:chOff x="4428800" y="3858025"/>
            <a:chExt cx="568382" cy="27072"/>
          </a:xfrm>
        </p:grpSpPr>
        <p:sp>
          <p:nvSpPr>
            <p:cNvPr id="871" name="Google Shape;871;p5"/>
            <p:cNvSpPr/>
            <p:nvPr/>
          </p:nvSpPr>
          <p:spPr>
            <a:xfrm>
              <a:off x="4428800" y="3858025"/>
              <a:ext cx="568382" cy="3090"/>
            </a:xfrm>
            <a:custGeom>
              <a:avLst/>
              <a:gdLst/>
              <a:ahLst/>
              <a:cxnLst/>
              <a:rect l="l" t="t" r="r" b="b"/>
              <a:pathLst>
                <a:path w="13794" h="75" extrusionOk="0">
                  <a:moveTo>
                    <a:pt x="0" y="0"/>
                  </a:moveTo>
                  <a:lnTo>
                    <a:pt x="0" y="74"/>
                  </a:lnTo>
                  <a:lnTo>
                    <a:pt x="13794" y="74"/>
                  </a:lnTo>
                  <a:lnTo>
                    <a:pt x="1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4548956" y="3882048"/>
              <a:ext cx="207920" cy="3049"/>
            </a:xfrm>
            <a:custGeom>
              <a:avLst/>
              <a:gdLst/>
              <a:ahLst/>
              <a:cxnLst/>
              <a:rect l="l" t="t" r="r" b="b"/>
              <a:pathLst>
                <a:path w="5046" h="74" extrusionOk="0">
                  <a:moveTo>
                    <a:pt x="0" y="1"/>
                  </a:moveTo>
                  <a:lnTo>
                    <a:pt x="0" y="74"/>
                  </a:lnTo>
                  <a:lnTo>
                    <a:pt x="5046" y="74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5"/>
          <p:cNvGrpSpPr/>
          <p:nvPr/>
        </p:nvGrpSpPr>
        <p:grpSpPr>
          <a:xfrm>
            <a:off x="713226" y="762823"/>
            <a:ext cx="554629" cy="53698"/>
            <a:chOff x="4572938" y="4228712"/>
            <a:chExt cx="280031" cy="27113"/>
          </a:xfrm>
        </p:grpSpPr>
        <p:sp>
          <p:nvSpPr>
            <p:cNvPr id="874" name="Google Shape;874;p5"/>
            <p:cNvSpPr/>
            <p:nvPr/>
          </p:nvSpPr>
          <p:spPr>
            <a:xfrm>
              <a:off x="4669112" y="4252776"/>
              <a:ext cx="183857" cy="3049"/>
            </a:xfrm>
            <a:custGeom>
              <a:avLst/>
              <a:gdLst/>
              <a:ahLst/>
              <a:cxnLst/>
              <a:rect l="l" t="t" r="r" b="b"/>
              <a:pathLst>
                <a:path w="4462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2" y="73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4572938" y="4228712"/>
              <a:ext cx="183939" cy="3049"/>
            </a:xfrm>
            <a:custGeom>
              <a:avLst/>
              <a:gdLst/>
              <a:ahLst/>
              <a:cxnLst/>
              <a:rect l="l" t="t" r="r" b="b"/>
              <a:pathLst>
                <a:path w="4464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4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6" name="Google Shape;8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57475" y="3909213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80" name="Google Shape;880;p6"/>
          <p:cNvGrpSpPr/>
          <p:nvPr/>
        </p:nvGrpSpPr>
        <p:grpSpPr>
          <a:xfrm>
            <a:off x="7662725" y="4684777"/>
            <a:ext cx="1536091" cy="1536194"/>
            <a:chOff x="2934825" y="4004525"/>
            <a:chExt cx="743150" cy="743200"/>
          </a:xfrm>
        </p:grpSpPr>
        <p:sp>
          <p:nvSpPr>
            <p:cNvPr id="881" name="Google Shape;881;p6"/>
            <p:cNvSpPr/>
            <p:nvPr/>
          </p:nvSpPr>
          <p:spPr>
            <a:xfrm>
              <a:off x="2934825" y="4004525"/>
              <a:ext cx="743150" cy="743200"/>
            </a:xfrm>
            <a:custGeom>
              <a:avLst/>
              <a:gdLst/>
              <a:ahLst/>
              <a:cxnLst/>
              <a:rect l="l" t="t" r="r" b="b"/>
              <a:pathLst>
                <a:path w="29726" h="29728" extrusionOk="0">
                  <a:moveTo>
                    <a:pt x="14863" y="147"/>
                  </a:moveTo>
                  <a:cubicBezTo>
                    <a:pt x="22979" y="147"/>
                    <a:pt x="29581" y="6749"/>
                    <a:pt x="29581" y="14865"/>
                  </a:cubicBezTo>
                  <a:cubicBezTo>
                    <a:pt x="29581" y="22979"/>
                    <a:pt x="22979" y="29582"/>
                    <a:pt x="14863" y="29582"/>
                  </a:cubicBezTo>
                  <a:cubicBezTo>
                    <a:pt x="6749" y="29582"/>
                    <a:pt x="146" y="22979"/>
                    <a:pt x="146" y="14865"/>
                  </a:cubicBezTo>
                  <a:cubicBezTo>
                    <a:pt x="146" y="6749"/>
                    <a:pt x="6749" y="147"/>
                    <a:pt x="14863" y="147"/>
                  </a:cubicBezTo>
                  <a:close/>
                  <a:moveTo>
                    <a:pt x="14863" y="0"/>
                  </a:moveTo>
                  <a:cubicBezTo>
                    <a:pt x="6668" y="0"/>
                    <a:pt x="1" y="6670"/>
                    <a:pt x="1" y="14865"/>
                  </a:cubicBezTo>
                  <a:cubicBezTo>
                    <a:pt x="1" y="23060"/>
                    <a:pt x="6668" y="29727"/>
                    <a:pt x="14863" y="29727"/>
                  </a:cubicBezTo>
                  <a:cubicBezTo>
                    <a:pt x="23058" y="29727"/>
                    <a:pt x="29726" y="23060"/>
                    <a:pt x="29726" y="14865"/>
                  </a:cubicBezTo>
                  <a:cubicBezTo>
                    <a:pt x="29726" y="6668"/>
                    <a:pt x="23058" y="0"/>
                    <a:pt x="14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2957325" y="4027075"/>
              <a:ext cx="698150" cy="698100"/>
            </a:xfrm>
            <a:custGeom>
              <a:avLst/>
              <a:gdLst/>
              <a:ahLst/>
              <a:cxnLst/>
              <a:rect l="l" t="t" r="r" b="b"/>
              <a:pathLst>
                <a:path w="27926" h="27924" extrusionOk="0">
                  <a:moveTo>
                    <a:pt x="13963" y="73"/>
                  </a:moveTo>
                  <a:cubicBezTo>
                    <a:pt x="21623" y="73"/>
                    <a:pt x="27853" y="6305"/>
                    <a:pt x="27853" y="13963"/>
                  </a:cubicBezTo>
                  <a:cubicBezTo>
                    <a:pt x="27853" y="21620"/>
                    <a:pt x="21623" y="27853"/>
                    <a:pt x="13963" y="27853"/>
                  </a:cubicBezTo>
                  <a:cubicBezTo>
                    <a:pt x="6305" y="27853"/>
                    <a:pt x="75" y="21620"/>
                    <a:pt x="75" y="13963"/>
                  </a:cubicBezTo>
                  <a:cubicBezTo>
                    <a:pt x="75" y="6303"/>
                    <a:pt x="6305" y="73"/>
                    <a:pt x="13963" y="73"/>
                  </a:cubicBezTo>
                  <a:close/>
                  <a:moveTo>
                    <a:pt x="13963" y="0"/>
                  </a:moveTo>
                  <a:cubicBezTo>
                    <a:pt x="6265" y="0"/>
                    <a:pt x="1" y="6263"/>
                    <a:pt x="1" y="13963"/>
                  </a:cubicBezTo>
                  <a:cubicBezTo>
                    <a:pt x="1" y="21661"/>
                    <a:pt x="6265" y="27924"/>
                    <a:pt x="13963" y="27924"/>
                  </a:cubicBezTo>
                  <a:cubicBezTo>
                    <a:pt x="21663" y="27924"/>
                    <a:pt x="27926" y="21661"/>
                    <a:pt x="27926" y="13963"/>
                  </a:cubicBezTo>
                  <a:cubicBezTo>
                    <a:pt x="27926" y="6263"/>
                    <a:pt x="21661" y="0"/>
                    <a:pt x="13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3026025" y="4095725"/>
              <a:ext cx="560775" cy="560775"/>
            </a:xfrm>
            <a:custGeom>
              <a:avLst/>
              <a:gdLst/>
              <a:ahLst/>
              <a:cxnLst/>
              <a:rect l="l" t="t" r="r" b="b"/>
              <a:pathLst>
                <a:path w="22431" h="22431" extrusionOk="0">
                  <a:moveTo>
                    <a:pt x="11215" y="73"/>
                  </a:moveTo>
                  <a:cubicBezTo>
                    <a:pt x="17360" y="73"/>
                    <a:pt x="22358" y="5072"/>
                    <a:pt x="22358" y="11217"/>
                  </a:cubicBezTo>
                  <a:cubicBezTo>
                    <a:pt x="22358" y="17360"/>
                    <a:pt x="17359" y="22358"/>
                    <a:pt x="11215" y="22358"/>
                  </a:cubicBezTo>
                  <a:cubicBezTo>
                    <a:pt x="5072" y="22358"/>
                    <a:pt x="73" y="17360"/>
                    <a:pt x="73" y="11217"/>
                  </a:cubicBezTo>
                  <a:cubicBezTo>
                    <a:pt x="73" y="5072"/>
                    <a:pt x="5072" y="73"/>
                    <a:pt x="11215" y="73"/>
                  </a:cubicBezTo>
                  <a:close/>
                  <a:moveTo>
                    <a:pt x="11215" y="1"/>
                  </a:moveTo>
                  <a:cubicBezTo>
                    <a:pt x="5031" y="1"/>
                    <a:pt x="1" y="5033"/>
                    <a:pt x="1" y="11217"/>
                  </a:cubicBezTo>
                  <a:cubicBezTo>
                    <a:pt x="1" y="17400"/>
                    <a:pt x="5031" y="22431"/>
                    <a:pt x="11215" y="22431"/>
                  </a:cubicBezTo>
                  <a:cubicBezTo>
                    <a:pt x="17399" y="22431"/>
                    <a:pt x="22431" y="17400"/>
                    <a:pt x="22431" y="11217"/>
                  </a:cubicBezTo>
                  <a:cubicBezTo>
                    <a:pt x="22431" y="5031"/>
                    <a:pt x="17399" y="1"/>
                    <a:pt x="1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3054300" y="4124000"/>
              <a:ext cx="504200" cy="504250"/>
            </a:xfrm>
            <a:custGeom>
              <a:avLst/>
              <a:gdLst/>
              <a:ahLst/>
              <a:cxnLst/>
              <a:rect l="l" t="t" r="r" b="b"/>
              <a:pathLst>
                <a:path w="20168" h="20170" extrusionOk="0">
                  <a:moveTo>
                    <a:pt x="10084" y="75"/>
                  </a:moveTo>
                  <a:cubicBezTo>
                    <a:pt x="15605" y="75"/>
                    <a:pt x="20095" y="4565"/>
                    <a:pt x="20095" y="10086"/>
                  </a:cubicBezTo>
                  <a:cubicBezTo>
                    <a:pt x="20095" y="15605"/>
                    <a:pt x="15605" y="20097"/>
                    <a:pt x="10084" y="20097"/>
                  </a:cubicBezTo>
                  <a:cubicBezTo>
                    <a:pt x="4563" y="20097"/>
                    <a:pt x="73" y="15605"/>
                    <a:pt x="73" y="10086"/>
                  </a:cubicBezTo>
                  <a:cubicBezTo>
                    <a:pt x="73" y="4565"/>
                    <a:pt x="4563" y="75"/>
                    <a:pt x="10084" y="75"/>
                  </a:cubicBezTo>
                  <a:close/>
                  <a:moveTo>
                    <a:pt x="10084" y="0"/>
                  </a:moveTo>
                  <a:cubicBezTo>
                    <a:pt x="4525" y="0"/>
                    <a:pt x="0" y="4524"/>
                    <a:pt x="0" y="10086"/>
                  </a:cubicBezTo>
                  <a:cubicBezTo>
                    <a:pt x="0" y="15645"/>
                    <a:pt x="4525" y="20169"/>
                    <a:pt x="10084" y="20169"/>
                  </a:cubicBezTo>
                  <a:cubicBezTo>
                    <a:pt x="15645" y="20169"/>
                    <a:pt x="20168" y="15645"/>
                    <a:pt x="20168" y="10086"/>
                  </a:cubicBezTo>
                  <a:cubicBezTo>
                    <a:pt x="20168" y="4524"/>
                    <a:pt x="15645" y="0"/>
                    <a:pt x="10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082575" y="4152300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17907" h="17907" extrusionOk="0">
                  <a:moveTo>
                    <a:pt x="8953" y="73"/>
                  </a:moveTo>
                  <a:cubicBezTo>
                    <a:pt x="13850" y="73"/>
                    <a:pt x="17834" y="4057"/>
                    <a:pt x="17834" y="8954"/>
                  </a:cubicBezTo>
                  <a:cubicBezTo>
                    <a:pt x="17834" y="13849"/>
                    <a:pt x="13850" y="17832"/>
                    <a:pt x="8953" y="17832"/>
                  </a:cubicBezTo>
                  <a:cubicBezTo>
                    <a:pt x="4056" y="17832"/>
                    <a:pt x="73" y="13850"/>
                    <a:pt x="73" y="8954"/>
                  </a:cubicBezTo>
                  <a:cubicBezTo>
                    <a:pt x="73" y="4057"/>
                    <a:pt x="4056" y="73"/>
                    <a:pt x="8953" y="73"/>
                  </a:cubicBezTo>
                  <a:close/>
                  <a:moveTo>
                    <a:pt x="8953" y="1"/>
                  </a:moveTo>
                  <a:cubicBezTo>
                    <a:pt x="4016" y="1"/>
                    <a:pt x="0" y="4017"/>
                    <a:pt x="0" y="8954"/>
                  </a:cubicBezTo>
                  <a:cubicBezTo>
                    <a:pt x="0" y="13891"/>
                    <a:pt x="4016" y="17907"/>
                    <a:pt x="8953" y="17907"/>
                  </a:cubicBezTo>
                  <a:cubicBezTo>
                    <a:pt x="13890" y="17907"/>
                    <a:pt x="17906" y="13891"/>
                    <a:pt x="17906" y="8954"/>
                  </a:cubicBezTo>
                  <a:cubicBezTo>
                    <a:pt x="17906" y="4017"/>
                    <a:pt x="13890" y="1"/>
                    <a:pt x="8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3110825" y="4180525"/>
              <a:ext cx="391150" cy="391150"/>
            </a:xfrm>
            <a:custGeom>
              <a:avLst/>
              <a:gdLst/>
              <a:ahLst/>
              <a:cxnLst/>
              <a:rect l="l" t="t" r="r" b="b"/>
              <a:pathLst>
                <a:path w="15646" h="15646" extrusionOk="0">
                  <a:moveTo>
                    <a:pt x="7823" y="75"/>
                  </a:moveTo>
                  <a:cubicBezTo>
                    <a:pt x="12096" y="75"/>
                    <a:pt x="15573" y="3550"/>
                    <a:pt x="15573" y="7825"/>
                  </a:cubicBezTo>
                  <a:cubicBezTo>
                    <a:pt x="15573" y="12097"/>
                    <a:pt x="12096" y="15573"/>
                    <a:pt x="7823" y="15573"/>
                  </a:cubicBezTo>
                  <a:cubicBezTo>
                    <a:pt x="3551" y="15573"/>
                    <a:pt x="75" y="12097"/>
                    <a:pt x="75" y="7825"/>
                  </a:cubicBezTo>
                  <a:cubicBezTo>
                    <a:pt x="75" y="3550"/>
                    <a:pt x="3551" y="75"/>
                    <a:pt x="7823" y="75"/>
                  </a:cubicBezTo>
                  <a:close/>
                  <a:moveTo>
                    <a:pt x="7823" y="1"/>
                  </a:moveTo>
                  <a:cubicBezTo>
                    <a:pt x="3509" y="1"/>
                    <a:pt x="1" y="3509"/>
                    <a:pt x="1" y="7823"/>
                  </a:cubicBezTo>
                  <a:cubicBezTo>
                    <a:pt x="1" y="12137"/>
                    <a:pt x="3510" y="15645"/>
                    <a:pt x="7823" y="15645"/>
                  </a:cubicBezTo>
                  <a:cubicBezTo>
                    <a:pt x="12136" y="15645"/>
                    <a:pt x="15646" y="12137"/>
                    <a:pt x="15646" y="7823"/>
                  </a:cubicBezTo>
                  <a:cubicBezTo>
                    <a:pt x="15646" y="3509"/>
                    <a:pt x="12138" y="1"/>
                    <a:pt x="7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3139125" y="4208825"/>
              <a:ext cx="334550" cy="334575"/>
            </a:xfrm>
            <a:custGeom>
              <a:avLst/>
              <a:gdLst/>
              <a:ahLst/>
              <a:cxnLst/>
              <a:rect l="l" t="t" r="r" b="b"/>
              <a:pathLst>
                <a:path w="13382" h="13383" extrusionOk="0">
                  <a:moveTo>
                    <a:pt x="6691" y="75"/>
                  </a:moveTo>
                  <a:cubicBezTo>
                    <a:pt x="10341" y="75"/>
                    <a:pt x="13309" y="3043"/>
                    <a:pt x="13309" y="6693"/>
                  </a:cubicBezTo>
                  <a:cubicBezTo>
                    <a:pt x="13309" y="10341"/>
                    <a:pt x="10341" y="13310"/>
                    <a:pt x="6691" y="13310"/>
                  </a:cubicBezTo>
                  <a:cubicBezTo>
                    <a:pt x="3043" y="13310"/>
                    <a:pt x="74" y="10341"/>
                    <a:pt x="74" y="6693"/>
                  </a:cubicBezTo>
                  <a:cubicBezTo>
                    <a:pt x="74" y="3043"/>
                    <a:pt x="3043" y="75"/>
                    <a:pt x="6691" y="75"/>
                  </a:cubicBezTo>
                  <a:close/>
                  <a:moveTo>
                    <a:pt x="6691" y="1"/>
                  </a:moveTo>
                  <a:cubicBezTo>
                    <a:pt x="3002" y="1"/>
                    <a:pt x="1" y="3002"/>
                    <a:pt x="1" y="6693"/>
                  </a:cubicBezTo>
                  <a:cubicBezTo>
                    <a:pt x="1" y="10381"/>
                    <a:pt x="3002" y="13383"/>
                    <a:pt x="6691" y="13383"/>
                  </a:cubicBezTo>
                  <a:cubicBezTo>
                    <a:pt x="10380" y="13383"/>
                    <a:pt x="13381" y="10381"/>
                    <a:pt x="13381" y="6693"/>
                  </a:cubicBezTo>
                  <a:cubicBezTo>
                    <a:pt x="13381" y="3002"/>
                    <a:pt x="10381" y="1"/>
                    <a:pt x="6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3167400" y="4237150"/>
              <a:ext cx="278000" cy="278000"/>
            </a:xfrm>
            <a:custGeom>
              <a:avLst/>
              <a:gdLst/>
              <a:ahLst/>
              <a:cxnLst/>
              <a:rect l="l" t="t" r="r" b="b"/>
              <a:pathLst>
                <a:path w="11120" h="11120" extrusionOk="0">
                  <a:moveTo>
                    <a:pt x="5560" y="73"/>
                  </a:moveTo>
                  <a:cubicBezTo>
                    <a:pt x="8586" y="73"/>
                    <a:pt x="11047" y="2534"/>
                    <a:pt x="11047" y="5560"/>
                  </a:cubicBezTo>
                  <a:cubicBezTo>
                    <a:pt x="11047" y="8584"/>
                    <a:pt x="8586" y="11045"/>
                    <a:pt x="5560" y="11045"/>
                  </a:cubicBezTo>
                  <a:cubicBezTo>
                    <a:pt x="2536" y="11045"/>
                    <a:pt x="73" y="8584"/>
                    <a:pt x="73" y="5560"/>
                  </a:cubicBezTo>
                  <a:cubicBezTo>
                    <a:pt x="73" y="2534"/>
                    <a:pt x="2536" y="73"/>
                    <a:pt x="5560" y="73"/>
                  </a:cubicBezTo>
                  <a:close/>
                  <a:moveTo>
                    <a:pt x="5560" y="0"/>
                  </a:moveTo>
                  <a:cubicBezTo>
                    <a:pt x="2494" y="0"/>
                    <a:pt x="1" y="2494"/>
                    <a:pt x="1" y="5560"/>
                  </a:cubicBezTo>
                  <a:cubicBezTo>
                    <a:pt x="1" y="8624"/>
                    <a:pt x="2494" y="11119"/>
                    <a:pt x="5560" y="11119"/>
                  </a:cubicBezTo>
                  <a:cubicBezTo>
                    <a:pt x="8626" y="11119"/>
                    <a:pt x="11120" y="8624"/>
                    <a:pt x="11120" y="5560"/>
                  </a:cubicBezTo>
                  <a:cubicBezTo>
                    <a:pt x="11120" y="2494"/>
                    <a:pt x="8626" y="0"/>
                    <a:pt x="5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3195675" y="4265400"/>
              <a:ext cx="221475" cy="221425"/>
            </a:xfrm>
            <a:custGeom>
              <a:avLst/>
              <a:gdLst/>
              <a:ahLst/>
              <a:cxnLst/>
              <a:rect l="l" t="t" r="r" b="b"/>
              <a:pathLst>
                <a:path w="8859" h="8857" extrusionOk="0">
                  <a:moveTo>
                    <a:pt x="4429" y="73"/>
                  </a:moveTo>
                  <a:cubicBezTo>
                    <a:pt x="6831" y="73"/>
                    <a:pt x="8784" y="2028"/>
                    <a:pt x="8784" y="4428"/>
                  </a:cubicBezTo>
                  <a:cubicBezTo>
                    <a:pt x="8784" y="6830"/>
                    <a:pt x="6831" y="8783"/>
                    <a:pt x="4429" y="8783"/>
                  </a:cubicBezTo>
                  <a:cubicBezTo>
                    <a:pt x="2029" y="8783"/>
                    <a:pt x="74" y="6830"/>
                    <a:pt x="74" y="4428"/>
                  </a:cubicBezTo>
                  <a:cubicBezTo>
                    <a:pt x="74" y="2028"/>
                    <a:pt x="2028" y="73"/>
                    <a:pt x="4429" y="73"/>
                  </a:cubicBezTo>
                  <a:close/>
                  <a:moveTo>
                    <a:pt x="4429" y="1"/>
                  </a:moveTo>
                  <a:cubicBezTo>
                    <a:pt x="1987" y="1"/>
                    <a:pt x="0" y="1988"/>
                    <a:pt x="0" y="4430"/>
                  </a:cubicBezTo>
                  <a:cubicBezTo>
                    <a:pt x="0" y="6871"/>
                    <a:pt x="1987" y="8857"/>
                    <a:pt x="4429" y="8857"/>
                  </a:cubicBezTo>
                  <a:cubicBezTo>
                    <a:pt x="6871" y="8857"/>
                    <a:pt x="8858" y="6871"/>
                    <a:pt x="8858" y="4430"/>
                  </a:cubicBezTo>
                  <a:cubicBezTo>
                    <a:pt x="8858" y="1988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2980700" y="4050600"/>
              <a:ext cx="651475" cy="651150"/>
            </a:xfrm>
            <a:custGeom>
              <a:avLst/>
              <a:gdLst/>
              <a:ahLst/>
              <a:cxnLst/>
              <a:rect l="l" t="t" r="r" b="b"/>
              <a:pathLst>
                <a:path w="26059" h="26046" extrusionOk="0">
                  <a:moveTo>
                    <a:pt x="13408" y="1"/>
                  </a:moveTo>
                  <a:cubicBezTo>
                    <a:pt x="13351" y="1"/>
                    <a:pt x="13302" y="47"/>
                    <a:pt x="13301" y="107"/>
                  </a:cubicBezTo>
                  <a:cubicBezTo>
                    <a:pt x="13299" y="168"/>
                    <a:pt x="13348" y="219"/>
                    <a:pt x="13408" y="219"/>
                  </a:cubicBezTo>
                  <a:cubicBezTo>
                    <a:pt x="13408" y="219"/>
                    <a:pt x="13409" y="219"/>
                    <a:pt x="13410" y="219"/>
                  </a:cubicBezTo>
                  <a:lnTo>
                    <a:pt x="13443" y="219"/>
                  </a:lnTo>
                  <a:cubicBezTo>
                    <a:pt x="13501" y="217"/>
                    <a:pt x="13549" y="170"/>
                    <a:pt x="13549" y="111"/>
                  </a:cubicBezTo>
                  <a:cubicBezTo>
                    <a:pt x="13551" y="53"/>
                    <a:pt x="13504" y="4"/>
                    <a:pt x="13446" y="1"/>
                  </a:cubicBezTo>
                  <a:lnTo>
                    <a:pt x="13417" y="1"/>
                  </a:lnTo>
                  <a:cubicBezTo>
                    <a:pt x="13414" y="1"/>
                    <a:pt x="13411" y="1"/>
                    <a:pt x="13408" y="1"/>
                  </a:cubicBezTo>
                  <a:close/>
                  <a:moveTo>
                    <a:pt x="12544" y="2"/>
                  </a:moveTo>
                  <a:cubicBezTo>
                    <a:pt x="12541" y="2"/>
                    <a:pt x="12539" y="2"/>
                    <a:pt x="12536" y="3"/>
                  </a:cubicBezTo>
                  <a:lnTo>
                    <a:pt x="12504" y="4"/>
                  </a:lnTo>
                  <a:cubicBezTo>
                    <a:pt x="12362" y="14"/>
                    <a:pt x="12368" y="224"/>
                    <a:pt x="12510" y="224"/>
                  </a:cubicBezTo>
                  <a:lnTo>
                    <a:pt x="12517" y="222"/>
                  </a:lnTo>
                  <a:lnTo>
                    <a:pt x="12543" y="222"/>
                  </a:lnTo>
                  <a:cubicBezTo>
                    <a:pt x="12602" y="220"/>
                    <a:pt x="12651" y="170"/>
                    <a:pt x="12649" y="109"/>
                  </a:cubicBezTo>
                  <a:cubicBezTo>
                    <a:pt x="12646" y="52"/>
                    <a:pt x="12597" y="2"/>
                    <a:pt x="12544" y="2"/>
                  </a:cubicBezTo>
                  <a:close/>
                  <a:moveTo>
                    <a:pt x="14311" y="58"/>
                  </a:moveTo>
                  <a:cubicBezTo>
                    <a:pt x="14257" y="58"/>
                    <a:pt x="14210" y="99"/>
                    <a:pt x="14202" y="154"/>
                  </a:cubicBezTo>
                  <a:cubicBezTo>
                    <a:pt x="14196" y="215"/>
                    <a:pt x="14241" y="270"/>
                    <a:pt x="14302" y="275"/>
                  </a:cubicBezTo>
                  <a:lnTo>
                    <a:pt x="14335" y="280"/>
                  </a:lnTo>
                  <a:lnTo>
                    <a:pt x="14344" y="280"/>
                  </a:lnTo>
                  <a:lnTo>
                    <a:pt x="14344" y="278"/>
                  </a:lnTo>
                  <a:cubicBezTo>
                    <a:pt x="14399" y="278"/>
                    <a:pt x="14435" y="235"/>
                    <a:pt x="14439" y="178"/>
                  </a:cubicBezTo>
                  <a:cubicBezTo>
                    <a:pt x="14446" y="119"/>
                    <a:pt x="14388" y="64"/>
                    <a:pt x="14328" y="59"/>
                  </a:cubicBezTo>
                  <a:cubicBezTo>
                    <a:pt x="14322" y="58"/>
                    <a:pt x="14317" y="58"/>
                    <a:pt x="14311" y="58"/>
                  </a:cubicBezTo>
                  <a:close/>
                  <a:moveTo>
                    <a:pt x="11610" y="71"/>
                  </a:moveTo>
                  <a:cubicBezTo>
                    <a:pt x="11606" y="71"/>
                    <a:pt x="11603" y="72"/>
                    <a:pt x="11599" y="72"/>
                  </a:cubicBezTo>
                  <a:cubicBezTo>
                    <a:pt x="11462" y="86"/>
                    <a:pt x="11472" y="288"/>
                    <a:pt x="11609" y="290"/>
                  </a:cubicBezTo>
                  <a:lnTo>
                    <a:pt x="11618" y="290"/>
                  </a:lnTo>
                  <a:lnTo>
                    <a:pt x="11651" y="286"/>
                  </a:lnTo>
                  <a:cubicBezTo>
                    <a:pt x="11710" y="280"/>
                    <a:pt x="11741" y="227"/>
                    <a:pt x="11733" y="165"/>
                  </a:cubicBezTo>
                  <a:cubicBezTo>
                    <a:pt x="11727" y="109"/>
                    <a:pt x="11668" y="71"/>
                    <a:pt x="11610" y="71"/>
                  </a:cubicBezTo>
                  <a:close/>
                  <a:moveTo>
                    <a:pt x="15209" y="177"/>
                  </a:moveTo>
                  <a:cubicBezTo>
                    <a:pt x="15156" y="177"/>
                    <a:pt x="15110" y="216"/>
                    <a:pt x="15102" y="270"/>
                  </a:cubicBezTo>
                  <a:cubicBezTo>
                    <a:pt x="15093" y="330"/>
                    <a:pt x="15135" y="386"/>
                    <a:pt x="15194" y="396"/>
                  </a:cubicBezTo>
                  <a:lnTo>
                    <a:pt x="15220" y="399"/>
                  </a:lnTo>
                  <a:cubicBezTo>
                    <a:pt x="15226" y="401"/>
                    <a:pt x="15233" y="401"/>
                    <a:pt x="15239" y="401"/>
                  </a:cubicBezTo>
                  <a:cubicBezTo>
                    <a:pt x="15372" y="401"/>
                    <a:pt x="15389" y="209"/>
                    <a:pt x="15259" y="185"/>
                  </a:cubicBezTo>
                  <a:lnTo>
                    <a:pt x="15226" y="178"/>
                  </a:lnTo>
                  <a:cubicBezTo>
                    <a:pt x="15221" y="177"/>
                    <a:pt x="15215" y="177"/>
                    <a:pt x="15209" y="177"/>
                  </a:cubicBezTo>
                  <a:close/>
                  <a:moveTo>
                    <a:pt x="10743" y="196"/>
                  </a:moveTo>
                  <a:cubicBezTo>
                    <a:pt x="10737" y="196"/>
                    <a:pt x="10730" y="196"/>
                    <a:pt x="10723" y="198"/>
                  </a:cubicBezTo>
                  <a:lnTo>
                    <a:pt x="10694" y="203"/>
                  </a:lnTo>
                  <a:cubicBezTo>
                    <a:pt x="10563" y="225"/>
                    <a:pt x="10580" y="420"/>
                    <a:pt x="10714" y="420"/>
                  </a:cubicBezTo>
                  <a:cubicBezTo>
                    <a:pt x="10714" y="420"/>
                    <a:pt x="10715" y="420"/>
                    <a:pt x="10715" y="420"/>
                  </a:cubicBezTo>
                  <a:cubicBezTo>
                    <a:pt x="10722" y="419"/>
                    <a:pt x="10728" y="419"/>
                    <a:pt x="10735" y="419"/>
                  </a:cubicBezTo>
                  <a:lnTo>
                    <a:pt x="10762" y="412"/>
                  </a:lnTo>
                  <a:cubicBezTo>
                    <a:pt x="10822" y="403"/>
                    <a:pt x="10860" y="344"/>
                    <a:pt x="10851" y="286"/>
                  </a:cubicBezTo>
                  <a:cubicBezTo>
                    <a:pt x="10841" y="234"/>
                    <a:pt x="10795" y="196"/>
                    <a:pt x="10743" y="196"/>
                  </a:cubicBezTo>
                  <a:close/>
                  <a:moveTo>
                    <a:pt x="16091" y="357"/>
                  </a:moveTo>
                  <a:cubicBezTo>
                    <a:pt x="16041" y="357"/>
                    <a:pt x="15995" y="390"/>
                    <a:pt x="15983" y="440"/>
                  </a:cubicBezTo>
                  <a:cubicBezTo>
                    <a:pt x="15968" y="501"/>
                    <a:pt x="16007" y="561"/>
                    <a:pt x="16068" y="574"/>
                  </a:cubicBezTo>
                  <a:lnTo>
                    <a:pt x="16096" y="580"/>
                  </a:lnTo>
                  <a:cubicBezTo>
                    <a:pt x="16104" y="582"/>
                    <a:pt x="16114" y="583"/>
                    <a:pt x="16122" y="583"/>
                  </a:cubicBezTo>
                  <a:cubicBezTo>
                    <a:pt x="16251" y="583"/>
                    <a:pt x="16273" y="398"/>
                    <a:pt x="16147" y="367"/>
                  </a:cubicBezTo>
                  <a:lnTo>
                    <a:pt x="16120" y="361"/>
                  </a:lnTo>
                  <a:cubicBezTo>
                    <a:pt x="16110" y="358"/>
                    <a:pt x="16100" y="357"/>
                    <a:pt x="16091" y="357"/>
                  </a:cubicBezTo>
                  <a:close/>
                  <a:moveTo>
                    <a:pt x="9861" y="383"/>
                  </a:moveTo>
                  <a:cubicBezTo>
                    <a:pt x="9852" y="383"/>
                    <a:pt x="9843" y="384"/>
                    <a:pt x="9835" y="386"/>
                  </a:cubicBezTo>
                  <a:lnTo>
                    <a:pt x="9802" y="394"/>
                  </a:lnTo>
                  <a:cubicBezTo>
                    <a:pt x="9680" y="427"/>
                    <a:pt x="9704" y="609"/>
                    <a:pt x="9831" y="609"/>
                  </a:cubicBezTo>
                  <a:lnTo>
                    <a:pt x="9833" y="611"/>
                  </a:lnTo>
                  <a:cubicBezTo>
                    <a:pt x="9841" y="609"/>
                    <a:pt x="9851" y="607"/>
                    <a:pt x="9860" y="604"/>
                  </a:cubicBezTo>
                  <a:lnTo>
                    <a:pt x="9886" y="598"/>
                  </a:lnTo>
                  <a:cubicBezTo>
                    <a:pt x="9944" y="585"/>
                    <a:pt x="9980" y="525"/>
                    <a:pt x="9965" y="467"/>
                  </a:cubicBezTo>
                  <a:cubicBezTo>
                    <a:pt x="9954" y="416"/>
                    <a:pt x="9910" y="383"/>
                    <a:pt x="9861" y="383"/>
                  </a:cubicBezTo>
                  <a:close/>
                  <a:moveTo>
                    <a:pt x="17001" y="609"/>
                  </a:moveTo>
                  <a:lnTo>
                    <a:pt x="16965" y="712"/>
                  </a:lnTo>
                  <a:lnTo>
                    <a:pt x="16954" y="823"/>
                  </a:lnTo>
                  <a:lnTo>
                    <a:pt x="16993" y="722"/>
                  </a:lnTo>
                  <a:lnTo>
                    <a:pt x="16959" y="825"/>
                  </a:lnTo>
                  <a:cubicBezTo>
                    <a:pt x="16968" y="828"/>
                    <a:pt x="16978" y="830"/>
                    <a:pt x="16989" y="830"/>
                  </a:cubicBezTo>
                  <a:lnTo>
                    <a:pt x="16989" y="832"/>
                  </a:lnTo>
                  <a:cubicBezTo>
                    <a:pt x="17033" y="832"/>
                    <a:pt x="17067" y="799"/>
                    <a:pt x="17083" y="751"/>
                  </a:cubicBezTo>
                  <a:cubicBezTo>
                    <a:pt x="17101" y="694"/>
                    <a:pt x="17057" y="630"/>
                    <a:pt x="17001" y="609"/>
                  </a:cubicBezTo>
                  <a:close/>
                  <a:moveTo>
                    <a:pt x="8970" y="644"/>
                  </a:moveTo>
                  <a:cubicBezTo>
                    <a:pt x="8957" y="644"/>
                    <a:pt x="8944" y="646"/>
                    <a:pt x="8931" y="649"/>
                  </a:cubicBezTo>
                  <a:cubicBezTo>
                    <a:pt x="8812" y="686"/>
                    <a:pt x="8839" y="864"/>
                    <a:pt x="8965" y="864"/>
                  </a:cubicBezTo>
                  <a:cubicBezTo>
                    <a:pt x="8975" y="862"/>
                    <a:pt x="8986" y="861"/>
                    <a:pt x="8998" y="859"/>
                  </a:cubicBezTo>
                  <a:lnTo>
                    <a:pt x="9027" y="848"/>
                  </a:lnTo>
                  <a:cubicBezTo>
                    <a:pt x="9085" y="830"/>
                    <a:pt x="9102" y="772"/>
                    <a:pt x="9083" y="714"/>
                  </a:cubicBezTo>
                  <a:cubicBezTo>
                    <a:pt x="9068" y="669"/>
                    <a:pt x="9018" y="644"/>
                    <a:pt x="8970" y="644"/>
                  </a:cubicBezTo>
                  <a:close/>
                  <a:moveTo>
                    <a:pt x="17813" y="907"/>
                  </a:moveTo>
                  <a:cubicBezTo>
                    <a:pt x="17769" y="907"/>
                    <a:pt x="17727" y="933"/>
                    <a:pt x="17710" y="977"/>
                  </a:cubicBezTo>
                  <a:cubicBezTo>
                    <a:pt x="17688" y="1035"/>
                    <a:pt x="17718" y="1099"/>
                    <a:pt x="17776" y="1120"/>
                  </a:cubicBezTo>
                  <a:lnTo>
                    <a:pt x="17802" y="1130"/>
                  </a:lnTo>
                  <a:cubicBezTo>
                    <a:pt x="17815" y="1135"/>
                    <a:pt x="17830" y="1138"/>
                    <a:pt x="17843" y="1138"/>
                  </a:cubicBezTo>
                  <a:lnTo>
                    <a:pt x="17844" y="1138"/>
                  </a:lnTo>
                  <a:cubicBezTo>
                    <a:pt x="17845" y="1138"/>
                    <a:pt x="17845" y="1138"/>
                    <a:pt x="17846" y="1138"/>
                  </a:cubicBezTo>
                  <a:cubicBezTo>
                    <a:pt x="17964" y="1138"/>
                    <a:pt x="17997" y="972"/>
                    <a:pt x="17884" y="927"/>
                  </a:cubicBezTo>
                  <a:lnTo>
                    <a:pt x="17855" y="915"/>
                  </a:lnTo>
                  <a:cubicBezTo>
                    <a:pt x="17841" y="909"/>
                    <a:pt x="17827" y="907"/>
                    <a:pt x="17813" y="907"/>
                  </a:cubicBezTo>
                  <a:close/>
                  <a:moveTo>
                    <a:pt x="8148" y="947"/>
                  </a:moveTo>
                  <a:cubicBezTo>
                    <a:pt x="8133" y="947"/>
                    <a:pt x="8117" y="951"/>
                    <a:pt x="8102" y="957"/>
                  </a:cubicBezTo>
                  <a:lnTo>
                    <a:pt x="8075" y="969"/>
                  </a:lnTo>
                  <a:cubicBezTo>
                    <a:pt x="7965" y="1015"/>
                    <a:pt x="7998" y="1178"/>
                    <a:pt x="8117" y="1178"/>
                  </a:cubicBezTo>
                  <a:cubicBezTo>
                    <a:pt x="8131" y="1178"/>
                    <a:pt x="8146" y="1175"/>
                    <a:pt x="8159" y="1170"/>
                  </a:cubicBezTo>
                  <a:lnTo>
                    <a:pt x="8185" y="1159"/>
                  </a:lnTo>
                  <a:cubicBezTo>
                    <a:pt x="8243" y="1138"/>
                    <a:pt x="8272" y="1072"/>
                    <a:pt x="8249" y="1015"/>
                  </a:cubicBezTo>
                  <a:cubicBezTo>
                    <a:pt x="8231" y="973"/>
                    <a:pt x="8191" y="947"/>
                    <a:pt x="8148" y="947"/>
                  </a:cubicBezTo>
                  <a:close/>
                  <a:moveTo>
                    <a:pt x="18635" y="1271"/>
                  </a:moveTo>
                  <a:cubicBezTo>
                    <a:pt x="18535" y="1271"/>
                    <a:pt x="18479" y="1423"/>
                    <a:pt x="18591" y="1480"/>
                  </a:cubicBezTo>
                  <a:lnTo>
                    <a:pt x="18618" y="1493"/>
                  </a:lnTo>
                  <a:cubicBezTo>
                    <a:pt x="18633" y="1501"/>
                    <a:pt x="18649" y="1504"/>
                    <a:pt x="18665" y="1504"/>
                  </a:cubicBezTo>
                  <a:cubicBezTo>
                    <a:pt x="18781" y="1504"/>
                    <a:pt x="18817" y="1348"/>
                    <a:pt x="18713" y="1296"/>
                  </a:cubicBezTo>
                  <a:lnTo>
                    <a:pt x="18688" y="1285"/>
                  </a:lnTo>
                  <a:cubicBezTo>
                    <a:pt x="18669" y="1275"/>
                    <a:pt x="18652" y="1271"/>
                    <a:pt x="18635" y="1271"/>
                  </a:cubicBezTo>
                  <a:close/>
                  <a:moveTo>
                    <a:pt x="7318" y="1321"/>
                  </a:moveTo>
                  <a:cubicBezTo>
                    <a:pt x="7302" y="1321"/>
                    <a:pt x="7286" y="1324"/>
                    <a:pt x="7270" y="1332"/>
                  </a:cubicBezTo>
                  <a:lnTo>
                    <a:pt x="7243" y="1344"/>
                  </a:lnTo>
                  <a:cubicBezTo>
                    <a:pt x="7140" y="1396"/>
                    <a:pt x="7176" y="1551"/>
                    <a:pt x="7289" y="1551"/>
                  </a:cubicBezTo>
                  <a:cubicBezTo>
                    <a:pt x="7290" y="1551"/>
                    <a:pt x="7291" y="1551"/>
                    <a:pt x="7291" y="1551"/>
                  </a:cubicBezTo>
                  <a:lnTo>
                    <a:pt x="7293" y="1551"/>
                  </a:lnTo>
                  <a:cubicBezTo>
                    <a:pt x="7309" y="1551"/>
                    <a:pt x="7325" y="1548"/>
                    <a:pt x="7340" y="1540"/>
                  </a:cubicBezTo>
                  <a:lnTo>
                    <a:pt x="7365" y="1528"/>
                  </a:lnTo>
                  <a:cubicBezTo>
                    <a:pt x="7419" y="1501"/>
                    <a:pt x="7441" y="1436"/>
                    <a:pt x="7415" y="1382"/>
                  </a:cubicBezTo>
                  <a:cubicBezTo>
                    <a:pt x="7397" y="1343"/>
                    <a:pt x="7358" y="1321"/>
                    <a:pt x="7318" y="1321"/>
                  </a:cubicBezTo>
                  <a:close/>
                  <a:moveTo>
                    <a:pt x="19494" y="1709"/>
                  </a:moveTo>
                  <a:lnTo>
                    <a:pt x="19438" y="1803"/>
                  </a:lnTo>
                  <a:lnTo>
                    <a:pt x="19396" y="1906"/>
                  </a:lnTo>
                  <a:lnTo>
                    <a:pt x="19396" y="1906"/>
                  </a:lnTo>
                  <a:lnTo>
                    <a:pt x="19463" y="1817"/>
                  </a:lnTo>
                  <a:lnTo>
                    <a:pt x="19409" y="1912"/>
                  </a:lnTo>
                  <a:cubicBezTo>
                    <a:pt x="19425" y="1922"/>
                    <a:pt x="19444" y="1927"/>
                    <a:pt x="19463" y="1927"/>
                  </a:cubicBezTo>
                  <a:cubicBezTo>
                    <a:pt x="19575" y="1927"/>
                    <a:pt x="19615" y="1780"/>
                    <a:pt x="19518" y="1723"/>
                  </a:cubicBezTo>
                  <a:lnTo>
                    <a:pt x="19494" y="1709"/>
                  </a:lnTo>
                  <a:close/>
                  <a:moveTo>
                    <a:pt x="6521" y="1749"/>
                  </a:moveTo>
                  <a:cubicBezTo>
                    <a:pt x="6503" y="1749"/>
                    <a:pt x="6484" y="1754"/>
                    <a:pt x="6467" y="1764"/>
                  </a:cubicBezTo>
                  <a:lnTo>
                    <a:pt x="6438" y="1780"/>
                  </a:lnTo>
                  <a:cubicBezTo>
                    <a:pt x="6346" y="1840"/>
                    <a:pt x="6386" y="1982"/>
                    <a:pt x="6496" y="1982"/>
                  </a:cubicBezTo>
                  <a:lnTo>
                    <a:pt x="6498" y="1982"/>
                  </a:lnTo>
                  <a:cubicBezTo>
                    <a:pt x="6517" y="1982"/>
                    <a:pt x="6536" y="1977"/>
                    <a:pt x="6554" y="1965"/>
                  </a:cubicBezTo>
                  <a:lnTo>
                    <a:pt x="6575" y="1954"/>
                  </a:lnTo>
                  <a:cubicBezTo>
                    <a:pt x="6627" y="1923"/>
                    <a:pt x="6646" y="1857"/>
                    <a:pt x="6615" y="1804"/>
                  </a:cubicBezTo>
                  <a:cubicBezTo>
                    <a:pt x="6596" y="1769"/>
                    <a:pt x="6559" y="1749"/>
                    <a:pt x="6521" y="1749"/>
                  </a:cubicBezTo>
                  <a:close/>
                  <a:moveTo>
                    <a:pt x="20203" y="2168"/>
                  </a:moveTo>
                  <a:cubicBezTo>
                    <a:pt x="20109" y="2168"/>
                    <a:pt x="20044" y="2305"/>
                    <a:pt x="20146" y="2370"/>
                  </a:cubicBezTo>
                  <a:lnTo>
                    <a:pt x="20168" y="2386"/>
                  </a:lnTo>
                  <a:cubicBezTo>
                    <a:pt x="20186" y="2398"/>
                    <a:pt x="20209" y="2404"/>
                    <a:pt x="20230" y="2404"/>
                  </a:cubicBezTo>
                  <a:cubicBezTo>
                    <a:pt x="20338" y="2404"/>
                    <a:pt x="20381" y="2265"/>
                    <a:pt x="20291" y="2204"/>
                  </a:cubicBezTo>
                  <a:lnTo>
                    <a:pt x="20265" y="2188"/>
                  </a:lnTo>
                  <a:cubicBezTo>
                    <a:pt x="20244" y="2174"/>
                    <a:pt x="20223" y="2168"/>
                    <a:pt x="20203" y="2168"/>
                  </a:cubicBezTo>
                  <a:close/>
                  <a:moveTo>
                    <a:pt x="5758" y="2230"/>
                  </a:moveTo>
                  <a:cubicBezTo>
                    <a:pt x="5738" y="2230"/>
                    <a:pt x="5716" y="2236"/>
                    <a:pt x="5694" y="2251"/>
                  </a:cubicBezTo>
                  <a:lnTo>
                    <a:pt x="5670" y="2267"/>
                  </a:lnTo>
                  <a:cubicBezTo>
                    <a:pt x="5583" y="2328"/>
                    <a:pt x="5625" y="2467"/>
                    <a:pt x="5733" y="2467"/>
                  </a:cubicBezTo>
                  <a:cubicBezTo>
                    <a:pt x="5756" y="2467"/>
                    <a:pt x="5777" y="2461"/>
                    <a:pt x="5794" y="2448"/>
                  </a:cubicBezTo>
                  <a:lnTo>
                    <a:pt x="5819" y="2432"/>
                  </a:lnTo>
                  <a:cubicBezTo>
                    <a:pt x="5918" y="2364"/>
                    <a:pt x="5852" y="2230"/>
                    <a:pt x="5758" y="2230"/>
                  </a:cubicBezTo>
                  <a:close/>
                  <a:moveTo>
                    <a:pt x="20938" y="2696"/>
                  </a:moveTo>
                  <a:cubicBezTo>
                    <a:pt x="20848" y="2696"/>
                    <a:pt x="20778" y="2821"/>
                    <a:pt x="20870" y="2893"/>
                  </a:cubicBezTo>
                  <a:lnTo>
                    <a:pt x="20894" y="2911"/>
                  </a:lnTo>
                  <a:cubicBezTo>
                    <a:pt x="20913" y="2927"/>
                    <a:pt x="20936" y="2935"/>
                    <a:pt x="20960" y="2935"/>
                  </a:cubicBezTo>
                  <a:cubicBezTo>
                    <a:pt x="21065" y="2935"/>
                    <a:pt x="21110" y="2802"/>
                    <a:pt x="21028" y="2738"/>
                  </a:cubicBezTo>
                  <a:lnTo>
                    <a:pt x="21005" y="2720"/>
                  </a:lnTo>
                  <a:cubicBezTo>
                    <a:pt x="20983" y="2703"/>
                    <a:pt x="20960" y="2696"/>
                    <a:pt x="20938" y="2696"/>
                  </a:cubicBezTo>
                  <a:close/>
                  <a:moveTo>
                    <a:pt x="5031" y="2764"/>
                  </a:moveTo>
                  <a:cubicBezTo>
                    <a:pt x="5007" y="2764"/>
                    <a:pt x="4981" y="2772"/>
                    <a:pt x="4961" y="2790"/>
                  </a:cubicBezTo>
                  <a:lnTo>
                    <a:pt x="4936" y="2809"/>
                  </a:lnTo>
                  <a:cubicBezTo>
                    <a:pt x="4856" y="2873"/>
                    <a:pt x="4902" y="3004"/>
                    <a:pt x="5006" y="3004"/>
                  </a:cubicBezTo>
                  <a:lnTo>
                    <a:pt x="5007" y="3004"/>
                  </a:lnTo>
                  <a:cubicBezTo>
                    <a:pt x="5032" y="3004"/>
                    <a:pt x="5054" y="2994"/>
                    <a:pt x="5073" y="2980"/>
                  </a:cubicBezTo>
                  <a:lnTo>
                    <a:pt x="5094" y="2962"/>
                  </a:lnTo>
                  <a:cubicBezTo>
                    <a:pt x="5146" y="2927"/>
                    <a:pt x="5156" y="2856"/>
                    <a:pt x="5117" y="2806"/>
                  </a:cubicBezTo>
                  <a:cubicBezTo>
                    <a:pt x="5096" y="2778"/>
                    <a:pt x="5064" y="2764"/>
                    <a:pt x="5031" y="2764"/>
                  </a:cubicBezTo>
                  <a:close/>
                  <a:moveTo>
                    <a:pt x="21631" y="3274"/>
                  </a:moveTo>
                  <a:cubicBezTo>
                    <a:pt x="21543" y="3274"/>
                    <a:pt x="21474" y="3395"/>
                    <a:pt x="21562" y="3469"/>
                  </a:cubicBezTo>
                  <a:lnTo>
                    <a:pt x="21580" y="3485"/>
                  </a:lnTo>
                  <a:cubicBezTo>
                    <a:pt x="21600" y="3504"/>
                    <a:pt x="21626" y="3514"/>
                    <a:pt x="21654" y="3514"/>
                  </a:cubicBezTo>
                  <a:cubicBezTo>
                    <a:pt x="21754" y="3514"/>
                    <a:pt x="21800" y="3391"/>
                    <a:pt x="21728" y="3323"/>
                  </a:cubicBezTo>
                  <a:lnTo>
                    <a:pt x="21702" y="3302"/>
                  </a:lnTo>
                  <a:cubicBezTo>
                    <a:pt x="21679" y="3283"/>
                    <a:pt x="21654" y="3274"/>
                    <a:pt x="21631" y="3274"/>
                  </a:cubicBezTo>
                  <a:close/>
                  <a:moveTo>
                    <a:pt x="4332" y="3365"/>
                  </a:moveTo>
                  <a:cubicBezTo>
                    <a:pt x="4300" y="3365"/>
                    <a:pt x="4267" y="3377"/>
                    <a:pt x="4244" y="3398"/>
                  </a:cubicBezTo>
                  <a:cubicBezTo>
                    <a:pt x="4169" y="3465"/>
                    <a:pt x="4215" y="3590"/>
                    <a:pt x="4317" y="3590"/>
                  </a:cubicBezTo>
                  <a:lnTo>
                    <a:pt x="4319" y="3590"/>
                  </a:lnTo>
                  <a:cubicBezTo>
                    <a:pt x="4344" y="3590"/>
                    <a:pt x="4370" y="3580"/>
                    <a:pt x="4390" y="3562"/>
                  </a:cubicBezTo>
                  <a:lnTo>
                    <a:pt x="4412" y="3541"/>
                  </a:lnTo>
                  <a:cubicBezTo>
                    <a:pt x="4457" y="3501"/>
                    <a:pt x="4449" y="3441"/>
                    <a:pt x="4409" y="3396"/>
                  </a:cubicBezTo>
                  <a:cubicBezTo>
                    <a:pt x="4390" y="3374"/>
                    <a:pt x="4361" y="3365"/>
                    <a:pt x="4332" y="3365"/>
                  </a:cubicBezTo>
                  <a:close/>
                  <a:moveTo>
                    <a:pt x="22365" y="3936"/>
                  </a:moveTo>
                  <a:lnTo>
                    <a:pt x="22284" y="4011"/>
                  </a:lnTo>
                  <a:lnTo>
                    <a:pt x="22220" y="4101"/>
                  </a:lnTo>
                  <a:lnTo>
                    <a:pt x="22305" y="4031"/>
                  </a:lnTo>
                  <a:lnTo>
                    <a:pt x="22226" y="4107"/>
                  </a:lnTo>
                  <a:cubicBezTo>
                    <a:pt x="22242" y="4125"/>
                    <a:pt x="22265" y="4135"/>
                    <a:pt x="22289" y="4135"/>
                  </a:cubicBezTo>
                  <a:lnTo>
                    <a:pt x="22291" y="4135"/>
                  </a:lnTo>
                  <a:cubicBezTo>
                    <a:pt x="22321" y="4133"/>
                    <a:pt x="22349" y="4122"/>
                    <a:pt x="22370" y="4101"/>
                  </a:cubicBezTo>
                  <a:cubicBezTo>
                    <a:pt x="22413" y="4059"/>
                    <a:pt x="22405" y="3980"/>
                    <a:pt x="22365" y="3936"/>
                  </a:cubicBezTo>
                  <a:close/>
                  <a:moveTo>
                    <a:pt x="3691" y="3981"/>
                  </a:moveTo>
                  <a:cubicBezTo>
                    <a:pt x="3664" y="3981"/>
                    <a:pt x="3637" y="3991"/>
                    <a:pt x="3612" y="4017"/>
                  </a:cubicBezTo>
                  <a:lnTo>
                    <a:pt x="3593" y="4036"/>
                  </a:lnTo>
                  <a:cubicBezTo>
                    <a:pt x="3551" y="4080"/>
                    <a:pt x="3553" y="4149"/>
                    <a:pt x="3596" y="4191"/>
                  </a:cubicBezTo>
                  <a:cubicBezTo>
                    <a:pt x="3617" y="4211"/>
                    <a:pt x="3643" y="4222"/>
                    <a:pt x="3672" y="4222"/>
                  </a:cubicBezTo>
                  <a:lnTo>
                    <a:pt x="3673" y="4222"/>
                  </a:lnTo>
                  <a:cubicBezTo>
                    <a:pt x="3703" y="4222"/>
                    <a:pt x="3730" y="4211"/>
                    <a:pt x="3751" y="4190"/>
                  </a:cubicBezTo>
                  <a:lnTo>
                    <a:pt x="3770" y="4169"/>
                  </a:lnTo>
                  <a:cubicBezTo>
                    <a:pt x="3847" y="4088"/>
                    <a:pt x="3775" y="3981"/>
                    <a:pt x="3691" y="3981"/>
                  </a:cubicBezTo>
                  <a:close/>
                  <a:moveTo>
                    <a:pt x="22891" y="4565"/>
                  </a:moveTo>
                  <a:cubicBezTo>
                    <a:pt x="22810" y="4565"/>
                    <a:pt x="22735" y="4667"/>
                    <a:pt x="22809" y="4749"/>
                  </a:cubicBezTo>
                  <a:lnTo>
                    <a:pt x="22826" y="4772"/>
                  </a:lnTo>
                  <a:cubicBezTo>
                    <a:pt x="22847" y="4796"/>
                    <a:pt x="22878" y="4810"/>
                    <a:pt x="22910" y="4810"/>
                  </a:cubicBezTo>
                  <a:cubicBezTo>
                    <a:pt x="23004" y="4810"/>
                    <a:pt x="23054" y="4702"/>
                    <a:pt x="22994" y="4631"/>
                  </a:cubicBezTo>
                  <a:lnTo>
                    <a:pt x="22975" y="4609"/>
                  </a:lnTo>
                  <a:cubicBezTo>
                    <a:pt x="22950" y="4578"/>
                    <a:pt x="22920" y="4565"/>
                    <a:pt x="22891" y="4565"/>
                  </a:cubicBezTo>
                  <a:close/>
                  <a:moveTo>
                    <a:pt x="3088" y="4654"/>
                  </a:moveTo>
                  <a:cubicBezTo>
                    <a:pt x="3060" y="4654"/>
                    <a:pt x="3031" y="4666"/>
                    <a:pt x="3007" y="4694"/>
                  </a:cubicBezTo>
                  <a:lnTo>
                    <a:pt x="2986" y="4720"/>
                  </a:lnTo>
                  <a:cubicBezTo>
                    <a:pt x="2949" y="4769"/>
                    <a:pt x="2957" y="4836"/>
                    <a:pt x="3006" y="4873"/>
                  </a:cubicBezTo>
                  <a:cubicBezTo>
                    <a:pt x="3023" y="4890"/>
                    <a:pt x="3048" y="4898"/>
                    <a:pt x="3072" y="4898"/>
                  </a:cubicBezTo>
                  <a:lnTo>
                    <a:pt x="3073" y="4898"/>
                  </a:lnTo>
                  <a:cubicBezTo>
                    <a:pt x="3106" y="4898"/>
                    <a:pt x="3138" y="4881"/>
                    <a:pt x="3159" y="4856"/>
                  </a:cubicBezTo>
                  <a:lnTo>
                    <a:pt x="3173" y="4836"/>
                  </a:lnTo>
                  <a:cubicBezTo>
                    <a:pt x="3244" y="4754"/>
                    <a:pt x="3170" y="4654"/>
                    <a:pt x="3088" y="4654"/>
                  </a:cubicBezTo>
                  <a:close/>
                  <a:moveTo>
                    <a:pt x="23456" y="5278"/>
                  </a:moveTo>
                  <a:cubicBezTo>
                    <a:pt x="23377" y="5278"/>
                    <a:pt x="23302" y="5370"/>
                    <a:pt x="23365" y="5454"/>
                  </a:cubicBezTo>
                  <a:lnTo>
                    <a:pt x="23381" y="5477"/>
                  </a:lnTo>
                  <a:cubicBezTo>
                    <a:pt x="23400" y="5506"/>
                    <a:pt x="23434" y="5522"/>
                    <a:pt x="23470" y="5522"/>
                  </a:cubicBezTo>
                  <a:cubicBezTo>
                    <a:pt x="23492" y="5522"/>
                    <a:pt x="23515" y="5515"/>
                    <a:pt x="23533" y="5502"/>
                  </a:cubicBezTo>
                  <a:cubicBezTo>
                    <a:pt x="23583" y="5467"/>
                    <a:pt x="23594" y="5398"/>
                    <a:pt x="23559" y="5349"/>
                  </a:cubicBezTo>
                  <a:lnTo>
                    <a:pt x="23541" y="5323"/>
                  </a:lnTo>
                  <a:cubicBezTo>
                    <a:pt x="23517" y="5291"/>
                    <a:pt x="23486" y="5278"/>
                    <a:pt x="23456" y="5278"/>
                  </a:cubicBezTo>
                  <a:close/>
                  <a:moveTo>
                    <a:pt x="2539" y="5384"/>
                  </a:moveTo>
                  <a:cubicBezTo>
                    <a:pt x="2498" y="5384"/>
                    <a:pt x="2456" y="5405"/>
                    <a:pt x="2433" y="5438"/>
                  </a:cubicBezTo>
                  <a:cubicBezTo>
                    <a:pt x="2398" y="5486"/>
                    <a:pt x="2407" y="5554"/>
                    <a:pt x="2456" y="5591"/>
                  </a:cubicBezTo>
                  <a:cubicBezTo>
                    <a:pt x="2475" y="5604"/>
                    <a:pt x="2498" y="5612"/>
                    <a:pt x="2520" y="5612"/>
                  </a:cubicBezTo>
                  <a:lnTo>
                    <a:pt x="2522" y="5612"/>
                  </a:lnTo>
                  <a:cubicBezTo>
                    <a:pt x="2556" y="5612"/>
                    <a:pt x="2588" y="5596"/>
                    <a:pt x="2609" y="5567"/>
                  </a:cubicBezTo>
                  <a:lnTo>
                    <a:pt x="2627" y="5543"/>
                  </a:lnTo>
                  <a:cubicBezTo>
                    <a:pt x="2662" y="5494"/>
                    <a:pt x="2644" y="5436"/>
                    <a:pt x="2594" y="5401"/>
                  </a:cubicBezTo>
                  <a:cubicBezTo>
                    <a:pt x="2578" y="5389"/>
                    <a:pt x="2559" y="5384"/>
                    <a:pt x="2539" y="5384"/>
                  </a:cubicBezTo>
                  <a:close/>
                  <a:moveTo>
                    <a:pt x="23964" y="6026"/>
                  </a:moveTo>
                  <a:cubicBezTo>
                    <a:pt x="23888" y="6026"/>
                    <a:pt x="23813" y="6111"/>
                    <a:pt x="23870" y="6196"/>
                  </a:cubicBezTo>
                  <a:lnTo>
                    <a:pt x="23884" y="6219"/>
                  </a:lnTo>
                  <a:cubicBezTo>
                    <a:pt x="23904" y="6251"/>
                    <a:pt x="23939" y="6270"/>
                    <a:pt x="23976" y="6270"/>
                  </a:cubicBezTo>
                  <a:lnTo>
                    <a:pt x="23978" y="6270"/>
                  </a:lnTo>
                  <a:cubicBezTo>
                    <a:pt x="23997" y="6270"/>
                    <a:pt x="24017" y="6265"/>
                    <a:pt x="24034" y="6254"/>
                  </a:cubicBezTo>
                  <a:cubicBezTo>
                    <a:pt x="24086" y="6222"/>
                    <a:pt x="24100" y="6154"/>
                    <a:pt x="24070" y="6104"/>
                  </a:cubicBezTo>
                  <a:lnTo>
                    <a:pt x="24052" y="6077"/>
                  </a:lnTo>
                  <a:cubicBezTo>
                    <a:pt x="24029" y="6041"/>
                    <a:pt x="23996" y="6026"/>
                    <a:pt x="23964" y="6026"/>
                  </a:cubicBezTo>
                  <a:close/>
                  <a:moveTo>
                    <a:pt x="2033" y="6119"/>
                  </a:moveTo>
                  <a:cubicBezTo>
                    <a:pt x="2000" y="6119"/>
                    <a:pt x="1967" y="6135"/>
                    <a:pt x="1944" y="6172"/>
                  </a:cubicBezTo>
                  <a:lnTo>
                    <a:pt x="1928" y="6198"/>
                  </a:lnTo>
                  <a:cubicBezTo>
                    <a:pt x="1896" y="6248"/>
                    <a:pt x="1912" y="6315"/>
                    <a:pt x="1964" y="6348"/>
                  </a:cubicBezTo>
                  <a:cubicBezTo>
                    <a:pt x="1982" y="6359"/>
                    <a:pt x="2001" y="6364"/>
                    <a:pt x="2022" y="6364"/>
                  </a:cubicBezTo>
                  <a:cubicBezTo>
                    <a:pt x="2059" y="6364"/>
                    <a:pt x="2094" y="6344"/>
                    <a:pt x="2114" y="6312"/>
                  </a:cubicBezTo>
                  <a:lnTo>
                    <a:pt x="2130" y="6288"/>
                  </a:lnTo>
                  <a:cubicBezTo>
                    <a:pt x="2183" y="6201"/>
                    <a:pt x="2109" y="6119"/>
                    <a:pt x="2033" y="6119"/>
                  </a:cubicBezTo>
                  <a:close/>
                  <a:moveTo>
                    <a:pt x="24421" y="6807"/>
                  </a:moveTo>
                  <a:cubicBezTo>
                    <a:pt x="24348" y="6807"/>
                    <a:pt x="24275" y="6880"/>
                    <a:pt x="24320" y="6967"/>
                  </a:cubicBezTo>
                  <a:lnTo>
                    <a:pt x="24334" y="6994"/>
                  </a:lnTo>
                  <a:cubicBezTo>
                    <a:pt x="24354" y="7030"/>
                    <a:pt x="24391" y="7052"/>
                    <a:pt x="24431" y="7052"/>
                  </a:cubicBezTo>
                  <a:cubicBezTo>
                    <a:pt x="24449" y="7052"/>
                    <a:pt x="24467" y="7048"/>
                    <a:pt x="24483" y="7039"/>
                  </a:cubicBezTo>
                  <a:cubicBezTo>
                    <a:pt x="24536" y="7010"/>
                    <a:pt x="24555" y="6944"/>
                    <a:pt x="24528" y="6891"/>
                  </a:cubicBezTo>
                  <a:lnTo>
                    <a:pt x="24515" y="6867"/>
                  </a:lnTo>
                  <a:cubicBezTo>
                    <a:pt x="24493" y="6824"/>
                    <a:pt x="24457" y="6807"/>
                    <a:pt x="24421" y="6807"/>
                  </a:cubicBezTo>
                  <a:close/>
                  <a:moveTo>
                    <a:pt x="1585" y="6903"/>
                  </a:moveTo>
                  <a:cubicBezTo>
                    <a:pt x="1549" y="6903"/>
                    <a:pt x="1514" y="6920"/>
                    <a:pt x="1491" y="6962"/>
                  </a:cubicBezTo>
                  <a:lnTo>
                    <a:pt x="1478" y="6988"/>
                  </a:lnTo>
                  <a:cubicBezTo>
                    <a:pt x="1440" y="7060"/>
                    <a:pt x="1491" y="7149"/>
                    <a:pt x="1575" y="7149"/>
                  </a:cubicBezTo>
                  <a:cubicBezTo>
                    <a:pt x="1615" y="7149"/>
                    <a:pt x="1653" y="7127"/>
                    <a:pt x="1672" y="7091"/>
                  </a:cubicBezTo>
                  <a:lnTo>
                    <a:pt x="1685" y="7065"/>
                  </a:lnTo>
                  <a:cubicBezTo>
                    <a:pt x="1732" y="6978"/>
                    <a:pt x="1659" y="6903"/>
                    <a:pt x="1585" y="6903"/>
                  </a:cubicBezTo>
                  <a:close/>
                  <a:moveTo>
                    <a:pt x="24822" y="7623"/>
                  </a:moveTo>
                  <a:cubicBezTo>
                    <a:pt x="24753" y="7623"/>
                    <a:pt x="24684" y="7687"/>
                    <a:pt x="24717" y="7772"/>
                  </a:cubicBezTo>
                  <a:lnTo>
                    <a:pt x="24729" y="7801"/>
                  </a:lnTo>
                  <a:cubicBezTo>
                    <a:pt x="24747" y="7839"/>
                    <a:pt x="24786" y="7865"/>
                    <a:pt x="24828" y="7865"/>
                  </a:cubicBezTo>
                  <a:cubicBezTo>
                    <a:pt x="24908" y="7865"/>
                    <a:pt x="24960" y="7783"/>
                    <a:pt x="24928" y="7710"/>
                  </a:cubicBezTo>
                  <a:lnTo>
                    <a:pt x="24917" y="7685"/>
                  </a:lnTo>
                  <a:cubicBezTo>
                    <a:pt x="24895" y="7641"/>
                    <a:pt x="24859" y="7623"/>
                    <a:pt x="24822" y="7623"/>
                  </a:cubicBezTo>
                  <a:close/>
                  <a:moveTo>
                    <a:pt x="1192" y="7717"/>
                  </a:moveTo>
                  <a:cubicBezTo>
                    <a:pt x="1154" y="7717"/>
                    <a:pt x="1117" y="7736"/>
                    <a:pt x="1096" y="7781"/>
                  </a:cubicBezTo>
                  <a:lnTo>
                    <a:pt x="1083" y="7810"/>
                  </a:lnTo>
                  <a:cubicBezTo>
                    <a:pt x="1061" y="7867"/>
                    <a:pt x="1086" y="7930"/>
                    <a:pt x="1143" y="7954"/>
                  </a:cubicBezTo>
                  <a:cubicBezTo>
                    <a:pt x="1156" y="7959"/>
                    <a:pt x="1170" y="7962"/>
                    <a:pt x="1185" y="7962"/>
                  </a:cubicBezTo>
                  <a:cubicBezTo>
                    <a:pt x="1228" y="7962"/>
                    <a:pt x="1269" y="7936"/>
                    <a:pt x="1285" y="7896"/>
                  </a:cubicBezTo>
                  <a:lnTo>
                    <a:pt x="1296" y="7872"/>
                  </a:lnTo>
                  <a:cubicBezTo>
                    <a:pt x="1335" y="7785"/>
                    <a:pt x="1263" y="7717"/>
                    <a:pt x="1192" y="7717"/>
                  </a:cubicBezTo>
                  <a:close/>
                  <a:moveTo>
                    <a:pt x="25163" y="8461"/>
                  </a:moveTo>
                  <a:cubicBezTo>
                    <a:pt x="25097" y="8461"/>
                    <a:pt x="25030" y="8518"/>
                    <a:pt x="25055" y="8601"/>
                  </a:cubicBezTo>
                  <a:lnTo>
                    <a:pt x="25067" y="8633"/>
                  </a:lnTo>
                  <a:cubicBezTo>
                    <a:pt x="25079" y="8669"/>
                    <a:pt x="25114" y="8693"/>
                    <a:pt x="25152" y="8693"/>
                  </a:cubicBezTo>
                  <a:cubicBezTo>
                    <a:pt x="25153" y="8693"/>
                    <a:pt x="25154" y="8693"/>
                    <a:pt x="25155" y="8693"/>
                  </a:cubicBezTo>
                  <a:cubicBezTo>
                    <a:pt x="25171" y="8693"/>
                    <a:pt x="25188" y="8691"/>
                    <a:pt x="25202" y="8685"/>
                  </a:cubicBezTo>
                  <a:cubicBezTo>
                    <a:pt x="25258" y="8664"/>
                    <a:pt x="25284" y="8589"/>
                    <a:pt x="25262" y="8533"/>
                  </a:cubicBezTo>
                  <a:cubicBezTo>
                    <a:pt x="25243" y="8483"/>
                    <a:pt x="25203" y="8461"/>
                    <a:pt x="25163" y="8461"/>
                  </a:cubicBezTo>
                  <a:close/>
                  <a:moveTo>
                    <a:pt x="859" y="8555"/>
                  </a:moveTo>
                  <a:cubicBezTo>
                    <a:pt x="819" y="8555"/>
                    <a:pt x="779" y="8576"/>
                    <a:pt x="761" y="8627"/>
                  </a:cubicBezTo>
                  <a:lnTo>
                    <a:pt x="751" y="8654"/>
                  </a:lnTo>
                  <a:lnTo>
                    <a:pt x="853" y="8693"/>
                  </a:lnTo>
                  <a:lnTo>
                    <a:pt x="961" y="8715"/>
                  </a:lnTo>
                  <a:lnTo>
                    <a:pt x="961" y="8715"/>
                  </a:lnTo>
                  <a:lnTo>
                    <a:pt x="862" y="8665"/>
                  </a:lnTo>
                  <a:lnTo>
                    <a:pt x="862" y="8665"/>
                  </a:lnTo>
                  <a:lnTo>
                    <a:pt x="965" y="8704"/>
                  </a:lnTo>
                  <a:cubicBezTo>
                    <a:pt x="998" y="8617"/>
                    <a:pt x="928" y="8555"/>
                    <a:pt x="859" y="8555"/>
                  </a:cubicBezTo>
                  <a:close/>
                  <a:moveTo>
                    <a:pt x="25443" y="9315"/>
                  </a:moveTo>
                  <a:cubicBezTo>
                    <a:pt x="25377" y="9315"/>
                    <a:pt x="25309" y="9372"/>
                    <a:pt x="25336" y="9457"/>
                  </a:cubicBezTo>
                  <a:lnTo>
                    <a:pt x="25342" y="9481"/>
                  </a:lnTo>
                  <a:cubicBezTo>
                    <a:pt x="25355" y="9530"/>
                    <a:pt x="25399" y="9562"/>
                    <a:pt x="25447" y="9562"/>
                  </a:cubicBezTo>
                  <a:cubicBezTo>
                    <a:pt x="25457" y="9562"/>
                    <a:pt x="25467" y="9560"/>
                    <a:pt x="25476" y="9559"/>
                  </a:cubicBezTo>
                  <a:cubicBezTo>
                    <a:pt x="25534" y="9543"/>
                    <a:pt x="25570" y="9483"/>
                    <a:pt x="25554" y="9423"/>
                  </a:cubicBezTo>
                  <a:lnTo>
                    <a:pt x="25544" y="9393"/>
                  </a:lnTo>
                  <a:cubicBezTo>
                    <a:pt x="25527" y="9338"/>
                    <a:pt x="25485" y="9315"/>
                    <a:pt x="25443" y="9315"/>
                  </a:cubicBezTo>
                  <a:close/>
                  <a:moveTo>
                    <a:pt x="588" y="9429"/>
                  </a:moveTo>
                  <a:cubicBezTo>
                    <a:pt x="536" y="9429"/>
                    <a:pt x="489" y="9472"/>
                    <a:pt x="475" y="9522"/>
                  </a:cubicBezTo>
                  <a:cubicBezTo>
                    <a:pt x="457" y="9580"/>
                    <a:pt x="491" y="9641"/>
                    <a:pt x="549" y="9659"/>
                  </a:cubicBezTo>
                  <a:cubicBezTo>
                    <a:pt x="559" y="9662"/>
                    <a:pt x="569" y="9664"/>
                    <a:pt x="580" y="9664"/>
                  </a:cubicBezTo>
                  <a:cubicBezTo>
                    <a:pt x="628" y="9664"/>
                    <a:pt x="672" y="9631"/>
                    <a:pt x="686" y="9585"/>
                  </a:cubicBezTo>
                  <a:lnTo>
                    <a:pt x="695" y="9554"/>
                  </a:lnTo>
                  <a:cubicBezTo>
                    <a:pt x="709" y="9496"/>
                    <a:pt x="675" y="9451"/>
                    <a:pt x="614" y="9433"/>
                  </a:cubicBezTo>
                  <a:cubicBezTo>
                    <a:pt x="605" y="9430"/>
                    <a:pt x="596" y="9429"/>
                    <a:pt x="588" y="9429"/>
                  </a:cubicBezTo>
                  <a:close/>
                  <a:moveTo>
                    <a:pt x="25664" y="10196"/>
                  </a:moveTo>
                  <a:cubicBezTo>
                    <a:pt x="25602" y="10196"/>
                    <a:pt x="25541" y="10243"/>
                    <a:pt x="25554" y="10323"/>
                  </a:cubicBezTo>
                  <a:lnTo>
                    <a:pt x="25558" y="10352"/>
                  </a:lnTo>
                  <a:cubicBezTo>
                    <a:pt x="25570" y="10404"/>
                    <a:pt x="25615" y="10439"/>
                    <a:pt x="25667" y="10439"/>
                  </a:cubicBezTo>
                  <a:cubicBezTo>
                    <a:pt x="25673" y="10439"/>
                    <a:pt x="25681" y="10438"/>
                    <a:pt x="25689" y="10436"/>
                  </a:cubicBezTo>
                  <a:cubicBezTo>
                    <a:pt x="25747" y="10425"/>
                    <a:pt x="25786" y="10367"/>
                    <a:pt x="25773" y="10307"/>
                  </a:cubicBezTo>
                  <a:lnTo>
                    <a:pt x="25768" y="10280"/>
                  </a:lnTo>
                  <a:cubicBezTo>
                    <a:pt x="25754" y="10222"/>
                    <a:pt x="25709" y="10196"/>
                    <a:pt x="25664" y="10196"/>
                  </a:cubicBezTo>
                  <a:close/>
                  <a:moveTo>
                    <a:pt x="375" y="10292"/>
                  </a:moveTo>
                  <a:cubicBezTo>
                    <a:pt x="324" y="10292"/>
                    <a:pt x="279" y="10328"/>
                    <a:pt x="269" y="10381"/>
                  </a:cubicBezTo>
                  <a:lnTo>
                    <a:pt x="262" y="10410"/>
                  </a:lnTo>
                  <a:cubicBezTo>
                    <a:pt x="249" y="10468"/>
                    <a:pt x="288" y="10526"/>
                    <a:pt x="348" y="10539"/>
                  </a:cubicBezTo>
                  <a:cubicBezTo>
                    <a:pt x="354" y="10541"/>
                    <a:pt x="362" y="10541"/>
                    <a:pt x="369" y="10541"/>
                  </a:cubicBezTo>
                  <a:cubicBezTo>
                    <a:pt x="420" y="10541"/>
                    <a:pt x="465" y="10506"/>
                    <a:pt x="477" y="10454"/>
                  </a:cubicBezTo>
                  <a:lnTo>
                    <a:pt x="482" y="10426"/>
                  </a:lnTo>
                  <a:cubicBezTo>
                    <a:pt x="496" y="10367"/>
                    <a:pt x="459" y="10307"/>
                    <a:pt x="398" y="10294"/>
                  </a:cubicBezTo>
                  <a:cubicBezTo>
                    <a:pt x="390" y="10293"/>
                    <a:pt x="382" y="10292"/>
                    <a:pt x="375" y="10292"/>
                  </a:cubicBezTo>
                  <a:close/>
                  <a:moveTo>
                    <a:pt x="25819" y="11080"/>
                  </a:moveTo>
                  <a:cubicBezTo>
                    <a:pt x="25815" y="11080"/>
                    <a:pt x="25810" y="11081"/>
                    <a:pt x="25805" y="11081"/>
                  </a:cubicBezTo>
                  <a:cubicBezTo>
                    <a:pt x="25744" y="11089"/>
                    <a:pt x="25702" y="11144"/>
                    <a:pt x="25710" y="11205"/>
                  </a:cubicBezTo>
                  <a:lnTo>
                    <a:pt x="25715" y="11236"/>
                  </a:lnTo>
                  <a:cubicBezTo>
                    <a:pt x="25721" y="11284"/>
                    <a:pt x="25763" y="11317"/>
                    <a:pt x="25809" y="11317"/>
                  </a:cubicBezTo>
                  <a:cubicBezTo>
                    <a:pt x="25811" y="11317"/>
                    <a:pt x="25813" y="11317"/>
                    <a:pt x="25815" y="11317"/>
                  </a:cubicBezTo>
                  <a:cubicBezTo>
                    <a:pt x="25823" y="11317"/>
                    <a:pt x="25829" y="11317"/>
                    <a:pt x="25837" y="11315"/>
                  </a:cubicBezTo>
                  <a:cubicBezTo>
                    <a:pt x="25897" y="11307"/>
                    <a:pt x="25936" y="11239"/>
                    <a:pt x="25928" y="11178"/>
                  </a:cubicBezTo>
                  <a:cubicBezTo>
                    <a:pt x="25922" y="11123"/>
                    <a:pt x="25875" y="11080"/>
                    <a:pt x="25819" y="11080"/>
                  </a:cubicBezTo>
                  <a:close/>
                  <a:moveTo>
                    <a:pt x="224" y="11185"/>
                  </a:moveTo>
                  <a:cubicBezTo>
                    <a:pt x="171" y="11185"/>
                    <a:pt x="124" y="11224"/>
                    <a:pt x="117" y="11278"/>
                  </a:cubicBezTo>
                  <a:lnTo>
                    <a:pt x="224" y="11307"/>
                  </a:lnTo>
                  <a:lnTo>
                    <a:pt x="114" y="11307"/>
                  </a:lnTo>
                  <a:lnTo>
                    <a:pt x="220" y="11323"/>
                  </a:lnTo>
                  <a:lnTo>
                    <a:pt x="332" y="11322"/>
                  </a:lnTo>
                  <a:lnTo>
                    <a:pt x="225" y="11294"/>
                  </a:lnTo>
                  <a:lnTo>
                    <a:pt x="225" y="11294"/>
                  </a:lnTo>
                  <a:lnTo>
                    <a:pt x="333" y="11310"/>
                  </a:lnTo>
                  <a:cubicBezTo>
                    <a:pt x="343" y="11251"/>
                    <a:pt x="301" y="11194"/>
                    <a:pt x="241" y="11186"/>
                  </a:cubicBezTo>
                  <a:cubicBezTo>
                    <a:pt x="236" y="11185"/>
                    <a:pt x="230" y="11185"/>
                    <a:pt x="224" y="11185"/>
                  </a:cubicBezTo>
                  <a:close/>
                  <a:moveTo>
                    <a:pt x="25918" y="11980"/>
                  </a:moveTo>
                  <a:cubicBezTo>
                    <a:pt x="25913" y="11980"/>
                    <a:pt x="25908" y="11981"/>
                    <a:pt x="25904" y="11981"/>
                  </a:cubicBezTo>
                  <a:cubicBezTo>
                    <a:pt x="25844" y="11986"/>
                    <a:pt x="25800" y="12039"/>
                    <a:pt x="25805" y="12099"/>
                  </a:cubicBezTo>
                  <a:lnTo>
                    <a:pt x="25807" y="12126"/>
                  </a:lnTo>
                  <a:cubicBezTo>
                    <a:pt x="25810" y="12183"/>
                    <a:pt x="25858" y="12228"/>
                    <a:pt x="25917" y="12228"/>
                  </a:cubicBezTo>
                  <a:lnTo>
                    <a:pt x="25923" y="12228"/>
                  </a:lnTo>
                  <a:cubicBezTo>
                    <a:pt x="25983" y="12225"/>
                    <a:pt x="26028" y="12173"/>
                    <a:pt x="26025" y="12112"/>
                  </a:cubicBezTo>
                  <a:lnTo>
                    <a:pt x="26023" y="12080"/>
                  </a:lnTo>
                  <a:cubicBezTo>
                    <a:pt x="26020" y="12023"/>
                    <a:pt x="25973" y="11980"/>
                    <a:pt x="25918" y="11980"/>
                  </a:cubicBezTo>
                  <a:close/>
                  <a:moveTo>
                    <a:pt x="132" y="12084"/>
                  </a:moveTo>
                  <a:cubicBezTo>
                    <a:pt x="75" y="12084"/>
                    <a:pt x="27" y="12130"/>
                    <a:pt x="27" y="12188"/>
                  </a:cubicBezTo>
                  <a:lnTo>
                    <a:pt x="25" y="12217"/>
                  </a:lnTo>
                  <a:cubicBezTo>
                    <a:pt x="22" y="12276"/>
                    <a:pt x="67" y="12328"/>
                    <a:pt x="128" y="12333"/>
                  </a:cubicBezTo>
                  <a:lnTo>
                    <a:pt x="135" y="12333"/>
                  </a:lnTo>
                  <a:lnTo>
                    <a:pt x="135" y="12331"/>
                  </a:lnTo>
                  <a:cubicBezTo>
                    <a:pt x="191" y="12331"/>
                    <a:pt x="240" y="12288"/>
                    <a:pt x="243" y="12230"/>
                  </a:cubicBezTo>
                  <a:lnTo>
                    <a:pt x="245" y="12201"/>
                  </a:lnTo>
                  <a:cubicBezTo>
                    <a:pt x="249" y="12141"/>
                    <a:pt x="203" y="12088"/>
                    <a:pt x="143" y="12085"/>
                  </a:cubicBezTo>
                  <a:cubicBezTo>
                    <a:pt x="139" y="12084"/>
                    <a:pt x="136" y="12084"/>
                    <a:pt x="132" y="12084"/>
                  </a:cubicBezTo>
                  <a:close/>
                  <a:moveTo>
                    <a:pt x="25947" y="12878"/>
                  </a:moveTo>
                  <a:cubicBezTo>
                    <a:pt x="25884" y="12878"/>
                    <a:pt x="25834" y="12931"/>
                    <a:pt x="25837" y="12993"/>
                  </a:cubicBezTo>
                  <a:lnTo>
                    <a:pt x="25837" y="13022"/>
                  </a:lnTo>
                  <a:cubicBezTo>
                    <a:pt x="25837" y="13083"/>
                    <a:pt x="25886" y="13131"/>
                    <a:pt x="25947" y="13131"/>
                  </a:cubicBezTo>
                  <a:lnTo>
                    <a:pt x="25947" y="13130"/>
                  </a:lnTo>
                  <a:cubicBezTo>
                    <a:pt x="26007" y="13130"/>
                    <a:pt x="26055" y="13081"/>
                    <a:pt x="26057" y="13022"/>
                  </a:cubicBezTo>
                  <a:lnTo>
                    <a:pt x="26057" y="12993"/>
                  </a:lnTo>
                  <a:cubicBezTo>
                    <a:pt x="26058" y="12931"/>
                    <a:pt x="26008" y="12878"/>
                    <a:pt x="25947" y="12878"/>
                  </a:cubicBezTo>
                  <a:close/>
                  <a:moveTo>
                    <a:pt x="111" y="12992"/>
                  </a:moveTo>
                  <a:cubicBezTo>
                    <a:pt x="57" y="12992"/>
                    <a:pt x="4" y="13027"/>
                    <a:pt x="1" y="13097"/>
                  </a:cubicBezTo>
                  <a:lnTo>
                    <a:pt x="1" y="13130"/>
                  </a:lnTo>
                  <a:cubicBezTo>
                    <a:pt x="3" y="13189"/>
                    <a:pt x="51" y="13236"/>
                    <a:pt x="111" y="13236"/>
                  </a:cubicBezTo>
                  <a:lnTo>
                    <a:pt x="114" y="13236"/>
                  </a:lnTo>
                  <a:cubicBezTo>
                    <a:pt x="174" y="13234"/>
                    <a:pt x="222" y="13183"/>
                    <a:pt x="220" y="13123"/>
                  </a:cubicBezTo>
                  <a:lnTo>
                    <a:pt x="220" y="13097"/>
                  </a:lnTo>
                  <a:cubicBezTo>
                    <a:pt x="217" y="13027"/>
                    <a:pt x="164" y="12992"/>
                    <a:pt x="111" y="12992"/>
                  </a:cubicBezTo>
                  <a:close/>
                  <a:moveTo>
                    <a:pt x="25919" y="13637"/>
                  </a:moveTo>
                  <a:cubicBezTo>
                    <a:pt x="25862" y="13637"/>
                    <a:pt x="25821" y="13685"/>
                    <a:pt x="25818" y="13739"/>
                  </a:cubicBezTo>
                  <a:lnTo>
                    <a:pt x="25817" y="13768"/>
                  </a:lnTo>
                  <a:cubicBezTo>
                    <a:pt x="25813" y="13828"/>
                    <a:pt x="25858" y="13881"/>
                    <a:pt x="25918" y="13884"/>
                  </a:cubicBezTo>
                  <a:lnTo>
                    <a:pt x="25925" y="13884"/>
                  </a:lnTo>
                  <a:lnTo>
                    <a:pt x="25925" y="13883"/>
                  </a:lnTo>
                  <a:cubicBezTo>
                    <a:pt x="25983" y="13883"/>
                    <a:pt x="26031" y="13839"/>
                    <a:pt x="26034" y="13781"/>
                  </a:cubicBezTo>
                  <a:lnTo>
                    <a:pt x="26036" y="13752"/>
                  </a:lnTo>
                  <a:cubicBezTo>
                    <a:pt x="26039" y="13693"/>
                    <a:pt x="25994" y="13641"/>
                    <a:pt x="25934" y="13638"/>
                  </a:cubicBezTo>
                  <a:cubicBezTo>
                    <a:pt x="25929" y="13637"/>
                    <a:pt x="25924" y="13637"/>
                    <a:pt x="25919" y="13637"/>
                  </a:cubicBezTo>
                  <a:close/>
                  <a:moveTo>
                    <a:pt x="150" y="13903"/>
                  </a:moveTo>
                  <a:cubicBezTo>
                    <a:pt x="146" y="13903"/>
                    <a:pt x="142" y="13903"/>
                    <a:pt x="138" y="13904"/>
                  </a:cubicBezTo>
                  <a:cubicBezTo>
                    <a:pt x="78" y="13909"/>
                    <a:pt x="35" y="13975"/>
                    <a:pt x="40" y="14036"/>
                  </a:cubicBezTo>
                  <a:cubicBezTo>
                    <a:pt x="43" y="14093"/>
                    <a:pt x="91" y="14138"/>
                    <a:pt x="149" y="14138"/>
                  </a:cubicBezTo>
                  <a:lnTo>
                    <a:pt x="156" y="14138"/>
                  </a:lnTo>
                  <a:cubicBezTo>
                    <a:pt x="215" y="14134"/>
                    <a:pt x="261" y="14083"/>
                    <a:pt x="257" y="14022"/>
                  </a:cubicBezTo>
                  <a:lnTo>
                    <a:pt x="256" y="13989"/>
                  </a:lnTo>
                  <a:cubicBezTo>
                    <a:pt x="250" y="13934"/>
                    <a:pt x="205" y="13903"/>
                    <a:pt x="150" y="13903"/>
                  </a:cubicBezTo>
                  <a:close/>
                  <a:moveTo>
                    <a:pt x="25842" y="14536"/>
                  </a:moveTo>
                  <a:cubicBezTo>
                    <a:pt x="25790" y="14536"/>
                    <a:pt x="25745" y="14575"/>
                    <a:pt x="25737" y="14630"/>
                  </a:cubicBezTo>
                  <a:lnTo>
                    <a:pt x="25734" y="14662"/>
                  </a:lnTo>
                  <a:cubicBezTo>
                    <a:pt x="25726" y="14722"/>
                    <a:pt x="25771" y="14763"/>
                    <a:pt x="25831" y="14770"/>
                  </a:cubicBezTo>
                  <a:lnTo>
                    <a:pt x="25842" y="14770"/>
                  </a:lnTo>
                  <a:cubicBezTo>
                    <a:pt x="25897" y="14770"/>
                    <a:pt x="25947" y="14717"/>
                    <a:pt x="25954" y="14662"/>
                  </a:cubicBezTo>
                  <a:cubicBezTo>
                    <a:pt x="25963" y="14602"/>
                    <a:pt x="25921" y="14546"/>
                    <a:pt x="25862" y="14538"/>
                  </a:cubicBezTo>
                  <a:cubicBezTo>
                    <a:pt x="25855" y="14536"/>
                    <a:pt x="25849" y="14536"/>
                    <a:pt x="25842" y="14536"/>
                  </a:cubicBezTo>
                  <a:close/>
                  <a:moveTo>
                    <a:pt x="247" y="14788"/>
                  </a:moveTo>
                  <a:cubicBezTo>
                    <a:pt x="242" y="14788"/>
                    <a:pt x="236" y="14788"/>
                    <a:pt x="230" y="14789"/>
                  </a:cubicBezTo>
                  <a:cubicBezTo>
                    <a:pt x="169" y="14799"/>
                    <a:pt x="128" y="14854"/>
                    <a:pt x="136" y="14913"/>
                  </a:cubicBezTo>
                  <a:lnTo>
                    <a:pt x="141" y="14944"/>
                  </a:lnTo>
                  <a:cubicBezTo>
                    <a:pt x="149" y="14997"/>
                    <a:pt x="196" y="15036"/>
                    <a:pt x="249" y="15036"/>
                  </a:cubicBezTo>
                  <a:cubicBezTo>
                    <a:pt x="254" y="15036"/>
                    <a:pt x="261" y="15036"/>
                    <a:pt x="265" y="15034"/>
                  </a:cubicBezTo>
                  <a:cubicBezTo>
                    <a:pt x="325" y="15026"/>
                    <a:pt x="367" y="14970"/>
                    <a:pt x="357" y="14910"/>
                  </a:cubicBezTo>
                  <a:lnTo>
                    <a:pt x="353" y="14883"/>
                  </a:lnTo>
                  <a:cubicBezTo>
                    <a:pt x="347" y="14827"/>
                    <a:pt x="300" y="14788"/>
                    <a:pt x="247" y="14788"/>
                  </a:cubicBezTo>
                  <a:close/>
                  <a:moveTo>
                    <a:pt x="25701" y="15430"/>
                  </a:moveTo>
                  <a:cubicBezTo>
                    <a:pt x="25654" y="15430"/>
                    <a:pt x="25608" y="15457"/>
                    <a:pt x="25596" y="15518"/>
                  </a:cubicBezTo>
                  <a:lnTo>
                    <a:pt x="25591" y="15542"/>
                  </a:lnTo>
                  <a:cubicBezTo>
                    <a:pt x="25578" y="15602"/>
                    <a:pt x="25615" y="15660"/>
                    <a:pt x="25675" y="15673"/>
                  </a:cubicBezTo>
                  <a:cubicBezTo>
                    <a:pt x="25683" y="15673"/>
                    <a:pt x="25689" y="15675"/>
                    <a:pt x="25697" y="15675"/>
                  </a:cubicBezTo>
                  <a:cubicBezTo>
                    <a:pt x="25749" y="15675"/>
                    <a:pt x="25794" y="15639"/>
                    <a:pt x="25804" y="15588"/>
                  </a:cubicBezTo>
                  <a:lnTo>
                    <a:pt x="25810" y="15555"/>
                  </a:lnTo>
                  <a:cubicBezTo>
                    <a:pt x="25822" y="15476"/>
                    <a:pt x="25761" y="15430"/>
                    <a:pt x="25701" y="15430"/>
                  </a:cubicBezTo>
                  <a:close/>
                  <a:moveTo>
                    <a:pt x="405" y="15676"/>
                  </a:moveTo>
                  <a:cubicBezTo>
                    <a:pt x="398" y="15676"/>
                    <a:pt x="390" y="15677"/>
                    <a:pt x="383" y="15678"/>
                  </a:cubicBezTo>
                  <a:cubicBezTo>
                    <a:pt x="325" y="15691"/>
                    <a:pt x="286" y="15749"/>
                    <a:pt x="299" y="15809"/>
                  </a:cubicBezTo>
                  <a:lnTo>
                    <a:pt x="306" y="15839"/>
                  </a:lnTo>
                  <a:cubicBezTo>
                    <a:pt x="317" y="15888"/>
                    <a:pt x="362" y="15923"/>
                    <a:pt x="412" y="15923"/>
                  </a:cubicBezTo>
                  <a:cubicBezTo>
                    <a:pt x="422" y="15923"/>
                    <a:pt x="430" y="15922"/>
                    <a:pt x="438" y="15920"/>
                  </a:cubicBezTo>
                  <a:cubicBezTo>
                    <a:pt x="496" y="15905"/>
                    <a:pt x="533" y="15847"/>
                    <a:pt x="519" y="15789"/>
                  </a:cubicBezTo>
                  <a:lnTo>
                    <a:pt x="514" y="15762"/>
                  </a:lnTo>
                  <a:cubicBezTo>
                    <a:pt x="501" y="15711"/>
                    <a:pt x="456" y="15676"/>
                    <a:pt x="405" y="15676"/>
                  </a:cubicBezTo>
                  <a:close/>
                  <a:moveTo>
                    <a:pt x="25494" y="16306"/>
                  </a:moveTo>
                  <a:cubicBezTo>
                    <a:pt x="25446" y="16306"/>
                    <a:pt x="25402" y="16338"/>
                    <a:pt x="25389" y="16388"/>
                  </a:cubicBezTo>
                  <a:lnTo>
                    <a:pt x="25383" y="16415"/>
                  </a:lnTo>
                  <a:cubicBezTo>
                    <a:pt x="25367" y="16473"/>
                    <a:pt x="25400" y="16534"/>
                    <a:pt x="25458" y="16551"/>
                  </a:cubicBezTo>
                  <a:cubicBezTo>
                    <a:pt x="25468" y="16552"/>
                    <a:pt x="25478" y="16554"/>
                    <a:pt x="25488" y="16554"/>
                  </a:cubicBezTo>
                  <a:lnTo>
                    <a:pt x="25489" y="16554"/>
                  </a:lnTo>
                  <a:cubicBezTo>
                    <a:pt x="25538" y="16554"/>
                    <a:pt x="25579" y="16520"/>
                    <a:pt x="25592" y="16473"/>
                  </a:cubicBezTo>
                  <a:lnTo>
                    <a:pt x="25600" y="16446"/>
                  </a:lnTo>
                  <a:cubicBezTo>
                    <a:pt x="25617" y="16386"/>
                    <a:pt x="25583" y="16326"/>
                    <a:pt x="25525" y="16310"/>
                  </a:cubicBezTo>
                  <a:cubicBezTo>
                    <a:pt x="25514" y="16307"/>
                    <a:pt x="25504" y="16306"/>
                    <a:pt x="25494" y="16306"/>
                  </a:cubicBezTo>
                  <a:close/>
                  <a:moveTo>
                    <a:pt x="641" y="16562"/>
                  </a:moveTo>
                  <a:cubicBezTo>
                    <a:pt x="628" y="16562"/>
                    <a:pt x="615" y="16564"/>
                    <a:pt x="601" y="16568"/>
                  </a:cubicBezTo>
                  <a:cubicBezTo>
                    <a:pt x="543" y="16586"/>
                    <a:pt x="514" y="16660"/>
                    <a:pt x="532" y="16718"/>
                  </a:cubicBezTo>
                  <a:cubicBezTo>
                    <a:pt x="545" y="16765"/>
                    <a:pt x="588" y="16799"/>
                    <a:pt x="638" y="16799"/>
                  </a:cubicBezTo>
                  <a:cubicBezTo>
                    <a:pt x="648" y="16797"/>
                    <a:pt x="657" y="16797"/>
                    <a:pt x="667" y="16794"/>
                  </a:cubicBezTo>
                  <a:cubicBezTo>
                    <a:pt x="725" y="16778"/>
                    <a:pt x="759" y="16717"/>
                    <a:pt x="743" y="16659"/>
                  </a:cubicBezTo>
                  <a:lnTo>
                    <a:pt x="733" y="16630"/>
                  </a:lnTo>
                  <a:cubicBezTo>
                    <a:pt x="720" y="16584"/>
                    <a:pt x="684" y="16562"/>
                    <a:pt x="641" y="16562"/>
                  </a:cubicBezTo>
                  <a:close/>
                  <a:moveTo>
                    <a:pt x="25225" y="17173"/>
                  </a:moveTo>
                  <a:cubicBezTo>
                    <a:pt x="25185" y="17173"/>
                    <a:pt x="25146" y="17194"/>
                    <a:pt x="25126" y="17242"/>
                  </a:cubicBezTo>
                  <a:lnTo>
                    <a:pt x="25117" y="17271"/>
                  </a:lnTo>
                  <a:cubicBezTo>
                    <a:pt x="25097" y="17328"/>
                    <a:pt x="25131" y="17376"/>
                    <a:pt x="25189" y="17397"/>
                  </a:cubicBezTo>
                  <a:cubicBezTo>
                    <a:pt x="25198" y="17400"/>
                    <a:pt x="25208" y="17402"/>
                    <a:pt x="25217" y="17402"/>
                  </a:cubicBezTo>
                  <a:lnTo>
                    <a:pt x="25217" y="17402"/>
                  </a:lnTo>
                  <a:cubicBezTo>
                    <a:pt x="25270" y="17399"/>
                    <a:pt x="25315" y="17365"/>
                    <a:pt x="25333" y="17317"/>
                  </a:cubicBezTo>
                  <a:cubicBezTo>
                    <a:pt x="25359" y="17232"/>
                    <a:pt x="25292" y="17173"/>
                    <a:pt x="25225" y="17173"/>
                  </a:cubicBezTo>
                  <a:close/>
                  <a:moveTo>
                    <a:pt x="25217" y="17402"/>
                  </a:moveTo>
                  <a:cubicBezTo>
                    <a:pt x="25217" y="17402"/>
                    <a:pt x="25217" y="17402"/>
                    <a:pt x="25217" y="17402"/>
                  </a:cubicBezTo>
                  <a:lnTo>
                    <a:pt x="25218" y="17402"/>
                  </a:lnTo>
                  <a:cubicBezTo>
                    <a:pt x="25218" y="17402"/>
                    <a:pt x="25217" y="17402"/>
                    <a:pt x="25217" y="17402"/>
                  </a:cubicBezTo>
                  <a:close/>
                  <a:moveTo>
                    <a:pt x="918" y="17408"/>
                  </a:moveTo>
                  <a:cubicBezTo>
                    <a:pt x="849" y="17408"/>
                    <a:pt x="780" y="17470"/>
                    <a:pt x="812" y="17557"/>
                  </a:cubicBezTo>
                  <a:lnTo>
                    <a:pt x="822" y="17584"/>
                  </a:lnTo>
                  <a:cubicBezTo>
                    <a:pt x="838" y="17626"/>
                    <a:pt x="880" y="17655"/>
                    <a:pt x="925" y="17655"/>
                  </a:cubicBezTo>
                  <a:cubicBezTo>
                    <a:pt x="938" y="17655"/>
                    <a:pt x="951" y="17654"/>
                    <a:pt x="964" y="17649"/>
                  </a:cubicBezTo>
                  <a:cubicBezTo>
                    <a:pt x="1020" y="17628"/>
                    <a:pt x="1049" y="17565"/>
                    <a:pt x="1028" y="17507"/>
                  </a:cubicBezTo>
                  <a:lnTo>
                    <a:pt x="1017" y="17480"/>
                  </a:lnTo>
                  <a:cubicBezTo>
                    <a:pt x="998" y="17430"/>
                    <a:pt x="958" y="17408"/>
                    <a:pt x="918" y="17408"/>
                  </a:cubicBezTo>
                  <a:close/>
                  <a:moveTo>
                    <a:pt x="24898" y="18014"/>
                  </a:moveTo>
                  <a:cubicBezTo>
                    <a:pt x="24861" y="18014"/>
                    <a:pt x="24823" y="18032"/>
                    <a:pt x="24802" y="18076"/>
                  </a:cubicBezTo>
                  <a:lnTo>
                    <a:pt x="24791" y="18104"/>
                  </a:lnTo>
                  <a:cubicBezTo>
                    <a:pt x="24767" y="18160"/>
                    <a:pt x="24792" y="18225"/>
                    <a:pt x="24849" y="18247"/>
                  </a:cubicBezTo>
                  <a:cubicBezTo>
                    <a:pt x="24862" y="18254"/>
                    <a:pt x="24876" y="18255"/>
                    <a:pt x="24891" y="18255"/>
                  </a:cubicBezTo>
                  <a:cubicBezTo>
                    <a:pt x="24934" y="18255"/>
                    <a:pt x="24975" y="18230"/>
                    <a:pt x="24992" y="18189"/>
                  </a:cubicBezTo>
                  <a:lnTo>
                    <a:pt x="25002" y="18163"/>
                  </a:lnTo>
                  <a:cubicBezTo>
                    <a:pt x="25036" y="18078"/>
                    <a:pt x="24967" y="18014"/>
                    <a:pt x="24898" y="18014"/>
                  </a:cubicBezTo>
                  <a:close/>
                  <a:moveTo>
                    <a:pt x="1262" y="18244"/>
                  </a:moveTo>
                  <a:cubicBezTo>
                    <a:pt x="1191" y="18244"/>
                    <a:pt x="1120" y="18313"/>
                    <a:pt x="1159" y="18399"/>
                  </a:cubicBezTo>
                  <a:lnTo>
                    <a:pt x="1170" y="18425"/>
                  </a:lnTo>
                  <a:cubicBezTo>
                    <a:pt x="1188" y="18465"/>
                    <a:pt x="1227" y="18491"/>
                    <a:pt x="1272" y="18491"/>
                  </a:cubicBezTo>
                  <a:cubicBezTo>
                    <a:pt x="1286" y="18491"/>
                    <a:pt x="1301" y="18488"/>
                    <a:pt x="1314" y="18481"/>
                  </a:cubicBezTo>
                  <a:cubicBezTo>
                    <a:pt x="1370" y="18457"/>
                    <a:pt x="1394" y="18392"/>
                    <a:pt x="1370" y="18338"/>
                  </a:cubicBezTo>
                  <a:lnTo>
                    <a:pt x="1359" y="18310"/>
                  </a:lnTo>
                  <a:cubicBezTo>
                    <a:pt x="1338" y="18264"/>
                    <a:pt x="1300" y="18244"/>
                    <a:pt x="1262" y="18244"/>
                  </a:cubicBezTo>
                  <a:close/>
                  <a:moveTo>
                    <a:pt x="24511" y="18828"/>
                  </a:moveTo>
                  <a:cubicBezTo>
                    <a:pt x="24476" y="18828"/>
                    <a:pt x="24440" y="18846"/>
                    <a:pt x="24418" y="18888"/>
                  </a:cubicBezTo>
                  <a:lnTo>
                    <a:pt x="24407" y="18909"/>
                  </a:lnTo>
                  <a:cubicBezTo>
                    <a:pt x="24367" y="18981"/>
                    <a:pt x="24420" y="19070"/>
                    <a:pt x="24504" y="19070"/>
                  </a:cubicBezTo>
                  <a:lnTo>
                    <a:pt x="24504" y="19071"/>
                  </a:lnTo>
                  <a:cubicBezTo>
                    <a:pt x="24544" y="19071"/>
                    <a:pt x="24581" y="19047"/>
                    <a:pt x="24599" y="19012"/>
                  </a:cubicBezTo>
                  <a:lnTo>
                    <a:pt x="24615" y="18983"/>
                  </a:lnTo>
                  <a:cubicBezTo>
                    <a:pt x="24651" y="18897"/>
                    <a:pt x="24582" y="18828"/>
                    <a:pt x="24511" y="18828"/>
                  </a:cubicBezTo>
                  <a:close/>
                  <a:moveTo>
                    <a:pt x="1659" y="19052"/>
                  </a:moveTo>
                  <a:cubicBezTo>
                    <a:pt x="1642" y="19052"/>
                    <a:pt x="1625" y="19056"/>
                    <a:pt x="1609" y="19065"/>
                  </a:cubicBezTo>
                  <a:cubicBezTo>
                    <a:pt x="1554" y="19094"/>
                    <a:pt x="1535" y="19162"/>
                    <a:pt x="1565" y="19215"/>
                  </a:cubicBezTo>
                  <a:lnTo>
                    <a:pt x="1580" y="19244"/>
                  </a:lnTo>
                  <a:cubicBezTo>
                    <a:pt x="1599" y="19278"/>
                    <a:pt x="1636" y="19299"/>
                    <a:pt x="1675" y="19299"/>
                  </a:cubicBezTo>
                  <a:lnTo>
                    <a:pt x="1675" y="19300"/>
                  </a:lnTo>
                  <a:cubicBezTo>
                    <a:pt x="1694" y="19299"/>
                    <a:pt x="1712" y="19294"/>
                    <a:pt x="1728" y="19284"/>
                  </a:cubicBezTo>
                  <a:cubicBezTo>
                    <a:pt x="1782" y="19255"/>
                    <a:pt x="1801" y="19188"/>
                    <a:pt x="1770" y="19136"/>
                  </a:cubicBezTo>
                  <a:lnTo>
                    <a:pt x="1757" y="19113"/>
                  </a:lnTo>
                  <a:cubicBezTo>
                    <a:pt x="1738" y="19075"/>
                    <a:pt x="1699" y="19052"/>
                    <a:pt x="1659" y="19052"/>
                  </a:cubicBezTo>
                  <a:close/>
                  <a:moveTo>
                    <a:pt x="24069" y="19614"/>
                  </a:moveTo>
                  <a:cubicBezTo>
                    <a:pt x="24036" y="19614"/>
                    <a:pt x="24003" y="19629"/>
                    <a:pt x="23979" y="19667"/>
                  </a:cubicBezTo>
                  <a:lnTo>
                    <a:pt x="23967" y="19689"/>
                  </a:lnTo>
                  <a:cubicBezTo>
                    <a:pt x="23934" y="19741"/>
                    <a:pt x="23950" y="19809"/>
                    <a:pt x="24002" y="19841"/>
                  </a:cubicBezTo>
                  <a:cubicBezTo>
                    <a:pt x="24018" y="19850"/>
                    <a:pt x="24039" y="19857"/>
                    <a:pt x="24060" y="19857"/>
                  </a:cubicBezTo>
                  <a:cubicBezTo>
                    <a:pt x="24097" y="19857"/>
                    <a:pt x="24133" y="19838"/>
                    <a:pt x="24152" y="19805"/>
                  </a:cubicBezTo>
                  <a:lnTo>
                    <a:pt x="24168" y="19778"/>
                  </a:lnTo>
                  <a:cubicBezTo>
                    <a:pt x="24216" y="19692"/>
                    <a:pt x="24144" y="19614"/>
                    <a:pt x="24069" y="19614"/>
                  </a:cubicBezTo>
                  <a:close/>
                  <a:moveTo>
                    <a:pt x="2124" y="19833"/>
                  </a:moveTo>
                  <a:cubicBezTo>
                    <a:pt x="2048" y="19833"/>
                    <a:pt x="1974" y="19915"/>
                    <a:pt x="2027" y="20002"/>
                  </a:cubicBezTo>
                  <a:lnTo>
                    <a:pt x="2044" y="20029"/>
                  </a:lnTo>
                  <a:cubicBezTo>
                    <a:pt x="2064" y="20060"/>
                    <a:pt x="2099" y="20078"/>
                    <a:pt x="2136" y="20078"/>
                  </a:cubicBezTo>
                  <a:lnTo>
                    <a:pt x="2136" y="20079"/>
                  </a:lnTo>
                  <a:cubicBezTo>
                    <a:pt x="2157" y="20079"/>
                    <a:pt x="2178" y="20073"/>
                    <a:pt x="2196" y="20060"/>
                  </a:cubicBezTo>
                  <a:cubicBezTo>
                    <a:pt x="2246" y="20028"/>
                    <a:pt x="2261" y="19960"/>
                    <a:pt x="2227" y="19909"/>
                  </a:cubicBezTo>
                  <a:lnTo>
                    <a:pt x="2212" y="19886"/>
                  </a:lnTo>
                  <a:cubicBezTo>
                    <a:pt x="2189" y="19849"/>
                    <a:pt x="2156" y="19833"/>
                    <a:pt x="2124" y="19833"/>
                  </a:cubicBezTo>
                  <a:close/>
                  <a:moveTo>
                    <a:pt x="23576" y="20367"/>
                  </a:moveTo>
                  <a:cubicBezTo>
                    <a:pt x="23545" y="20367"/>
                    <a:pt x="23513" y="20381"/>
                    <a:pt x="23489" y="20415"/>
                  </a:cubicBezTo>
                  <a:lnTo>
                    <a:pt x="23473" y="20438"/>
                  </a:lnTo>
                  <a:cubicBezTo>
                    <a:pt x="23438" y="20488"/>
                    <a:pt x="23449" y="20555"/>
                    <a:pt x="23499" y="20591"/>
                  </a:cubicBezTo>
                  <a:cubicBezTo>
                    <a:pt x="23517" y="20604"/>
                    <a:pt x="23539" y="20610"/>
                    <a:pt x="23562" y="20610"/>
                  </a:cubicBezTo>
                  <a:lnTo>
                    <a:pt x="23562" y="20612"/>
                  </a:lnTo>
                  <a:cubicBezTo>
                    <a:pt x="23597" y="20610"/>
                    <a:pt x="23631" y="20594"/>
                    <a:pt x="23650" y="20565"/>
                  </a:cubicBezTo>
                  <a:lnTo>
                    <a:pt x="23668" y="20541"/>
                  </a:lnTo>
                  <a:cubicBezTo>
                    <a:pt x="23728" y="20455"/>
                    <a:pt x="23654" y="20367"/>
                    <a:pt x="23576" y="20367"/>
                  </a:cubicBezTo>
                  <a:close/>
                  <a:moveTo>
                    <a:pt x="2635" y="20578"/>
                  </a:moveTo>
                  <a:cubicBezTo>
                    <a:pt x="2556" y="20578"/>
                    <a:pt x="2482" y="20670"/>
                    <a:pt x="2544" y="20755"/>
                  </a:cubicBezTo>
                  <a:lnTo>
                    <a:pt x="2562" y="20778"/>
                  </a:lnTo>
                  <a:cubicBezTo>
                    <a:pt x="2582" y="20807"/>
                    <a:pt x="2614" y="20823"/>
                    <a:pt x="2649" y="20823"/>
                  </a:cubicBezTo>
                  <a:cubicBezTo>
                    <a:pt x="2740" y="20823"/>
                    <a:pt x="2790" y="20720"/>
                    <a:pt x="2736" y="20647"/>
                  </a:cubicBezTo>
                  <a:lnTo>
                    <a:pt x="2720" y="20625"/>
                  </a:lnTo>
                  <a:cubicBezTo>
                    <a:pt x="2696" y="20592"/>
                    <a:pt x="2665" y="20578"/>
                    <a:pt x="2635" y="20578"/>
                  </a:cubicBezTo>
                  <a:close/>
                  <a:moveTo>
                    <a:pt x="23027" y="21090"/>
                  </a:moveTo>
                  <a:cubicBezTo>
                    <a:pt x="22999" y="21090"/>
                    <a:pt x="22970" y="21102"/>
                    <a:pt x="22946" y="21131"/>
                  </a:cubicBezTo>
                  <a:lnTo>
                    <a:pt x="22929" y="21150"/>
                  </a:lnTo>
                  <a:cubicBezTo>
                    <a:pt x="22870" y="21221"/>
                    <a:pt x="22920" y="21329"/>
                    <a:pt x="23013" y="21329"/>
                  </a:cubicBezTo>
                  <a:lnTo>
                    <a:pt x="23013" y="21328"/>
                  </a:lnTo>
                  <a:cubicBezTo>
                    <a:pt x="23044" y="21328"/>
                    <a:pt x="23075" y="21315"/>
                    <a:pt x="23096" y="21291"/>
                  </a:cubicBezTo>
                  <a:lnTo>
                    <a:pt x="23118" y="21265"/>
                  </a:lnTo>
                  <a:cubicBezTo>
                    <a:pt x="23177" y="21181"/>
                    <a:pt x="23106" y="21090"/>
                    <a:pt x="23027" y="21090"/>
                  </a:cubicBezTo>
                  <a:close/>
                  <a:moveTo>
                    <a:pt x="3195" y="21289"/>
                  </a:moveTo>
                  <a:cubicBezTo>
                    <a:pt x="3114" y="21289"/>
                    <a:pt x="3040" y="21387"/>
                    <a:pt x="3111" y="21470"/>
                  </a:cubicBezTo>
                  <a:lnTo>
                    <a:pt x="3128" y="21492"/>
                  </a:lnTo>
                  <a:cubicBezTo>
                    <a:pt x="3149" y="21517"/>
                    <a:pt x="3180" y="21531"/>
                    <a:pt x="3212" y="21531"/>
                  </a:cubicBezTo>
                  <a:cubicBezTo>
                    <a:pt x="3306" y="21531"/>
                    <a:pt x="3356" y="21421"/>
                    <a:pt x="3296" y="21350"/>
                  </a:cubicBezTo>
                  <a:lnTo>
                    <a:pt x="3277" y="21329"/>
                  </a:lnTo>
                  <a:cubicBezTo>
                    <a:pt x="3253" y="21301"/>
                    <a:pt x="3223" y="21289"/>
                    <a:pt x="3195" y="21289"/>
                  </a:cubicBezTo>
                  <a:close/>
                  <a:moveTo>
                    <a:pt x="22435" y="21766"/>
                  </a:moveTo>
                  <a:cubicBezTo>
                    <a:pt x="22409" y="21766"/>
                    <a:pt x="22383" y="21776"/>
                    <a:pt x="22359" y="21800"/>
                  </a:cubicBezTo>
                  <a:lnTo>
                    <a:pt x="22334" y="21825"/>
                  </a:lnTo>
                  <a:cubicBezTo>
                    <a:pt x="22294" y="21868"/>
                    <a:pt x="22305" y="21929"/>
                    <a:pt x="22349" y="21970"/>
                  </a:cubicBezTo>
                  <a:cubicBezTo>
                    <a:pt x="22368" y="21986"/>
                    <a:pt x="22392" y="21996"/>
                    <a:pt x="22418" y="21996"/>
                  </a:cubicBezTo>
                  <a:lnTo>
                    <a:pt x="22418" y="21992"/>
                  </a:lnTo>
                  <a:cubicBezTo>
                    <a:pt x="22420" y="21992"/>
                    <a:pt x="22422" y="21992"/>
                    <a:pt x="22424" y="21992"/>
                  </a:cubicBezTo>
                  <a:cubicBezTo>
                    <a:pt x="22457" y="21992"/>
                    <a:pt x="22489" y="21978"/>
                    <a:pt x="22513" y="21955"/>
                  </a:cubicBezTo>
                  <a:cubicBezTo>
                    <a:pt x="22593" y="21876"/>
                    <a:pt x="22520" y="21766"/>
                    <a:pt x="22435" y="21766"/>
                  </a:cubicBezTo>
                  <a:close/>
                  <a:moveTo>
                    <a:pt x="3816" y="21962"/>
                  </a:moveTo>
                  <a:cubicBezTo>
                    <a:pt x="3788" y="21962"/>
                    <a:pt x="3759" y="21975"/>
                    <a:pt x="3735" y="21999"/>
                  </a:cubicBezTo>
                  <a:cubicBezTo>
                    <a:pt x="3693" y="22042"/>
                    <a:pt x="3703" y="22120"/>
                    <a:pt x="3744" y="22163"/>
                  </a:cubicBezTo>
                  <a:cubicBezTo>
                    <a:pt x="3765" y="22184"/>
                    <a:pt x="3794" y="22197"/>
                    <a:pt x="3823" y="22197"/>
                  </a:cubicBezTo>
                  <a:cubicBezTo>
                    <a:pt x="3920" y="22197"/>
                    <a:pt x="3970" y="22081"/>
                    <a:pt x="3903" y="22012"/>
                  </a:cubicBezTo>
                  <a:lnTo>
                    <a:pt x="3880" y="21989"/>
                  </a:lnTo>
                  <a:cubicBezTo>
                    <a:pt x="3861" y="21970"/>
                    <a:pt x="3839" y="21962"/>
                    <a:pt x="3816" y="21962"/>
                  </a:cubicBezTo>
                  <a:close/>
                  <a:moveTo>
                    <a:pt x="21793" y="22400"/>
                  </a:moveTo>
                  <a:cubicBezTo>
                    <a:pt x="21769" y="22400"/>
                    <a:pt x="21743" y="22409"/>
                    <a:pt x="21720" y="22431"/>
                  </a:cubicBezTo>
                  <a:lnTo>
                    <a:pt x="21697" y="22452"/>
                  </a:lnTo>
                  <a:cubicBezTo>
                    <a:pt x="21625" y="22520"/>
                    <a:pt x="21673" y="22642"/>
                    <a:pt x="21771" y="22642"/>
                  </a:cubicBezTo>
                  <a:lnTo>
                    <a:pt x="21771" y="22641"/>
                  </a:lnTo>
                  <a:cubicBezTo>
                    <a:pt x="21799" y="22641"/>
                    <a:pt x="21826" y="22631"/>
                    <a:pt x="21846" y="22613"/>
                  </a:cubicBezTo>
                  <a:lnTo>
                    <a:pt x="21867" y="22592"/>
                  </a:lnTo>
                  <a:cubicBezTo>
                    <a:pt x="21951" y="22516"/>
                    <a:pt x="21879" y="22400"/>
                    <a:pt x="21793" y="22400"/>
                  </a:cubicBezTo>
                  <a:close/>
                  <a:moveTo>
                    <a:pt x="4458" y="22577"/>
                  </a:moveTo>
                  <a:cubicBezTo>
                    <a:pt x="4371" y="22577"/>
                    <a:pt x="4300" y="22695"/>
                    <a:pt x="4386" y="22771"/>
                  </a:cubicBezTo>
                  <a:lnTo>
                    <a:pt x="4407" y="22791"/>
                  </a:lnTo>
                  <a:cubicBezTo>
                    <a:pt x="4428" y="22808"/>
                    <a:pt x="4452" y="22818"/>
                    <a:pt x="4480" y="22818"/>
                  </a:cubicBezTo>
                  <a:cubicBezTo>
                    <a:pt x="4582" y="22818"/>
                    <a:pt x="4628" y="22694"/>
                    <a:pt x="4552" y="22626"/>
                  </a:cubicBezTo>
                  <a:lnTo>
                    <a:pt x="4530" y="22607"/>
                  </a:lnTo>
                  <a:cubicBezTo>
                    <a:pt x="4507" y="22586"/>
                    <a:pt x="4482" y="22577"/>
                    <a:pt x="4458" y="22577"/>
                  </a:cubicBezTo>
                  <a:close/>
                  <a:moveTo>
                    <a:pt x="21110" y="22991"/>
                  </a:moveTo>
                  <a:cubicBezTo>
                    <a:pt x="21087" y="22991"/>
                    <a:pt x="21062" y="23000"/>
                    <a:pt x="21039" y="23020"/>
                  </a:cubicBezTo>
                  <a:lnTo>
                    <a:pt x="21018" y="23034"/>
                  </a:lnTo>
                  <a:cubicBezTo>
                    <a:pt x="20936" y="23099"/>
                    <a:pt x="20983" y="23229"/>
                    <a:pt x="21086" y="23231"/>
                  </a:cubicBezTo>
                  <a:lnTo>
                    <a:pt x="21086" y="23228"/>
                  </a:lnTo>
                  <a:cubicBezTo>
                    <a:pt x="21088" y="23228"/>
                    <a:pt x="21090" y="23228"/>
                    <a:pt x="21092" y="23228"/>
                  </a:cubicBezTo>
                  <a:cubicBezTo>
                    <a:pt x="21114" y="23228"/>
                    <a:pt x="21136" y="23220"/>
                    <a:pt x="21154" y="23207"/>
                  </a:cubicBezTo>
                  <a:lnTo>
                    <a:pt x="21180" y="23186"/>
                  </a:lnTo>
                  <a:cubicBezTo>
                    <a:pt x="21268" y="23112"/>
                    <a:pt x="21198" y="22991"/>
                    <a:pt x="21110" y="22991"/>
                  </a:cubicBezTo>
                  <a:close/>
                  <a:moveTo>
                    <a:pt x="5153" y="23152"/>
                  </a:moveTo>
                  <a:cubicBezTo>
                    <a:pt x="5063" y="23152"/>
                    <a:pt x="4994" y="23278"/>
                    <a:pt x="5086" y="23350"/>
                  </a:cubicBezTo>
                  <a:lnTo>
                    <a:pt x="5112" y="23370"/>
                  </a:lnTo>
                  <a:cubicBezTo>
                    <a:pt x="5132" y="23384"/>
                    <a:pt x="5154" y="23391"/>
                    <a:pt x="5177" y="23392"/>
                  </a:cubicBezTo>
                  <a:lnTo>
                    <a:pt x="5177" y="23391"/>
                  </a:lnTo>
                  <a:cubicBezTo>
                    <a:pt x="5282" y="23391"/>
                    <a:pt x="5327" y="23257"/>
                    <a:pt x="5241" y="23194"/>
                  </a:cubicBezTo>
                  <a:lnTo>
                    <a:pt x="5222" y="23178"/>
                  </a:lnTo>
                  <a:cubicBezTo>
                    <a:pt x="5199" y="23160"/>
                    <a:pt x="5175" y="23152"/>
                    <a:pt x="5153" y="23152"/>
                  </a:cubicBezTo>
                  <a:close/>
                  <a:moveTo>
                    <a:pt x="20385" y="23534"/>
                  </a:moveTo>
                  <a:cubicBezTo>
                    <a:pt x="20365" y="23534"/>
                    <a:pt x="20343" y="23540"/>
                    <a:pt x="20321" y="23555"/>
                  </a:cubicBezTo>
                  <a:lnTo>
                    <a:pt x="20299" y="23570"/>
                  </a:lnTo>
                  <a:cubicBezTo>
                    <a:pt x="20209" y="23631"/>
                    <a:pt x="20252" y="23770"/>
                    <a:pt x="20360" y="23770"/>
                  </a:cubicBezTo>
                  <a:lnTo>
                    <a:pt x="20360" y="23768"/>
                  </a:lnTo>
                  <a:cubicBezTo>
                    <a:pt x="20381" y="23768"/>
                    <a:pt x="20404" y="23763"/>
                    <a:pt x="20421" y="23750"/>
                  </a:cubicBezTo>
                  <a:lnTo>
                    <a:pt x="20447" y="23733"/>
                  </a:lnTo>
                  <a:cubicBezTo>
                    <a:pt x="20542" y="23663"/>
                    <a:pt x="20477" y="23534"/>
                    <a:pt x="20385" y="23534"/>
                  </a:cubicBezTo>
                  <a:close/>
                  <a:moveTo>
                    <a:pt x="5887" y="23678"/>
                  </a:moveTo>
                  <a:cubicBezTo>
                    <a:pt x="5793" y="23678"/>
                    <a:pt x="5727" y="23813"/>
                    <a:pt x="5827" y="23881"/>
                  </a:cubicBezTo>
                  <a:lnTo>
                    <a:pt x="5852" y="23899"/>
                  </a:lnTo>
                  <a:cubicBezTo>
                    <a:pt x="5870" y="23910"/>
                    <a:pt x="5891" y="23916"/>
                    <a:pt x="5912" y="23916"/>
                  </a:cubicBezTo>
                  <a:cubicBezTo>
                    <a:pt x="5913" y="23916"/>
                    <a:pt x="5913" y="23916"/>
                    <a:pt x="5914" y="23916"/>
                  </a:cubicBezTo>
                  <a:cubicBezTo>
                    <a:pt x="6022" y="23916"/>
                    <a:pt x="6065" y="23774"/>
                    <a:pt x="5972" y="23715"/>
                  </a:cubicBezTo>
                  <a:lnTo>
                    <a:pt x="5949" y="23699"/>
                  </a:lnTo>
                  <a:cubicBezTo>
                    <a:pt x="5928" y="23685"/>
                    <a:pt x="5907" y="23678"/>
                    <a:pt x="5887" y="23678"/>
                  </a:cubicBezTo>
                  <a:close/>
                  <a:moveTo>
                    <a:pt x="19623" y="24024"/>
                  </a:moveTo>
                  <a:cubicBezTo>
                    <a:pt x="19606" y="24024"/>
                    <a:pt x="19587" y="24029"/>
                    <a:pt x="19568" y="24039"/>
                  </a:cubicBezTo>
                  <a:lnTo>
                    <a:pt x="19544" y="24054"/>
                  </a:lnTo>
                  <a:cubicBezTo>
                    <a:pt x="19447" y="24110"/>
                    <a:pt x="19488" y="24257"/>
                    <a:pt x="19599" y="24257"/>
                  </a:cubicBezTo>
                  <a:lnTo>
                    <a:pt x="19599" y="24255"/>
                  </a:lnTo>
                  <a:cubicBezTo>
                    <a:pt x="19618" y="24255"/>
                    <a:pt x="19638" y="24252"/>
                    <a:pt x="19654" y="24242"/>
                  </a:cubicBezTo>
                  <a:lnTo>
                    <a:pt x="19681" y="24226"/>
                  </a:lnTo>
                  <a:cubicBezTo>
                    <a:pt x="19779" y="24161"/>
                    <a:pt x="19719" y="24024"/>
                    <a:pt x="19623" y="24024"/>
                  </a:cubicBezTo>
                  <a:close/>
                  <a:moveTo>
                    <a:pt x="6656" y="24153"/>
                  </a:moveTo>
                  <a:cubicBezTo>
                    <a:pt x="6618" y="24153"/>
                    <a:pt x="6581" y="24173"/>
                    <a:pt x="6561" y="24208"/>
                  </a:cubicBezTo>
                  <a:cubicBezTo>
                    <a:pt x="6530" y="24262"/>
                    <a:pt x="6549" y="24329"/>
                    <a:pt x="6604" y="24358"/>
                  </a:cubicBezTo>
                  <a:lnTo>
                    <a:pt x="6630" y="24373"/>
                  </a:lnTo>
                  <a:cubicBezTo>
                    <a:pt x="6646" y="24383"/>
                    <a:pt x="6664" y="24387"/>
                    <a:pt x="6683" y="24387"/>
                  </a:cubicBezTo>
                  <a:cubicBezTo>
                    <a:pt x="6796" y="24387"/>
                    <a:pt x="6835" y="24236"/>
                    <a:pt x="6736" y="24183"/>
                  </a:cubicBezTo>
                  <a:lnTo>
                    <a:pt x="6712" y="24168"/>
                  </a:lnTo>
                  <a:cubicBezTo>
                    <a:pt x="6694" y="24158"/>
                    <a:pt x="6675" y="24153"/>
                    <a:pt x="6656" y="24153"/>
                  </a:cubicBezTo>
                  <a:close/>
                  <a:moveTo>
                    <a:pt x="18831" y="24457"/>
                  </a:moveTo>
                  <a:cubicBezTo>
                    <a:pt x="18813" y="24457"/>
                    <a:pt x="18796" y="24461"/>
                    <a:pt x="18780" y="24470"/>
                  </a:cubicBezTo>
                  <a:lnTo>
                    <a:pt x="18757" y="24481"/>
                  </a:lnTo>
                  <a:cubicBezTo>
                    <a:pt x="18653" y="24532"/>
                    <a:pt x="18689" y="24689"/>
                    <a:pt x="18804" y="24689"/>
                  </a:cubicBezTo>
                  <a:cubicBezTo>
                    <a:pt x="18804" y="24689"/>
                    <a:pt x="18805" y="24689"/>
                    <a:pt x="18805" y="24689"/>
                  </a:cubicBezTo>
                  <a:cubicBezTo>
                    <a:pt x="18822" y="24689"/>
                    <a:pt x="18838" y="24686"/>
                    <a:pt x="18852" y="24678"/>
                  </a:cubicBezTo>
                  <a:lnTo>
                    <a:pt x="18883" y="24663"/>
                  </a:lnTo>
                  <a:cubicBezTo>
                    <a:pt x="18936" y="24636"/>
                    <a:pt x="18957" y="24568"/>
                    <a:pt x="18928" y="24515"/>
                  </a:cubicBezTo>
                  <a:cubicBezTo>
                    <a:pt x="18908" y="24478"/>
                    <a:pt x="18870" y="24457"/>
                    <a:pt x="18831" y="24457"/>
                  </a:cubicBezTo>
                  <a:close/>
                  <a:moveTo>
                    <a:pt x="7457" y="24572"/>
                  </a:moveTo>
                  <a:cubicBezTo>
                    <a:pt x="7355" y="24572"/>
                    <a:pt x="7301" y="24723"/>
                    <a:pt x="7410" y="24779"/>
                  </a:cubicBezTo>
                  <a:lnTo>
                    <a:pt x="7438" y="24792"/>
                  </a:lnTo>
                  <a:cubicBezTo>
                    <a:pt x="7452" y="24800"/>
                    <a:pt x="7467" y="24804"/>
                    <a:pt x="7483" y="24804"/>
                  </a:cubicBezTo>
                  <a:cubicBezTo>
                    <a:pt x="7601" y="24804"/>
                    <a:pt x="7636" y="24644"/>
                    <a:pt x="7530" y="24595"/>
                  </a:cubicBezTo>
                  <a:lnTo>
                    <a:pt x="7506" y="24583"/>
                  </a:lnTo>
                  <a:cubicBezTo>
                    <a:pt x="7489" y="24575"/>
                    <a:pt x="7472" y="24572"/>
                    <a:pt x="7457" y="24572"/>
                  </a:cubicBezTo>
                  <a:close/>
                  <a:moveTo>
                    <a:pt x="18010" y="24836"/>
                  </a:moveTo>
                  <a:cubicBezTo>
                    <a:pt x="17997" y="24836"/>
                    <a:pt x="17983" y="24839"/>
                    <a:pt x="17968" y="24844"/>
                  </a:cubicBezTo>
                  <a:lnTo>
                    <a:pt x="17943" y="24855"/>
                  </a:lnTo>
                  <a:cubicBezTo>
                    <a:pt x="17831" y="24899"/>
                    <a:pt x="17863" y="25065"/>
                    <a:pt x="17983" y="25065"/>
                  </a:cubicBezTo>
                  <a:cubicBezTo>
                    <a:pt x="17997" y="25065"/>
                    <a:pt x="18012" y="25063"/>
                    <a:pt x="18025" y="25057"/>
                  </a:cubicBezTo>
                  <a:lnTo>
                    <a:pt x="18054" y="25045"/>
                  </a:lnTo>
                  <a:cubicBezTo>
                    <a:pt x="18166" y="24992"/>
                    <a:pt x="18114" y="24836"/>
                    <a:pt x="18010" y="24836"/>
                  </a:cubicBezTo>
                  <a:close/>
                  <a:moveTo>
                    <a:pt x="8281" y="24930"/>
                  </a:moveTo>
                  <a:cubicBezTo>
                    <a:pt x="8175" y="24930"/>
                    <a:pt x="8124" y="25094"/>
                    <a:pt x="8243" y="25142"/>
                  </a:cubicBezTo>
                  <a:lnTo>
                    <a:pt x="8272" y="25154"/>
                  </a:lnTo>
                  <a:cubicBezTo>
                    <a:pt x="8285" y="25158"/>
                    <a:pt x="8298" y="25162"/>
                    <a:pt x="8312" y="25162"/>
                  </a:cubicBezTo>
                  <a:lnTo>
                    <a:pt x="8310" y="25162"/>
                  </a:lnTo>
                  <a:cubicBezTo>
                    <a:pt x="8311" y="25162"/>
                    <a:pt x="8312" y="25162"/>
                    <a:pt x="8312" y="25162"/>
                  </a:cubicBezTo>
                  <a:cubicBezTo>
                    <a:pt x="8432" y="25162"/>
                    <a:pt x="8463" y="24994"/>
                    <a:pt x="8351" y="24950"/>
                  </a:cubicBezTo>
                  <a:lnTo>
                    <a:pt x="8325" y="24939"/>
                  </a:lnTo>
                  <a:cubicBezTo>
                    <a:pt x="8310" y="24933"/>
                    <a:pt x="8295" y="24930"/>
                    <a:pt x="8281" y="24930"/>
                  </a:cubicBezTo>
                  <a:close/>
                  <a:moveTo>
                    <a:pt x="17115" y="25165"/>
                  </a:moveTo>
                  <a:lnTo>
                    <a:pt x="17136" y="25275"/>
                  </a:lnTo>
                  <a:lnTo>
                    <a:pt x="17136" y="25275"/>
                  </a:lnTo>
                  <a:lnTo>
                    <a:pt x="17101" y="25170"/>
                  </a:lnTo>
                  <a:lnTo>
                    <a:pt x="17101" y="25170"/>
                  </a:lnTo>
                  <a:cubicBezTo>
                    <a:pt x="16983" y="25210"/>
                    <a:pt x="17012" y="25383"/>
                    <a:pt x="17136" y="25383"/>
                  </a:cubicBezTo>
                  <a:cubicBezTo>
                    <a:pt x="17147" y="25383"/>
                    <a:pt x="17159" y="25381"/>
                    <a:pt x="17170" y="25378"/>
                  </a:cubicBezTo>
                  <a:lnTo>
                    <a:pt x="17197" y="25368"/>
                  </a:lnTo>
                  <a:lnTo>
                    <a:pt x="17163" y="25265"/>
                  </a:lnTo>
                  <a:lnTo>
                    <a:pt x="17115" y="25165"/>
                  </a:lnTo>
                  <a:close/>
                  <a:moveTo>
                    <a:pt x="9139" y="25234"/>
                  </a:moveTo>
                  <a:cubicBezTo>
                    <a:pt x="9095" y="25234"/>
                    <a:pt x="9059" y="25268"/>
                    <a:pt x="9044" y="25315"/>
                  </a:cubicBezTo>
                  <a:cubicBezTo>
                    <a:pt x="9027" y="25373"/>
                    <a:pt x="9070" y="25439"/>
                    <a:pt x="9128" y="25455"/>
                  </a:cubicBezTo>
                  <a:cubicBezTo>
                    <a:pt x="9139" y="25460"/>
                    <a:pt x="9152" y="25462"/>
                    <a:pt x="9164" y="25462"/>
                  </a:cubicBezTo>
                  <a:cubicBezTo>
                    <a:pt x="9288" y="25462"/>
                    <a:pt x="9317" y="25289"/>
                    <a:pt x="9199" y="25249"/>
                  </a:cubicBezTo>
                  <a:lnTo>
                    <a:pt x="9169" y="25239"/>
                  </a:lnTo>
                  <a:cubicBezTo>
                    <a:pt x="9158" y="25236"/>
                    <a:pt x="9149" y="25234"/>
                    <a:pt x="9139" y="25234"/>
                  </a:cubicBezTo>
                  <a:close/>
                  <a:moveTo>
                    <a:pt x="16298" y="25413"/>
                  </a:moveTo>
                  <a:cubicBezTo>
                    <a:pt x="16289" y="25413"/>
                    <a:pt x="16280" y="25414"/>
                    <a:pt x="16272" y="25416"/>
                  </a:cubicBezTo>
                  <a:lnTo>
                    <a:pt x="16241" y="25424"/>
                  </a:lnTo>
                  <a:cubicBezTo>
                    <a:pt x="16183" y="25441"/>
                    <a:pt x="16160" y="25497"/>
                    <a:pt x="16176" y="25555"/>
                  </a:cubicBezTo>
                  <a:cubicBezTo>
                    <a:pt x="16189" y="25604"/>
                    <a:pt x="16241" y="25634"/>
                    <a:pt x="16291" y="25634"/>
                  </a:cubicBezTo>
                  <a:lnTo>
                    <a:pt x="16291" y="25633"/>
                  </a:lnTo>
                  <a:cubicBezTo>
                    <a:pt x="16302" y="25633"/>
                    <a:pt x="16312" y="25631"/>
                    <a:pt x="16323" y="25629"/>
                  </a:cubicBezTo>
                  <a:cubicBezTo>
                    <a:pt x="16381" y="25615"/>
                    <a:pt x="16418" y="25557"/>
                    <a:pt x="16404" y="25497"/>
                  </a:cubicBezTo>
                  <a:cubicBezTo>
                    <a:pt x="16391" y="25448"/>
                    <a:pt x="16347" y="25413"/>
                    <a:pt x="16298" y="25413"/>
                  </a:cubicBezTo>
                  <a:close/>
                  <a:moveTo>
                    <a:pt x="10003" y="25475"/>
                  </a:moveTo>
                  <a:cubicBezTo>
                    <a:pt x="9954" y="25475"/>
                    <a:pt x="9910" y="25509"/>
                    <a:pt x="9898" y="25558"/>
                  </a:cubicBezTo>
                  <a:cubicBezTo>
                    <a:pt x="9883" y="25618"/>
                    <a:pt x="9920" y="25678"/>
                    <a:pt x="9981" y="25691"/>
                  </a:cubicBezTo>
                  <a:lnTo>
                    <a:pt x="10010" y="25699"/>
                  </a:lnTo>
                  <a:cubicBezTo>
                    <a:pt x="10018" y="25700"/>
                    <a:pt x="10027" y="25702"/>
                    <a:pt x="10035" y="25702"/>
                  </a:cubicBezTo>
                  <a:cubicBezTo>
                    <a:pt x="10164" y="25700"/>
                    <a:pt x="10186" y="25515"/>
                    <a:pt x="10060" y="25486"/>
                  </a:cubicBezTo>
                  <a:lnTo>
                    <a:pt x="10033" y="25479"/>
                  </a:lnTo>
                  <a:cubicBezTo>
                    <a:pt x="10023" y="25476"/>
                    <a:pt x="10013" y="25475"/>
                    <a:pt x="10003" y="25475"/>
                  </a:cubicBezTo>
                  <a:close/>
                  <a:moveTo>
                    <a:pt x="15414" y="25610"/>
                  </a:moveTo>
                  <a:cubicBezTo>
                    <a:pt x="15407" y="25610"/>
                    <a:pt x="15400" y="25610"/>
                    <a:pt x="15393" y="25612"/>
                  </a:cubicBezTo>
                  <a:lnTo>
                    <a:pt x="15368" y="25616"/>
                  </a:lnTo>
                  <a:cubicBezTo>
                    <a:pt x="15236" y="25639"/>
                    <a:pt x="15254" y="25834"/>
                    <a:pt x="15388" y="25834"/>
                  </a:cubicBezTo>
                  <a:cubicBezTo>
                    <a:pt x="15394" y="25834"/>
                    <a:pt x="15401" y="25833"/>
                    <a:pt x="15405" y="25833"/>
                  </a:cubicBezTo>
                  <a:lnTo>
                    <a:pt x="15439" y="25826"/>
                  </a:lnTo>
                  <a:cubicBezTo>
                    <a:pt x="15497" y="25813"/>
                    <a:pt x="15536" y="25755"/>
                    <a:pt x="15523" y="25697"/>
                  </a:cubicBezTo>
                  <a:cubicBezTo>
                    <a:pt x="15512" y="25645"/>
                    <a:pt x="15466" y="25610"/>
                    <a:pt x="15414" y="25610"/>
                  </a:cubicBezTo>
                  <a:close/>
                  <a:moveTo>
                    <a:pt x="10887" y="25655"/>
                  </a:moveTo>
                  <a:cubicBezTo>
                    <a:pt x="10763" y="25655"/>
                    <a:pt x="10738" y="25847"/>
                    <a:pt x="10872" y="25871"/>
                  </a:cubicBezTo>
                  <a:lnTo>
                    <a:pt x="10904" y="25878"/>
                  </a:lnTo>
                  <a:lnTo>
                    <a:pt x="10920" y="25878"/>
                  </a:lnTo>
                  <a:cubicBezTo>
                    <a:pt x="11054" y="25876"/>
                    <a:pt x="11068" y="25683"/>
                    <a:pt x="10936" y="25660"/>
                  </a:cubicBezTo>
                  <a:lnTo>
                    <a:pt x="10910" y="25657"/>
                  </a:lnTo>
                  <a:cubicBezTo>
                    <a:pt x="10902" y="25655"/>
                    <a:pt x="10895" y="25655"/>
                    <a:pt x="10887" y="25655"/>
                  </a:cubicBezTo>
                  <a:close/>
                  <a:moveTo>
                    <a:pt x="14524" y="25743"/>
                  </a:moveTo>
                  <a:cubicBezTo>
                    <a:pt x="14520" y="25743"/>
                    <a:pt x="14516" y="25743"/>
                    <a:pt x="14512" y="25744"/>
                  </a:cubicBezTo>
                  <a:lnTo>
                    <a:pt x="14480" y="25747"/>
                  </a:lnTo>
                  <a:cubicBezTo>
                    <a:pt x="14420" y="25755"/>
                    <a:pt x="14389" y="25808"/>
                    <a:pt x="14397" y="25868"/>
                  </a:cubicBezTo>
                  <a:cubicBezTo>
                    <a:pt x="14404" y="25923"/>
                    <a:pt x="14462" y="25963"/>
                    <a:pt x="14518" y="25963"/>
                  </a:cubicBezTo>
                  <a:lnTo>
                    <a:pt x="14531" y="25962"/>
                  </a:lnTo>
                  <a:cubicBezTo>
                    <a:pt x="14591" y="25957"/>
                    <a:pt x="14636" y="25904"/>
                    <a:pt x="14631" y="25844"/>
                  </a:cubicBezTo>
                  <a:cubicBezTo>
                    <a:pt x="14627" y="25786"/>
                    <a:pt x="14580" y="25743"/>
                    <a:pt x="14524" y="25743"/>
                  </a:cubicBezTo>
                  <a:close/>
                  <a:moveTo>
                    <a:pt x="11791" y="25773"/>
                  </a:moveTo>
                  <a:cubicBezTo>
                    <a:pt x="11737" y="25773"/>
                    <a:pt x="11697" y="25815"/>
                    <a:pt x="11691" y="25873"/>
                  </a:cubicBezTo>
                  <a:cubicBezTo>
                    <a:pt x="11686" y="25933"/>
                    <a:pt x="11744" y="25987"/>
                    <a:pt x="11804" y="25992"/>
                  </a:cubicBezTo>
                  <a:lnTo>
                    <a:pt x="11817" y="25992"/>
                  </a:lnTo>
                  <a:lnTo>
                    <a:pt x="11817" y="25994"/>
                  </a:lnTo>
                  <a:cubicBezTo>
                    <a:pt x="11954" y="25992"/>
                    <a:pt x="11965" y="25792"/>
                    <a:pt x="11830" y="25776"/>
                  </a:cubicBezTo>
                  <a:lnTo>
                    <a:pt x="11797" y="25773"/>
                  </a:lnTo>
                  <a:cubicBezTo>
                    <a:pt x="11795" y="25773"/>
                    <a:pt x="11793" y="25773"/>
                    <a:pt x="11791" y="25773"/>
                  </a:cubicBezTo>
                  <a:close/>
                  <a:moveTo>
                    <a:pt x="13602" y="25818"/>
                  </a:moveTo>
                  <a:lnTo>
                    <a:pt x="13593" y="25928"/>
                  </a:lnTo>
                  <a:lnTo>
                    <a:pt x="13589" y="25818"/>
                  </a:lnTo>
                  <a:lnTo>
                    <a:pt x="13589" y="25818"/>
                  </a:lnTo>
                  <a:cubicBezTo>
                    <a:pt x="13451" y="25826"/>
                    <a:pt x="13452" y="26033"/>
                    <a:pt x="13593" y="26037"/>
                  </a:cubicBezTo>
                  <a:lnTo>
                    <a:pt x="13597" y="26037"/>
                  </a:lnTo>
                  <a:lnTo>
                    <a:pt x="13626" y="26036"/>
                  </a:lnTo>
                  <a:lnTo>
                    <a:pt x="13623" y="25926"/>
                  </a:lnTo>
                  <a:lnTo>
                    <a:pt x="13602" y="25818"/>
                  </a:lnTo>
                  <a:close/>
                  <a:moveTo>
                    <a:pt x="12693" y="25826"/>
                  </a:moveTo>
                  <a:cubicBezTo>
                    <a:pt x="12636" y="25833"/>
                    <a:pt x="12583" y="25873"/>
                    <a:pt x="12580" y="25933"/>
                  </a:cubicBezTo>
                  <a:cubicBezTo>
                    <a:pt x="12578" y="25992"/>
                    <a:pt x="12627" y="26044"/>
                    <a:pt x="12686" y="26045"/>
                  </a:cubicBezTo>
                  <a:lnTo>
                    <a:pt x="12718" y="26045"/>
                  </a:lnTo>
                  <a:cubicBezTo>
                    <a:pt x="12719" y="26045"/>
                    <a:pt x="12720" y="26045"/>
                    <a:pt x="12721" y="26045"/>
                  </a:cubicBezTo>
                  <a:cubicBezTo>
                    <a:pt x="12781" y="26045"/>
                    <a:pt x="12828" y="25998"/>
                    <a:pt x="12830" y="25937"/>
                  </a:cubicBezTo>
                  <a:cubicBezTo>
                    <a:pt x="12830" y="25878"/>
                    <a:pt x="12781" y="25828"/>
                    <a:pt x="12722" y="25828"/>
                  </a:cubicBezTo>
                  <a:lnTo>
                    <a:pt x="12693" y="258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283975" y="4355350"/>
              <a:ext cx="43200" cy="41575"/>
            </a:xfrm>
            <a:custGeom>
              <a:avLst/>
              <a:gdLst/>
              <a:ahLst/>
              <a:cxnLst/>
              <a:rect l="l" t="t" r="r" b="b"/>
              <a:pathLst>
                <a:path w="1728" h="1663" extrusionOk="0">
                  <a:moveTo>
                    <a:pt x="897" y="0"/>
                  </a:moveTo>
                  <a:cubicBezTo>
                    <a:pt x="681" y="0"/>
                    <a:pt x="468" y="84"/>
                    <a:pt x="310" y="243"/>
                  </a:cubicBezTo>
                  <a:cubicBezTo>
                    <a:pt x="71" y="482"/>
                    <a:pt x="0" y="838"/>
                    <a:pt x="129" y="1149"/>
                  </a:cubicBezTo>
                  <a:cubicBezTo>
                    <a:pt x="258" y="1459"/>
                    <a:pt x="562" y="1662"/>
                    <a:pt x="897" y="1662"/>
                  </a:cubicBezTo>
                  <a:cubicBezTo>
                    <a:pt x="1357" y="1662"/>
                    <a:pt x="1728" y="1290"/>
                    <a:pt x="1728" y="832"/>
                  </a:cubicBezTo>
                  <a:cubicBezTo>
                    <a:pt x="1728" y="494"/>
                    <a:pt x="1526" y="191"/>
                    <a:pt x="1215" y="64"/>
                  </a:cubicBezTo>
                  <a:cubicBezTo>
                    <a:pt x="1112" y="21"/>
                    <a:pt x="1004" y="0"/>
                    <a:pt x="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6"/>
          <p:cNvGrpSpPr/>
          <p:nvPr/>
        </p:nvGrpSpPr>
        <p:grpSpPr>
          <a:xfrm rot="1800045">
            <a:off x="8499911" y="3953474"/>
            <a:ext cx="1946848" cy="1310209"/>
            <a:chOff x="237600" y="4217150"/>
            <a:chExt cx="994225" cy="669150"/>
          </a:xfrm>
        </p:grpSpPr>
        <p:sp>
          <p:nvSpPr>
            <p:cNvPr id="893" name="Google Shape;893;p6"/>
            <p:cNvSpPr/>
            <p:nvPr/>
          </p:nvSpPr>
          <p:spPr>
            <a:xfrm>
              <a:off x="280000" y="4261600"/>
              <a:ext cx="909450" cy="580475"/>
            </a:xfrm>
            <a:custGeom>
              <a:avLst/>
              <a:gdLst/>
              <a:ahLst/>
              <a:cxnLst/>
              <a:rect l="l" t="t" r="r" b="b"/>
              <a:pathLst>
                <a:path w="36378" h="23219" extrusionOk="0">
                  <a:moveTo>
                    <a:pt x="32505" y="299"/>
                  </a:moveTo>
                  <a:lnTo>
                    <a:pt x="36066" y="15259"/>
                  </a:lnTo>
                  <a:lnTo>
                    <a:pt x="3875" y="22921"/>
                  </a:lnTo>
                  <a:lnTo>
                    <a:pt x="314" y="7962"/>
                  </a:lnTo>
                  <a:lnTo>
                    <a:pt x="32505" y="299"/>
                  </a:lnTo>
                  <a:close/>
                  <a:moveTo>
                    <a:pt x="32603" y="1"/>
                  </a:moveTo>
                  <a:cubicBezTo>
                    <a:pt x="32594" y="1"/>
                    <a:pt x="32584" y="2"/>
                    <a:pt x="32574" y="4"/>
                  </a:cubicBezTo>
                  <a:lnTo>
                    <a:pt x="120" y="7730"/>
                  </a:lnTo>
                  <a:cubicBezTo>
                    <a:pt x="46" y="7748"/>
                    <a:pt x="1" y="7820"/>
                    <a:pt x="19" y="7893"/>
                  </a:cubicBezTo>
                  <a:lnTo>
                    <a:pt x="3643" y="23115"/>
                  </a:lnTo>
                  <a:cubicBezTo>
                    <a:pt x="3657" y="23176"/>
                    <a:pt x="3712" y="23218"/>
                    <a:pt x="3773" y="23218"/>
                  </a:cubicBezTo>
                  <a:cubicBezTo>
                    <a:pt x="3785" y="23218"/>
                    <a:pt x="3794" y="23218"/>
                    <a:pt x="3806" y="23215"/>
                  </a:cubicBezTo>
                  <a:lnTo>
                    <a:pt x="36258" y="15489"/>
                  </a:lnTo>
                  <a:cubicBezTo>
                    <a:pt x="36332" y="15472"/>
                    <a:pt x="36377" y="15399"/>
                    <a:pt x="36360" y="15326"/>
                  </a:cubicBezTo>
                  <a:lnTo>
                    <a:pt x="32737" y="104"/>
                  </a:lnTo>
                  <a:cubicBezTo>
                    <a:pt x="32727" y="70"/>
                    <a:pt x="32706" y="40"/>
                    <a:pt x="32676" y="22"/>
                  </a:cubicBezTo>
                  <a:cubicBezTo>
                    <a:pt x="32654" y="8"/>
                    <a:pt x="32629" y="1"/>
                    <a:pt x="32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301325" y="4339600"/>
              <a:ext cx="812950" cy="199725"/>
            </a:xfrm>
            <a:custGeom>
              <a:avLst/>
              <a:gdLst/>
              <a:ahLst/>
              <a:cxnLst/>
              <a:rect l="l" t="t" r="r" b="b"/>
              <a:pathLst>
                <a:path w="32518" h="7989" extrusionOk="0">
                  <a:moveTo>
                    <a:pt x="32455" y="0"/>
                  </a:moveTo>
                  <a:lnTo>
                    <a:pt x="1" y="7726"/>
                  </a:lnTo>
                  <a:lnTo>
                    <a:pt x="64" y="7989"/>
                  </a:lnTo>
                  <a:lnTo>
                    <a:pt x="32518" y="263"/>
                  </a:lnTo>
                  <a:lnTo>
                    <a:pt x="32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237600" y="4217150"/>
              <a:ext cx="994225" cy="669150"/>
            </a:xfrm>
            <a:custGeom>
              <a:avLst/>
              <a:gdLst/>
              <a:ahLst/>
              <a:cxnLst/>
              <a:rect l="l" t="t" r="r" b="b"/>
              <a:pathLst>
                <a:path w="39769" h="26766" extrusionOk="0">
                  <a:moveTo>
                    <a:pt x="35240" y="180"/>
                  </a:moveTo>
                  <a:cubicBezTo>
                    <a:pt x="35252" y="180"/>
                    <a:pt x="35263" y="182"/>
                    <a:pt x="35273" y="186"/>
                  </a:cubicBezTo>
                  <a:cubicBezTo>
                    <a:pt x="35317" y="202"/>
                    <a:pt x="35348" y="268"/>
                    <a:pt x="35364" y="371"/>
                  </a:cubicBezTo>
                  <a:lnTo>
                    <a:pt x="35111" y="1489"/>
                  </a:lnTo>
                  <a:lnTo>
                    <a:pt x="35823" y="2353"/>
                  </a:lnTo>
                  <a:lnTo>
                    <a:pt x="35577" y="3447"/>
                  </a:lnTo>
                  <a:lnTo>
                    <a:pt x="36290" y="4311"/>
                  </a:lnTo>
                  <a:lnTo>
                    <a:pt x="36041" y="5402"/>
                  </a:lnTo>
                  <a:lnTo>
                    <a:pt x="36754" y="6266"/>
                  </a:lnTo>
                  <a:lnTo>
                    <a:pt x="36507" y="7358"/>
                  </a:lnTo>
                  <a:lnTo>
                    <a:pt x="37220" y="8224"/>
                  </a:lnTo>
                  <a:lnTo>
                    <a:pt x="36973" y="9316"/>
                  </a:lnTo>
                  <a:lnTo>
                    <a:pt x="37686" y="10180"/>
                  </a:lnTo>
                  <a:lnTo>
                    <a:pt x="37440" y="11274"/>
                  </a:lnTo>
                  <a:lnTo>
                    <a:pt x="38151" y="12137"/>
                  </a:lnTo>
                  <a:lnTo>
                    <a:pt x="37904" y="13230"/>
                  </a:lnTo>
                  <a:lnTo>
                    <a:pt x="38617" y="14095"/>
                  </a:lnTo>
                  <a:lnTo>
                    <a:pt x="38370" y="15188"/>
                  </a:lnTo>
                  <a:lnTo>
                    <a:pt x="39081" y="16055"/>
                  </a:lnTo>
                  <a:lnTo>
                    <a:pt x="38836" y="17150"/>
                  </a:lnTo>
                  <a:lnTo>
                    <a:pt x="39559" y="18029"/>
                  </a:lnTo>
                  <a:cubicBezTo>
                    <a:pt x="39562" y="18082"/>
                    <a:pt x="39554" y="18177"/>
                    <a:pt x="39499" y="18227"/>
                  </a:cubicBezTo>
                  <a:cubicBezTo>
                    <a:pt x="39467" y="18257"/>
                    <a:pt x="39419" y="18273"/>
                    <a:pt x="39357" y="18273"/>
                  </a:cubicBezTo>
                  <a:cubicBezTo>
                    <a:pt x="39324" y="18273"/>
                    <a:pt x="39286" y="18268"/>
                    <a:pt x="39244" y="18259"/>
                  </a:cubicBezTo>
                  <a:lnTo>
                    <a:pt x="38078" y="18011"/>
                  </a:lnTo>
                  <a:lnTo>
                    <a:pt x="37181" y="18730"/>
                  </a:lnTo>
                  <a:lnTo>
                    <a:pt x="36057" y="18492"/>
                  </a:lnTo>
                  <a:lnTo>
                    <a:pt x="35162" y="19211"/>
                  </a:lnTo>
                  <a:lnTo>
                    <a:pt x="34036" y="18974"/>
                  </a:lnTo>
                  <a:lnTo>
                    <a:pt x="33140" y="19693"/>
                  </a:lnTo>
                  <a:lnTo>
                    <a:pt x="32015" y="19454"/>
                  </a:lnTo>
                  <a:lnTo>
                    <a:pt x="31120" y="20174"/>
                  </a:lnTo>
                  <a:lnTo>
                    <a:pt x="29995" y="19935"/>
                  </a:lnTo>
                  <a:lnTo>
                    <a:pt x="29098" y="20654"/>
                  </a:lnTo>
                  <a:lnTo>
                    <a:pt x="27974" y="20416"/>
                  </a:lnTo>
                  <a:lnTo>
                    <a:pt x="27077" y="21137"/>
                  </a:lnTo>
                  <a:lnTo>
                    <a:pt x="25954" y="20896"/>
                  </a:lnTo>
                  <a:lnTo>
                    <a:pt x="25056" y="21617"/>
                  </a:lnTo>
                  <a:lnTo>
                    <a:pt x="23932" y="21379"/>
                  </a:lnTo>
                  <a:lnTo>
                    <a:pt x="23035" y="22098"/>
                  </a:lnTo>
                  <a:lnTo>
                    <a:pt x="21909" y="21859"/>
                  </a:lnTo>
                  <a:lnTo>
                    <a:pt x="21012" y="22580"/>
                  </a:lnTo>
                  <a:lnTo>
                    <a:pt x="19887" y="22340"/>
                  </a:lnTo>
                  <a:lnTo>
                    <a:pt x="18990" y="23061"/>
                  </a:lnTo>
                  <a:lnTo>
                    <a:pt x="17866" y="22822"/>
                  </a:lnTo>
                  <a:lnTo>
                    <a:pt x="16971" y="23541"/>
                  </a:lnTo>
                  <a:lnTo>
                    <a:pt x="15845" y="23303"/>
                  </a:lnTo>
                  <a:lnTo>
                    <a:pt x="14948" y="24024"/>
                  </a:lnTo>
                  <a:lnTo>
                    <a:pt x="13824" y="23783"/>
                  </a:lnTo>
                  <a:lnTo>
                    <a:pt x="12926" y="24504"/>
                  </a:lnTo>
                  <a:lnTo>
                    <a:pt x="11801" y="24266"/>
                  </a:lnTo>
                  <a:lnTo>
                    <a:pt x="10903" y="24985"/>
                  </a:lnTo>
                  <a:lnTo>
                    <a:pt x="9777" y="24748"/>
                  </a:lnTo>
                  <a:lnTo>
                    <a:pt x="8880" y="25467"/>
                  </a:lnTo>
                  <a:lnTo>
                    <a:pt x="7755" y="25228"/>
                  </a:lnTo>
                  <a:lnTo>
                    <a:pt x="6856" y="25949"/>
                  </a:lnTo>
                  <a:lnTo>
                    <a:pt x="5729" y="25711"/>
                  </a:lnTo>
                  <a:lnTo>
                    <a:pt x="4797" y="26457"/>
                  </a:lnTo>
                  <a:cubicBezTo>
                    <a:pt x="4694" y="26541"/>
                    <a:pt x="4606" y="26584"/>
                    <a:pt x="4543" y="26584"/>
                  </a:cubicBezTo>
                  <a:cubicBezTo>
                    <a:pt x="4528" y="26584"/>
                    <a:pt x="4515" y="26582"/>
                    <a:pt x="4503" y="26577"/>
                  </a:cubicBezTo>
                  <a:cubicBezTo>
                    <a:pt x="4443" y="26553"/>
                    <a:pt x="4416" y="26454"/>
                    <a:pt x="4408" y="26407"/>
                  </a:cubicBezTo>
                  <a:lnTo>
                    <a:pt x="4661" y="25287"/>
                  </a:lnTo>
                  <a:lnTo>
                    <a:pt x="3948" y="24422"/>
                  </a:lnTo>
                  <a:lnTo>
                    <a:pt x="4195" y="23330"/>
                  </a:lnTo>
                  <a:lnTo>
                    <a:pt x="3482" y="22466"/>
                  </a:lnTo>
                  <a:lnTo>
                    <a:pt x="3729" y="21374"/>
                  </a:lnTo>
                  <a:lnTo>
                    <a:pt x="3018" y="20509"/>
                  </a:lnTo>
                  <a:lnTo>
                    <a:pt x="3264" y="19417"/>
                  </a:lnTo>
                  <a:lnTo>
                    <a:pt x="2552" y="18553"/>
                  </a:lnTo>
                  <a:lnTo>
                    <a:pt x="2798" y="17461"/>
                  </a:lnTo>
                  <a:lnTo>
                    <a:pt x="2085" y="16596"/>
                  </a:lnTo>
                  <a:lnTo>
                    <a:pt x="2332" y="15503"/>
                  </a:lnTo>
                  <a:lnTo>
                    <a:pt x="1619" y="14638"/>
                  </a:lnTo>
                  <a:lnTo>
                    <a:pt x="1866" y="13545"/>
                  </a:lnTo>
                  <a:lnTo>
                    <a:pt x="1153" y="12680"/>
                  </a:lnTo>
                  <a:lnTo>
                    <a:pt x="1400" y="11587"/>
                  </a:lnTo>
                  <a:lnTo>
                    <a:pt x="687" y="10722"/>
                  </a:lnTo>
                  <a:lnTo>
                    <a:pt x="934" y="9627"/>
                  </a:lnTo>
                  <a:lnTo>
                    <a:pt x="208" y="8745"/>
                  </a:lnTo>
                  <a:cubicBezTo>
                    <a:pt x="197" y="8669"/>
                    <a:pt x="195" y="8579"/>
                    <a:pt x="245" y="8534"/>
                  </a:cubicBezTo>
                  <a:cubicBezTo>
                    <a:pt x="277" y="8505"/>
                    <a:pt x="329" y="8496"/>
                    <a:pt x="380" y="8496"/>
                  </a:cubicBezTo>
                  <a:cubicBezTo>
                    <a:pt x="438" y="8496"/>
                    <a:pt x="497" y="8508"/>
                    <a:pt x="526" y="8518"/>
                  </a:cubicBezTo>
                  <a:lnTo>
                    <a:pt x="1694" y="8766"/>
                  </a:lnTo>
                  <a:lnTo>
                    <a:pt x="2589" y="8047"/>
                  </a:lnTo>
                  <a:lnTo>
                    <a:pt x="3713" y="8285"/>
                  </a:lnTo>
                  <a:lnTo>
                    <a:pt x="4608" y="7564"/>
                  </a:lnTo>
                  <a:lnTo>
                    <a:pt x="5734" y="7803"/>
                  </a:lnTo>
                  <a:lnTo>
                    <a:pt x="6631" y="7084"/>
                  </a:lnTo>
                  <a:lnTo>
                    <a:pt x="7753" y="7322"/>
                  </a:lnTo>
                  <a:lnTo>
                    <a:pt x="8650" y="6603"/>
                  </a:lnTo>
                  <a:lnTo>
                    <a:pt x="9776" y="6842"/>
                  </a:lnTo>
                  <a:lnTo>
                    <a:pt x="10672" y="6121"/>
                  </a:lnTo>
                  <a:lnTo>
                    <a:pt x="11797" y="6360"/>
                  </a:lnTo>
                  <a:lnTo>
                    <a:pt x="12693" y="5640"/>
                  </a:lnTo>
                  <a:lnTo>
                    <a:pt x="13819" y="5879"/>
                  </a:lnTo>
                  <a:lnTo>
                    <a:pt x="14716" y="5160"/>
                  </a:lnTo>
                  <a:lnTo>
                    <a:pt x="15840" y="5398"/>
                  </a:lnTo>
                  <a:lnTo>
                    <a:pt x="16737" y="4677"/>
                  </a:lnTo>
                  <a:lnTo>
                    <a:pt x="17863" y="4918"/>
                  </a:lnTo>
                  <a:lnTo>
                    <a:pt x="18759" y="4197"/>
                  </a:lnTo>
                  <a:lnTo>
                    <a:pt x="19883" y="4435"/>
                  </a:lnTo>
                  <a:lnTo>
                    <a:pt x="20780" y="3716"/>
                  </a:lnTo>
                  <a:lnTo>
                    <a:pt x="21904" y="3955"/>
                  </a:lnTo>
                  <a:lnTo>
                    <a:pt x="22801" y="3235"/>
                  </a:lnTo>
                  <a:lnTo>
                    <a:pt x="23925" y="3474"/>
                  </a:lnTo>
                  <a:lnTo>
                    <a:pt x="24824" y="2753"/>
                  </a:lnTo>
                  <a:lnTo>
                    <a:pt x="25948" y="2992"/>
                  </a:lnTo>
                  <a:lnTo>
                    <a:pt x="26845" y="2273"/>
                  </a:lnTo>
                  <a:lnTo>
                    <a:pt x="27970" y="2511"/>
                  </a:lnTo>
                  <a:lnTo>
                    <a:pt x="28867" y="1790"/>
                  </a:lnTo>
                  <a:lnTo>
                    <a:pt x="29993" y="2029"/>
                  </a:lnTo>
                  <a:lnTo>
                    <a:pt x="30891" y="1308"/>
                  </a:lnTo>
                  <a:lnTo>
                    <a:pt x="32017" y="1548"/>
                  </a:lnTo>
                  <a:lnTo>
                    <a:pt x="32915" y="827"/>
                  </a:lnTo>
                  <a:lnTo>
                    <a:pt x="34041" y="1066"/>
                  </a:lnTo>
                  <a:lnTo>
                    <a:pt x="34978" y="315"/>
                  </a:lnTo>
                  <a:cubicBezTo>
                    <a:pt x="35032" y="267"/>
                    <a:pt x="35155" y="180"/>
                    <a:pt x="35240" y="180"/>
                  </a:cubicBezTo>
                  <a:close/>
                  <a:moveTo>
                    <a:pt x="35241" y="0"/>
                  </a:moveTo>
                  <a:cubicBezTo>
                    <a:pt x="35059" y="0"/>
                    <a:pt x="34880" y="160"/>
                    <a:pt x="34861" y="177"/>
                  </a:cubicBezTo>
                  <a:lnTo>
                    <a:pt x="33996" y="871"/>
                  </a:lnTo>
                  <a:lnTo>
                    <a:pt x="32869" y="632"/>
                  </a:lnTo>
                  <a:lnTo>
                    <a:pt x="31970" y="1353"/>
                  </a:lnTo>
                  <a:lnTo>
                    <a:pt x="30844" y="1115"/>
                  </a:lnTo>
                  <a:lnTo>
                    <a:pt x="29946" y="1834"/>
                  </a:lnTo>
                  <a:lnTo>
                    <a:pt x="28822" y="1595"/>
                  </a:lnTo>
                  <a:lnTo>
                    <a:pt x="27924" y="2316"/>
                  </a:lnTo>
                  <a:lnTo>
                    <a:pt x="26798" y="2077"/>
                  </a:lnTo>
                  <a:lnTo>
                    <a:pt x="25901" y="2797"/>
                  </a:lnTo>
                  <a:lnTo>
                    <a:pt x="24777" y="2558"/>
                  </a:lnTo>
                  <a:lnTo>
                    <a:pt x="23879" y="3279"/>
                  </a:lnTo>
                  <a:lnTo>
                    <a:pt x="22754" y="3040"/>
                  </a:lnTo>
                  <a:lnTo>
                    <a:pt x="21858" y="3760"/>
                  </a:lnTo>
                  <a:lnTo>
                    <a:pt x="20733" y="3521"/>
                  </a:lnTo>
                  <a:lnTo>
                    <a:pt x="19837" y="4240"/>
                  </a:lnTo>
                  <a:lnTo>
                    <a:pt x="18713" y="4002"/>
                  </a:lnTo>
                  <a:lnTo>
                    <a:pt x="17814" y="4723"/>
                  </a:lnTo>
                  <a:lnTo>
                    <a:pt x="16690" y="4484"/>
                  </a:lnTo>
                  <a:lnTo>
                    <a:pt x="15793" y="5205"/>
                  </a:lnTo>
                  <a:lnTo>
                    <a:pt x="14669" y="4964"/>
                  </a:lnTo>
                  <a:lnTo>
                    <a:pt x="13772" y="5685"/>
                  </a:lnTo>
                  <a:lnTo>
                    <a:pt x="12647" y="5447"/>
                  </a:lnTo>
                  <a:lnTo>
                    <a:pt x="11750" y="6166"/>
                  </a:lnTo>
                  <a:lnTo>
                    <a:pt x="10626" y="5927"/>
                  </a:lnTo>
                  <a:lnTo>
                    <a:pt x="9729" y="6648"/>
                  </a:lnTo>
                  <a:lnTo>
                    <a:pt x="8605" y="6408"/>
                  </a:lnTo>
                  <a:lnTo>
                    <a:pt x="7708" y="7129"/>
                  </a:lnTo>
                  <a:lnTo>
                    <a:pt x="6584" y="6890"/>
                  </a:lnTo>
                  <a:lnTo>
                    <a:pt x="5687" y="7610"/>
                  </a:lnTo>
                  <a:lnTo>
                    <a:pt x="4563" y="7371"/>
                  </a:lnTo>
                  <a:lnTo>
                    <a:pt x="3666" y="8090"/>
                  </a:lnTo>
                  <a:lnTo>
                    <a:pt x="2542" y="7851"/>
                  </a:lnTo>
                  <a:lnTo>
                    <a:pt x="1647" y="8571"/>
                  </a:lnTo>
                  <a:lnTo>
                    <a:pt x="573" y="8343"/>
                  </a:lnTo>
                  <a:cubicBezTo>
                    <a:pt x="557" y="8338"/>
                    <a:pt x="477" y="8315"/>
                    <a:pt x="381" y="8315"/>
                  </a:cubicBezTo>
                  <a:cubicBezTo>
                    <a:pt x="297" y="8315"/>
                    <a:pt x="200" y="8333"/>
                    <a:pt x="126" y="8398"/>
                  </a:cubicBezTo>
                  <a:cubicBezTo>
                    <a:pt x="31" y="8482"/>
                    <a:pt x="0" y="8618"/>
                    <a:pt x="34" y="8800"/>
                  </a:cubicBezTo>
                  <a:lnTo>
                    <a:pt x="39" y="8822"/>
                  </a:lnTo>
                  <a:lnTo>
                    <a:pt x="739" y="9674"/>
                  </a:lnTo>
                  <a:lnTo>
                    <a:pt x="492" y="10768"/>
                  </a:lnTo>
                  <a:lnTo>
                    <a:pt x="1205" y="11634"/>
                  </a:lnTo>
                  <a:lnTo>
                    <a:pt x="958" y="12727"/>
                  </a:lnTo>
                  <a:lnTo>
                    <a:pt x="1671" y="13592"/>
                  </a:lnTo>
                  <a:lnTo>
                    <a:pt x="1424" y="14685"/>
                  </a:lnTo>
                  <a:lnTo>
                    <a:pt x="2137" y="15550"/>
                  </a:lnTo>
                  <a:lnTo>
                    <a:pt x="1890" y="16643"/>
                  </a:lnTo>
                  <a:lnTo>
                    <a:pt x="2603" y="17508"/>
                  </a:lnTo>
                  <a:lnTo>
                    <a:pt x="2355" y="18600"/>
                  </a:lnTo>
                  <a:lnTo>
                    <a:pt x="3068" y="19464"/>
                  </a:lnTo>
                  <a:lnTo>
                    <a:pt x="2821" y="20556"/>
                  </a:lnTo>
                  <a:lnTo>
                    <a:pt x="3534" y="21420"/>
                  </a:lnTo>
                  <a:lnTo>
                    <a:pt x="3287" y="22512"/>
                  </a:lnTo>
                  <a:lnTo>
                    <a:pt x="4000" y="23377"/>
                  </a:lnTo>
                  <a:lnTo>
                    <a:pt x="3753" y="24469"/>
                  </a:lnTo>
                  <a:lnTo>
                    <a:pt x="4466" y="25333"/>
                  </a:lnTo>
                  <a:lnTo>
                    <a:pt x="4226" y="26396"/>
                  </a:lnTo>
                  <a:lnTo>
                    <a:pt x="4227" y="26411"/>
                  </a:lnTo>
                  <a:cubicBezTo>
                    <a:pt x="4229" y="26437"/>
                    <a:pt x="4256" y="26669"/>
                    <a:pt x="4434" y="26743"/>
                  </a:cubicBezTo>
                  <a:cubicBezTo>
                    <a:pt x="4468" y="26757"/>
                    <a:pt x="4505" y="26766"/>
                    <a:pt x="4542" y="26766"/>
                  </a:cubicBezTo>
                  <a:cubicBezTo>
                    <a:pt x="4648" y="26766"/>
                    <a:pt x="4773" y="26709"/>
                    <a:pt x="4910" y="26599"/>
                  </a:cubicBezTo>
                  <a:lnTo>
                    <a:pt x="5776" y="25906"/>
                  </a:lnTo>
                  <a:lnTo>
                    <a:pt x="6903" y="26143"/>
                  </a:lnTo>
                  <a:lnTo>
                    <a:pt x="7800" y="25424"/>
                  </a:lnTo>
                  <a:lnTo>
                    <a:pt x="8926" y="25662"/>
                  </a:lnTo>
                  <a:lnTo>
                    <a:pt x="9824" y="24941"/>
                  </a:lnTo>
                  <a:lnTo>
                    <a:pt x="10950" y="25180"/>
                  </a:lnTo>
                  <a:lnTo>
                    <a:pt x="11847" y="24461"/>
                  </a:lnTo>
                  <a:lnTo>
                    <a:pt x="12972" y="24699"/>
                  </a:lnTo>
                  <a:lnTo>
                    <a:pt x="13869" y="23978"/>
                  </a:lnTo>
                  <a:lnTo>
                    <a:pt x="14995" y="24217"/>
                  </a:lnTo>
                  <a:lnTo>
                    <a:pt x="15892" y="23498"/>
                  </a:lnTo>
                  <a:lnTo>
                    <a:pt x="17017" y="23737"/>
                  </a:lnTo>
                  <a:lnTo>
                    <a:pt x="17913" y="23016"/>
                  </a:lnTo>
                  <a:lnTo>
                    <a:pt x="19035" y="23254"/>
                  </a:lnTo>
                  <a:lnTo>
                    <a:pt x="19933" y="22533"/>
                  </a:lnTo>
                  <a:lnTo>
                    <a:pt x="21058" y="22772"/>
                  </a:lnTo>
                  <a:lnTo>
                    <a:pt x="21954" y="22053"/>
                  </a:lnTo>
                  <a:lnTo>
                    <a:pt x="23080" y="22291"/>
                  </a:lnTo>
                  <a:lnTo>
                    <a:pt x="23977" y="21572"/>
                  </a:lnTo>
                  <a:lnTo>
                    <a:pt x="25101" y="21811"/>
                  </a:lnTo>
                  <a:lnTo>
                    <a:pt x="25998" y="21090"/>
                  </a:lnTo>
                  <a:lnTo>
                    <a:pt x="27124" y="21329"/>
                  </a:lnTo>
                  <a:lnTo>
                    <a:pt x="28020" y="20609"/>
                  </a:lnTo>
                  <a:lnTo>
                    <a:pt x="29145" y="20848"/>
                  </a:lnTo>
                  <a:lnTo>
                    <a:pt x="30041" y="20129"/>
                  </a:lnTo>
                  <a:lnTo>
                    <a:pt x="31165" y="20367"/>
                  </a:lnTo>
                  <a:lnTo>
                    <a:pt x="32062" y="19648"/>
                  </a:lnTo>
                  <a:lnTo>
                    <a:pt x="33186" y="19887"/>
                  </a:lnTo>
                  <a:lnTo>
                    <a:pt x="34083" y="19167"/>
                  </a:lnTo>
                  <a:lnTo>
                    <a:pt x="35207" y="19404"/>
                  </a:lnTo>
                  <a:lnTo>
                    <a:pt x="36104" y="18685"/>
                  </a:lnTo>
                  <a:lnTo>
                    <a:pt x="37228" y="18924"/>
                  </a:lnTo>
                  <a:lnTo>
                    <a:pt x="38123" y="18204"/>
                  </a:lnTo>
                  <a:lnTo>
                    <a:pt x="39206" y="18435"/>
                  </a:lnTo>
                  <a:cubicBezTo>
                    <a:pt x="39260" y="18446"/>
                    <a:pt x="39311" y="18452"/>
                    <a:pt x="39357" y="18452"/>
                  </a:cubicBezTo>
                  <a:cubicBezTo>
                    <a:pt x="39467" y="18452"/>
                    <a:pt x="39555" y="18421"/>
                    <a:pt x="39622" y="18358"/>
                  </a:cubicBezTo>
                  <a:cubicBezTo>
                    <a:pt x="39768" y="18222"/>
                    <a:pt x="39738" y="17990"/>
                    <a:pt x="39736" y="17980"/>
                  </a:cubicBezTo>
                  <a:lnTo>
                    <a:pt x="39733" y="17954"/>
                  </a:lnTo>
                  <a:lnTo>
                    <a:pt x="39033" y="17103"/>
                  </a:lnTo>
                  <a:lnTo>
                    <a:pt x="39278" y="16008"/>
                  </a:lnTo>
                  <a:lnTo>
                    <a:pt x="38567" y="15142"/>
                  </a:lnTo>
                  <a:lnTo>
                    <a:pt x="38812" y="14050"/>
                  </a:lnTo>
                  <a:lnTo>
                    <a:pt x="38101" y="13185"/>
                  </a:lnTo>
                  <a:lnTo>
                    <a:pt x="38348" y="12092"/>
                  </a:lnTo>
                  <a:lnTo>
                    <a:pt x="37635" y="11226"/>
                  </a:lnTo>
                  <a:lnTo>
                    <a:pt x="37880" y="10132"/>
                  </a:lnTo>
                  <a:lnTo>
                    <a:pt x="37167" y="9268"/>
                  </a:lnTo>
                  <a:lnTo>
                    <a:pt x="37414" y="8176"/>
                  </a:lnTo>
                  <a:lnTo>
                    <a:pt x="36702" y="7311"/>
                  </a:lnTo>
                  <a:lnTo>
                    <a:pt x="36949" y="6219"/>
                  </a:lnTo>
                  <a:lnTo>
                    <a:pt x="36236" y="5355"/>
                  </a:lnTo>
                  <a:lnTo>
                    <a:pt x="36483" y="4263"/>
                  </a:lnTo>
                  <a:lnTo>
                    <a:pt x="35770" y="3398"/>
                  </a:lnTo>
                  <a:lnTo>
                    <a:pt x="36017" y="2306"/>
                  </a:lnTo>
                  <a:lnTo>
                    <a:pt x="35304" y="1442"/>
                  </a:lnTo>
                  <a:lnTo>
                    <a:pt x="35544" y="377"/>
                  </a:lnTo>
                  <a:lnTo>
                    <a:pt x="35543" y="361"/>
                  </a:lnTo>
                  <a:cubicBezTo>
                    <a:pt x="35520" y="174"/>
                    <a:pt x="35451" y="58"/>
                    <a:pt x="35335" y="16"/>
                  </a:cubicBezTo>
                  <a:cubicBezTo>
                    <a:pt x="35304" y="5"/>
                    <a:pt x="35272" y="0"/>
                    <a:pt x="35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374850" y="4463050"/>
              <a:ext cx="10450" cy="28775"/>
            </a:xfrm>
            <a:custGeom>
              <a:avLst/>
              <a:gdLst/>
              <a:ahLst/>
              <a:cxnLst/>
              <a:rect l="l" t="t" r="r" b="b"/>
              <a:pathLst>
                <a:path w="418" h="1151" extrusionOk="0">
                  <a:moveTo>
                    <a:pt x="152" y="1"/>
                  </a:moveTo>
                  <a:lnTo>
                    <a:pt x="0" y="38"/>
                  </a:lnTo>
                  <a:lnTo>
                    <a:pt x="266" y="1151"/>
                  </a:lnTo>
                  <a:lnTo>
                    <a:pt x="418" y="1115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392550" y="4454550"/>
              <a:ext cx="28575" cy="33100"/>
            </a:xfrm>
            <a:custGeom>
              <a:avLst/>
              <a:gdLst/>
              <a:ahLst/>
              <a:cxnLst/>
              <a:rect l="l" t="t" r="r" b="b"/>
              <a:pathLst>
                <a:path w="1143" h="1324" extrusionOk="0">
                  <a:moveTo>
                    <a:pt x="876" y="1"/>
                  </a:moveTo>
                  <a:lnTo>
                    <a:pt x="733" y="34"/>
                  </a:lnTo>
                  <a:lnTo>
                    <a:pt x="947" y="934"/>
                  </a:lnTo>
                  <a:lnTo>
                    <a:pt x="947" y="934"/>
                  </a:lnTo>
                  <a:lnTo>
                    <a:pt x="178" y="167"/>
                  </a:lnTo>
                  <a:lnTo>
                    <a:pt x="0" y="209"/>
                  </a:lnTo>
                  <a:lnTo>
                    <a:pt x="265" y="1323"/>
                  </a:lnTo>
                  <a:lnTo>
                    <a:pt x="408" y="1289"/>
                  </a:lnTo>
                  <a:lnTo>
                    <a:pt x="194" y="391"/>
                  </a:lnTo>
                  <a:lnTo>
                    <a:pt x="971" y="1154"/>
                  </a:lnTo>
                  <a:lnTo>
                    <a:pt x="1142" y="1113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25975" y="4446450"/>
              <a:ext cx="23375" cy="31000"/>
            </a:xfrm>
            <a:custGeom>
              <a:avLst/>
              <a:gdLst/>
              <a:ahLst/>
              <a:cxnLst/>
              <a:rect l="l" t="t" r="r" b="b"/>
              <a:pathLst>
                <a:path w="935" h="1240" extrusionOk="0">
                  <a:moveTo>
                    <a:pt x="904" y="0"/>
                  </a:moveTo>
                  <a:lnTo>
                    <a:pt x="0" y="215"/>
                  </a:lnTo>
                  <a:lnTo>
                    <a:pt x="31" y="347"/>
                  </a:lnTo>
                  <a:lnTo>
                    <a:pt x="407" y="258"/>
                  </a:lnTo>
                  <a:lnTo>
                    <a:pt x="641" y="1239"/>
                  </a:lnTo>
                  <a:lnTo>
                    <a:pt x="792" y="1202"/>
                  </a:lnTo>
                  <a:lnTo>
                    <a:pt x="560" y="221"/>
                  </a:lnTo>
                  <a:lnTo>
                    <a:pt x="934" y="13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460125" y="4438875"/>
              <a:ext cx="27125" cy="32675"/>
            </a:xfrm>
            <a:custGeom>
              <a:avLst/>
              <a:gdLst/>
              <a:ahLst/>
              <a:cxnLst/>
              <a:rect l="l" t="t" r="r" b="b"/>
              <a:pathLst>
                <a:path w="1085" h="1307" extrusionOk="0">
                  <a:moveTo>
                    <a:pt x="808" y="0"/>
                  </a:moveTo>
                  <a:lnTo>
                    <a:pt x="0" y="192"/>
                  </a:lnTo>
                  <a:lnTo>
                    <a:pt x="267" y="1307"/>
                  </a:lnTo>
                  <a:lnTo>
                    <a:pt x="1084" y="1111"/>
                  </a:lnTo>
                  <a:lnTo>
                    <a:pt x="1054" y="979"/>
                  </a:lnTo>
                  <a:lnTo>
                    <a:pt x="381" y="1139"/>
                  </a:lnTo>
                  <a:lnTo>
                    <a:pt x="291" y="761"/>
                  </a:lnTo>
                  <a:lnTo>
                    <a:pt x="902" y="616"/>
                  </a:lnTo>
                  <a:lnTo>
                    <a:pt x="871" y="487"/>
                  </a:lnTo>
                  <a:lnTo>
                    <a:pt x="260" y="632"/>
                  </a:lnTo>
                  <a:lnTo>
                    <a:pt x="179" y="294"/>
                  </a:lnTo>
                  <a:lnTo>
                    <a:pt x="841" y="137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493875" y="4432175"/>
              <a:ext cx="29325" cy="31325"/>
            </a:xfrm>
            <a:custGeom>
              <a:avLst/>
              <a:gdLst/>
              <a:ahLst/>
              <a:cxnLst/>
              <a:rect l="l" t="t" r="r" b="b"/>
              <a:pathLst>
                <a:path w="1173" h="1253" extrusionOk="0">
                  <a:moveTo>
                    <a:pt x="615" y="137"/>
                  </a:moveTo>
                  <a:cubicBezTo>
                    <a:pt x="632" y="137"/>
                    <a:pt x="649" y="139"/>
                    <a:pt x="665" y="142"/>
                  </a:cubicBezTo>
                  <a:cubicBezTo>
                    <a:pt x="728" y="159"/>
                    <a:pt x="770" y="205"/>
                    <a:pt x="787" y="284"/>
                  </a:cubicBezTo>
                  <a:cubicBezTo>
                    <a:pt x="805" y="359"/>
                    <a:pt x="797" y="415"/>
                    <a:pt x="765" y="452"/>
                  </a:cubicBezTo>
                  <a:cubicBezTo>
                    <a:pt x="731" y="489"/>
                    <a:pt x="681" y="517"/>
                    <a:pt x="612" y="533"/>
                  </a:cubicBezTo>
                  <a:lnTo>
                    <a:pt x="273" y="613"/>
                  </a:lnTo>
                  <a:lnTo>
                    <a:pt x="181" y="233"/>
                  </a:lnTo>
                  <a:lnTo>
                    <a:pt x="541" y="149"/>
                  </a:lnTo>
                  <a:cubicBezTo>
                    <a:pt x="565" y="141"/>
                    <a:pt x="590" y="137"/>
                    <a:pt x="615" y="137"/>
                  </a:cubicBezTo>
                  <a:close/>
                  <a:moveTo>
                    <a:pt x="639" y="0"/>
                  </a:moveTo>
                  <a:cubicBezTo>
                    <a:pt x="594" y="0"/>
                    <a:pt x="550" y="6"/>
                    <a:pt x="507" y="18"/>
                  </a:cubicBezTo>
                  <a:lnTo>
                    <a:pt x="0" y="139"/>
                  </a:lnTo>
                  <a:lnTo>
                    <a:pt x="265" y="1252"/>
                  </a:lnTo>
                  <a:lnTo>
                    <a:pt x="417" y="1217"/>
                  </a:lnTo>
                  <a:lnTo>
                    <a:pt x="304" y="739"/>
                  </a:lnTo>
                  <a:lnTo>
                    <a:pt x="636" y="660"/>
                  </a:lnTo>
                  <a:cubicBezTo>
                    <a:pt x="666" y="650"/>
                    <a:pt x="698" y="646"/>
                    <a:pt x="729" y="646"/>
                  </a:cubicBezTo>
                  <a:cubicBezTo>
                    <a:pt x="743" y="646"/>
                    <a:pt x="758" y="647"/>
                    <a:pt x="773" y="649"/>
                  </a:cubicBezTo>
                  <a:cubicBezTo>
                    <a:pt x="828" y="662"/>
                    <a:pt x="867" y="704"/>
                    <a:pt x="886" y="776"/>
                  </a:cubicBezTo>
                  <a:lnTo>
                    <a:pt x="939" y="960"/>
                  </a:lnTo>
                  <a:cubicBezTo>
                    <a:pt x="947" y="989"/>
                    <a:pt x="957" y="1018"/>
                    <a:pt x="968" y="1046"/>
                  </a:cubicBezTo>
                  <a:cubicBezTo>
                    <a:pt x="973" y="1058"/>
                    <a:pt x="979" y="1070"/>
                    <a:pt x="989" y="1079"/>
                  </a:cubicBezTo>
                  <a:lnTo>
                    <a:pt x="1173" y="1036"/>
                  </a:lnTo>
                  <a:lnTo>
                    <a:pt x="1168" y="1010"/>
                  </a:lnTo>
                  <a:cubicBezTo>
                    <a:pt x="1137" y="1004"/>
                    <a:pt x="1113" y="983"/>
                    <a:pt x="1102" y="954"/>
                  </a:cubicBezTo>
                  <a:cubicBezTo>
                    <a:pt x="1089" y="925"/>
                    <a:pt x="1078" y="894"/>
                    <a:pt x="1070" y="862"/>
                  </a:cubicBezTo>
                  <a:lnTo>
                    <a:pt x="1029" y="713"/>
                  </a:lnTo>
                  <a:cubicBezTo>
                    <a:pt x="1012" y="650"/>
                    <a:pt x="987" y="605"/>
                    <a:pt x="958" y="583"/>
                  </a:cubicBezTo>
                  <a:cubicBezTo>
                    <a:pt x="926" y="557"/>
                    <a:pt x="886" y="541"/>
                    <a:pt x="844" y="536"/>
                  </a:cubicBezTo>
                  <a:cubicBezTo>
                    <a:pt x="934" y="463"/>
                    <a:pt x="971" y="344"/>
                    <a:pt x="937" y="233"/>
                  </a:cubicBezTo>
                  <a:cubicBezTo>
                    <a:pt x="907" y="105"/>
                    <a:pt x="834" y="29"/>
                    <a:pt x="721" y="7"/>
                  </a:cubicBezTo>
                  <a:cubicBezTo>
                    <a:pt x="694" y="3"/>
                    <a:pt x="666" y="0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529200" y="4421975"/>
              <a:ext cx="28575" cy="33125"/>
            </a:xfrm>
            <a:custGeom>
              <a:avLst/>
              <a:gdLst/>
              <a:ahLst/>
              <a:cxnLst/>
              <a:rect l="l" t="t" r="r" b="b"/>
              <a:pathLst>
                <a:path w="1143" h="1325" extrusionOk="0">
                  <a:moveTo>
                    <a:pt x="878" y="0"/>
                  </a:moveTo>
                  <a:lnTo>
                    <a:pt x="733" y="36"/>
                  </a:lnTo>
                  <a:lnTo>
                    <a:pt x="947" y="934"/>
                  </a:lnTo>
                  <a:lnTo>
                    <a:pt x="178" y="168"/>
                  </a:lnTo>
                  <a:lnTo>
                    <a:pt x="0" y="212"/>
                  </a:lnTo>
                  <a:lnTo>
                    <a:pt x="265" y="1325"/>
                  </a:lnTo>
                  <a:lnTo>
                    <a:pt x="408" y="1291"/>
                  </a:lnTo>
                  <a:lnTo>
                    <a:pt x="195" y="391"/>
                  </a:lnTo>
                  <a:lnTo>
                    <a:pt x="973" y="1155"/>
                  </a:lnTo>
                  <a:lnTo>
                    <a:pt x="1142" y="111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569225" y="4415800"/>
              <a:ext cx="24875" cy="31350"/>
            </a:xfrm>
            <a:custGeom>
              <a:avLst/>
              <a:gdLst/>
              <a:ahLst/>
              <a:cxnLst/>
              <a:rect l="l" t="t" r="r" b="b"/>
              <a:pathLst>
                <a:path w="995" h="1254" extrusionOk="0">
                  <a:moveTo>
                    <a:pt x="272" y="186"/>
                  </a:moveTo>
                  <a:lnTo>
                    <a:pt x="559" y="639"/>
                  </a:lnTo>
                  <a:lnTo>
                    <a:pt x="211" y="722"/>
                  </a:lnTo>
                  <a:lnTo>
                    <a:pt x="272" y="186"/>
                  </a:lnTo>
                  <a:close/>
                  <a:moveTo>
                    <a:pt x="325" y="1"/>
                  </a:moveTo>
                  <a:lnTo>
                    <a:pt x="154" y="41"/>
                  </a:lnTo>
                  <a:lnTo>
                    <a:pt x="1" y="1254"/>
                  </a:lnTo>
                  <a:lnTo>
                    <a:pt x="1" y="1254"/>
                  </a:lnTo>
                  <a:lnTo>
                    <a:pt x="156" y="1217"/>
                  </a:lnTo>
                  <a:lnTo>
                    <a:pt x="196" y="855"/>
                  </a:lnTo>
                  <a:lnTo>
                    <a:pt x="636" y="751"/>
                  </a:lnTo>
                  <a:lnTo>
                    <a:pt x="828" y="1057"/>
                  </a:lnTo>
                  <a:lnTo>
                    <a:pt x="994" y="1017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593425" y="4406575"/>
              <a:ext cx="23375" cy="30975"/>
            </a:xfrm>
            <a:custGeom>
              <a:avLst/>
              <a:gdLst/>
              <a:ahLst/>
              <a:cxnLst/>
              <a:rect l="l" t="t" r="r" b="b"/>
              <a:pathLst>
                <a:path w="935" h="1239" extrusionOk="0">
                  <a:moveTo>
                    <a:pt x="904" y="0"/>
                  </a:moveTo>
                  <a:lnTo>
                    <a:pt x="1" y="215"/>
                  </a:lnTo>
                  <a:lnTo>
                    <a:pt x="33" y="349"/>
                  </a:lnTo>
                  <a:lnTo>
                    <a:pt x="407" y="258"/>
                  </a:lnTo>
                  <a:lnTo>
                    <a:pt x="641" y="1239"/>
                  </a:lnTo>
                  <a:lnTo>
                    <a:pt x="793" y="1203"/>
                  </a:lnTo>
                  <a:lnTo>
                    <a:pt x="560" y="223"/>
                  </a:lnTo>
                  <a:lnTo>
                    <a:pt x="934" y="13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28075" y="4402775"/>
              <a:ext cx="10450" cy="28775"/>
            </a:xfrm>
            <a:custGeom>
              <a:avLst/>
              <a:gdLst/>
              <a:ahLst/>
              <a:cxnLst/>
              <a:rect l="l" t="t" r="r" b="b"/>
              <a:pathLst>
                <a:path w="418" h="1151" extrusionOk="0">
                  <a:moveTo>
                    <a:pt x="153" y="1"/>
                  </a:moveTo>
                  <a:lnTo>
                    <a:pt x="0" y="38"/>
                  </a:lnTo>
                  <a:lnTo>
                    <a:pt x="266" y="1151"/>
                  </a:lnTo>
                  <a:lnTo>
                    <a:pt x="418" y="1115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46825" y="4395325"/>
              <a:ext cx="28850" cy="30475"/>
            </a:xfrm>
            <a:custGeom>
              <a:avLst/>
              <a:gdLst/>
              <a:ahLst/>
              <a:cxnLst/>
              <a:rect l="l" t="t" r="r" b="b"/>
              <a:pathLst>
                <a:path w="1154" h="1219" extrusionOk="0">
                  <a:moveTo>
                    <a:pt x="578" y="142"/>
                  </a:moveTo>
                  <a:cubicBezTo>
                    <a:pt x="653" y="142"/>
                    <a:pt x="721" y="164"/>
                    <a:pt x="782" y="208"/>
                  </a:cubicBezTo>
                  <a:cubicBezTo>
                    <a:pt x="869" y="271"/>
                    <a:pt x="929" y="368"/>
                    <a:pt x="960" y="499"/>
                  </a:cubicBezTo>
                  <a:cubicBezTo>
                    <a:pt x="989" y="615"/>
                    <a:pt x="985" y="736"/>
                    <a:pt x="948" y="849"/>
                  </a:cubicBezTo>
                  <a:cubicBezTo>
                    <a:pt x="911" y="958"/>
                    <a:pt x="827" y="1029"/>
                    <a:pt x="694" y="1062"/>
                  </a:cubicBezTo>
                  <a:cubicBezTo>
                    <a:pt x="649" y="1072"/>
                    <a:pt x="607" y="1077"/>
                    <a:pt x="569" y="1077"/>
                  </a:cubicBezTo>
                  <a:cubicBezTo>
                    <a:pt x="486" y="1077"/>
                    <a:pt x="417" y="1054"/>
                    <a:pt x="361" y="1007"/>
                  </a:cubicBezTo>
                  <a:cubicBezTo>
                    <a:pt x="277" y="936"/>
                    <a:pt x="223" y="839"/>
                    <a:pt x="192" y="716"/>
                  </a:cubicBezTo>
                  <a:cubicBezTo>
                    <a:pt x="156" y="562"/>
                    <a:pt x="165" y="436"/>
                    <a:pt x="218" y="341"/>
                  </a:cubicBezTo>
                  <a:cubicBezTo>
                    <a:pt x="273" y="244"/>
                    <a:pt x="365" y="176"/>
                    <a:pt x="473" y="155"/>
                  </a:cubicBezTo>
                  <a:cubicBezTo>
                    <a:pt x="509" y="147"/>
                    <a:pt x="544" y="142"/>
                    <a:pt x="578" y="142"/>
                  </a:cubicBezTo>
                  <a:close/>
                  <a:moveTo>
                    <a:pt x="601" y="1"/>
                  </a:moveTo>
                  <a:cubicBezTo>
                    <a:pt x="548" y="1"/>
                    <a:pt x="492" y="8"/>
                    <a:pt x="432" y="21"/>
                  </a:cubicBezTo>
                  <a:cubicBezTo>
                    <a:pt x="244" y="66"/>
                    <a:pt x="118" y="170"/>
                    <a:pt x="55" y="329"/>
                  </a:cubicBezTo>
                  <a:cubicBezTo>
                    <a:pt x="6" y="455"/>
                    <a:pt x="0" y="592"/>
                    <a:pt x="36" y="742"/>
                  </a:cubicBezTo>
                  <a:cubicBezTo>
                    <a:pt x="74" y="910"/>
                    <a:pt x="152" y="1037"/>
                    <a:pt x="265" y="1126"/>
                  </a:cubicBezTo>
                  <a:cubicBezTo>
                    <a:pt x="351" y="1188"/>
                    <a:pt x="448" y="1219"/>
                    <a:pt x="557" y="1219"/>
                  </a:cubicBezTo>
                  <a:cubicBezTo>
                    <a:pt x="605" y="1219"/>
                    <a:pt x="656" y="1213"/>
                    <a:pt x="708" y="1200"/>
                  </a:cubicBezTo>
                  <a:cubicBezTo>
                    <a:pt x="892" y="1155"/>
                    <a:pt x="1018" y="1057"/>
                    <a:pt x="1085" y="905"/>
                  </a:cubicBezTo>
                  <a:cubicBezTo>
                    <a:pt x="1145" y="774"/>
                    <a:pt x="1153" y="626"/>
                    <a:pt x="1113" y="460"/>
                  </a:cubicBezTo>
                  <a:cubicBezTo>
                    <a:pt x="1077" y="307"/>
                    <a:pt x="1010" y="189"/>
                    <a:pt x="913" y="108"/>
                  </a:cubicBezTo>
                  <a:cubicBezTo>
                    <a:pt x="827" y="37"/>
                    <a:pt x="72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83700" y="4385200"/>
              <a:ext cx="28575" cy="33100"/>
            </a:xfrm>
            <a:custGeom>
              <a:avLst/>
              <a:gdLst/>
              <a:ahLst/>
              <a:cxnLst/>
              <a:rect l="l" t="t" r="r" b="b"/>
              <a:pathLst>
                <a:path w="1143" h="1324" extrusionOk="0">
                  <a:moveTo>
                    <a:pt x="878" y="0"/>
                  </a:moveTo>
                  <a:lnTo>
                    <a:pt x="733" y="36"/>
                  </a:lnTo>
                  <a:lnTo>
                    <a:pt x="948" y="934"/>
                  </a:lnTo>
                  <a:lnTo>
                    <a:pt x="178" y="168"/>
                  </a:lnTo>
                  <a:lnTo>
                    <a:pt x="1" y="212"/>
                  </a:lnTo>
                  <a:lnTo>
                    <a:pt x="265" y="1323"/>
                  </a:lnTo>
                  <a:lnTo>
                    <a:pt x="409" y="1289"/>
                  </a:lnTo>
                  <a:lnTo>
                    <a:pt x="196" y="391"/>
                  </a:lnTo>
                  <a:lnTo>
                    <a:pt x="973" y="1155"/>
                  </a:lnTo>
                  <a:lnTo>
                    <a:pt x="1143" y="111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723750" y="4379025"/>
              <a:ext cx="24825" cy="31400"/>
            </a:xfrm>
            <a:custGeom>
              <a:avLst/>
              <a:gdLst/>
              <a:ahLst/>
              <a:cxnLst/>
              <a:rect l="l" t="t" r="r" b="b"/>
              <a:pathLst>
                <a:path w="993" h="1256" extrusionOk="0">
                  <a:moveTo>
                    <a:pt x="271" y="186"/>
                  </a:moveTo>
                  <a:lnTo>
                    <a:pt x="557" y="638"/>
                  </a:lnTo>
                  <a:lnTo>
                    <a:pt x="208" y="722"/>
                  </a:lnTo>
                  <a:lnTo>
                    <a:pt x="271" y="186"/>
                  </a:lnTo>
                  <a:close/>
                  <a:moveTo>
                    <a:pt x="325" y="1"/>
                  </a:moveTo>
                  <a:lnTo>
                    <a:pt x="154" y="41"/>
                  </a:lnTo>
                  <a:lnTo>
                    <a:pt x="0" y="1256"/>
                  </a:lnTo>
                  <a:lnTo>
                    <a:pt x="155" y="1218"/>
                  </a:lnTo>
                  <a:lnTo>
                    <a:pt x="196" y="856"/>
                  </a:lnTo>
                  <a:lnTo>
                    <a:pt x="636" y="751"/>
                  </a:lnTo>
                  <a:lnTo>
                    <a:pt x="828" y="1057"/>
                  </a:lnTo>
                  <a:lnTo>
                    <a:pt x="992" y="1017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753150" y="4373025"/>
              <a:ext cx="24375" cy="28800"/>
            </a:xfrm>
            <a:custGeom>
              <a:avLst/>
              <a:gdLst/>
              <a:ahLst/>
              <a:cxnLst/>
              <a:rect l="l" t="t" r="r" b="b"/>
              <a:pathLst>
                <a:path w="975" h="1152" extrusionOk="0">
                  <a:moveTo>
                    <a:pt x="150" y="0"/>
                  </a:moveTo>
                  <a:lnTo>
                    <a:pt x="0" y="37"/>
                  </a:lnTo>
                  <a:lnTo>
                    <a:pt x="266" y="1152"/>
                  </a:lnTo>
                  <a:lnTo>
                    <a:pt x="974" y="981"/>
                  </a:lnTo>
                  <a:lnTo>
                    <a:pt x="942" y="849"/>
                  </a:lnTo>
                  <a:lnTo>
                    <a:pt x="384" y="9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01700" y="4360475"/>
              <a:ext cx="24850" cy="31350"/>
            </a:xfrm>
            <a:custGeom>
              <a:avLst/>
              <a:gdLst/>
              <a:ahLst/>
              <a:cxnLst/>
              <a:rect l="l" t="t" r="r" b="b"/>
              <a:pathLst>
                <a:path w="994" h="1254" extrusionOk="0">
                  <a:moveTo>
                    <a:pt x="273" y="188"/>
                  </a:moveTo>
                  <a:lnTo>
                    <a:pt x="558" y="639"/>
                  </a:lnTo>
                  <a:lnTo>
                    <a:pt x="210" y="722"/>
                  </a:lnTo>
                  <a:lnTo>
                    <a:pt x="273" y="188"/>
                  </a:lnTo>
                  <a:close/>
                  <a:moveTo>
                    <a:pt x="326" y="1"/>
                  </a:moveTo>
                  <a:lnTo>
                    <a:pt x="155" y="41"/>
                  </a:lnTo>
                  <a:lnTo>
                    <a:pt x="0" y="1254"/>
                  </a:lnTo>
                  <a:lnTo>
                    <a:pt x="0" y="1254"/>
                  </a:lnTo>
                  <a:lnTo>
                    <a:pt x="155" y="1219"/>
                  </a:lnTo>
                  <a:lnTo>
                    <a:pt x="197" y="856"/>
                  </a:lnTo>
                  <a:lnTo>
                    <a:pt x="637" y="751"/>
                  </a:lnTo>
                  <a:lnTo>
                    <a:pt x="829" y="1057"/>
                  </a:lnTo>
                  <a:lnTo>
                    <a:pt x="994" y="1017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31975" y="4354275"/>
              <a:ext cx="10425" cy="28775"/>
            </a:xfrm>
            <a:custGeom>
              <a:avLst/>
              <a:gdLst/>
              <a:ahLst/>
              <a:cxnLst/>
              <a:rect l="l" t="t" r="r" b="b"/>
              <a:pathLst>
                <a:path w="417" h="1151" extrusionOk="0">
                  <a:moveTo>
                    <a:pt x="152" y="0"/>
                  </a:moveTo>
                  <a:lnTo>
                    <a:pt x="0" y="36"/>
                  </a:lnTo>
                  <a:lnTo>
                    <a:pt x="265" y="1150"/>
                  </a:lnTo>
                  <a:lnTo>
                    <a:pt x="416" y="111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50125" y="4347375"/>
              <a:ext cx="29325" cy="31325"/>
            </a:xfrm>
            <a:custGeom>
              <a:avLst/>
              <a:gdLst/>
              <a:ahLst/>
              <a:cxnLst/>
              <a:rect l="l" t="t" r="r" b="b"/>
              <a:pathLst>
                <a:path w="1173" h="1253" extrusionOk="0">
                  <a:moveTo>
                    <a:pt x="617" y="138"/>
                  </a:moveTo>
                  <a:cubicBezTo>
                    <a:pt x="633" y="138"/>
                    <a:pt x="649" y="139"/>
                    <a:pt x="665" y="143"/>
                  </a:cubicBezTo>
                  <a:cubicBezTo>
                    <a:pt x="727" y="159"/>
                    <a:pt x="768" y="205"/>
                    <a:pt x="787" y="286"/>
                  </a:cubicBezTo>
                  <a:cubicBezTo>
                    <a:pt x="805" y="359"/>
                    <a:pt x="797" y="415"/>
                    <a:pt x="765" y="452"/>
                  </a:cubicBezTo>
                  <a:cubicBezTo>
                    <a:pt x="732" y="489"/>
                    <a:pt x="679" y="517"/>
                    <a:pt x="611" y="533"/>
                  </a:cubicBezTo>
                  <a:lnTo>
                    <a:pt x="271" y="615"/>
                  </a:lnTo>
                  <a:lnTo>
                    <a:pt x="181" y="234"/>
                  </a:lnTo>
                  <a:lnTo>
                    <a:pt x="539" y="149"/>
                  </a:lnTo>
                  <a:cubicBezTo>
                    <a:pt x="565" y="142"/>
                    <a:pt x="591" y="138"/>
                    <a:pt x="617" y="138"/>
                  </a:cubicBezTo>
                  <a:close/>
                  <a:moveTo>
                    <a:pt x="638" y="1"/>
                  </a:moveTo>
                  <a:cubicBezTo>
                    <a:pt x="593" y="1"/>
                    <a:pt x="549" y="6"/>
                    <a:pt x="505" y="18"/>
                  </a:cubicBezTo>
                  <a:lnTo>
                    <a:pt x="0" y="139"/>
                  </a:lnTo>
                  <a:lnTo>
                    <a:pt x="265" y="1252"/>
                  </a:lnTo>
                  <a:lnTo>
                    <a:pt x="416" y="1217"/>
                  </a:lnTo>
                  <a:lnTo>
                    <a:pt x="302" y="739"/>
                  </a:lnTo>
                  <a:lnTo>
                    <a:pt x="636" y="660"/>
                  </a:lnTo>
                  <a:cubicBezTo>
                    <a:pt x="665" y="650"/>
                    <a:pt x="696" y="646"/>
                    <a:pt x="727" y="646"/>
                  </a:cubicBezTo>
                  <a:cubicBezTo>
                    <a:pt x="742" y="646"/>
                    <a:pt x="757" y="647"/>
                    <a:pt x="773" y="649"/>
                  </a:cubicBezTo>
                  <a:cubicBezTo>
                    <a:pt x="827" y="662"/>
                    <a:pt x="866" y="704"/>
                    <a:pt x="886" y="776"/>
                  </a:cubicBezTo>
                  <a:lnTo>
                    <a:pt x="939" y="960"/>
                  </a:lnTo>
                  <a:cubicBezTo>
                    <a:pt x="947" y="989"/>
                    <a:pt x="957" y="1018"/>
                    <a:pt x="968" y="1046"/>
                  </a:cubicBezTo>
                  <a:cubicBezTo>
                    <a:pt x="973" y="1059"/>
                    <a:pt x="979" y="1070"/>
                    <a:pt x="987" y="1080"/>
                  </a:cubicBezTo>
                  <a:lnTo>
                    <a:pt x="1173" y="1036"/>
                  </a:lnTo>
                  <a:lnTo>
                    <a:pt x="1166" y="1012"/>
                  </a:lnTo>
                  <a:cubicBezTo>
                    <a:pt x="1137" y="1004"/>
                    <a:pt x="1113" y="983"/>
                    <a:pt x="1102" y="955"/>
                  </a:cubicBezTo>
                  <a:cubicBezTo>
                    <a:pt x="1087" y="925"/>
                    <a:pt x="1076" y="894"/>
                    <a:pt x="1069" y="862"/>
                  </a:cubicBezTo>
                  <a:lnTo>
                    <a:pt x="1029" y="715"/>
                  </a:lnTo>
                  <a:cubicBezTo>
                    <a:pt x="1011" y="651"/>
                    <a:pt x="987" y="607"/>
                    <a:pt x="958" y="583"/>
                  </a:cubicBezTo>
                  <a:cubicBezTo>
                    <a:pt x="924" y="557"/>
                    <a:pt x="886" y="541"/>
                    <a:pt x="844" y="536"/>
                  </a:cubicBezTo>
                  <a:cubicBezTo>
                    <a:pt x="886" y="502"/>
                    <a:pt x="916" y="457"/>
                    <a:pt x="936" y="407"/>
                  </a:cubicBezTo>
                  <a:cubicBezTo>
                    <a:pt x="953" y="351"/>
                    <a:pt x="953" y="289"/>
                    <a:pt x="937" y="233"/>
                  </a:cubicBezTo>
                  <a:cubicBezTo>
                    <a:pt x="907" y="105"/>
                    <a:pt x="836" y="30"/>
                    <a:pt x="721" y="7"/>
                  </a:cubicBezTo>
                  <a:cubicBezTo>
                    <a:pt x="693" y="3"/>
                    <a:pt x="666" y="1"/>
                    <a:pt x="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885800" y="4339075"/>
              <a:ext cx="23125" cy="31150"/>
            </a:xfrm>
            <a:custGeom>
              <a:avLst/>
              <a:gdLst/>
              <a:ahLst/>
              <a:cxnLst/>
              <a:rect l="l" t="t" r="r" b="b"/>
              <a:pathLst>
                <a:path w="925" h="1246" extrusionOk="0">
                  <a:moveTo>
                    <a:pt x="574" y="142"/>
                  </a:moveTo>
                  <a:cubicBezTo>
                    <a:pt x="590" y="142"/>
                    <a:pt x="606" y="143"/>
                    <a:pt x="621" y="146"/>
                  </a:cubicBezTo>
                  <a:cubicBezTo>
                    <a:pt x="689" y="162"/>
                    <a:pt x="731" y="210"/>
                    <a:pt x="752" y="291"/>
                  </a:cubicBezTo>
                  <a:cubicBezTo>
                    <a:pt x="768" y="363"/>
                    <a:pt x="760" y="420"/>
                    <a:pt x="725" y="458"/>
                  </a:cubicBezTo>
                  <a:cubicBezTo>
                    <a:pt x="683" y="500"/>
                    <a:pt x="629" y="529"/>
                    <a:pt x="571" y="541"/>
                  </a:cubicBezTo>
                  <a:lnTo>
                    <a:pt x="273" y="612"/>
                  </a:lnTo>
                  <a:lnTo>
                    <a:pt x="181" y="225"/>
                  </a:lnTo>
                  <a:lnTo>
                    <a:pt x="480" y="155"/>
                  </a:lnTo>
                  <a:cubicBezTo>
                    <a:pt x="511" y="147"/>
                    <a:pt x="543" y="142"/>
                    <a:pt x="574" y="142"/>
                  </a:cubicBezTo>
                  <a:close/>
                  <a:moveTo>
                    <a:pt x="599" y="0"/>
                  </a:moveTo>
                  <a:cubicBezTo>
                    <a:pt x="567" y="0"/>
                    <a:pt x="533" y="5"/>
                    <a:pt x="497" y="13"/>
                  </a:cubicBezTo>
                  <a:lnTo>
                    <a:pt x="0" y="133"/>
                  </a:lnTo>
                  <a:lnTo>
                    <a:pt x="265" y="1245"/>
                  </a:lnTo>
                  <a:lnTo>
                    <a:pt x="415" y="1210"/>
                  </a:lnTo>
                  <a:lnTo>
                    <a:pt x="304" y="739"/>
                  </a:lnTo>
                  <a:lnTo>
                    <a:pt x="650" y="655"/>
                  </a:lnTo>
                  <a:cubicBezTo>
                    <a:pt x="762" y="629"/>
                    <a:pt x="838" y="578"/>
                    <a:pt x="876" y="500"/>
                  </a:cubicBezTo>
                  <a:cubicBezTo>
                    <a:pt x="915" y="425"/>
                    <a:pt x="925" y="336"/>
                    <a:pt x="904" y="254"/>
                  </a:cubicBezTo>
                  <a:cubicBezTo>
                    <a:pt x="879" y="154"/>
                    <a:pt x="829" y="81"/>
                    <a:pt x="757" y="41"/>
                  </a:cubicBezTo>
                  <a:cubicBezTo>
                    <a:pt x="709" y="14"/>
                    <a:pt x="657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920125" y="4330275"/>
              <a:ext cx="28850" cy="30450"/>
            </a:xfrm>
            <a:custGeom>
              <a:avLst/>
              <a:gdLst/>
              <a:ahLst/>
              <a:cxnLst/>
              <a:rect l="l" t="t" r="r" b="b"/>
              <a:pathLst>
                <a:path w="1154" h="1218" extrusionOk="0">
                  <a:moveTo>
                    <a:pt x="577" y="141"/>
                  </a:moveTo>
                  <a:cubicBezTo>
                    <a:pt x="653" y="141"/>
                    <a:pt x="722" y="163"/>
                    <a:pt x="782" y="207"/>
                  </a:cubicBezTo>
                  <a:cubicBezTo>
                    <a:pt x="869" y="272"/>
                    <a:pt x="929" y="368"/>
                    <a:pt x="960" y="499"/>
                  </a:cubicBezTo>
                  <a:cubicBezTo>
                    <a:pt x="989" y="614"/>
                    <a:pt x="985" y="736"/>
                    <a:pt x="950" y="849"/>
                  </a:cubicBezTo>
                  <a:cubicBezTo>
                    <a:pt x="913" y="959"/>
                    <a:pt x="827" y="1030"/>
                    <a:pt x="695" y="1062"/>
                  </a:cubicBezTo>
                  <a:cubicBezTo>
                    <a:pt x="650" y="1072"/>
                    <a:pt x="608" y="1078"/>
                    <a:pt x="569" y="1078"/>
                  </a:cubicBezTo>
                  <a:cubicBezTo>
                    <a:pt x="486" y="1078"/>
                    <a:pt x="417" y="1054"/>
                    <a:pt x="361" y="1007"/>
                  </a:cubicBezTo>
                  <a:cubicBezTo>
                    <a:pt x="279" y="938"/>
                    <a:pt x="223" y="841"/>
                    <a:pt x="194" y="717"/>
                  </a:cubicBezTo>
                  <a:cubicBezTo>
                    <a:pt x="156" y="562"/>
                    <a:pt x="166" y="438"/>
                    <a:pt x="219" y="341"/>
                  </a:cubicBezTo>
                  <a:cubicBezTo>
                    <a:pt x="273" y="244"/>
                    <a:pt x="365" y="177"/>
                    <a:pt x="473" y="154"/>
                  </a:cubicBezTo>
                  <a:cubicBezTo>
                    <a:pt x="509" y="146"/>
                    <a:pt x="544" y="141"/>
                    <a:pt x="577" y="141"/>
                  </a:cubicBezTo>
                  <a:close/>
                  <a:moveTo>
                    <a:pt x="604" y="0"/>
                  </a:moveTo>
                  <a:cubicBezTo>
                    <a:pt x="550" y="0"/>
                    <a:pt x="493" y="7"/>
                    <a:pt x="432" y="22"/>
                  </a:cubicBezTo>
                  <a:cubicBezTo>
                    <a:pt x="245" y="67"/>
                    <a:pt x="119" y="168"/>
                    <a:pt x="56" y="330"/>
                  </a:cubicBezTo>
                  <a:cubicBezTo>
                    <a:pt x="6" y="454"/>
                    <a:pt x="0" y="593"/>
                    <a:pt x="36" y="743"/>
                  </a:cubicBezTo>
                  <a:cubicBezTo>
                    <a:pt x="76" y="910"/>
                    <a:pt x="152" y="1038"/>
                    <a:pt x="265" y="1125"/>
                  </a:cubicBezTo>
                  <a:cubicBezTo>
                    <a:pt x="350" y="1187"/>
                    <a:pt x="447" y="1218"/>
                    <a:pt x="555" y="1218"/>
                  </a:cubicBezTo>
                  <a:cubicBezTo>
                    <a:pt x="604" y="1218"/>
                    <a:pt x="655" y="1212"/>
                    <a:pt x="708" y="1199"/>
                  </a:cubicBezTo>
                  <a:cubicBezTo>
                    <a:pt x="892" y="1156"/>
                    <a:pt x="1018" y="1057"/>
                    <a:pt x="1085" y="904"/>
                  </a:cubicBezTo>
                  <a:cubicBezTo>
                    <a:pt x="1144" y="775"/>
                    <a:pt x="1153" y="627"/>
                    <a:pt x="1115" y="460"/>
                  </a:cubicBezTo>
                  <a:cubicBezTo>
                    <a:pt x="1077" y="306"/>
                    <a:pt x="1010" y="188"/>
                    <a:pt x="913" y="107"/>
                  </a:cubicBezTo>
                  <a:cubicBezTo>
                    <a:pt x="827" y="36"/>
                    <a:pt x="724" y="0"/>
                    <a:pt x="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957450" y="4321825"/>
              <a:ext cx="29375" cy="31300"/>
            </a:xfrm>
            <a:custGeom>
              <a:avLst/>
              <a:gdLst/>
              <a:ahLst/>
              <a:cxnLst/>
              <a:rect l="l" t="t" r="r" b="b"/>
              <a:pathLst>
                <a:path w="1175" h="1252" extrusionOk="0">
                  <a:moveTo>
                    <a:pt x="614" y="139"/>
                  </a:moveTo>
                  <a:cubicBezTo>
                    <a:pt x="631" y="139"/>
                    <a:pt x="649" y="140"/>
                    <a:pt x="667" y="144"/>
                  </a:cubicBezTo>
                  <a:cubicBezTo>
                    <a:pt x="728" y="158"/>
                    <a:pt x="770" y="205"/>
                    <a:pt x="789" y="286"/>
                  </a:cubicBezTo>
                  <a:cubicBezTo>
                    <a:pt x="805" y="358"/>
                    <a:pt x="797" y="415"/>
                    <a:pt x="765" y="452"/>
                  </a:cubicBezTo>
                  <a:cubicBezTo>
                    <a:pt x="733" y="489"/>
                    <a:pt x="681" y="516"/>
                    <a:pt x="612" y="532"/>
                  </a:cubicBezTo>
                  <a:lnTo>
                    <a:pt x="273" y="615"/>
                  </a:lnTo>
                  <a:lnTo>
                    <a:pt x="183" y="234"/>
                  </a:lnTo>
                  <a:lnTo>
                    <a:pt x="541" y="148"/>
                  </a:lnTo>
                  <a:cubicBezTo>
                    <a:pt x="564" y="142"/>
                    <a:pt x="589" y="139"/>
                    <a:pt x="614" y="139"/>
                  </a:cubicBezTo>
                  <a:close/>
                  <a:moveTo>
                    <a:pt x="640" y="0"/>
                  </a:moveTo>
                  <a:cubicBezTo>
                    <a:pt x="595" y="0"/>
                    <a:pt x="551" y="6"/>
                    <a:pt x="507" y="18"/>
                  </a:cubicBezTo>
                  <a:lnTo>
                    <a:pt x="1" y="139"/>
                  </a:lnTo>
                  <a:lnTo>
                    <a:pt x="267" y="1252"/>
                  </a:lnTo>
                  <a:lnTo>
                    <a:pt x="418" y="1215"/>
                  </a:lnTo>
                  <a:lnTo>
                    <a:pt x="304" y="737"/>
                  </a:lnTo>
                  <a:lnTo>
                    <a:pt x="638" y="658"/>
                  </a:lnTo>
                  <a:cubicBezTo>
                    <a:pt x="668" y="649"/>
                    <a:pt x="701" y="645"/>
                    <a:pt x="734" y="645"/>
                  </a:cubicBezTo>
                  <a:cubicBezTo>
                    <a:pt x="747" y="645"/>
                    <a:pt x="761" y="645"/>
                    <a:pt x="775" y="647"/>
                  </a:cubicBezTo>
                  <a:cubicBezTo>
                    <a:pt x="830" y="660"/>
                    <a:pt x="867" y="703"/>
                    <a:pt x="888" y="774"/>
                  </a:cubicBezTo>
                  <a:lnTo>
                    <a:pt x="941" y="958"/>
                  </a:lnTo>
                  <a:cubicBezTo>
                    <a:pt x="949" y="987"/>
                    <a:pt x="959" y="1016"/>
                    <a:pt x="970" y="1045"/>
                  </a:cubicBezTo>
                  <a:cubicBezTo>
                    <a:pt x="975" y="1056"/>
                    <a:pt x="981" y="1068"/>
                    <a:pt x="989" y="1079"/>
                  </a:cubicBezTo>
                  <a:lnTo>
                    <a:pt x="1175" y="1036"/>
                  </a:lnTo>
                  <a:lnTo>
                    <a:pt x="1168" y="1010"/>
                  </a:lnTo>
                  <a:cubicBezTo>
                    <a:pt x="1139" y="1002"/>
                    <a:pt x="1115" y="981"/>
                    <a:pt x="1104" y="953"/>
                  </a:cubicBezTo>
                  <a:cubicBezTo>
                    <a:pt x="1089" y="924"/>
                    <a:pt x="1078" y="892"/>
                    <a:pt x="1070" y="861"/>
                  </a:cubicBezTo>
                  <a:lnTo>
                    <a:pt x="1030" y="713"/>
                  </a:lnTo>
                  <a:cubicBezTo>
                    <a:pt x="1012" y="648"/>
                    <a:pt x="989" y="605"/>
                    <a:pt x="960" y="581"/>
                  </a:cubicBezTo>
                  <a:cubicBezTo>
                    <a:pt x="926" y="556"/>
                    <a:pt x="886" y="540"/>
                    <a:pt x="846" y="536"/>
                  </a:cubicBezTo>
                  <a:cubicBezTo>
                    <a:pt x="936" y="463"/>
                    <a:pt x="973" y="344"/>
                    <a:pt x="939" y="232"/>
                  </a:cubicBezTo>
                  <a:cubicBezTo>
                    <a:pt x="909" y="105"/>
                    <a:pt x="836" y="29"/>
                    <a:pt x="721" y="7"/>
                  </a:cubicBezTo>
                  <a:cubicBezTo>
                    <a:pt x="694" y="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989800" y="4312250"/>
              <a:ext cx="23350" cy="31000"/>
            </a:xfrm>
            <a:custGeom>
              <a:avLst/>
              <a:gdLst/>
              <a:ahLst/>
              <a:cxnLst/>
              <a:rect l="l" t="t" r="r" b="b"/>
              <a:pathLst>
                <a:path w="934" h="1240" extrusionOk="0">
                  <a:moveTo>
                    <a:pt x="902" y="1"/>
                  </a:moveTo>
                  <a:lnTo>
                    <a:pt x="0" y="215"/>
                  </a:lnTo>
                  <a:lnTo>
                    <a:pt x="31" y="348"/>
                  </a:lnTo>
                  <a:lnTo>
                    <a:pt x="407" y="257"/>
                  </a:lnTo>
                  <a:lnTo>
                    <a:pt x="640" y="1239"/>
                  </a:lnTo>
                  <a:lnTo>
                    <a:pt x="792" y="1202"/>
                  </a:lnTo>
                  <a:lnTo>
                    <a:pt x="558" y="222"/>
                  </a:lnTo>
                  <a:lnTo>
                    <a:pt x="934" y="133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337750" y="4463150"/>
              <a:ext cx="35375" cy="36275"/>
            </a:xfrm>
            <a:custGeom>
              <a:avLst/>
              <a:gdLst/>
              <a:ahLst/>
              <a:cxnLst/>
              <a:rect l="l" t="t" r="r" b="b"/>
              <a:pathLst>
                <a:path w="1415" h="1451" extrusionOk="0">
                  <a:moveTo>
                    <a:pt x="586" y="0"/>
                  </a:moveTo>
                  <a:lnTo>
                    <a:pt x="471" y="495"/>
                  </a:lnTo>
                  <a:lnTo>
                    <a:pt x="0" y="682"/>
                  </a:lnTo>
                  <a:lnTo>
                    <a:pt x="436" y="944"/>
                  </a:lnTo>
                  <a:lnTo>
                    <a:pt x="468" y="1450"/>
                  </a:lnTo>
                  <a:lnTo>
                    <a:pt x="850" y="1116"/>
                  </a:lnTo>
                  <a:lnTo>
                    <a:pt x="1342" y="1242"/>
                  </a:lnTo>
                  <a:lnTo>
                    <a:pt x="1144" y="774"/>
                  </a:lnTo>
                  <a:lnTo>
                    <a:pt x="1415" y="345"/>
                  </a:lnTo>
                  <a:lnTo>
                    <a:pt x="908" y="39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1016775" y="4301500"/>
              <a:ext cx="35425" cy="36275"/>
            </a:xfrm>
            <a:custGeom>
              <a:avLst/>
              <a:gdLst/>
              <a:ahLst/>
              <a:cxnLst/>
              <a:rect l="l" t="t" r="r" b="b"/>
              <a:pathLst>
                <a:path w="1417" h="1451" extrusionOk="0">
                  <a:moveTo>
                    <a:pt x="586" y="0"/>
                  </a:moveTo>
                  <a:lnTo>
                    <a:pt x="473" y="495"/>
                  </a:lnTo>
                  <a:lnTo>
                    <a:pt x="0" y="682"/>
                  </a:lnTo>
                  <a:lnTo>
                    <a:pt x="436" y="944"/>
                  </a:lnTo>
                  <a:lnTo>
                    <a:pt x="468" y="1450"/>
                  </a:lnTo>
                  <a:lnTo>
                    <a:pt x="852" y="1116"/>
                  </a:lnTo>
                  <a:lnTo>
                    <a:pt x="1344" y="1242"/>
                  </a:lnTo>
                  <a:lnTo>
                    <a:pt x="1144" y="776"/>
                  </a:lnTo>
                  <a:lnTo>
                    <a:pt x="1416" y="345"/>
                  </a:lnTo>
                  <a:lnTo>
                    <a:pt x="910" y="392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387375" y="4598225"/>
              <a:ext cx="116125" cy="106675"/>
            </a:xfrm>
            <a:custGeom>
              <a:avLst/>
              <a:gdLst/>
              <a:ahLst/>
              <a:cxnLst/>
              <a:rect l="l" t="t" r="r" b="b"/>
              <a:pathLst>
                <a:path w="4645" h="4267" extrusionOk="0">
                  <a:moveTo>
                    <a:pt x="1607" y="0"/>
                  </a:moveTo>
                  <a:cubicBezTo>
                    <a:pt x="1607" y="0"/>
                    <a:pt x="1428" y="212"/>
                    <a:pt x="1465" y="410"/>
                  </a:cubicBezTo>
                  <a:cubicBezTo>
                    <a:pt x="1504" y="608"/>
                    <a:pt x="1698" y="1403"/>
                    <a:pt x="1698" y="1403"/>
                  </a:cubicBezTo>
                  <a:lnTo>
                    <a:pt x="1385" y="1813"/>
                  </a:lnTo>
                  <a:cubicBezTo>
                    <a:pt x="1362" y="1780"/>
                    <a:pt x="1326" y="1762"/>
                    <a:pt x="1288" y="1762"/>
                  </a:cubicBezTo>
                  <a:cubicBezTo>
                    <a:pt x="1279" y="1762"/>
                    <a:pt x="1270" y="1763"/>
                    <a:pt x="1260" y="1765"/>
                  </a:cubicBezTo>
                  <a:lnTo>
                    <a:pt x="1104" y="1802"/>
                  </a:lnTo>
                  <a:cubicBezTo>
                    <a:pt x="1040" y="1818"/>
                    <a:pt x="1001" y="1881"/>
                    <a:pt x="1015" y="1945"/>
                  </a:cubicBezTo>
                  <a:lnTo>
                    <a:pt x="1073" y="2187"/>
                  </a:lnTo>
                  <a:cubicBezTo>
                    <a:pt x="1075" y="2194"/>
                    <a:pt x="1078" y="2202"/>
                    <a:pt x="1083" y="2208"/>
                  </a:cubicBezTo>
                  <a:lnTo>
                    <a:pt x="435" y="3058"/>
                  </a:lnTo>
                  <a:cubicBezTo>
                    <a:pt x="435" y="3058"/>
                    <a:pt x="1" y="3599"/>
                    <a:pt x="217" y="3786"/>
                  </a:cubicBezTo>
                  <a:lnTo>
                    <a:pt x="1957" y="2431"/>
                  </a:lnTo>
                  <a:lnTo>
                    <a:pt x="2278" y="3694"/>
                  </a:lnTo>
                  <a:lnTo>
                    <a:pt x="2006" y="4052"/>
                  </a:lnTo>
                  <a:cubicBezTo>
                    <a:pt x="2006" y="4052"/>
                    <a:pt x="1877" y="4211"/>
                    <a:pt x="1941" y="4266"/>
                  </a:cubicBezTo>
                  <a:lnTo>
                    <a:pt x="2362" y="3939"/>
                  </a:lnTo>
                  <a:cubicBezTo>
                    <a:pt x="2388" y="4005"/>
                    <a:pt x="2450" y="4047"/>
                    <a:pt x="2518" y="4047"/>
                  </a:cubicBezTo>
                  <a:cubicBezTo>
                    <a:pt x="2532" y="4047"/>
                    <a:pt x="2545" y="4046"/>
                    <a:pt x="2559" y="4042"/>
                  </a:cubicBezTo>
                  <a:cubicBezTo>
                    <a:pt x="2641" y="4023"/>
                    <a:pt x="2696" y="3945"/>
                    <a:pt x="2688" y="3861"/>
                  </a:cubicBezTo>
                  <a:lnTo>
                    <a:pt x="2688" y="3861"/>
                  </a:lnTo>
                  <a:lnTo>
                    <a:pt x="3212" y="3965"/>
                  </a:lnTo>
                  <a:cubicBezTo>
                    <a:pt x="3244" y="3887"/>
                    <a:pt x="3057" y="3802"/>
                    <a:pt x="3057" y="3802"/>
                  </a:cubicBezTo>
                  <a:lnTo>
                    <a:pt x="2639" y="3599"/>
                  </a:lnTo>
                  <a:lnTo>
                    <a:pt x="2370" y="2334"/>
                  </a:lnTo>
                  <a:lnTo>
                    <a:pt x="2377" y="2334"/>
                  </a:lnTo>
                  <a:lnTo>
                    <a:pt x="4536" y="2761"/>
                  </a:lnTo>
                  <a:cubicBezTo>
                    <a:pt x="4644" y="2497"/>
                    <a:pt x="4014" y="2208"/>
                    <a:pt x="4014" y="2208"/>
                  </a:cubicBezTo>
                  <a:lnTo>
                    <a:pt x="3093" y="1761"/>
                  </a:lnTo>
                  <a:cubicBezTo>
                    <a:pt x="3098" y="1744"/>
                    <a:pt x="3098" y="1726"/>
                    <a:pt x="3093" y="1708"/>
                  </a:cubicBezTo>
                  <a:lnTo>
                    <a:pt x="3036" y="1466"/>
                  </a:lnTo>
                  <a:cubicBezTo>
                    <a:pt x="3022" y="1411"/>
                    <a:pt x="2973" y="1375"/>
                    <a:pt x="2919" y="1375"/>
                  </a:cubicBezTo>
                  <a:cubicBezTo>
                    <a:pt x="2911" y="1375"/>
                    <a:pt x="2902" y="1376"/>
                    <a:pt x="2893" y="1378"/>
                  </a:cubicBezTo>
                  <a:lnTo>
                    <a:pt x="2735" y="1415"/>
                  </a:lnTo>
                  <a:cubicBezTo>
                    <a:pt x="2706" y="1423"/>
                    <a:pt x="2680" y="1441"/>
                    <a:pt x="2664" y="1466"/>
                  </a:cubicBezTo>
                  <a:lnTo>
                    <a:pt x="2662" y="1466"/>
                  </a:lnTo>
                  <a:lnTo>
                    <a:pt x="2662" y="1468"/>
                  </a:lnTo>
                  <a:cubicBezTo>
                    <a:pt x="2648" y="1491"/>
                    <a:pt x="2643" y="1518"/>
                    <a:pt x="2646" y="1545"/>
                  </a:cubicBezTo>
                  <a:lnTo>
                    <a:pt x="2180" y="1318"/>
                  </a:lnTo>
                  <a:lnTo>
                    <a:pt x="2148" y="1299"/>
                  </a:lnTo>
                  <a:cubicBezTo>
                    <a:pt x="2148" y="1299"/>
                    <a:pt x="1970" y="500"/>
                    <a:pt x="1915" y="305"/>
                  </a:cubicBezTo>
                  <a:cubicBezTo>
                    <a:pt x="1860" y="110"/>
                    <a:pt x="1607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990225" y="4454750"/>
              <a:ext cx="116075" cy="106675"/>
            </a:xfrm>
            <a:custGeom>
              <a:avLst/>
              <a:gdLst/>
              <a:ahLst/>
              <a:cxnLst/>
              <a:rect l="l" t="t" r="r" b="b"/>
              <a:pathLst>
                <a:path w="4643" h="4267" extrusionOk="0">
                  <a:moveTo>
                    <a:pt x="1606" y="1"/>
                  </a:moveTo>
                  <a:cubicBezTo>
                    <a:pt x="1606" y="1"/>
                    <a:pt x="1427" y="210"/>
                    <a:pt x="1464" y="409"/>
                  </a:cubicBezTo>
                  <a:cubicBezTo>
                    <a:pt x="1501" y="609"/>
                    <a:pt x="1696" y="1404"/>
                    <a:pt x="1696" y="1404"/>
                  </a:cubicBezTo>
                  <a:lnTo>
                    <a:pt x="1385" y="1814"/>
                  </a:lnTo>
                  <a:cubicBezTo>
                    <a:pt x="1362" y="1781"/>
                    <a:pt x="1325" y="1762"/>
                    <a:pt x="1286" y="1762"/>
                  </a:cubicBezTo>
                  <a:cubicBezTo>
                    <a:pt x="1277" y="1762"/>
                    <a:pt x="1268" y="1763"/>
                    <a:pt x="1259" y="1765"/>
                  </a:cubicBezTo>
                  <a:lnTo>
                    <a:pt x="1102" y="1802"/>
                  </a:lnTo>
                  <a:cubicBezTo>
                    <a:pt x="1038" y="1818"/>
                    <a:pt x="999" y="1881"/>
                    <a:pt x="1014" y="1946"/>
                  </a:cubicBezTo>
                  <a:lnTo>
                    <a:pt x="1072" y="2188"/>
                  </a:lnTo>
                  <a:cubicBezTo>
                    <a:pt x="1075" y="2194"/>
                    <a:pt x="1078" y="2202"/>
                    <a:pt x="1081" y="2209"/>
                  </a:cubicBezTo>
                  <a:lnTo>
                    <a:pt x="435" y="3059"/>
                  </a:lnTo>
                  <a:cubicBezTo>
                    <a:pt x="435" y="3059"/>
                    <a:pt x="1" y="3599"/>
                    <a:pt x="215" y="3786"/>
                  </a:cubicBezTo>
                  <a:lnTo>
                    <a:pt x="1957" y="2431"/>
                  </a:lnTo>
                  <a:lnTo>
                    <a:pt x="2277" y="3694"/>
                  </a:lnTo>
                  <a:lnTo>
                    <a:pt x="2004" y="4052"/>
                  </a:lnTo>
                  <a:cubicBezTo>
                    <a:pt x="2004" y="4052"/>
                    <a:pt x="1877" y="4212"/>
                    <a:pt x="1939" y="4267"/>
                  </a:cubicBezTo>
                  <a:lnTo>
                    <a:pt x="2360" y="3939"/>
                  </a:lnTo>
                  <a:cubicBezTo>
                    <a:pt x="2386" y="4006"/>
                    <a:pt x="2450" y="4047"/>
                    <a:pt x="2518" y="4047"/>
                  </a:cubicBezTo>
                  <a:cubicBezTo>
                    <a:pt x="2531" y="4047"/>
                    <a:pt x="2544" y="4046"/>
                    <a:pt x="2557" y="4042"/>
                  </a:cubicBezTo>
                  <a:cubicBezTo>
                    <a:pt x="2639" y="4023"/>
                    <a:pt x="2694" y="3946"/>
                    <a:pt x="2686" y="3862"/>
                  </a:cubicBezTo>
                  <a:lnTo>
                    <a:pt x="2686" y="3862"/>
                  </a:lnTo>
                  <a:lnTo>
                    <a:pt x="3210" y="3965"/>
                  </a:lnTo>
                  <a:cubicBezTo>
                    <a:pt x="3243" y="3888"/>
                    <a:pt x="3057" y="3802"/>
                    <a:pt x="3057" y="3802"/>
                  </a:cubicBezTo>
                  <a:lnTo>
                    <a:pt x="2638" y="3599"/>
                  </a:lnTo>
                  <a:lnTo>
                    <a:pt x="2368" y="2334"/>
                  </a:lnTo>
                  <a:cubicBezTo>
                    <a:pt x="2372" y="2334"/>
                    <a:pt x="2373" y="2334"/>
                    <a:pt x="2375" y="2333"/>
                  </a:cubicBezTo>
                  <a:lnTo>
                    <a:pt x="4535" y="2760"/>
                  </a:lnTo>
                  <a:cubicBezTo>
                    <a:pt x="4643" y="2496"/>
                    <a:pt x="4012" y="2209"/>
                    <a:pt x="4012" y="2209"/>
                  </a:cubicBezTo>
                  <a:lnTo>
                    <a:pt x="3091" y="1760"/>
                  </a:lnTo>
                  <a:cubicBezTo>
                    <a:pt x="3096" y="1743"/>
                    <a:pt x="3096" y="1725"/>
                    <a:pt x="3091" y="1707"/>
                  </a:cubicBezTo>
                  <a:lnTo>
                    <a:pt x="3033" y="1465"/>
                  </a:lnTo>
                  <a:cubicBezTo>
                    <a:pt x="3020" y="1411"/>
                    <a:pt x="2972" y="1373"/>
                    <a:pt x="2918" y="1373"/>
                  </a:cubicBezTo>
                  <a:cubicBezTo>
                    <a:pt x="2909" y="1373"/>
                    <a:pt x="2900" y="1374"/>
                    <a:pt x="2891" y="1376"/>
                  </a:cubicBezTo>
                  <a:lnTo>
                    <a:pt x="2733" y="1415"/>
                  </a:lnTo>
                  <a:cubicBezTo>
                    <a:pt x="2704" y="1422"/>
                    <a:pt x="2678" y="1439"/>
                    <a:pt x="2662" y="1465"/>
                  </a:cubicBezTo>
                  <a:lnTo>
                    <a:pt x="2660" y="1465"/>
                  </a:lnTo>
                  <a:lnTo>
                    <a:pt x="2660" y="1467"/>
                  </a:lnTo>
                  <a:cubicBezTo>
                    <a:pt x="2646" y="1489"/>
                    <a:pt x="2641" y="1517"/>
                    <a:pt x="2644" y="1544"/>
                  </a:cubicBezTo>
                  <a:lnTo>
                    <a:pt x="2178" y="1317"/>
                  </a:lnTo>
                  <a:lnTo>
                    <a:pt x="2146" y="1299"/>
                  </a:lnTo>
                  <a:cubicBezTo>
                    <a:pt x="2146" y="1299"/>
                    <a:pt x="1969" y="499"/>
                    <a:pt x="1914" y="304"/>
                  </a:cubicBezTo>
                  <a:cubicBezTo>
                    <a:pt x="1859" y="109"/>
                    <a:pt x="1606" y="1"/>
                    <a:pt x="1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86175" y="4554350"/>
              <a:ext cx="42600" cy="53775"/>
            </a:xfrm>
            <a:custGeom>
              <a:avLst/>
              <a:gdLst/>
              <a:ahLst/>
              <a:cxnLst/>
              <a:rect l="l" t="t" r="r" b="b"/>
              <a:pathLst>
                <a:path w="1704" h="2151" extrusionOk="0">
                  <a:moveTo>
                    <a:pt x="466" y="321"/>
                  </a:moveTo>
                  <a:lnTo>
                    <a:pt x="957" y="1096"/>
                  </a:lnTo>
                  <a:lnTo>
                    <a:pt x="358" y="1238"/>
                  </a:lnTo>
                  <a:lnTo>
                    <a:pt x="358" y="1238"/>
                  </a:lnTo>
                  <a:lnTo>
                    <a:pt x="466" y="321"/>
                  </a:lnTo>
                  <a:close/>
                  <a:moveTo>
                    <a:pt x="557" y="0"/>
                  </a:moveTo>
                  <a:lnTo>
                    <a:pt x="263" y="71"/>
                  </a:lnTo>
                  <a:lnTo>
                    <a:pt x="0" y="2150"/>
                  </a:lnTo>
                  <a:lnTo>
                    <a:pt x="0" y="2150"/>
                  </a:lnTo>
                  <a:lnTo>
                    <a:pt x="265" y="2087"/>
                  </a:lnTo>
                  <a:lnTo>
                    <a:pt x="336" y="1467"/>
                  </a:lnTo>
                  <a:lnTo>
                    <a:pt x="1091" y="1286"/>
                  </a:lnTo>
                  <a:lnTo>
                    <a:pt x="1421" y="1812"/>
                  </a:lnTo>
                  <a:lnTo>
                    <a:pt x="1703" y="1746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634025" y="4540350"/>
              <a:ext cx="50300" cy="53650"/>
            </a:xfrm>
            <a:custGeom>
              <a:avLst/>
              <a:gdLst/>
              <a:ahLst/>
              <a:cxnLst/>
              <a:rect l="l" t="t" r="r" b="b"/>
              <a:pathLst>
                <a:path w="2012" h="2146" extrusionOk="0">
                  <a:moveTo>
                    <a:pt x="1063" y="234"/>
                  </a:moveTo>
                  <a:cubicBezTo>
                    <a:pt x="1091" y="234"/>
                    <a:pt x="1117" y="237"/>
                    <a:pt x="1141" y="243"/>
                  </a:cubicBezTo>
                  <a:cubicBezTo>
                    <a:pt x="1247" y="269"/>
                    <a:pt x="1318" y="351"/>
                    <a:pt x="1351" y="486"/>
                  </a:cubicBezTo>
                  <a:cubicBezTo>
                    <a:pt x="1381" y="612"/>
                    <a:pt x="1367" y="709"/>
                    <a:pt x="1310" y="773"/>
                  </a:cubicBezTo>
                  <a:cubicBezTo>
                    <a:pt x="1254" y="838"/>
                    <a:pt x="1167" y="885"/>
                    <a:pt x="1049" y="912"/>
                  </a:cubicBezTo>
                  <a:lnTo>
                    <a:pt x="467" y="1051"/>
                  </a:lnTo>
                  <a:lnTo>
                    <a:pt x="312" y="399"/>
                  </a:lnTo>
                  <a:lnTo>
                    <a:pt x="925" y="252"/>
                  </a:lnTo>
                  <a:cubicBezTo>
                    <a:pt x="976" y="240"/>
                    <a:pt x="1022" y="234"/>
                    <a:pt x="1063" y="234"/>
                  </a:cubicBezTo>
                  <a:close/>
                  <a:moveTo>
                    <a:pt x="1108" y="0"/>
                  </a:moveTo>
                  <a:cubicBezTo>
                    <a:pt x="1035" y="0"/>
                    <a:pt x="955" y="10"/>
                    <a:pt x="867" y="31"/>
                  </a:cubicBezTo>
                  <a:lnTo>
                    <a:pt x="1" y="238"/>
                  </a:lnTo>
                  <a:lnTo>
                    <a:pt x="454" y="2146"/>
                  </a:lnTo>
                  <a:lnTo>
                    <a:pt x="712" y="2085"/>
                  </a:lnTo>
                  <a:lnTo>
                    <a:pt x="518" y="1265"/>
                  </a:lnTo>
                  <a:lnTo>
                    <a:pt x="1089" y="1130"/>
                  </a:lnTo>
                  <a:cubicBezTo>
                    <a:pt x="1158" y="1114"/>
                    <a:pt x="1215" y="1106"/>
                    <a:pt x="1261" y="1106"/>
                  </a:cubicBezTo>
                  <a:cubicBezTo>
                    <a:pt x="1285" y="1106"/>
                    <a:pt x="1305" y="1108"/>
                    <a:pt x="1323" y="1112"/>
                  </a:cubicBezTo>
                  <a:cubicBezTo>
                    <a:pt x="1418" y="1135"/>
                    <a:pt x="1483" y="1207"/>
                    <a:pt x="1518" y="1330"/>
                  </a:cubicBezTo>
                  <a:lnTo>
                    <a:pt x="1610" y="1644"/>
                  </a:lnTo>
                  <a:cubicBezTo>
                    <a:pt x="1623" y="1694"/>
                    <a:pt x="1639" y="1744"/>
                    <a:pt x="1659" y="1793"/>
                  </a:cubicBezTo>
                  <a:cubicBezTo>
                    <a:pt x="1668" y="1814"/>
                    <a:pt x="1680" y="1833"/>
                    <a:pt x="1694" y="1851"/>
                  </a:cubicBezTo>
                  <a:lnTo>
                    <a:pt x="2012" y="1775"/>
                  </a:lnTo>
                  <a:lnTo>
                    <a:pt x="2001" y="1733"/>
                  </a:lnTo>
                  <a:cubicBezTo>
                    <a:pt x="1957" y="1725"/>
                    <a:pt x="1920" y="1693"/>
                    <a:pt x="1891" y="1636"/>
                  </a:cubicBezTo>
                  <a:cubicBezTo>
                    <a:pt x="1867" y="1585"/>
                    <a:pt x="1847" y="1531"/>
                    <a:pt x="1835" y="1478"/>
                  </a:cubicBezTo>
                  <a:lnTo>
                    <a:pt x="1764" y="1223"/>
                  </a:lnTo>
                  <a:cubicBezTo>
                    <a:pt x="1733" y="1114"/>
                    <a:pt x="1693" y="1038"/>
                    <a:pt x="1643" y="998"/>
                  </a:cubicBezTo>
                  <a:cubicBezTo>
                    <a:pt x="1586" y="954"/>
                    <a:pt x="1518" y="927"/>
                    <a:pt x="1446" y="918"/>
                  </a:cubicBezTo>
                  <a:cubicBezTo>
                    <a:pt x="1517" y="860"/>
                    <a:pt x="1570" y="783"/>
                    <a:pt x="1602" y="698"/>
                  </a:cubicBezTo>
                  <a:cubicBezTo>
                    <a:pt x="1633" y="612"/>
                    <a:pt x="1633" y="514"/>
                    <a:pt x="1607" y="399"/>
                  </a:cubicBezTo>
                  <a:cubicBezTo>
                    <a:pt x="1554" y="180"/>
                    <a:pt x="1431" y="51"/>
                    <a:pt x="1235" y="12"/>
                  </a:cubicBezTo>
                  <a:cubicBezTo>
                    <a:pt x="1196" y="4"/>
                    <a:pt x="1154" y="0"/>
                    <a:pt x="1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692025" y="4526525"/>
              <a:ext cx="50325" cy="53650"/>
            </a:xfrm>
            <a:custGeom>
              <a:avLst/>
              <a:gdLst/>
              <a:ahLst/>
              <a:cxnLst/>
              <a:rect l="l" t="t" r="r" b="b"/>
              <a:pathLst>
                <a:path w="2013" h="2146" extrusionOk="0">
                  <a:moveTo>
                    <a:pt x="1067" y="235"/>
                  </a:moveTo>
                  <a:cubicBezTo>
                    <a:pt x="1094" y="235"/>
                    <a:pt x="1119" y="237"/>
                    <a:pt x="1142" y="242"/>
                  </a:cubicBezTo>
                  <a:cubicBezTo>
                    <a:pt x="1248" y="270"/>
                    <a:pt x="1319" y="351"/>
                    <a:pt x="1352" y="486"/>
                  </a:cubicBezTo>
                  <a:cubicBezTo>
                    <a:pt x="1381" y="613"/>
                    <a:pt x="1368" y="709"/>
                    <a:pt x="1311" y="773"/>
                  </a:cubicBezTo>
                  <a:cubicBezTo>
                    <a:pt x="1253" y="839"/>
                    <a:pt x="1166" y="884"/>
                    <a:pt x="1048" y="913"/>
                  </a:cubicBezTo>
                  <a:lnTo>
                    <a:pt x="466" y="1051"/>
                  </a:lnTo>
                  <a:lnTo>
                    <a:pt x="311" y="399"/>
                  </a:lnTo>
                  <a:lnTo>
                    <a:pt x="926" y="254"/>
                  </a:lnTo>
                  <a:cubicBezTo>
                    <a:pt x="979" y="241"/>
                    <a:pt x="1026" y="235"/>
                    <a:pt x="1067" y="235"/>
                  </a:cubicBezTo>
                  <a:close/>
                  <a:moveTo>
                    <a:pt x="1114" y="0"/>
                  </a:moveTo>
                  <a:cubicBezTo>
                    <a:pt x="1040" y="0"/>
                    <a:pt x="957" y="11"/>
                    <a:pt x="868" y="33"/>
                  </a:cubicBezTo>
                  <a:lnTo>
                    <a:pt x="0" y="239"/>
                  </a:lnTo>
                  <a:lnTo>
                    <a:pt x="455" y="2146"/>
                  </a:lnTo>
                  <a:lnTo>
                    <a:pt x="713" y="2084"/>
                  </a:lnTo>
                  <a:lnTo>
                    <a:pt x="518" y="1267"/>
                  </a:lnTo>
                  <a:lnTo>
                    <a:pt x="1090" y="1130"/>
                  </a:lnTo>
                  <a:cubicBezTo>
                    <a:pt x="1159" y="1114"/>
                    <a:pt x="1216" y="1105"/>
                    <a:pt x="1262" y="1105"/>
                  </a:cubicBezTo>
                  <a:cubicBezTo>
                    <a:pt x="1285" y="1105"/>
                    <a:pt x="1306" y="1107"/>
                    <a:pt x="1324" y="1112"/>
                  </a:cubicBezTo>
                  <a:cubicBezTo>
                    <a:pt x="1419" y="1134"/>
                    <a:pt x="1484" y="1207"/>
                    <a:pt x="1519" y="1330"/>
                  </a:cubicBezTo>
                  <a:lnTo>
                    <a:pt x="1611" y="1644"/>
                  </a:lnTo>
                  <a:cubicBezTo>
                    <a:pt x="1624" y="1694"/>
                    <a:pt x="1640" y="1744"/>
                    <a:pt x="1660" y="1792"/>
                  </a:cubicBezTo>
                  <a:cubicBezTo>
                    <a:pt x="1669" y="1813"/>
                    <a:pt x="1681" y="1833"/>
                    <a:pt x="1695" y="1851"/>
                  </a:cubicBezTo>
                  <a:lnTo>
                    <a:pt x="2013" y="1776"/>
                  </a:lnTo>
                  <a:lnTo>
                    <a:pt x="2003" y="1733"/>
                  </a:lnTo>
                  <a:cubicBezTo>
                    <a:pt x="1958" y="1725"/>
                    <a:pt x="1921" y="1692"/>
                    <a:pt x="1890" y="1636"/>
                  </a:cubicBezTo>
                  <a:cubicBezTo>
                    <a:pt x="1866" y="1584"/>
                    <a:pt x="1848" y="1533"/>
                    <a:pt x="1834" y="1478"/>
                  </a:cubicBezTo>
                  <a:lnTo>
                    <a:pt x="1765" y="1225"/>
                  </a:lnTo>
                  <a:cubicBezTo>
                    <a:pt x="1732" y="1113"/>
                    <a:pt x="1692" y="1039"/>
                    <a:pt x="1644" y="999"/>
                  </a:cubicBezTo>
                  <a:cubicBezTo>
                    <a:pt x="1587" y="955"/>
                    <a:pt x="1518" y="928"/>
                    <a:pt x="1447" y="920"/>
                  </a:cubicBezTo>
                  <a:cubicBezTo>
                    <a:pt x="1518" y="860"/>
                    <a:pt x="1571" y="783"/>
                    <a:pt x="1603" y="697"/>
                  </a:cubicBezTo>
                  <a:cubicBezTo>
                    <a:pt x="1632" y="613"/>
                    <a:pt x="1634" y="513"/>
                    <a:pt x="1606" y="401"/>
                  </a:cubicBezTo>
                  <a:cubicBezTo>
                    <a:pt x="1555" y="181"/>
                    <a:pt x="1431" y="51"/>
                    <a:pt x="1235" y="12"/>
                  </a:cubicBezTo>
                  <a:cubicBezTo>
                    <a:pt x="1198" y="4"/>
                    <a:pt x="1158" y="0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750725" y="4516975"/>
              <a:ext cx="17925" cy="49250"/>
            </a:xfrm>
            <a:custGeom>
              <a:avLst/>
              <a:gdLst/>
              <a:ahLst/>
              <a:cxnLst/>
              <a:rect l="l" t="t" r="r" b="b"/>
              <a:pathLst>
                <a:path w="717" h="1970" extrusionOk="0">
                  <a:moveTo>
                    <a:pt x="262" y="0"/>
                  </a:moveTo>
                  <a:lnTo>
                    <a:pt x="0" y="62"/>
                  </a:lnTo>
                  <a:lnTo>
                    <a:pt x="454" y="1970"/>
                  </a:lnTo>
                  <a:lnTo>
                    <a:pt x="716" y="19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774350" y="4502975"/>
              <a:ext cx="41675" cy="53500"/>
            </a:xfrm>
            <a:custGeom>
              <a:avLst/>
              <a:gdLst/>
              <a:ahLst/>
              <a:cxnLst/>
              <a:rect l="l" t="t" r="r" b="b"/>
              <a:pathLst>
                <a:path w="1667" h="2140" extrusionOk="0">
                  <a:moveTo>
                    <a:pt x="1667" y="1"/>
                  </a:moveTo>
                  <a:lnTo>
                    <a:pt x="1376" y="68"/>
                  </a:lnTo>
                  <a:lnTo>
                    <a:pt x="1221" y="1823"/>
                  </a:lnTo>
                  <a:lnTo>
                    <a:pt x="286" y="328"/>
                  </a:lnTo>
                  <a:lnTo>
                    <a:pt x="1" y="397"/>
                  </a:lnTo>
                  <a:lnTo>
                    <a:pt x="1150" y="2139"/>
                  </a:lnTo>
                  <a:lnTo>
                    <a:pt x="1425" y="207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32700" y="4490750"/>
              <a:ext cx="46475" cy="56000"/>
            </a:xfrm>
            <a:custGeom>
              <a:avLst/>
              <a:gdLst/>
              <a:ahLst/>
              <a:cxnLst/>
              <a:rect l="l" t="t" r="r" b="b"/>
              <a:pathLst>
                <a:path w="1859" h="2240" extrusionOk="0">
                  <a:moveTo>
                    <a:pt x="1384" y="1"/>
                  </a:moveTo>
                  <a:lnTo>
                    <a:pt x="0" y="330"/>
                  </a:lnTo>
                  <a:lnTo>
                    <a:pt x="454" y="2240"/>
                  </a:lnTo>
                  <a:lnTo>
                    <a:pt x="1858" y="1906"/>
                  </a:lnTo>
                  <a:lnTo>
                    <a:pt x="1805" y="1678"/>
                  </a:lnTo>
                  <a:lnTo>
                    <a:pt x="652" y="1953"/>
                  </a:lnTo>
                  <a:lnTo>
                    <a:pt x="497" y="1306"/>
                  </a:lnTo>
                  <a:lnTo>
                    <a:pt x="1545" y="1056"/>
                  </a:lnTo>
                  <a:lnTo>
                    <a:pt x="1492" y="835"/>
                  </a:lnTo>
                  <a:lnTo>
                    <a:pt x="445" y="1083"/>
                  </a:lnTo>
                  <a:lnTo>
                    <a:pt x="307" y="504"/>
                  </a:lnTo>
                  <a:lnTo>
                    <a:pt x="1441" y="235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520725" y="4649550"/>
              <a:ext cx="41675" cy="53525"/>
            </a:xfrm>
            <a:custGeom>
              <a:avLst/>
              <a:gdLst/>
              <a:ahLst/>
              <a:cxnLst/>
              <a:rect l="l" t="t" r="r" b="b"/>
              <a:pathLst>
                <a:path w="1667" h="2141" extrusionOk="0">
                  <a:moveTo>
                    <a:pt x="1667" y="0"/>
                  </a:moveTo>
                  <a:lnTo>
                    <a:pt x="1376" y="70"/>
                  </a:lnTo>
                  <a:lnTo>
                    <a:pt x="1222" y="1825"/>
                  </a:lnTo>
                  <a:lnTo>
                    <a:pt x="286" y="329"/>
                  </a:lnTo>
                  <a:lnTo>
                    <a:pt x="1" y="397"/>
                  </a:lnTo>
                  <a:lnTo>
                    <a:pt x="1151" y="2141"/>
                  </a:lnTo>
                  <a:lnTo>
                    <a:pt x="1425" y="2075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579875" y="4643850"/>
              <a:ext cx="17925" cy="49275"/>
            </a:xfrm>
            <a:custGeom>
              <a:avLst/>
              <a:gdLst/>
              <a:ahLst/>
              <a:cxnLst/>
              <a:rect l="l" t="t" r="r" b="b"/>
              <a:pathLst>
                <a:path w="717" h="1971" extrusionOk="0">
                  <a:moveTo>
                    <a:pt x="262" y="1"/>
                  </a:moveTo>
                  <a:lnTo>
                    <a:pt x="1" y="62"/>
                  </a:lnTo>
                  <a:lnTo>
                    <a:pt x="455" y="1970"/>
                  </a:lnTo>
                  <a:lnTo>
                    <a:pt x="717" y="1909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608800" y="4633125"/>
              <a:ext cx="42750" cy="51825"/>
            </a:xfrm>
            <a:custGeom>
              <a:avLst/>
              <a:gdLst/>
              <a:ahLst/>
              <a:cxnLst/>
              <a:rect l="l" t="t" r="r" b="b"/>
              <a:pathLst>
                <a:path w="1710" h="2073" extrusionOk="0">
                  <a:moveTo>
                    <a:pt x="803" y="0"/>
                  </a:moveTo>
                  <a:cubicBezTo>
                    <a:pt x="727" y="0"/>
                    <a:pt x="648" y="10"/>
                    <a:pt x="566" y="30"/>
                  </a:cubicBezTo>
                  <a:cubicBezTo>
                    <a:pt x="353" y="80"/>
                    <a:pt x="203" y="174"/>
                    <a:pt x="115" y="312"/>
                  </a:cubicBezTo>
                  <a:cubicBezTo>
                    <a:pt x="26" y="449"/>
                    <a:pt x="0" y="604"/>
                    <a:pt x="40" y="775"/>
                  </a:cubicBezTo>
                  <a:cubicBezTo>
                    <a:pt x="79" y="935"/>
                    <a:pt x="166" y="1040"/>
                    <a:pt x="303" y="1091"/>
                  </a:cubicBezTo>
                  <a:cubicBezTo>
                    <a:pt x="382" y="1120"/>
                    <a:pt x="508" y="1135"/>
                    <a:pt x="681" y="1135"/>
                  </a:cubicBezTo>
                  <a:lnTo>
                    <a:pt x="945" y="1133"/>
                  </a:lnTo>
                  <a:cubicBezTo>
                    <a:pt x="1089" y="1133"/>
                    <a:pt x="1198" y="1146"/>
                    <a:pt x="1271" y="1175"/>
                  </a:cubicBezTo>
                  <a:cubicBezTo>
                    <a:pt x="1345" y="1204"/>
                    <a:pt x="1394" y="1270"/>
                    <a:pt x="1419" y="1375"/>
                  </a:cubicBezTo>
                  <a:cubicBezTo>
                    <a:pt x="1452" y="1514"/>
                    <a:pt x="1400" y="1627"/>
                    <a:pt x="1265" y="1717"/>
                  </a:cubicBezTo>
                  <a:cubicBezTo>
                    <a:pt x="1189" y="1764"/>
                    <a:pt x="1107" y="1799"/>
                    <a:pt x="1019" y="1819"/>
                  </a:cubicBezTo>
                  <a:cubicBezTo>
                    <a:pt x="953" y="1835"/>
                    <a:pt x="892" y="1842"/>
                    <a:pt x="836" y="1842"/>
                  </a:cubicBezTo>
                  <a:cubicBezTo>
                    <a:pt x="714" y="1842"/>
                    <a:pt x="614" y="1806"/>
                    <a:pt x="537" y="1733"/>
                  </a:cubicBezTo>
                  <a:cubicBezTo>
                    <a:pt x="477" y="1677"/>
                    <a:pt x="432" y="1594"/>
                    <a:pt x="400" y="1486"/>
                  </a:cubicBezTo>
                  <a:lnTo>
                    <a:pt x="157" y="1544"/>
                  </a:lnTo>
                  <a:cubicBezTo>
                    <a:pt x="203" y="1751"/>
                    <a:pt x="307" y="1898"/>
                    <a:pt x="466" y="1988"/>
                  </a:cubicBezTo>
                  <a:cubicBezTo>
                    <a:pt x="566" y="2044"/>
                    <a:pt x="679" y="2072"/>
                    <a:pt x="806" y="2072"/>
                  </a:cubicBezTo>
                  <a:cubicBezTo>
                    <a:pt x="883" y="2072"/>
                    <a:pt x="966" y="2062"/>
                    <a:pt x="1053" y="2041"/>
                  </a:cubicBezTo>
                  <a:cubicBezTo>
                    <a:pt x="1252" y="1994"/>
                    <a:pt x="1415" y="1907"/>
                    <a:pt x="1544" y="1780"/>
                  </a:cubicBezTo>
                  <a:cubicBezTo>
                    <a:pt x="1671" y="1653"/>
                    <a:pt x="1710" y="1485"/>
                    <a:pt x="1660" y="1274"/>
                  </a:cubicBezTo>
                  <a:cubicBezTo>
                    <a:pt x="1619" y="1104"/>
                    <a:pt x="1531" y="988"/>
                    <a:pt x="1392" y="927"/>
                  </a:cubicBezTo>
                  <a:cubicBezTo>
                    <a:pt x="1311" y="891"/>
                    <a:pt x="1205" y="875"/>
                    <a:pt x="1073" y="875"/>
                  </a:cubicBezTo>
                  <a:lnTo>
                    <a:pt x="800" y="875"/>
                  </a:lnTo>
                  <a:cubicBezTo>
                    <a:pt x="615" y="875"/>
                    <a:pt x="495" y="867"/>
                    <a:pt x="439" y="851"/>
                  </a:cubicBezTo>
                  <a:cubicBezTo>
                    <a:pt x="353" y="825"/>
                    <a:pt x="300" y="765"/>
                    <a:pt x="277" y="672"/>
                  </a:cubicBezTo>
                  <a:cubicBezTo>
                    <a:pt x="257" y="588"/>
                    <a:pt x="273" y="499"/>
                    <a:pt x="319" y="427"/>
                  </a:cubicBezTo>
                  <a:cubicBezTo>
                    <a:pt x="369" y="346"/>
                    <a:pt x="466" y="290"/>
                    <a:pt x="611" y="256"/>
                  </a:cubicBezTo>
                  <a:cubicBezTo>
                    <a:pt x="675" y="241"/>
                    <a:pt x="733" y="233"/>
                    <a:pt x="786" y="233"/>
                  </a:cubicBezTo>
                  <a:cubicBezTo>
                    <a:pt x="886" y="233"/>
                    <a:pt x="968" y="260"/>
                    <a:pt x="1032" y="312"/>
                  </a:cubicBezTo>
                  <a:cubicBezTo>
                    <a:pt x="1086" y="357"/>
                    <a:pt x="1131" y="430"/>
                    <a:pt x="1168" y="528"/>
                  </a:cubicBezTo>
                  <a:lnTo>
                    <a:pt x="1410" y="472"/>
                  </a:lnTo>
                  <a:cubicBezTo>
                    <a:pt x="1360" y="259"/>
                    <a:pt x="1255" y="120"/>
                    <a:pt x="1095" y="56"/>
                  </a:cubicBezTo>
                  <a:cubicBezTo>
                    <a:pt x="1004" y="19"/>
                    <a:pt x="907" y="0"/>
                    <a:pt x="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662700" y="4624150"/>
              <a:ext cx="17925" cy="49250"/>
            </a:xfrm>
            <a:custGeom>
              <a:avLst/>
              <a:gdLst/>
              <a:ahLst/>
              <a:cxnLst/>
              <a:rect l="l" t="t" r="r" b="b"/>
              <a:pathLst>
                <a:path w="717" h="1970" extrusionOk="0">
                  <a:moveTo>
                    <a:pt x="262" y="0"/>
                  </a:moveTo>
                  <a:lnTo>
                    <a:pt x="0" y="62"/>
                  </a:lnTo>
                  <a:lnTo>
                    <a:pt x="455" y="1970"/>
                  </a:lnTo>
                  <a:lnTo>
                    <a:pt x="717" y="19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685675" y="4611000"/>
              <a:ext cx="40075" cy="53125"/>
            </a:xfrm>
            <a:custGeom>
              <a:avLst/>
              <a:gdLst/>
              <a:ahLst/>
              <a:cxnLst/>
              <a:rect l="l" t="t" r="r" b="b"/>
              <a:pathLst>
                <a:path w="1603" h="2125" extrusionOk="0">
                  <a:moveTo>
                    <a:pt x="1549" y="1"/>
                  </a:moveTo>
                  <a:lnTo>
                    <a:pt x="1" y="368"/>
                  </a:lnTo>
                  <a:lnTo>
                    <a:pt x="56" y="596"/>
                  </a:lnTo>
                  <a:lnTo>
                    <a:pt x="699" y="442"/>
                  </a:lnTo>
                  <a:lnTo>
                    <a:pt x="1099" y="2125"/>
                  </a:lnTo>
                  <a:lnTo>
                    <a:pt x="1360" y="2063"/>
                  </a:lnTo>
                  <a:lnTo>
                    <a:pt x="960" y="383"/>
                  </a:lnTo>
                  <a:lnTo>
                    <a:pt x="1602" y="228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768225" y="4594925"/>
              <a:ext cx="39650" cy="53350"/>
            </a:xfrm>
            <a:custGeom>
              <a:avLst/>
              <a:gdLst/>
              <a:ahLst/>
              <a:cxnLst/>
              <a:rect l="l" t="t" r="r" b="b"/>
              <a:pathLst>
                <a:path w="1586" h="2134" extrusionOk="0">
                  <a:moveTo>
                    <a:pt x="989" y="243"/>
                  </a:moveTo>
                  <a:cubicBezTo>
                    <a:pt x="1017" y="243"/>
                    <a:pt x="1042" y="245"/>
                    <a:pt x="1065" y="250"/>
                  </a:cubicBezTo>
                  <a:cubicBezTo>
                    <a:pt x="1181" y="276"/>
                    <a:pt x="1255" y="358"/>
                    <a:pt x="1289" y="498"/>
                  </a:cubicBezTo>
                  <a:cubicBezTo>
                    <a:pt x="1318" y="624"/>
                    <a:pt x="1302" y="718"/>
                    <a:pt x="1242" y="785"/>
                  </a:cubicBezTo>
                  <a:cubicBezTo>
                    <a:pt x="1184" y="853"/>
                    <a:pt x="1095" y="898"/>
                    <a:pt x="981" y="926"/>
                  </a:cubicBezTo>
                  <a:lnTo>
                    <a:pt x="470" y="1047"/>
                  </a:lnTo>
                  <a:lnTo>
                    <a:pt x="313" y="385"/>
                  </a:lnTo>
                  <a:lnTo>
                    <a:pt x="823" y="264"/>
                  </a:lnTo>
                  <a:cubicBezTo>
                    <a:pt x="886" y="250"/>
                    <a:pt x="941" y="243"/>
                    <a:pt x="989" y="243"/>
                  </a:cubicBezTo>
                  <a:close/>
                  <a:moveTo>
                    <a:pt x="1027" y="1"/>
                  </a:moveTo>
                  <a:cubicBezTo>
                    <a:pt x="972" y="1"/>
                    <a:pt x="914" y="8"/>
                    <a:pt x="854" y="23"/>
                  </a:cubicBezTo>
                  <a:lnTo>
                    <a:pt x="0" y="226"/>
                  </a:lnTo>
                  <a:lnTo>
                    <a:pt x="455" y="2134"/>
                  </a:lnTo>
                  <a:lnTo>
                    <a:pt x="713" y="2073"/>
                  </a:lnTo>
                  <a:lnTo>
                    <a:pt x="521" y="1266"/>
                  </a:lnTo>
                  <a:lnTo>
                    <a:pt x="1116" y="1126"/>
                  </a:lnTo>
                  <a:cubicBezTo>
                    <a:pt x="1308" y="1081"/>
                    <a:pt x="1437" y="990"/>
                    <a:pt x="1504" y="858"/>
                  </a:cubicBezTo>
                  <a:cubicBezTo>
                    <a:pt x="1570" y="727"/>
                    <a:pt x="1586" y="577"/>
                    <a:pt x="1549" y="435"/>
                  </a:cubicBezTo>
                  <a:cubicBezTo>
                    <a:pt x="1508" y="263"/>
                    <a:pt x="1425" y="140"/>
                    <a:pt x="1297" y="69"/>
                  </a:cubicBezTo>
                  <a:cubicBezTo>
                    <a:pt x="1215" y="24"/>
                    <a:pt x="1126" y="1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24300" y="4583900"/>
              <a:ext cx="42625" cy="53775"/>
            </a:xfrm>
            <a:custGeom>
              <a:avLst/>
              <a:gdLst/>
              <a:ahLst/>
              <a:cxnLst/>
              <a:rect l="l" t="t" r="r" b="b"/>
              <a:pathLst>
                <a:path w="1705" h="2151" extrusionOk="0">
                  <a:moveTo>
                    <a:pt x="467" y="322"/>
                  </a:moveTo>
                  <a:lnTo>
                    <a:pt x="957" y="1096"/>
                  </a:lnTo>
                  <a:lnTo>
                    <a:pt x="361" y="1238"/>
                  </a:lnTo>
                  <a:lnTo>
                    <a:pt x="361" y="1238"/>
                  </a:lnTo>
                  <a:lnTo>
                    <a:pt x="467" y="322"/>
                  </a:lnTo>
                  <a:close/>
                  <a:moveTo>
                    <a:pt x="557" y="1"/>
                  </a:moveTo>
                  <a:lnTo>
                    <a:pt x="264" y="70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267" y="2086"/>
                  </a:lnTo>
                  <a:lnTo>
                    <a:pt x="336" y="1467"/>
                  </a:lnTo>
                  <a:lnTo>
                    <a:pt x="1091" y="1286"/>
                  </a:lnTo>
                  <a:lnTo>
                    <a:pt x="1422" y="1812"/>
                  </a:lnTo>
                  <a:lnTo>
                    <a:pt x="1704" y="1744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873300" y="4570150"/>
              <a:ext cx="42775" cy="51825"/>
            </a:xfrm>
            <a:custGeom>
              <a:avLst/>
              <a:gdLst/>
              <a:ahLst/>
              <a:cxnLst/>
              <a:rect l="l" t="t" r="r" b="b"/>
              <a:pathLst>
                <a:path w="1711" h="2073" extrusionOk="0">
                  <a:moveTo>
                    <a:pt x="798" y="1"/>
                  </a:moveTo>
                  <a:cubicBezTo>
                    <a:pt x="724" y="1"/>
                    <a:pt x="646" y="10"/>
                    <a:pt x="565" y="30"/>
                  </a:cubicBezTo>
                  <a:cubicBezTo>
                    <a:pt x="354" y="80"/>
                    <a:pt x="202" y="175"/>
                    <a:pt x="113" y="312"/>
                  </a:cubicBezTo>
                  <a:cubicBezTo>
                    <a:pt x="25" y="449"/>
                    <a:pt x="0" y="604"/>
                    <a:pt x="41" y="776"/>
                  </a:cubicBezTo>
                  <a:cubicBezTo>
                    <a:pt x="80" y="935"/>
                    <a:pt x="167" y="1039"/>
                    <a:pt x="302" y="1091"/>
                  </a:cubicBezTo>
                  <a:cubicBezTo>
                    <a:pt x="381" y="1120"/>
                    <a:pt x="507" y="1135"/>
                    <a:pt x="680" y="1135"/>
                  </a:cubicBezTo>
                  <a:lnTo>
                    <a:pt x="944" y="1133"/>
                  </a:lnTo>
                  <a:cubicBezTo>
                    <a:pt x="1088" y="1133"/>
                    <a:pt x="1197" y="1146"/>
                    <a:pt x="1271" y="1175"/>
                  </a:cubicBezTo>
                  <a:cubicBezTo>
                    <a:pt x="1344" y="1204"/>
                    <a:pt x="1394" y="1270"/>
                    <a:pt x="1418" y="1375"/>
                  </a:cubicBezTo>
                  <a:cubicBezTo>
                    <a:pt x="1452" y="1514"/>
                    <a:pt x="1400" y="1628"/>
                    <a:pt x="1263" y="1717"/>
                  </a:cubicBezTo>
                  <a:cubicBezTo>
                    <a:pt x="1189" y="1765"/>
                    <a:pt x="1105" y="1799"/>
                    <a:pt x="1018" y="1820"/>
                  </a:cubicBezTo>
                  <a:cubicBezTo>
                    <a:pt x="952" y="1836"/>
                    <a:pt x="891" y="1844"/>
                    <a:pt x="835" y="1844"/>
                  </a:cubicBezTo>
                  <a:cubicBezTo>
                    <a:pt x="713" y="1844"/>
                    <a:pt x="613" y="1807"/>
                    <a:pt x="536" y="1733"/>
                  </a:cubicBezTo>
                  <a:cubicBezTo>
                    <a:pt x="476" y="1676"/>
                    <a:pt x="431" y="1594"/>
                    <a:pt x="400" y="1488"/>
                  </a:cubicBezTo>
                  <a:lnTo>
                    <a:pt x="157" y="1544"/>
                  </a:lnTo>
                  <a:cubicBezTo>
                    <a:pt x="204" y="1751"/>
                    <a:pt x="305" y="1897"/>
                    <a:pt x="465" y="1988"/>
                  </a:cubicBezTo>
                  <a:cubicBezTo>
                    <a:pt x="564" y="2044"/>
                    <a:pt x="678" y="2072"/>
                    <a:pt x="805" y="2072"/>
                  </a:cubicBezTo>
                  <a:cubicBezTo>
                    <a:pt x="883" y="2072"/>
                    <a:pt x="965" y="2062"/>
                    <a:pt x="1052" y="2041"/>
                  </a:cubicBezTo>
                  <a:cubicBezTo>
                    <a:pt x="1250" y="1994"/>
                    <a:pt x="1415" y="1907"/>
                    <a:pt x="1542" y="1780"/>
                  </a:cubicBezTo>
                  <a:cubicBezTo>
                    <a:pt x="1671" y="1654"/>
                    <a:pt x="1710" y="1485"/>
                    <a:pt x="1660" y="1273"/>
                  </a:cubicBezTo>
                  <a:cubicBezTo>
                    <a:pt x="1620" y="1104"/>
                    <a:pt x="1529" y="988"/>
                    <a:pt x="1391" y="926"/>
                  </a:cubicBezTo>
                  <a:cubicBezTo>
                    <a:pt x="1310" y="891"/>
                    <a:pt x="1205" y="875"/>
                    <a:pt x="1073" y="875"/>
                  </a:cubicBezTo>
                  <a:lnTo>
                    <a:pt x="799" y="875"/>
                  </a:lnTo>
                  <a:cubicBezTo>
                    <a:pt x="615" y="875"/>
                    <a:pt x="494" y="867"/>
                    <a:pt x="438" y="851"/>
                  </a:cubicBezTo>
                  <a:cubicBezTo>
                    <a:pt x="354" y="825"/>
                    <a:pt x="299" y="765"/>
                    <a:pt x="276" y="672"/>
                  </a:cubicBezTo>
                  <a:cubicBezTo>
                    <a:pt x="257" y="588"/>
                    <a:pt x="271" y="499"/>
                    <a:pt x="320" y="426"/>
                  </a:cubicBezTo>
                  <a:cubicBezTo>
                    <a:pt x="368" y="346"/>
                    <a:pt x="465" y="289"/>
                    <a:pt x="612" y="256"/>
                  </a:cubicBezTo>
                  <a:cubicBezTo>
                    <a:pt x="675" y="240"/>
                    <a:pt x="733" y="233"/>
                    <a:pt x="786" y="233"/>
                  </a:cubicBezTo>
                  <a:cubicBezTo>
                    <a:pt x="885" y="233"/>
                    <a:pt x="967" y="259"/>
                    <a:pt x="1033" y="312"/>
                  </a:cubicBezTo>
                  <a:cubicBezTo>
                    <a:pt x="1086" y="357"/>
                    <a:pt x="1131" y="430"/>
                    <a:pt x="1168" y="528"/>
                  </a:cubicBezTo>
                  <a:lnTo>
                    <a:pt x="1410" y="470"/>
                  </a:lnTo>
                  <a:cubicBezTo>
                    <a:pt x="1360" y="259"/>
                    <a:pt x="1255" y="120"/>
                    <a:pt x="1096" y="57"/>
                  </a:cubicBezTo>
                  <a:cubicBezTo>
                    <a:pt x="1003" y="20"/>
                    <a:pt x="903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927650" y="4557250"/>
              <a:ext cx="42725" cy="51800"/>
            </a:xfrm>
            <a:custGeom>
              <a:avLst/>
              <a:gdLst/>
              <a:ahLst/>
              <a:cxnLst/>
              <a:rect l="l" t="t" r="r" b="b"/>
              <a:pathLst>
                <a:path w="1709" h="2072" extrusionOk="0">
                  <a:moveTo>
                    <a:pt x="801" y="0"/>
                  </a:moveTo>
                  <a:cubicBezTo>
                    <a:pt x="725" y="0"/>
                    <a:pt x="647" y="10"/>
                    <a:pt x="565" y="30"/>
                  </a:cubicBezTo>
                  <a:cubicBezTo>
                    <a:pt x="352" y="80"/>
                    <a:pt x="202" y="173"/>
                    <a:pt x="114" y="312"/>
                  </a:cubicBezTo>
                  <a:cubicBezTo>
                    <a:pt x="25" y="449"/>
                    <a:pt x="1" y="604"/>
                    <a:pt x="41" y="775"/>
                  </a:cubicBezTo>
                  <a:cubicBezTo>
                    <a:pt x="78" y="934"/>
                    <a:pt x="167" y="1039"/>
                    <a:pt x="302" y="1091"/>
                  </a:cubicBezTo>
                  <a:cubicBezTo>
                    <a:pt x="381" y="1120"/>
                    <a:pt x="507" y="1134"/>
                    <a:pt x="680" y="1134"/>
                  </a:cubicBezTo>
                  <a:lnTo>
                    <a:pt x="944" y="1133"/>
                  </a:lnTo>
                  <a:cubicBezTo>
                    <a:pt x="1088" y="1133"/>
                    <a:pt x="1197" y="1146"/>
                    <a:pt x="1270" y="1175"/>
                  </a:cubicBezTo>
                  <a:cubicBezTo>
                    <a:pt x="1344" y="1204"/>
                    <a:pt x="1393" y="1270"/>
                    <a:pt x="1418" y="1375"/>
                  </a:cubicBezTo>
                  <a:cubicBezTo>
                    <a:pt x="1451" y="1512"/>
                    <a:pt x="1399" y="1626"/>
                    <a:pt x="1264" y="1715"/>
                  </a:cubicBezTo>
                  <a:cubicBezTo>
                    <a:pt x="1189" y="1763"/>
                    <a:pt x="1105" y="1799"/>
                    <a:pt x="1018" y="1818"/>
                  </a:cubicBezTo>
                  <a:cubicBezTo>
                    <a:pt x="952" y="1834"/>
                    <a:pt x="891" y="1842"/>
                    <a:pt x="834" y="1842"/>
                  </a:cubicBezTo>
                  <a:cubicBezTo>
                    <a:pt x="713" y="1842"/>
                    <a:pt x="613" y="1805"/>
                    <a:pt x="536" y="1733"/>
                  </a:cubicBezTo>
                  <a:cubicBezTo>
                    <a:pt x="476" y="1675"/>
                    <a:pt x="431" y="1592"/>
                    <a:pt x="401" y="1486"/>
                  </a:cubicBezTo>
                  <a:lnTo>
                    <a:pt x="155" y="1544"/>
                  </a:lnTo>
                  <a:cubicBezTo>
                    <a:pt x="202" y="1751"/>
                    <a:pt x="305" y="1897"/>
                    <a:pt x="465" y="1988"/>
                  </a:cubicBezTo>
                  <a:cubicBezTo>
                    <a:pt x="564" y="2044"/>
                    <a:pt x="678" y="2072"/>
                    <a:pt x="805" y="2072"/>
                  </a:cubicBezTo>
                  <a:cubicBezTo>
                    <a:pt x="882" y="2072"/>
                    <a:pt x="964" y="2062"/>
                    <a:pt x="1052" y="2041"/>
                  </a:cubicBezTo>
                  <a:cubicBezTo>
                    <a:pt x="1251" y="1992"/>
                    <a:pt x="1414" y="1905"/>
                    <a:pt x="1543" y="1780"/>
                  </a:cubicBezTo>
                  <a:cubicBezTo>
                    <a:pt x="1670" y="1652"/>
                    <a:pt x="1709" y="1484"/>
                    <a:pt x="1659" y="1273"/>
                  </a:cubicBezTo>
                  <a:cubicBezTo>
                    <a:pt x="1618" y="1104"/>
                    <a:pt x="1528" y="988"/>
                    <a:pt x="1389" y="926"/>
                  </a:cubicBezTo>
                  <a:cubicBezTo>
                    <a:pt x="1310" y="891"/>
                    <a:pt x="1204" y="875"/>
                    <a:pt x="1072" y="875"/>
                  </a:cubicBezTo>
                  <a:lnTo>
                    <a:pt x="797" y="875"/>
                  </a:lnTo>
                  <a:cubicBezTo>
                    <a:pt x="614" y="875"/>
                    <a:pt x="493" y="867"/>
                    <a:pt x="438" y="851"/>
                  </a:cubicBezTo>
                  <a:cubicBezTo>
                    <a:pt x="352" y="825"/>
                    <a:pt x="297" y="765"/>
                    <a:pt x="276" y="672"/>
                  </a:cubicBezTo>
                  <a:cubicBezTo>
                    <a:pt x="255" y="588"/>
                    <a:pt x="272" y="497"/>
                    <a:pt x="318" y="425"/>
                  </a:cubicBezTo>
                  <a:cubicBezTo>
                    <a:pt x="367" y="346"/>
                    <a:pt x="465" y="289"/>
                    <a:pt x="610" y="254"/>
                  </a:cubicBezTo>
                  <a:cubicBezTo>
                    <a:pt x="672" y="239"/>
                    <a:pt x="729" y="232"/>
                    <a:pt x="782" y="232"/>
                  </a:cubicBezTo>
                  <a:cubicBezTo>
                    <a:pt x="883" y="232"/>
                    <a:pt x="967" y="259"/>
                    <a:pt x="1031" y="312"/>
                  </a:cubicBezTo>
                  <a:cubicBezTo>
                    <a:pt x="1084" y="357"/>
                    <a:pt x="1130" y="430"/>
                    <a:pt x="1167" y="528"/>
                  </a:cubicBezTo>
                  <a:lnTo>
                    <a:pt x="1410" y="470"/>
                  </a:lnTo>
                  <a:cubicBezTo>
                    <a:pt x="1359" y="257"/>
                    <a:pt x="1255" y="120"/>
                    <a:pt x="1096" y="55"/>
                  </a:cubicBezTo>
                  <a:cubicBezTo>
                    <a:pt x="1003" y="19"/>
                    <a:pt x="905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568175" y="4650725"/>
              <a:ext cx="403175" cy="99800"/>
            </a:xfrm>
            <a:custGeom>
              <a:avLst/>
              <a:gdLst/>
              <a:ahLst/>
              <a:cxnLst/>
              <a:rect l="l" t="t" r="r" b="b"/>
              <a:pathLst>
                <a:path w="16127" h="3992" extrusionOk="0">
                  <a:moveTo>
                    <a:pt x="16007" y="0"/>
                  </a:moveTo>
                  <a:cubicBezTo>
                    <a:pt x="15999" y="0"/>
                    <a:pt x="15990" y="1"/>
                    <a:pt x="15981" y="3"/>
                  </a:cubicBezTo>
                  <a:lnTo>
                    <a:pt x="128" y="3776"/>
                  </a:lnTo>
                  <a:cubicBezTo>
                    <a:pt x="1" y="3805"/>
                    <a:pt x="22" y="3992"/>
                    <a:pt x="153" y="3992"/>
                  </a:cubicBezTo>
                  <a:cubicBezTo>
                    <a:pt x="161" y="3992"/>
                    <a:pt x="170" y="3990"/>
                    <a:pt x="178" y="3989"/>
                  </a:cubicBezTo>
                  <a:lnTo>
                    <a:pt x="16031" y="216"/>
                  </a:lnTo>
                  <a:cubicBezTo>
                    <a:pt x="16091" y="202"/>
                    <a:pt x="16126" y="142"/>
                    <a:pt x="16112" y="84"/>
                  </a:cubicBezTo>
                  <a:cubicBezTo>
                    <a:pt x="16101" y="33"/>
                    <a:pt x="16056" y="0"/>
                    <a:pt x="16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515600" y="4429875"/>
              <a:ext cx="403200" cy="99850"/>
            </a:xfrm>
            <a:custGeom>
              <a:avLst/>
              <a:gdLst/>
              <a:ahLst/>
              <a:cxnLst/>
              <a:rect l="l" t="t" r="r" b="b"/>
              <a:pathLst>
                <a:path w="16128" h="3994" extrusionOk="0">
                  <a:moveTo>
                    <a:pt x="16007" y="1"/>
                  </a:moveTo>
                  <a:cubicBezTo>
                    <a:pt x="15999" y="1"/>
                    <a:pt x="15990" y="2"/>
                    <a:pt x="15981" y="4"/>
                  </a:cubicBezTo>
                  <a:lnTo>
                    <a:pt x="128" y="3778"/>
                  </a:lnTo>
                  <a:cubicBezTo>
                    <a:pt x="1" y="3807"/>
                    <a:pt x="23" y="3994"/>
                    <a:pt x="154" y="3994"/>
                  </a:cubicBezTo>
                  <a:cubicBezTo>
                    <a:pt x="162" y="3994"/>
                    <a:pt x="170" y="3992"/>
                    <a:pt x="178" y="3991"/>
                  </a:cubicBezTo>
                  <a:lnTo>
                    <a:pt x="16033" y="217"/>
                  </a:lnTo>
                  <a:cubicBezTo>
                    <a:pt x="16091" y="202"/>
                    <a:pt x="16128" y="144"/>
                    <a:pt x="16113" y="84"/>
                  </a:cubicBezTo>
                  <a:cubicBezTo>
                    <a:pt x="16101" y="35"/>
                    <a:pt x="16057" y="1"/>
                    <a:pt x="16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6"/>
          <p:cNvGrpSpPr/>
          <p:nvPr/>
        </p:nvGrpSpPr>
        <p:grpSpPr>
          <a:xfrm rot="10800000">
            <a:off x="-212555" y="303181"/>
            <a:ext cx="1125737" cy="53616"/>
            <a:chOff x="4428800" y="3858025"/>
            <a:chExt cx="568382" cy="27072"/>
          </a:xfrm>
        </p:grpSpPr>
        <p:sp>
          <p:nvSpPr>
            <p:cNvPr id="938" name="Google Shape;938;p6"/>
            <p:cNvSpPr/>
            <p:nvPr/>
          </p:nvSpPr>
          <p:spPr>
            <a:xfrm>
              <a:off x="4428800" y="3858025"/>
              <a:ext cx="568382" cy="3090"/>
            </a:xfrm>
            <a:custGeom>
              <a:avLst/>
              <a:gdLst/>
              <a:ahLst/>
              <a:cxnLst/>
              <a:rect l="l" t="t" r="r" b="b"/>
              <a:pathLst>
                <a:path w="13794" h="75" extrusionOk="0">
                  <a:moveTo>
                    <a:pt x="0" y="0"/>
                  </a:moveTo>
                  <a:lnTo>
                    <a:pt x="0" y="74"/>
                  </a:lnTo>
                  <a:lnTo>
                    <a:pt x="13794" y="74"/>
                  </a:lnTo>
                  <a:lnTo>
                    <a:pt x="1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48956" y="3882048"/>
              <a:ext cx="207920" cy="3049"/>
            </a:xfrm>
            <a:custGeom>
              <a:avLst/>
              <a:gdLst/>
              <a:ahLst/>
              <a:cxnLst/>
              <a:rect l="l" t="t" r="r" b="b"/>
              <a:pathLst>
                <a:path w="5046" h="74" extrusionOk="0">
                  <a:moveTo>
                    <a:pt x="0" y="1"/>
                  </a:moveTo>
                  <a:lnTo>
                    <a:pt x="0" y="74"/>
                  </a:lnTo>
                  <a:lnTo>
                    <a:pt x="5046" y="74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oogle Shape;20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1" name="Google Shape;2051;p16"/>
          <p:cNvSpPr txBox="1">
            <a:spLocks noGrp="1"/>
          </p:cNvSpPr>
          <p:nvPr>
            <p:ph type="title"/>
          </p:nvPr>
        </p:nvSpPr>
        <p:spPr>
          <a:xfrm>
            <a:off x="911500" y="3114425"/>
            <a:ext cx="7320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52" name="Google Shape;2052;p16"/>
          <p:cNvSpPr txBox="1">
            <a:spLocks noGrp="1"/>
          </p:cNvSpPr>
          <p:nvPr>
            <p:ph type="subTitle" idx="1"/>
          </p:nvPr>
        </p:nvSpPr>
        <p:spPr>
          <a:xfrm>
            <a:off x="911600" y="1544575"/>
            <a:ext cx="7320900" cy="14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2053" name="Google Shape;20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55250" y="3750963"/>
            <a:ext cx="51435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4" name="Google Shape;2054;p16"/>
          <p:cNvGrpSpPr/>
          <p:nvPr/>
        </p:nvGrpSpPr>
        <p:grpSpPr>
          <a:xfrm>
            <a:off x="8351571" y="633015"/>
            <a:ext cx="1946809" cy="1269743"/>
            <a:chOff x="5468533" y="763389"/>
            <a:chExt cx="1268114" cy="827194"/>
          </a:xfrm>
        </p:grpSpPr>
        <p:sp>
          <p:nvSpPr>
            <p:cNvPr id="2055" name="Google Shape;2055;p16"/>
            <p:cNvSpPr/>
            <p:nvPr/>
          </p:nvSpPr>
          <p:spPr>
            <a:xfrm>
              <a:off x="5468533" y="763389"/>
              <a:ext cx="1268114" cy="827194"/>
            </a:xfrm>
            <a:custGeom>
              <a:avLst/>
              <a:gdLst/>
              <a:ahLst/>
              <a:cxnLst/>
              <a:rect l="l" t="t" r="r" b="b"/>
              <a:pathLst>
                <a:path w="32094" h="20935" extrusionOk="0">
                  <a:moveTo>
                    <a:pt x="4135" y="1448"/>
                  </a:moveTo>
                  <a:lnTo>
                    <a:pt x="30628" y="7083"/>
                  </a:lnTo>
                  <a:lnTo>
                    <a:pt x="27984" y="19509"/>
                  </a:lnTo>
                  <a:lnTo>
                    <a:pt x="1493" y="13873"/>
                  </a:lnTo>
                  <a:lnTo>
                    <a:pt x="4135" y="1448"/>
                  </a:lnTo>
                  <a:close/>
                  <a:moveTo>
                    <a:pt x="3373" y="0"/>
                  </a:moveTo>
                  <a:cubicBezTo>
                    <a:pt x="3294" y="0"/>
                    <a:pt x="3214" y="50"/>
                    <a:pt x="3169" y="217"/>
                  </a:cubicBezTo>
                  <a:lnTo>
                    <a:pt x="3391" y="1101"/>
                  </a:lnTo>
                  <a:lnTo>
                    <a:pt x="2830" y="1819"/>
                  </a:lnTo>
                  <a:lnTo>
                    <a:pt x="3051" y="2701"/>
                  </a:lnTo>
                  <a:lnTo>
                    <a:pt x="2490" y="3417"/>
                  </a:lnTo>
                  <a:lnTo>
                    <a:pt x="2712" y="4299"/>
                  </a:lnTo>
                  <a:lnTo>
                    <a:pt x="2149" y="5015"/>
                  </a:lnTo>
                  <a:lnTo>
                    <a:pt x="2372" y="5898"/>
                  </a:lnTo>
                  <a:lnTo>
                    <a:pt x="1807" y="6615"/>
                  </a:lnTo>
                  <a:lnTo>
                    <a:pt x="2030" y="7498"/>
                  </a:lnTo>
                  <a:lnTo>
                    <a:pt x="1469" y="8212"/>
                  </a:lnTo>
                  <a:lnTo>
                    <a:pt x="1690" y="9094"/>
                  </a:lnTo>
                  <a:lnTo>
                    <a:pt x="1130" y="9810"/>
                  </a:lnTo>
                  <a:lnTo>
                    <a:pt x="1351" y="10691"/>
                  </a:lnTo>
                  <a:lnTo>
                    <a:pt x="790" y="11406"/>
                  </a:lnTo>
                  <a:lnTo>
                    <a:pt x="1012" y="12288"/>
                  </a:lnTo>
                  <a:lnTo>
                    <a:pt x="451" y="13004"/>
                  </a:lnTo>
                  <a:lnTo>
                    <a:pt x="672" y="13886"/>
                  </a:lnTo>
                  <a:lnTo>
                    <a:pt x="111" y="14601"/>
                  </a:lnTo>
                  <a:cubicBezTo>
                    <a:pt x="111" y="14601"/>
                    <a:pt x="0" y="14901"/>
                    <a:pt x="299" y="14901"/>
                  </a:cubicBezTo>
                  <a:cubicBezTo>
                    <a:pt x="343" y="14901"/>
                    <a:pt x="397" y="14895"/>
                    <a:pt x="461" y="14880"/>
                  </a:cubicBezTo>
                  <a:lnTo>
                    <a:pt x="1370" y="14665"/>
                  </a:lnTo>
                  <a:lnTo>
                    <a:pt x="2115" y="15233"/>
                  </a:lnTo>
                  <a:lnTo>
                    <a:pt x="3025" y="15017"/>
                  </a:lnTo>
                  <a:lnTo>
                    <a:pt x="3767" y="15583"/>
                  </a:lnTo>
                  <a:lnTo>
                    <a:pt x="4675" y="15368"/>
                  </a:lnTo>
                  <a:lnTo>
                    <a:pt x="5418" y="15934"/>
                  </a:lnTo>
                  <a:lnTo>
                    <a:pt x="6327" y="15718"/>
                  </a:lnTo>
                  <a:lnTo>
                    <a:pt x="7070" y="16286"/>
                  </a:lnTo>
                  <a:lnTo>
                    <a:pt x="7978" y="16070"/>
                  </a:lnTo>
                  <a:lnTo>
                    <a:pt x="8720" y="16638"/>
                  </a:lnTo>
                  <a:lnTo>
                    <a:pt x="9630" y="16422"/>
                  </a:lnTo>
                  <a:lnTo>
                    <a:pt x="10370" y="16988"/>
                  </a:lnTo>
                  <a:lnTo>
                    <a:pt x="11280" y="16773"/>
                  </a:lnTo>
                  <a:lnTo>
                    <a:pt x="12020" y="17339"/>
                  </a:lnTo>
                  <a:lnTo>
                    <a:pt x="12928" y="17123"/>
                  </a:lnTo>
                  <a:lnTo>
                    <a:pt x="13670" y="17691"/>
                  </a:lnTo>
                  <a:lnTo>
                    <a:pt x="14580" y="17475"/>
                  </a:lnTo>
                  <a:lnTo>
                    <a:pt x="15321" y="18041"/>
                  </a:lnTo>
                  <a:lnTo>
                    <a:pt x="16230" y="17825"/>
                  </a:lnTo>
                  <a:lnTo>
                    <a:pt x="16971" y="18392"/>
                  </a:lnTo>
                  <a:lnTo>
                    <a:pt x="17879" y="18176"/>
                  </a:lnTo>
                  <a:lnTo>
                    <a:pt x="18621" y="18742"/>
                  </a:lnTo>
                  <a:lnTo>
                    <a:pt x="19529" y="18528"/>
                  </a:lnTo>
                  <a:lnTo>
                    <a:pt x="20271" y="19094"/>
                  </a:lnTo>
                  <a:lnTo>
                    <a:pt x="21179" y="18878"/>
                  </a:lnTo>
                  <a:lnTo>
                    <a:pt x="21921" y="19446"/>
                  </a:lnTo>
                  <a:lnTo>
                    <a:pt x="22828" y="19230"/>
                  </a:lnTo>
                  <a:lnTo>
                    <a:pt x="23570" y="19796"/>
                  </a:lnTo>
                  <a:lnTo>
                    <a:pt x="24476" y="19579"/>
                  </a:lnTo>
                  <a:lnTo>
                    <a:pt x="25218" y="20147"/>
                  </a:lnTo>
                  <a:lnTo>
                    <a:pt x="26126" y="19931"/>
                  </a:lnTo>
                  <a:lnTo>
                    <a:pt x="26866" y="20497"/>
                  </a:lnTo>
                  <a:lnTo>
                    <a:pt x="27774" y="20281"/>
                  </a:lnTo>
                  <a:lnTo>
                    <a:pt x="28516" y="20849"/>
                  </a:lnTo>
                  <a:cubicBezTo>
                    <a:pt x="28599" y="20911"/>
                    <a:pt x="28667" y="20935"/>
                    <a:pt x="28723" y="20935"/>
                  </a:cubicBezTo>
                  <a:cubicBezTo>
                    <a:pt x="28888" y="20935"/>
                    <a:pt x="28949" y="20736"/>
                    <a:pt x="28949" y="20736"/>
                  </a:cubicBezTo>
                  <a:lnTo>
                    <a:pt x="28726" y="19852"/>
                  </a:lnTo>
                  <a:lnTo>
                    <a:pt x="29289" y="19134"/>
                  </a:lnTo>
                  <a:lnTo>
                    <a:pt x="29066" y="18252"/>
                  </a:lnTo>
                  <a:lnTo>
                    <a:pt x="29628" y="17536"/>
                  </a:lnTo>
                  <a:lnTo>
                    <a:pt x="29407" y="16654"/>
                  </a:lnTo>
                  <a:lnTo>
                    <a:pt x="29968" y="15938"/>
                  </a:lnTo>
                  <a:lnTo>
                    <a:pt x="29747" y="15055"/>
                  </a:lnTo>
                  <a:lnTo>
                    <a:pt x="30308" y="14339"/>
                  </a:lnTo>
                  <a:lnTo>
                    <a:pt x="30086" y="13457"/>
                  </a:lnTo>
                  <a:lnTo>
                    <a:pt x="30647" y="12743"/>
                  </a:lnTo>
                  <a:lnTo>
                    <a:pt x="30426" y="11860"/>
                  </a:lnTo>
                  <a:lnTo>
                    <a:pt x="30986" y="11144"/>
                  </a:lnTo>
                  <a:lnTo>
                    <a:pt x="30765" y="10262"/>
                  </a:lnTo>
                  <a:lnTo>
                    <a:pt x="31326" y="9547"/>
                  </a:lnTo>
                  <a:lnTo>
                    <a:pt x="31103" y="8665"/>
                  </a:lnTo>
                  <a:lnTo>
                    <a:pt x="31665" y="7951"/>
                  </a:lnTo>
                  <a:lnTo>
                    <a:pt x="31444" y="7069"/>
                  </a:lnTo>
                  <a:lnTo>
                    <a:pt x="32010" y="6354"/>
                  </a:lnTo>
                  <a:cubicBezTo>
                    <a:pt x="32093" y="6101"/>
                    <a:pt x="31958" y="6049"/>
                    <a:pt x="31832" y="6049"/>
                  </a:cubicBezTo>
                  <a:cubicBezTo>
                    <a:pt x="31744" y="6049"/>
                    <a:pt x="31660" y="6075"/>
                    <a:pt x="31660" y="6075"/>
                  </a:cubicBezTo>
                  <a:lnTo>
                    <a:pt x="30750" y="6290"/>
                  </a:lnTo>
                  <a:lnTo>
                    <a:pt x="30007" y="5722"/>
                  </a:lnTo>
                  <a:lnTo>
                    <a:pt x="29097" y="5938"/>
                  </a:lnTo>
                  <a:lnTo>
                    <a:pt x="28353" y="5370"/>
                  </a:lnTo>
                  <a:lnTo>
                    <a:pt x="27445" y="5586"/>
                  </a:lnTo>
                  <a:lnTo>
                    <a:pt x="26702" y="5020"/>
                  </a:lnTo>
                  <a:lnTo>
                    <a:pt x="25794" y="5235"/>
                  </a:lnTo>
                  <a:lnTo>
                    <a:pt x="25050" y="4669"/>
                  </a:lnTo>
                  <a:lnTo>
                    <a:pt x="24142" y="4885"/>
                  </a:lnTo>
                  <a:lnTo>
                    <a:pt x="23400" y="4317"/>
                  </a:lnTo>
                  <a:lnTo>
                    <a:pt x="22492" y="4533"/>
                  </a:lnTo>
                  <a:lnTo>
                    <a:pt x="21750" y="3965"/>
                  </a:lnTo>
                  <a:lnTo>
                    <a:pt x="20842" y="4181"/>
                  </a:lnTo>
                  <a:lnTo>
                    <a:pt x="20100" y="3615"/>
                  </a:lnTo>
                  <a:lnTo>
                    <a:pt x="19192" y="3831"/>
                  </a:lnTo>
                  <a:lnTo>
                    <a:pt x="18450" y="3264"/>
                  </a:lnTo>
                  <a:lnTo>
                    <a:pt x="17541" y="3480"/>
                  </a:lnTo>
                  <a:lnTo>
                    <a:pt x="16799" y="2914"/>
                  </a:lnTo>
                  <a:lnTo>
                    <a:pt x="15891" y="3130"/>
                  </a:lnTo>
                  <a:lnTo>
                    <a:pt x="15149" y="2564"/>
                  </a:lnTo>
                  <a:lnTo>
                    <a:pt x="14241" y="2778"/>
                  </a:lnTo>
                  <a:lnTo>
                    <a:pt x="13499" y="2212"/>
                  </a:lnTo>
                  <a:lnTo>
                    <a:pt x="12591" y="2428"/>
                  </a:lnTo>
                  <a:lnTo>
                    <a:pt x="11849" y="1861"/>
                  </a:lnTo>
                  <a:lnTo>
                    <a:pt x="10941" y="2077"/>
                  </a:lnTo>
                  <a:lnTo>
                    <a:pt x="10199" y="1511"/>
                  </a:lnTo>
                  <a:lnTo>
                    <a:pt x="9293" y="1727"/>
                  </a:lnTo>
                  <a:lnTo>
                    <a:pt x="8551" y="1159"/>
                  </a:lnTo>
                  <a:lnTo>
                    <a:pt x="7641" y="1373"/>
                  </a:lnTo>
                  <a:lnTo>
                    <a:pt x="6899" y="807"/>
                  </a:lnTo>
                  <a:lnTo>
                    <a:pt x="5993" y="1024"/>
                  </a:lnTo>
                  <a:lnTo>
                    <a:pt x="5251" y="456"/>
                  </a:lnTo>
                  <a:lnTo>
                    <a:pt x="4344" y="672"/>
                  </a:lnTo>
                  <a:lnTo>
                    <a:pt x="3602" y="106"/>
                  </a:lnTo>
                  <a:cubicBezTo>
                    <a:pt x="3602" y="106"/>
                    <a:pt x="3489" y="0"/>
                    <a:pt x="3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5549217" y="842690"/>
              <a:ext cx="1107772" cy="669381"/>
            </a:xfrm>
            <a:custGeom>
              <a:avLst/>
              <a:gdLst/>
              <a:ahLst/>
              <a:cxnLst/>
              <a:rect l="l" t="t" r="r" b="b"/>
              <a:pathLst>
                <a:path w="28036" h="16941" extrusionOk="0">
                  <a:moveTo>
                    <a:pt x="2607" y="233"/>
                  </a:moveTo>
                  <a:lnTo>
                    <a:pt x="27792" y="5589"/>
                  </a:lnTo>
                  <a:lnTo>
                    <a:pt x="25428" y="16708"/>
                  </a:lnTo>
                  <a:lnTo>
                    <a:pt x="243" y="11352"/>
                  </a:lnTo>
                  <a:lnTo>
                    <a:pt x="2607" y="233"/>
                  </a:lnTo>
                  <a:close/>
                  <a:moveTo>
                    <a:pt x="2525" y="1"/>
                  </a:moveTo>
                  <a:cubicBezTo>
                    <a:pt x="2505" y="1"/>
                    <a:pt x="2486" y="7"/>
                    <a:pt x="2468" y="18"/>
                  </a:cubicBezTo>
                  <a:cubicBezTo>
                    <a:pt x="2444" y="33"/>
                    <a:pt x="2428" y="57"/>
                    <a:pt x="2423" y="84"/>
                  </a:cubicBezTo>
                  <a:lnTo>
                    <a:pt x="14" y="11411"/>
                  </a:lnTo>
                  <a:cubicBezTo>
                    <a:pt x="1" y="11468"/>
                    <a:pt x="38" y="11524"/>
                    <a:pt x="96" y="11536"/>
                  </a:cubicBezTo>
                  <a:lnTo>
                    <a:pt x="25487" y="16937"/>
                  </a:lnTo>
                  <a:cubicBezTo>
                    <a:pt x="25494" y="16939"/>
                    <a:pt x="25502" y="16940"/>
                    <a:pt x="25510" y="16940"/>
                  </a:cubicBezTo>
                  <a:cubicBezTo>
                    <a:pt x="25531" y="16940"/>
                    <a:pt x="25552" y="16934"/>
                    <a:pt x="25570" y="16923"/>
                  </a:cubicBezTo>
                  <a:cubicBezTo>
                    <a:pt x="25592" y="16908"/>
                    <a:pt x="25608" y="16884"/>
                    <a:pt x="25615" y="16856"/>
                  </a:cubicBezTo>
                  <a:lnTo>
                    <a:pt x="28024" y="5529"/>
                  </a:lnTo>
                  <a:cubicBezTo>
                    <a:pt x="28036" y="5473"/>
                    <a:pt x="28000" y="5416"/>
                    <a:pt x="27942" y="5403"/>
                  </a:cubicBezTo>
                  <a:lnTo>
                    <a:pt x="2549" y="4"/>
                  </a:lnTo>
                  <a:cubicBezTo>
                    <a:pt x="2541" y="2"/>
                    <a:pt x="2533" y="1"/>
                    <a:pt x="2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6420350" y="1030612"/>
              <a:ext cx="103523" cy="449889"/>
            </a:xfrm>
            <a:custGeom>
              <a:avLst/>
              <a:gdLst/>
              <a:ahLst/>
              <a:cxnLst/>
              <a:rect l="l" t="t" r="r" b="b"/>
              <a:pathLst>
                <a:path w="2620" h="11386" extrusionOk="0">
                  <a:moveTo>
                    <a:pt x="2413" y="1"/>
                  </a:moveTo>
                  <a:lnTo>
                    <a:pt x="0" y="11342"/>
                  </a:lnTo>
                  <a:lnTo>
                    <a:pt x="208" y="11386"/>
                  </a:lnTo>
                  <a:lnTo>
                    <a:pt x="2619" y="44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5642388" y="1255951"/>
              <a:ext cx="709605" cy="158801"/>
            </a:xfrm>
            <a:custGeom>
              <a:avLst/>
              <a:gdLst/>
              <a:ahLst/>
              <a:cxnLst/>
              <a:rect l="l" t="t" r="r" b="b"/>
              <a:pathLst>
                <a:path w="17959" h="4019" extrusionOk="0">
                  <a:moveTo>
                    <a:pt x="46" y="1"/>
                  </a:moveTo>
                  <a:lnTo>
                    <a:pt x="1" y="207"/>
                  </a:lnTo>
                  <a:lnTo>
                    <a:pt x="17915" y="4018"/>
                  </a:lnTo>
                  <a:lnTo>
                    <a:pt x="17958" y="3810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5826714" y="1089169"/>
              <a:ext cx="56858" cy="70648"/>
            </a:xfrm>
            <a:custGeom>
              <a:avLst/>
              <a:gdLst/>
              <a:ahLst/>
              <a:cxnLst/>
              <a:rect l="l" t="t" r="r" b="b"/>
              <a:pathLst>
                <a:path w="1439" h="1788" extrusionOk="0">
                  <a:moveTo>
                    <a:pt x="1013" y="264"/>
                  </a:moveTo>
                  <a:lnTo>
                    <a:pt x="1107" y="1027"/>
                  </a:lnTo>
                  <a:lnTo>
                    <a:pt x="602" y="920"/>
                  </a:lnTo>
                  <a:lnTo>
                    <a:pt x="1013" y="264"/>
                  </a:lnTo>
                  <a:close/>
                  <a:moveTo>
                    <a:pt x="950" y="1"/>
                  </a:moveTo>
                  <a:lnTo>
                    <a:pt x="0" y="1483"/>
                  </a:lnTo>
                  <a:lnTo>
                    <a:pt x="224" y="1530"/>
                  </a:lnTo>
                  <a:lnTo>
                    <a:pt x="502" y="1085"/>
                  </a:lnTo>
                  <a:lnTo>
                    <a:pt x="1139" y="1220"/>
                  </a:lnTo>
                  <a:lnTo>
                    <a:pt x="1199" y="1738"/>
                  </a:lnTo>
                  <a:lnTo>
                    <a:pt x="1439" y="1788"/>
                  </a:lnTo>
                  <a:lnTo>
                    <a:pt x="1197" y="53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5905660" y="1100865"/>
              <a:ext cx="61086" cy="74758"/>
            </a:xfrm>
            <a:custGeom>
              <a:avLst/>
              <a:gdLst/>
              <a:ahLst/>
              <a:cxnLst/>
              <a:rect l="l" t="t" r="r" b="b"/>
              <a:pathLst>
                <a:path w="1546" h="1892" extrusionOk="0">
                  <a:moveTo>
                    <a:pt x="523" y="234"/>
                  </a:moveTo>
                  <a:lnTo>
                    <a:pt x="1041" y="345"/>
                  </a:lnTo>
                  <a:cubicBezTo>
                    <a:pt x="1102" y="355"/>
                    <a:pt x="1159" y="379"/>
                    <a:pt x="1209" y="415"/>
                  </a:cubicBezTo>
                  <a:cubicBezTo>
                    <a:pt x="1280" y="474"/>
                    <a:pt x="1304" y="560"/>
                    <a:pt x="1280" y="676"/>
                  </a:cubicBezTo>
                  <a:cubicBezTo>
                    <a:pt x="1257" y="782"/>
                    <a:pt x="1213" y="850"/>
                    <a:pt x="1146" y="879"/>
                  </a:cubicBezTo>
                  <a:cubicBezTo>
                    <a:pt x="1108" y="895"/>
                    <a:pt x="1064" y="903"/>
                    <a:pt x="1015" y="903"/>
                  </a:cubicBezTo>
                  <a:cubicBezTo>
                    <a:pt x="978" y="903"/>
                    <a:pt x="938" y="898"/>
                    <a:pt x="896" y="889"/>
                  </a:cubicBezTo>
                  <a:lnTo>
                    <a:pt x="405" y="786"/>
                  </a:lnTo>
                  <a:lnTo>
                    <a:pt x="523" y="234"/>
                  </a:lnTo>
                  <a:close/>
                  <a:moveTo>
                    <a:pt x="346" y="0"/>
                  </a:moveTo>
                  <a:lnTo>
                    <a:pt x="1" y="1613"/>
                  </a:lnTo>
                  <a:lnTo>
                    <a:pt x="220" y="1660"/>
                  </a:lnTo>
                  <a:lnTo>
                    <a:pt x="367" y="968"/>
                  </a:lnTo>
                  <a:lnTo>
                    <a:pt x="849" y="1071"/>
                  </a:lnTo>
                  <a:cubicBezTo>
                    <a:pt x="936" y="1089"/>
                    <a:pt x="997" y="1113"/>
                    <a:pt x="1034" y="1140"/>
                  </a:cubicBezTo>
                  <a:cubicBezTo>
                    <a:pt x="1097" y="1192"/>
                    <a:pt x="1120" y="1271"/>
                    <a:pt x="1102" y="1377"/>
                  </a:cubicBezTo>
                  <a:lnTo>
                    <a:pt x="1059" y="1648"/>
                  </a:lnTo>
                  <a:cubicBezTo>
                    <a:pt x="1050" y="1690"/>
                    <a:pt x="1046" y="1734"/>
                    <a:pt x="1042" y="1777"/>
                  </a:cubicBezTo>
                  <a:cubicBezTo>
                    <a:pt x="1042" y="1797"/>
                    <a:pt x="1044" y="1816"/>
                    <a:pt x="1049" y="1835"/>
                  </a:cubicBezTo>
                  <a:lnTo>
                    <a:pt x="1317" y="1892"/>
                  </a:lnTo>
                  <a:lnTo>
                    <a:pt x="1325" y="1856"/>
                  </a:lnTo>
                  <a:cubicBezTo>
                    <a:pt x="1292" y="1834"/>
                    <a:pt x="1278" y="1797"/>
                    <a:pt x="1275" y="1742"/>
                  </a:cubicBezTo>
                  <a:cubicBezTo>
                    <a:pt x="1275" y="1695"/>
                    <a:pt x="1280" y="1648"/>
                    <a:pt x="1289" y="1602"/>
                  </a:cubicBezTo>
                  <a:lnTo>
                    <a:pt x="1326" y="1384"/>
                  </a:lnTo>
                  <a:cubicBezTo>
                    <a:pt x="1342" y="1289"/>
                    <a:pt x="1339" y="1218"/>
                    <a:pt x="1317" y="1169"/>
                  </a:cubicBezTo>
                  <a:cubicBezTo>
                    <a:pt x="1289" y="1116"/>
                    <a:pt x="1247" y="1069"/>
                    <a:pt x="1196" y="1039"/>
                  </a:cubicBezTo>
                  <a:cubicBezTo>
                    <a:pt x="1270" y="1019"/>
                    <a:pt x="1339" y="981"/>
                    <a:pt x="1394" y="926"/>
                  </a:cubicBezTo>
                  <a:cubicBezTo>
                    <a:pt x="1447" y="873"/>
                    <a:pt x="1484" y="798"/>
                    <a:pt x="1505" y="702"/>
                  </a:cubicBezTo>
                  <a:cubicBezTo>
                    <a:pt x="1546" y="516"/>
                    <a:pt x="1497" y="374"/>
                    <a:pt x="1363" y="274"/>
                  </a:cubicBezTo>
                  <a:cubicBezTo>
                    <a:pt x="1292" y="221"/>
                    <a:pt x="1199" y="182"/>
                    <a:pt x="1078" y="157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5983144" y="1117342"/>
              <a:ext cx="60968" cy="74797"/>
            </a:xfrm>
            <a:custGeom>
              <a:avLst/>
              <a:gdLst/>
              <a:ahLst/>
              <a:cxnLst/>
              <a:rect l="l" t="t" r="r" b="b"/>
              <a:pathLst>
                <a:path w="1543" h="1893" extrusionOk="0">
                  <a:moveTo>
                    <a:pt x="522" y="235"/>
                  </a:moveTo>
                  <a:lnTo>
                    <a:pt x="1039" y="344"/>
                  </a:lnTo>
                  <a:cubicBezTo>
                    <a:pt x="1099" y="354"/>
                    <a:pt x="1157" y="378"/>
                    <a:pt x="1207" y="414"/>
                  </a:cubicBezTo>
                  <a:cubicBezTo>
                    <a:pt x="1278" y="473"/>
                    <a:pt x="1302" y="560"/>
                    <a:pt x="1278" y="675"/>
                  </a:cubicBezTo>
                  <a:cubicBezTo>
                    <a:pt x="1256" y="781"/>
                    <a:pt x="1210" y="849"/>
                    <a:pt x="1144" y="878"/>
                  </a:cubicBezTo>
                  <a:cubicBezTo>
                    <a:pt x="1105" y="895"/>
                    <a:pt x="1062" y="903"/>
                    <a:pt x="1013" y="903"/>
                  </a:cubicBezTo>
                  <a:cubicBezTo>
                    <a:pt x="977" y="903"/>
                    <a:pt x="937" y="898"/>
                    <a:pt x="894" y="889"/>
                  </a:cubicBezTo>
                  <a:lnTo>
                    <a:pt x="404" y="785"/>
                  </a:lnTo>
                  <a:lnTo>
                    <a:pt x="522" y="235"/>
                  </a:lnTo>
                  <a:close/>
                  <a:moveTo>
                    <a:pt x="343" y="1"/>
                  </a:moveTo>
                  <a:lnTo>
                    <a:pt x="1" y="1612"/>
                  </a:lnTo>
                  <a:lnTo>
                    <a:pt x="219" y="1659"/>
                  </a:lnTo>
                  <a:lnTo>
                    <a:pt x="365" y="969"/>
                  </a:lnTo>
                  <a:lnTo>
                    <a:pt x="848" y="1070"/>
                  </a:lnTo>
                  <a:cubicBezTo>
                    <a:pt x="935" y="1089"/>
                    <a:pt x="996" y="1112"/>
                    <a:pt x="1033" y="1141"/>
                  </a:cubicBezTo>
                  <a:cubicBezTo>
                    <a:pt x="1096" y="1191"/>
                    <a:pt x="1118" y="1270"/>
                    <a:pt x="1101" y="1377"/>
                  </a:cubicBezTo>
                  <a:lnTo>
                    <a:pt x="1057" y="1648"/>
                  </a:lnTo>
                  <a:cubicBezTo>
                    <a:pt x="1049" y="1691"/>
                    <a:pt x="1044" y="1735"/>
                    <a:pt x="1041" y="1778"/>
                  </a:cubicBezTo>
                  <a:cubicBezTo>
                    <a:pt x="1041" y="1798"/>
                    <a:pt x="1043" y="1817"/>
                    <a:pt x="1048" y="1835"/>
                  </a:cubicBezTo>
                  <a:lnTo>
                    <a:pt x="1315" y="1893"/>
                  </a:lnTo>
                  <a:lnTo>
                    <a:pt x="1323" y="1856"/>
                  </a:lnTo>
                  <a:cubicBezTo>
                    <a:pt x="1293" y="1833"/>
                    <a:pt x="1277" y="1796"/>
                    <a:pt x="1273" y="1743"/>
                  </a:cubicBezTo>
                  <a:cubicBezTo>
                    <a:pt x="1273" y="1694"/>
                    <a:pt x="1278" y="1648"/>
                    <a:pt x="1288" y="1601"/>
                  </a:cubicBezTo>
                  <a:lnTo>
                    <a:pt x="1325" y="1383"/>
                  </a:lnTo>
                  <a:cubicBezTo>
                    <a:pt x="1343" y="1289"/>
                    <a:pt x="1338" y="1217"/>
                    <a:pt x="1315" y="1169"/>
                  </a:cubicBezTo>
                  <a:cubicBezTo>
                    <a:pt x="1288" y="1115"/>
                    <a:pt x="1246" y="1070"/>
                    <a:pt x="1194" y="1038"/>
                  </a:cubicBezTo>
                  <a:cubicBezTo>
                    <a:pt x="1268" y="1019"/>
                    <a:pt x="1338" y="980"/>
                    <a:pt x="1393" y="925"/>
                  </a:cubicBezTo>
                  <a:cubicBezTo>
                    <a:pt x="1446" y="872"/>
                    <a:pt x="1483" y="798"/>
                    <a:pt x="1502" y="701"/>
                  </a:cubicBezTo>
                  <a:cubicBezTo>
                    <a:pt x="1543" y="517"/>
                    <a:pt x="1496" y="373"/>
                    <a:pt x="1362" y="273"/>
                  </a:cubicBezTo>
                  <a:cubicBezTo>
                    <a:pt x="1291" y="220"/>
                    <a:pt x="1196" y="181"/>
                    <a:pt x="1075" y="156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6061418" y="1133976"/>
              <a:ext cx="22285" cy="65551"/>
            </a:xfrm>
            <a:custGeom>
              <a:avLst/>
              <a:gdLst/>
              <a:ahLst/>
              <a:cxnLst/>
              <a:rect l="l" t="t" r="r" b="b"/>
              <a:pathLst>
                <a:path w="564" h="1659" extrusionOk="0">
                  <a:moveTo>
                    <a:pt x="344" y="1"/>
                  </a:moveTo>
                  <a:lnTo>
                    <a:pt x="0" y="1612"/>
                  </a:lnTo>
                  <a:lnTo>
                    <a:pt x="221" y="1659"/>
                  </a:lnTo>
                  <a:lnTo>
                    <a:pt x="563" y="48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6106541" y="1140693"/>
              <a:ext cx="55555" cy="70569"/>
            </a:xfrm>
            <a:custGeom>
              <a:avLst/>
              <a:gdLst/>
              <a:ahLst/>
              <a:cxnLst/>
              <a:rect l="l" t="t" r="r" b="b"/>
              <a:pathLst>
                <a:path w="1406" h="1786" extrusionOk="0">
                  <a:moveTo>
                    <a:pt x="0" y="0"/>
                  </a:moveTo>
                  <a:lnTo>
                    <a:pt x="244" y="1737"/>
                  </a:lnTo>
                  <a:lnTo>
                    <a:pt x="474" y="1786"/>
                  </a:lnTo>
                  <a:lnTo>
                    <a:pt x="1405" y="300"/>
                  </a:lnTo>
                  <a:lnTo>
                    <a:pt x="1162" y="248"/>
                  </a:lnTo>
                  <a:lnTo>
                    <a:pt x="412" y="1523"/>
                  </a:lnTo>
                  <a:lnTo>
                    <a:pt x="24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6170789" y="1157249"/>
              <a:ext cx="59782" cy="73651"/>
            </a:xfrm>
            <a:custGeom>
              <a:avLst/>
              <a:gdLst/>
              <a:ahLst/>
              <a:cxnLst/>
              <a:rect l="l" t="t" r="r" b="b"/>
              <a:pathLst>
                <a:path w="1513" h="1864" extrusionOk="0">
                  <a:moveTo>
                    <a:pt x="344" y="0"/>
                  </a:moveTo>
                  <a:lnTo>
                    <a:pt x="0" y="1612"/>
                  </a:lnTo>
                  <a:lnTo>
                    <a:pt x="1186" y="1863"/>
                  </a:lnTo>
                  <a:lnTo>
                    <a:pt x="1226" y="1671"/>
                  </a:lnTo>
                  <a:lnTo>
                    <a:pt x="253" y="1465"/>
                  </a:lnTo>
                  <a:lnTo>
                    <a:pt x="369" y="918"/>
                  </a:lnTo>
                  <a:lnTo>
                    <a:pt x="1253" y="1107"/>
                  </a:lnTo>
                  <a:lnTo>
                    <a:pt x="1294" y="920"/>
                  </a:lnTo>
                  <a:lnTo>
                    <a:pt x="410" y="733"/>
                  </a:lnTo>
                  <a:lnTo>
                    <a:pt x="513" y="244"/>
                  </a:lnTo>
                  <a:lnTo>
                    <a:pt x="1471" y="447"/>
                  </a:lnTo>
                  <a:lnTo>
                    <a:pt x="1513" y="249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5719082" y="1172106"/>
              <a:ext cx="55515" cy="70530"/>
            </a:xfrm>
            <a:custGeom>
              <a:avLst/>
              <a:gdLst/>
              <a:ahLst/>
              <a:cxnLst/>
              <a:rect l="l" t="t" r="r" b="b"/>
              <a:pathLst>
                <a:path w="1405" h="1785" extrusionOk="0">
                  <a:moveTo>
                    <a:pt x="0" y="0"/>
                  </a:moveTo>
                  <a:lnTo>
                    <a:pt x="244" y="1736"/>
                  </a:lnTo>
                  <a:lnTo>
                    <a:pt x="474" y="1784"/>
                  </a:lnTo>
                  <a:lnTo>
                    <a:pt x="1405" y="299"/>
                  </a:lnTo>
                  <a:lnTo>
                    <a:pt x="1161" y="247"/>
                  </a:lnTo>
                  <a:lnTo>
                    <a:pt x="411" y="1521"/>
                  </a:lnTo>
                  <a:lnTo>
                    <a:pt x="24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5784396" y="1188859"/>
              <a:ext cx="22325" cy="65551"/>
            </a:xfrm>
            <a:custGeom>
              <a:avLst/>
              <a:gdLst/>
              <a:ahLst/>
              <a:cxnLst/>
              <a:rect l="l" t="t" r="r" b="b"/>
              <a:pathLst>
                <a:path w="565" h="1659" extrusionOk="0">
                  <a:moveTo>
                    <a:pt x="344" y="0"/>
                  </a:moveTo>
                  <a:lnTo>
                    <a:pt x="0" y="1612"/>
                  </a:lnTo>
                  <a:lnTo>
                    <a:pt x="221" y="1658"/>
                  </a:lnTo>
                  <a:lnTo>
                    <a:pt x="565" y="47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5820708" y="1198777"/>
              <a:ext cx="55950" cy="68910"/>
            </a:xfrm>
            <a:custGeom>
              <a:avLst/>
              <a:gdLst/>
              <a:ahLst/>
              <a:cxnLst/>
              <a:rect l="l" t="t" r="r" b="b"/>
              <a:pathLst>
                <a:path w="1416" h="1744" extrusionOk="0">
                  <a:moveTo>
                    <a:pt x="722" y="0"/>
                  </a:moveTo>
                  <a:cubicBezTo>
                    <a:pt x="618" y="0"/>
                    <a:pt x="528" y="24"/>
                    <a:pt x="452" y="72"/>
                  </a:cubicBezTo>
                  <a:cubicBezTo>
                    <a:pt x="334" y="143"/>
                    <a:pt x="260" y="253"/>
                    <a:pt x="230" y="396"/>
                  </a:cubicBezTo>
                  <a:cubicBezTo>
                    <a:pt x="201" y="530"/>
                    <a:pt x="230" y="641"/>
                    <a:pt x="315" y="730"/>
                  </a:cubicBezTo>
                  <a:cubicBezTo>
                    <a:pt x="363" y="782"/>
                    <a:pt x="454" y="836"/>
                    <a:pt x="586" y="899"/>
                  </a:cubicBezTo>
                  <a:lnTo>
                    <a:pt x="788" y="993"/>
                  </a:lnTo>
                  <a:cubicBezTo>
                    <a:pt x="896" y="1045"/>
                    <a:pt x="973" y="1093"/>
                    <a:pt x="1020" y="1143"/>
                  </a:cubicBezTo>
                  <a:cubicBezTo>
                    <a:pt x="1065" y="1191"/>
                    <a:pt x="1078" y="1259"/>
                    <a:pt x="1060" y="1346"/>
                  </a:cubicBezTo>
                  <a:cubicBezTo>
                    <a:pt x="1034" y="1464"/>
                    <a:pt x="954" y="1532"/>
                    <a:pt x="820" y="1551"/>
                  </a:cubicBezTo>
                  <a:cubicBezTo>
                    <a:pt x="794" y="1554"/>
                    <a:pt x="768" y="1555"/>
                    <a:pt x="742" y="1555"/>
                  </a:cubicBezTo>
                  <a:cubicBezTo>
                    <a:pt x="693" y="1555"/>
                    <a:pt x="645" y="1550"/>
                    <a:pt x="597" y="1540"/>
                  </a:cubicBezTo>
                  <a:cubicBezTo>
                    <a:pt x="420" y="1503"/>
                    <a:pt x="309" y="1422"/>
                    <a:pt x="262" y="1301"/>
                  </a:cubicBezTo>
                  <a:cubicBezTo>
                    <a:pt x="238" y="1236"/>
                    <a:pt x="233" y="1157"/>
                    <a:pt x="247" y="1066"/>
                  </a:cubicBezTo>
                  <a:lnTo>
                    <a:pt x="39" y="1022"/>
                  </a:lnTo>
                  <a:lnTo>
                    <a:pt x="39" y="1022"/>
                  </a:lnTo>
                  <a:cubicBezTo>
                    <a:pt x="1" y="1195"/>
                    <a:pt x="25" y="1343"/>
                    <a:pt x="113" y="1470"/>
                  </a:cubicBezTo>
                  <a:cubicBezTo>
                    <a:pt x="202" y="1596"/>
                    <a:pt x="346" y="1680"/>
                    <a:pt x="541" y="1720"/>
                  </a:cubicBezTo>
                  <a:cubicBezTo>
                    <a:pt x="605" y="1736"/>
                    <a:pt x="671" y="1743"/>
                    <a:pt x="737" y="1743"/>
                  </a:cubicBezTo>
                  <a:cubicBezTo>
                    <a:pt x="828" y="1743"/>
                    <a:pt x="920" y="1729"/>
                    <a:pt x="1007" y="1699"/>
                  </a:cubicBezTo>
                  <a:cubicBezTo>
                    <a:pt x="1149" y="1649"/>
                    <a:pt x="1239" y="1535"/>
                    <a:pt x="1278" y="1357"/>
                  </a:cubicBezTo>
                  <a:cubicBezTo>
                    <a:pt x="1309" y="1214"/>
                    <a:pt x="1281" y="1095"/>
                    <a:pt x="1199" y="998"/>
                  </a:cubicBezTo>
                  <a:cubicBezTo>
                    <a:pt x="1151" y="941"/>
                    <a:pt x="1076" y="891"/>
                    <a:pt x="976" y="843"/>
                  </a:cubicBezTo>
                  <a:lnTo>
                    <a:pt x="768" y="745"/>
                  </a:lnTo>
                  <a:cubicBezTo>
                    <a:pt x="628" y="678"/>
                    <a:pt x="541" y="630"/>
                    <a:pt x="504" y="598"/>
                  </a:cubicBezTo>
                  <a:cubicBezTo>
                    <a:pt x="449" y="549"/>
                    <a:pt x="425" y="474"/>
                    <a:pt x="444" y="404"/>
                  </a:cubicBezTo>
                  <a:cubicBezTo>
                    <a:pt x="460" y="332"/>
                    <a:pt x="504" y="270"/>
                    <a:pt x="565" y="232"/>
                  </a:cubicBezTo>
                  <a:cubicBezTo>
                    <a:pt x="606" y="206"/>
                    <a:pt x="658" y="193"/>
                    <a:pt x="721" y="193"/>
                  </a:cubicBezTo>
                  <a:cubicBezTo>
                    <a:pt x="760" y="193"/>
                    <a:pt x="802" y="198"/>
                    <a:pt x="849" y="207"/>
                  </a:cubicBezTo>
                  <a:cubicBezTo>
                    <a:pt x="1002" y="240"/>
                    <a:pt x="1101" y="306"/>
                    <a:pt x="1147" y="403"/>
                  </a:cubicBezTo>
                  <a:cubicBezTo>
                    <a:pt x="1172" y="456"/>
                    <a:pt x="1180" y="527"/>
                    <a:pt x="1172" y="616"/>
                  </a:cubicBezTo>
                  <a:lnTo>
                    <a:pt x="1378" y="659"/>
                  </a:lnTo>
                  <a:cubicBezTo>
                    <a:pt x="1415" y="480"/>
                    <a:pt x="1386" y="338"/>
                    <a:pt x="1288" y="232"/>
                  </a:cubicBezTo>
                  <a:cubicBezTo>
                    <a:pt x="1191" y="125"/>
                    <a:pt x="1060" y="54"/>
                    <a:pt x="896" y="20"/>
                  </a:cubicBezTo>
                  <a:cubicBezTo>
                    <a:pt x="834" y="7"/>
                    <a:pt x="776" y="0"/>
                    <a:pt x="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5894873" y="1212369"/>
              <a:ext cx="22285" cy="65551"/>
            </a:xfrm>
            <a:custGeom>
              <a:avLst/>
              <a:gdLst/>
              <a:ahLst/>
              <a:cxnLst/>
              <a:rect l="l" t="t" r="r" b="b"/>
              <a:pathLst>
                <a:path w="564" h="1659" extrusionOk="0">
                  <a:moveTo>
                    <a:pt x="344" y="1"/>
                  </a:moveTo>
                  <a:lnTo>
                    <a:pt x="1" y="1612"/>
                  </a:lnTo>
                  <a:lnTo>
                    <a:pt x="222" y="1659"/>
                  </a:lnTo>
                  <a:lnTo>
                    <a:pt x="564" y="47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5937507" y="1218889"/>
              <a:ext cx="53263" cy="70135"/>
            </a:xfrm>
            <a:custGeom>
              <a:avLst/>
              <a:gdLst/>
              <a:ahLst/>
              <a:cxnLst/>
              <a:rect l="l" t="t" r="r" b="b"/>
              <a:pathLst>
                <a:path w="1348" h="1775" extrusionOk="0">
                  <a:moveTo>
                    <a:pt x="41" y="0"/>
                  </a:moveTo>
                  <a:lnTo>
                    <a:pt x="1" y="192"/>
                  </a:lnTo>
                  <a:lnTo>
                    <a:pt x="544" y="308"/>
                  </a:lnTo>
                  <a:lnTo>
                    <a:pt x="241" y="1727"/>
                  </a:lnTo>
                  <a:lnTo>
                    <a:pt x="462" y="1774"/>
                  </a:lnTo>
                  <a:lnTo>
                    <a:pt x="764" y="355"/>
                  </a:lnTo>
                  <a:lnTo>
                    <a:pt x="1307" y="471"/>
                  </a:lnTo>
                  <a:lnTo>
                    <a:pt x="1348" y="27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6035735" y="1242320"/>
              <a:ext cx="58202" cy="65512"/>
            </a:xfrm>
            <a:custGeom>
              <a:avLst/>
              <a:gdLst/>
              <a:ahLst/>
              <a:cxnLst/>
              <a:rect l="l" t="t" r="r" b="b"/>
              <a:pathLst>
                <a:path w="1473" h="1658" extrusionOk="0">
                  <a:moveTo>
                    <a:pt x="521" y="234"/>
                  </a:moveTo>
                  <a:lnTo>
                    <a:pt x="952" y="326"/>
                  </a:lnTo>
                  <a:cubicBezTo>
                    <a:pt x="1034" y="344"/>
                    <a:pt x="1099" y="368"/>
                    <a:pt x="1142" y="402"/>
                  </a:cubicBezTo>
                  <a:lnTo>
                    <a:pt x="1141" y="402"/>
                  </a:lnTo>
                  <a:cubicBezTo>
                    <a:pt x="1220" y="462"/>
                    <a:pt x="1246" y="552"/>
                    <a:pt x="1221" y="670"/>
                  </a:cubicBezTo>
                  <a:cubicBezTo>
                    <a:pt x="1199" y="776"/>
                    <a:pt x="1154" y="843"/>
                    <a:pt x="1083" y="872"/>
                  </a:cubicBezTo>
                  <a:cubicBezTo>
                    <a:pt x="1042" y="889"/>
                    <a:pt x="997" y="897"/>
                    <a:pt x="946" y="897"/>
                  </a:cubicBezTo>
                  <a:cubicBezTo>
                    <a:pt x="911" y="897"/>
                    <a:pt x="873" y="893"/>
                    <a:pt x="833" y="884"/>
                  </a:cubicBezTo>
                  <a:lnTo>
                    <a:pt x="402" y="793"/>
                  </a:lnTo>
                  <a:lnTo>
                    <a:pt x="521" y="234"/>
                  </a:lnTo>
                  <a:close/>
                  <a:moveTo>
                    <a:pt x="342" y="1"/>
                  </a:moveTo>
                  <a:lnTo>
                    <a:pt x="0" y="1612"/>
                  </a:lnTo>
                  <a:lnTo>
                    <a:pt x="218" y="1657"/>
                  </a:lnTo>
                  <a:lnTo>
                    <a:pt x="363" y="976"/>
                  </a:lnTo>
                  <a:lnTo>
                    <a:pt x="866" y="1084"/>
                  </a:lnTo>
                  <a:cubicBezTo>
                    <a:pt x="915" y="1095"/>
                    <a:pt x="961" y="1100"/>
                    <a:pt x="1004" y="1100"/>
                  </a:cubicBezTo>
                  <a:cubicBezTo>
                    <a:pt x="1103" y="1100"/>
                    <a:pt x="1187" y="1073"/>
                    <a:pt x="1255" y="1020"/>
                  </a:cubicBezTo>
                  <a:cubicBezTo>
                    <a:pt x="1352" y="946"/>
                    <a:pt x="1418" y="838"/>
                    <a:pt x="1442" y="717"/>
                  </a:cubicBezTo>
                  <a:cubicBezTo>
                    <a:pt x="1473" y="570"/>
                    <a:pt x="1454" y="447"/>
                    <a:pt x="1383" y="347"/>
                  </a:cubicBezTo>
                  <a:cubicBezTo>
                    <a:pt x="1312" y="249"/>
                    <a:pt x="1205" y="183"/>
                    <a:pt x="1063" y="154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6095399" y="1260100"/>
              <a:ext cx="56819" cy="70648"/>
            </a:xfrm>
            <a:custGeom>
              <a:avLst/>
              <a:gdLst/>
              <a:ahLst/>
              <a:cxnLst/>
              <a:rect l="l" t="t" r="r" b="b"/>
              <a:pathLst>
                <a:path w="1438" h="1788" extrusionOk="0">
                  <a:moveTo>
                    <a:pt x="1013" y="264"/>
                  </a:moveTo>
                  <a:lnTo>
                    <a:pt x="1105" y="1028"/>
                  </a:lnTo>
                  <a:lnTo>
                    <a:pt x="602" y="920"/>
                  </a:lnTo>
                  <a:lnTo>
                    <a:pt x="1013" y="264"/>
                  </a:lnTo>
                  <a:close/>
                  <a:moveTo>
                    <a:pt x="950" y="1"/>
                  </a:moveTo>
                  <a:lnTo>
                    <a:pt x="0" y="1483"/>
                  </a:lnTo>
                  <a:lnTo>
                    <a:pt x="224" y="1530"/>
                  </a:lnTo>
                  <a:lnTo>
                    <a:pt x="502" y="1084"/>
                  </a:lnTo>
                  <a:lnTo>
                    <a:pt x="1139" y="1220"/>
                  </a:lnTo>
                  <a:lnTo>
                    <a:pt x="1198" y="1738"/>
                  </a:lnTo>
                  <a:lnTo>
                    <a:pt x="1437" y="1788"/>
                  </a:lnTo>
                  <a:lnTo>
                    <a:pt x="1195" y="54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6173633" y="1273811"/>
              <a:ext cx="55871" cy="68910"/>
            </a:xfrm>
            <a:custGeom>
              <a:avLst/>
              <a:gdLst/>
              <a:ahLst/>
              <a:cxnLst/>
              <a:rect l="l" t="t" r="r" b="b"/>
              <a:pathLst>
                <a:path w="1414" h="1744" extrusionOk="0">
                  <a:moveTo>
                    <a:pt x="722" y="1"/>
                  </a:moveTo>
                  <a:cubicBezTo>
                    <a:pt x="618" y="1"/>
                    <a:pt x="527" y="24"/>
                    <a:pt x="451" y="71"/>
                  </a:cubicBezTo>
                  <a:cubicBezTo>
                    <a:pt x="333" y="144"/>
                    <a:pt x="259" y="252"/>
                    <a:pt x="228" y="397"/>
                  </a:cubicBezTo>
                  <a:cubicBezTo>
                    <a:pt x="201" y="531"/>
                    <a:pt x="228" y="642"/>
                    <a:pt x="314" y="731"/>
                  </a:cubicBezTo>
                  <a:cubicBezTo>
                    <a:pt x="362" y="781"/>
                    <a:pt x="452" y="837"/>
                    <a:pt x="583" y="899"/>
                  </a:cubicBezTo>
                  <a:lnTo>
                    <a:pt x="784" y="994"/>
                  </a:lnTo>
                  <a:cubicBezTo>
                    <a:pt x="894" y="1046"/>
                    <a:pt x="972" y="1094"/>
                    <a:pt x="1018" y="1142"/>
                  </a:cubicBezTo>
                  <a:cubicBezTo>
                    <a:pt x="1064" y="1191"/>
                    <a:pt x="1076" y="1260"/>
                    <a:pt x="1059" y="1347"/>
                  </a:cubicBezTo>
                  <a:cubicBezTo>
                    <a:pt x="1033" y="1465"/>
                    <a:pt x="954" y="1533"/>
                    <a:pt x="818" y="1550"/>
                  </a:cubicBezTo>
                  <a:cubicBezTo>
                    <a:pt x="791" y="1554"/>
                    <a:pt x="762" y="1556"/>
                    <a:pt x="734" y="1556"/>
                  </a:cubicBezTo>
                  <a:cubicBezTo>
                    <a:pt x="688" y="1556"/>
                    <a:pt x="641" y="1551"/>
                    <a:pt x="596" y="1541"/>
                  </a:cubicBezTo>
                  <a:cubicBezTo>
                    <a:pt x="418" y="1502"/>
                    <a:pt x="307" y="1423"/>
                    <a:pt x="260" y="1302"/>
                  </a:cubicBezTo>
                  <a:cubicBezTo>
                    <a:pt x="236" y="1226"/>
                    <a:pt x="230" y="1144"/>
                    <a:pt x="246" y="1066"/>
                  </a:cubicBezTo>
                  <a:lnTo>
                    <a:pt x="39" y="1021"/>
                  </a:lnTo>
                  <a:lnTo>
                    <a:pt x="39" y="1021"/>
                  </a:lnTo>
                  <a:cubicBezTo>
                    <a:pt x="1" y="1194"/>
                    <a:pt x="25" y="1344"/>
                    <a:pt x="114" y="1470"/>
                  </a:cubicBezTo>
                  <a:cubicBezTo>
                    <a:pt x="202" y="1595"/>
                    <a:pt x="344" y="1679"/>
                    <a:pt x="539" y="1720"/>
                  </a:cubicBezTo>
                  <a:cubicBezTo>
                    <a:pt x="605" y="1735"/>
                    <a:pt x="672" y="1743"/>
                    <a:pt x="739" y="1743"/>
                  </a:cubicBezTo>
                  <a:cubicBezTo>
                    <a:pt x="830" y="1743"/>
                    <a:pt x="919" y="1729"/>
                    <a:pt x="1005" y="1700"/>
                  </a:cubicBezTo>
                  <a:cubicBezTo>
                    <a:pt x="1149" y="1650"/>
                    <a:pt x="1239" y="1536"/>
                    <a:pt x="1276" y="1357"/>
                  </a:cubicBezTo>
                  <a:cubicBezTo>
                    <a:pt x="1307" y="1213"/>
                    <a:pt x="1281" y="1094"/>
                    <a:pt x="1197" y="997"/>
                  </a:cubicBezTo>
                  <a:cubicBezTo>
                    <a:pt x="1151" y="942"/>
                    <a:pt x="1075" y="891"/>
                    <a:pt x="975" y="844"/>
                  </a:cubicBezTo>
                  <a:lnTo>
                    <a:pt x="767" y="746"/>
                  </a:lnTo>
                  <a:cubicBezTo>
                    <a:pt x="626" y="679"/>
                    <a:pt x="539" y="629"/>
                    <a:pt x="502" y="597"/>
                  </a:cubicBezTo>
                  <a:cubicBezTo>
                    <a:pt x="446" y="547"/>
                    <a:pt x="426" y="483"/>
                    <a:pt x="443" y="404"/>
                  </a:cubicBezTo>
                  <a:cubicBezTo>
                    <a:pt x="459" y="333"/>
                    <a:pt x="502" y="271"/>
                    <a:pt x="564" y="233"/>
                  </a:cubicBezTo>
                  <a:cubicBezTo>
                    <a:pt x="604" y="207"/>
                    <a:pt x="657" y="194"/>
                    <a:pt x="719" y="194"/>
                  </a:cubicBezTo>
                  <a:cubicBezTo>
                    <a:pt x="758" y="194"/>
                    <a:pt x="801" y="199"/>
                    <a:pt x="847" y="208"/>
                  </a:cubicBezTo>
                  <a:cubicBezTo>
                    <a:pt x="1001" y="241"/>
                    <a:pt x="1099" y="307"/>
                    <a:pt x="1146" y="404"/>
                  </a:cubicBezTo>
                  <a:cubicBezTo>
                    <a:pt x="1170" y="457"/>
                    <a:pt x="1178" y="528"/>
                    <a:pt x="1170" y="616"/>
                  </a:cubicBezTo>
                  <a:lnTo>
                    <a:pt x="1375" y="660"/>
                  </a:lnTo>
                  <a:cubicBezTo>
                    <a:pt x="1413" y="481"/>
                    <a:pt x="1384" y="337"/>
                    <a:pt x="1286" y="233"/>
                  </a:cubicBezTo>
                  <a:cubicBezTo>
                    <a:pt x="1189" y="126"/>
                    <a:pt x="1059" y="55"/>
                    <a:pt x="894" y="20"/>
                  </a:cubicBezTo>
                  <a:cubicBezTo>
                    <a:pt x="833" y="7"/>
                    <a:pt x="776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6246099" y="1289260"/>
              <a:ext cx="55910" cy="68910"/>
            </a:xfrm>
            <a:custGeom>
              <a:avLst/>
              <a:gdLst/>
              <a:ahLst/>
              <a:cxnLst/>
              <a:rect l="l" t="t" r="r" b="b"/>
              <a:pathLst>
                <a:path w="1415" h="1744" extrusionOk="0">
                  <a:moveTo>
                    <a:pt x="721" y="1"/>
                  </a:moveTo>
                  <a:cubicBezTo>
                    <a:pt x="618" y="1"/>
                    <a:pt x="528" y="25"/>
                    <a:pt x="450" y="72"/>
                  </a:cubicBezTo>
                  <a:cubicBezTo>
                    <a:pt x="334" y="143"/>
                    <a:pt x="260" y="251"/>
                    <a:pt x="229" y="396"/>
                  </a:cubicBezTo>
                  <a:cubicBezTo>
                    <a:pt x="200" y="530"/>
                    <a:pt x="229" y="642"/>
                    <a:pt x="313" y="730"/>
                  </a:cubicBezTo>
                  <a:cubicBezTo>
                    <a:pt x="363" y="780"/>
                    <a:pt x="454" y="837"/>
                    <a:pt x="584" y="898"/>
                  </a:cubicBezTo>
                  <a:lnTo>
                    <a:pt x="786" y="993"/>
                  </a:lnTo>
                  <a:cubicBezTo>
                    <a:pt x="896" y="1045"/>
                    <a:pt x="973" y="1093"/>
                    <a:pt x="1018" y="1142"/>
                  </a:cubicBezTo>
                  <a:cubicBezTo>
                    <a:pt x="1065" y="1192"/>
                    <a:pt x="1078" y="1259"/>
                    <a:pt x="1058" y="1346"/>
                  </a:cubicBezTo>
                  <a:cubicBezTo>
                    <a:pt x="1034" y="1464"/>
                    <a:pt x="954" y="1532"/>
                    <a:pt x="820" y="1550"/>
                  </a:cubicBezTo>
                  <a:cubicBezTo>
                    <a:pt x="792" y="1553"/>
                    <a:pt x="764" y="1555"/>
                    <a:pt x="736" y="1555"/>
                  </a:cubicBezTo>
                  <a:cubicBezTo>
                    <a:pt x="689" y="1555"/>
                    <a:pt x="643" y="1550"/>
                    <a:pt x="597" y="1540"/>
                  </a:cubicBezTo>
                  <a:cubicBezTo>
                    <a:pt x="420" y="1501"/>
                    <a:pt x="309" y="1422"/>
                    <a:pt x="262" y="1301"/>
                  </a:cubicBezTo>
                  <a:cubicBezTo>
                    <a:pt x="236" y="1225"/>
                    <a:pt x="231" y="1143"/>
                    <a:pt x="247" y="1066"/>
                  </a:cubicBezTo>
                  <a:lnTo>
                    <a:pt x="39" y="1022"/>
                  </a:lnTo>
                  <a:lnTo>
                    <a:pt x="39" y="1022"/>
                  </a:lnTo>
                  <a:cubicBezTo>
                    <a:pt x="0" y="1195"/>
                    <a:pt x="25" y="1343"/>
                    <a:pt x="113" y="1471"/>
                  </a:cubicBezTo>
                  <a:cubicBezTo>
                    <a:pt x="202" y="1596"/>
                    <a:pt x="344" y="1680"/>
                    <a:pt x="539" y="1721"/>
                  </a:cubicBezTo>
                  <a:cubicBezTo>
                    <a:pt x="604" y="1736"/>
                    <a:pt x="669" y="1744"/>
                    <a:pt x="735" y="1744"/>
                  </a:cubicBezTo>
                  <a:cubicBezTo>
                    <a:pt x="827" y="1744"/>
                    <a:pt x="918" y="1729"/>
                    <a:pt x="1005" y="1700"/>
                  </a:cubicBezTo>
                  <a:cubicBezTo>
                    <a:pt x="1149" y="1650"/>
                    <a:pt x="1239" y="1535"/>
                    <a:pt x="1276" y="1358"/>
                  </a:cubicBezTo>
                  <a:cubicBezTo>
                    <a:pt x="1307" y="1214"/>
                    <a:pt x="1281" y="1093"/>
                    <a:pt x="1197" y="998"/>
                  </a:cubicBezTo>
                  <a:cubicBezTo>
                    <a:pt x="1150" y="942"/>
                    <a:pt x="1076" y="890"/>
                    <a:pt x="976" y="843"/>
                  </a:cubicBezTo>
                  <a:lnTo>
                    <a:pt x="768" y="745"/>
                  </a:lnTo>
                  <a:cubicBezTo>
                    <a:pt x="628" y="679"/>
                    <a:pt x="539" y="629"/>
                    <a:pt x="504" y="596"/>
                  </a:cubicBezTo>
                  <a:cubicBezTo>
                    <a:pt x="447" y="546"/>
                    <a:pt x="428" y="482"/>
                    <a:pt x="444" y="403"/>
                  </a:cubicBezTo>
                  <a:cubicBezTo>
                    <a:pt x="459" y="332"/>
                    <a:pt x="504" y="271"/>
                    <a:pt x="565" y="232"/>
                  </a:cubicBezTo>
                  <a:cubicBezTo>
                    <a:pt x="606" y="206"/>
                    <a:pt x="657" y="193"/>
                    <a:pt x="720" y="193"/>
                  </a:cubicBezTo>
                  <a:cubicBezTo>
                    <a:pt x="759" y="193"/>
                    <a:pt x="802" y="198"/>
                    <a:pt x="849" y="208"/>
                  </a:cubicBezTo>
                  <a:cubicBezTo>
                    <a:pt x="1002" y="240"/>
                    <a:pt x="1100" y="305"/>
                    <a:pt x="1147" y="403"/>
                  </a:cubicBezTo>
                  <a:cubicBezTo>
                    <a:pt x="1171" y="456"/>
                    <a:pt x="1179" y="527"/>
                    <a:pt x="1171" y="616"/>
                  </a:cubicBezTo>
                  <a:lnTo>
                    <a:pt x="1376" y="659"/>
                  </a:lnTo>
                  <a:cubicBezTo>
                    <a:pt x="1415" y="480"/>
                    <a:pt x="1384" y="338"/>
                    <a:pt x="1288" y="232"/>
                  </a:cubicBezTo>
                  <a:cubicBezTo>
                    <a:pt x="1189" y="125"/>
                    <a:pt x="1058" y="55"/>
                    <a:pt x="894" y="21"/>
                  </a:cubicBezTo>
                  <a:cubicBezTo>
                    <a:pt x="833" y="7"/>
                    <a:pt x="775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5997487" y="969486"/>
              <a:ext cx="138136" cy="126480"/>
            </a:xfrm>
            <a:custGeom>
              <a:avLst/>
              <a:gdLst/>
              <a:ahLst/>
              <a:cxnLst/>
              <a:rect l="l" t="t" r="r" b="b"/>
              <a:pathLst>
                <a:path w="3496" h="3201" extrusionOk="0">
                  <a:moveTo>
                    <a:pt x="2246" y="1"/>
                  </a:moveTo>
                  <a:cubicBezTo>
                    <a:pt x="2246" y="1"/>
                    <a:pt x="2057" y="85"/>
                    <a:pt x="2018" y="232"/>
                  </a:cubicBezTo>
                  <a:cubicBezTo>
                    <a:pt x="1980" y="378"/>
                    <a:pt x="1855" y="978"/>
                    <a:pt x="1855" y="978"/>
                  </a:cubicBezTo>
                  <a:lnTo>
                    <a:pt x="1512" y="1156"/>
                  </a:lnTo>
                  <a:cubicBezTo>
                    <a:pt x="1507" y="1119"/>
                    <a:pt x="1480" y="1090"/>
                    <a:pt x="1444" y="1082"/>
                  </a:cubicBezTo>
                  <a:lnTo>
                    <a:pt x="1325" y="1057"/>
                  </a:lnTo>
                  <a:cubicBezTo>
                    <a:pt x="1318" y="1056"/>
                    <a:pt x="1312" y="1055"/>
                    <a:pt x="1305" y="1055"/>
                  </a:cubicBezTo>
                  <a:cubicBezTo>
                    <a:pt x="1265" y="1055"/>
                    <a:pt x="1228" y="1084"/>
                    <a:pt x="1220" y="1125"/>
                  </a:cubicBezTo>
                  <a:lnTo>
                    <a:pt x="1181" y="1307"/>
                  </a:lnTo>
                  <a:cubicBezTo>
                    <a:pt x="1180" y="1314"/>
                    <a:pt x="1180" y="1320"/>
                    <a:pt x="1181" y="1325"/>
                  </a:cubicBezTo>
                  <a:lnTo>
                    <a:pt x="468" y="1691"/>
                  </a:lnTo>
                  <a:cubicBezTo>
                    <a:pt x="468" y="1691"/>
                    <a:pt x="1" y="1917"/>
                    <a:pt x="86" y="2115"/>
                  </a:cubicBezTo>
                  <a:lnTo>
                    <a:pt x="1701" y="1759"/>
                  </a:lnTo>
                  <a:lnTo>
                    <a:pt x="1701" y="1759"/>
                  </a:lnTo>
                  <a:lnTo>
                    <a:pt x="1510" y="2717"/>
                  </a:lnTo>
                  <a:lnTo>
                    <a:pt x="1209" y="2870"/>
                  </a:lnTo>
                  <a:cubicBezTo>
                    <a:pt x="1209" y="2870"/>
                    <a:pt x="1072" y="2938"/>
                    <a:pt x="1097" y="2996"/>
                  </a:cubicBezTo>
                  <a:lnTo>
                    <a:pt x="1488" y="2909"/>
                  </a:lnTo>
                  <a:lnTo>
                    <a:pt x="1488" y="2909"/>
                  </a:lnTo>
                  <a:cubicBezTo>
                    <a:pt x="1480" y="2995"/>
                    <a:pt x="1548" y="3046"/>
                    <a:pt x="1615" y="3046"/>
                  </a:cubicBezTo>
                  <a:cubicBezTo>
                    <a:pt x="1664" y="3046"/>
                    <a:pt x="1712" y="3020"/>
                    <a:pt x="1733" y="2962"/>
                  </a:cubicBezTo>
                  <a:lnTo>
                    <a:pt x="2054" y="3201"/>
                  </a:lnTo>
                  <a:cubicBezTo>
                    <a:pt x="2101" y="3159"/>
                    <a:pt x="2002" y="3041"/>
                    <a:pt x="2002" y="3041"/>
                  </a:cubicBezTo>
                  <a:lnTo>
                    <a:pt x="1786" y="2769"/>
                  </a:lnTo>
                  <a:lnTo>
                    <a:pt x="2010" y="1827"/>
                  </a:lnTo>
                  <a:lnTo>
                    <a:pt x="2014" y="1827"/>
                  </a:lnTo>
                  <a:lnTo>
                    <a:pt x="3336" y="2812"/>
                  </a:lnTo>
                  <a:cubicBezTo>
                    <a:pt x="3496" y="2667"/>
                    <a:pt x="3160" y="2269"/>
                    <a:pt x="3160" y="2269"/>
                  </a:cubicBezTo>
                  <a:lnTo>
                    <a:pt x="2683" y="1670"/>
                  </a:lnTo>
                  <a:cubicBezTo>
                    <a:pt x="2691" y="1659"/>
                    <a:pt x="2697" y="1648"/>
                    <a:pt x="2701" y="1633"/>
                  </a:cubicBezTo>
                  <a:lnTo>
                    <a:pt x="2739" y="1451"/>
                  </a:lnTo>
                  <a:cubicBezTo>
                    <a:pt x="2749" y="1403"/>
                    <a:pt x="2720" y="1356"/>
                    <a:pt x="2672" y="1346"/>
                  </a:cubicBezTo>
                  <a:lnTo>
                    <a:pt x="2552" y="1320"/>
                  </a:lnTo>
                  <a:cubicBezTo>
                    <a:pt x="2547" y="1319"/>
                    <a:pt x="2541" y="1318"/>
                    <a:pt x="2535" y="1318"/>
                  </a:cubicBezTo>
                  <a:cubicBezTo>
                    <a:pt x="2519" y="1318"/>
                    <a:pt x="2502" y="1323"/>
                    <a:pt x="2488" y="1332"/>
                  </a:cubicBezTo>
                  <a:lnTo>
                    <a:pt x="2486" y="1332"/>
                  </a:lnTo>
                  <a:lnTo>
                    <a:pt x="2486" y="1333"/>
                  </a:lnTo>
                  <a:cubicBezTo>
                    <a:pt x="2470" y="1344"/>
                    <a:pt x="2457" y="1361"/>
                    <a:pt x="2451" y="1380"/>
                  </a:cubicBezTo>
                  <a:lnTo>
                    <a:pt x="2209" y="1075"/>
                  </a:lnTo>
                  <a:lnTo>
                    <a:pt x="2194" y="1053"/>
                  </a:lnTo>
                  <a:cubicBezTo>
                    <a:pt x="2194" y="1053"/>
                    <a:pt x="2331" y="456"/>
                    <a:pt x="2357" y="306"/>
                  </a:cubicBezTo>
                  <a:cubicBezTo>
                    <a:pt x="2383" y="156"/>
                    <a:pt x="2246" y="1"/>
                    <a:pt x="2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6"/>
            <p:cNvSpPr/>
            <p:nvPr/>
          </p:nvSpPr>
          <p:spPr>
            <a:xfrm>
              <a:off x="5671825" y="894570"/>
              <a:ext cx="9364" cy="27303"/>
            </a:xfrm>
            <a:custGeom>
              <a:avLst/>
              <a:gdLst/>
              <a:ahLst/>
              <a:cxnLst/>
              <a:rect l="l" t="t" r="r" b="b"/>
              <a:pathLst>
                <a:path w="237" h="691" extrusionOk="0">
                  <a:moveTo>
                    <a:pt x="144" y="0"/>
                  </a:moveTo>
                  <a:lnTo>
                    <a:pt x="1" y="671"/>
                  </a:lnTo>
                  <a:lnTo>
                    <a:pt x="93" y="691"/>
                  </a:lnTo>
                  <a:lnTo>
                    <a:pt x="236" y="2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6"/>
            <p:cNvSpPr/>
            <p:nvPr/>
          </p:nvSpPr>
          <p:spPr>
            <a:xfrm>
              <a:off x="5686879" y="897731"/>
              <a:ext cx="26552" cy="31017"/>
            </a:xfrm>
            <a:custGeom>
              <a:avLst/>
              <a:gdLst/>
              <a:ahLst/>
              <a:cxnLst/>
              <a:rect l="l" t="t" r="r" b="b"/>
              <a:pathLst>
                <a:path w="672" h="785" extrusionOk="0">
                  <a:moveTo>
                    <a:pt x="142" y="1"/>
                  </a:moveTo>
                  <a:lnTo>
                    <a:pt x="1" y="672"/>
                  </a:lnTo>
                  <a:lnTo>
                    <a:pt x="88" y="690"/>
                  </a:lnTo>
                  <a:lnTo>
                    <a:pt x="202" y="149"/>
                  </a:lnTo>
                  <a:lnTo>
                    <a:pt x="426" y="762"/>
                  </a:lnTo>
                  <a:lnTo>
                    <a:pt x="530" y="785"/>
                  </a:lnTo>
                  <a:lnTo>
                    <a:pt x="672" y="114"/>
                  </a:lnTo>
                  <a:lnTo>
                    <a:pt x="584" y="94"/>
                  </a:lnTo>
                  <a:lnTo>
                    <a:pt x="470" y="636"/>
                  </a:lnTo>
                  <a:lnTo>
                    <a:pt x="251" y="23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5721887" y="904132"/>
              <a:ext cx="22206" cy="29279"/>
            </a:xfrm>
            <a:custGeom>
              <a:avLst/>
              <a:gdLst/>
              <a:ahLst/>
              <a:cxnLst/>
              <a:rect l="l" t="t" r="r" b="b"/>
              <a:pathLst>
                <a:path w="562" h="741" extrusionOk="0">
                  <a:moveTo>
                    <a:pt x="18" y="0"/>
                  </a:moveTo>
                  <a:lnTo>
                    <a:pt x="0" y="81"/>
                  </a:lnTo>
                  <a:lnTo>
                    <a:pt x="226" y="129"/>
                  </a:lnTo>
                  <a:lnTo>
                    <a:pt x="100" y="719"/>
                  </a:lnTo>
                  <a:lnTo>
                    <a:pt x="192" y="740"/>
                  </a:lnTo>
                  <a:lnTo>
                    <a:pt x="318" y="149"/>
                  </a:lnTo>
                  <a:lnTo>
                    <a:pt x="545" y="197"/>
                  </a:lnTo>
                  <a:lnTo>
                    <a:pt x="561" y="1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5747610" y="910612"/>
              <a:ext cx="24893" cy="30780"/>
            </a:xfrm>
            <a:custGeom>
              <a:avLst/>
              <a:gdLst/>
              <a:ahLst/>
              <a:cxnLst/>
              <a:rect l="l" t="t" r="r" b="b"/>
              <a:pathLst>
                <a:path w="630" h="779" extrusionOk="0">
                  <a:moveTo>
                    <a:pt x="143" y="1"/>
                  </a:moveTo>
                  <a:lnTo>
                    <a:pt x="1" y="672"/>
                  </a:lnTo>
                  <a:lnTo>
                    <a:pt x="494" y="778"/>
                  </a:lnTo>
                  <a:lnTo>
                    <a:pt x="512" y="697"/>
                  </a:lnTo>
                  <a:lnTo>
                    <a:pt x="105" y="612"/>
                  </a:lnTo>
                  <a:lnTo>
                    <a:pt x="154" y="385"/>
                  </a:lnTo>
                  <a:lnTo>
                    <a:pt x="523" y="462"/>
                  </a:lnTo>
                  <a:lnTo>
                    <a:pt x="539" y="385"/>
                  </a:lnTo>
                  <a:lnTo>
                    <a:pt x="172" y="305"/>
                  </a:lnTo>
                  <a:lnTo>
                    <a:pt x="214" y="102"/>
                  </a:lnTo>
                  <a:lnTo>
                    <a:pt x="614" y="188"/>
                  </a:lnTo>
                  <a:lnTo>
                    <a:pt x="630" y="105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5777955" y="917132"/>
              <a:ext cx="25407" cy="31136"/>
            </a:xfrm>
            <a:custGeom>
              <a:avLst/>
              <a:gdLst/>
              <a:ahLst/>
              <a:cxnLst/>
              <a:rect l="l" t="t" r="r" b="b"/>
              <a:pathLst>
                <a:path w="643" h="788" extrusionOk="0">
                  <a:moveTo>
                    <a:pt x="216" y="97"/>
                  </a:moveTo>
                  <a:lnTo>
                    <a:pt x="433" y="142"/>
                  </a:lnTo>
                  <a:cubicBezTo>
                    <a:pt x="457" y="147"/>
                    <a:pt x="481" y="157"/>
                    <a:pt x="502" y="171"/>
                  </a:cubicBezTo>
                  <a:cubicBezTo>
                    <a:pt x="531" y="197"/>
                    <a:pt x="542" y="232"/>
                    <a:pt x="531" y="281"/>
                  </a:cubicBezTo>
                  <a:cubicBezTo>
                    <a:pt x="521" y="324"/>
                    <a:pt x="504" y="353"/>
                    <a:pt x="476" y="365"/>
                  </a:cubicBezTo>
                  <a:cubicBezTo>
                    <a:pt x="457" y="372"/>
                    <a:pt x="437" y="376"/>
                    <a:pt x="417" y="376"/>
                  </a:cubicBezTo>
                  <a:cubicBezTo>
                    <a:pt x="402" y="376"/>
                    <a:pt x="387" y="374"/>
                    <a:pt x="371" y="370"/>
                  </a:cubicBezTo>
                  <a:lnTo>
                    <a:pt x="168" y="326"/>
                  </a:lnTo>
                  <a:lnTo>
                    <a:pt x="216" y="97"/>
                  </a:lnTo>
                  <a:close/>
                  <a:moveTo>
                    <a:pt x="142" y="0"/>
                  </a:moveTo>
                  <a:lnTo>
                    <a:pt x="0" y="671"/>
                  </a:lnTo>
                  <a:lnTo>
                    <a:pt x="91" y="690"/>
                  </a:lnTo>
                  <a:lnTo>
                    <a:pt x="152" y="403"/>
                  </a:lnTo>
                  <a:lnTo>
                    <a:pt x="354" y="445"/>
                  </a:lnTo>
                  <a:cubicBezTo>
                    <a:pt x="381" y="450"/>
                    <a:pt x="407" y="460"/>
                    <a:pt x="429" y="474"/>
                  </a:cubicBezTo>
                  <a:cubicBezTo>
                    <a:pt x="455" y="495"/>
                    <a:pt x="465" y="529"/>
                    <a:pt x="458" y="573"/>
                  </a:cubicBezTo>
                  <a:lnTo>
                    <a:pt x="439" y="686"/>
                  </a:lnTo>
                  <a:cubicBezTo>
                    <a:pt x="436" y="703"/>
                    <a:pt x="434" y="723"/>
                    <a:pt x="433" y="740"/>
                  </a:cubicBezTo>
                  <a:cubicBezTo>
                    <a:pt x="433" y="749"/>
                    <a:pt x="434" y="757"/>
                    <a:pt x="436" y="765"/>
                  </a:cubicBezTo>
                  <a:lnTo>
                    <a:pt x="547" y="787"/>
                  </a:lnTo>
                  <a:lnTo>
                    <a:pt x="550" y="773"/>
                  </a:lnTo>
                  <a:cubicBezTo>
                    <a:pt x="537" y="761"/>
                    <a:pt x="529" y="744"/>
                    <a:pt x="531" y="726"/>
                  </a:cubicBezTo>
                  <a:cubicBezTo>
                    <a:pt x="531" y="705"/>
                    <a:pt x="533" y="686"/>
                    <a:pt x="536" y="666"/>
                  </a:cubicBezTo>
                  <a:lnTo>
                    <a:pt x="552" y="576"/>
                  </a:lnTo>
                  <a:cubicBezTo>
                    <a:pt x="560" y="547"/>
                    <a:pt x="558" y="516"/>
                    <a:pt x="547" y="487"/>
                  </a:cubicBezTo>
                  <a:cubicBezTo>
                    <a:pt x="536" y="465"/>
                    <a:pt x="520" y="445"/>
                    <a:pt x="497" y="432"/>
                  </a:cubicBezTo>
                  <a:cubicBezTo>
                    <a:pt x="565" y="416"/>
                    <a:pt x="616" y="360"/>
                    <a:pt x="626" y="292"/>
                  </a:cubicBezTo>
                  <a:cubicBezTo>
                    <a:pt x="642" y="215"/>
                    <a:pt x="623" y="155"/>
                    <a:pt x="566" y="113"/>
                  </a:cubicBezTo>
                  <a:cubicBezTo>
                    <a:pt x="531" y="89"/>
                    <a:pt x="489" y="73"/>
                    <a:pt x="447" y="65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5809763" y="923888"/>
              <a:ext cx="26552" cy="30978"/>
            </a:xfrm>
            <a:custGeom>
              <a:avLst/>
              <a:gdLst/>
              <a:ahLst/>
              <a:cxnLst/>
              <a:rect l="l" t="t" r="r" b="b"/>
              <a:pathLst>
                <a:path w="672" h="784" extrusionOk="0">
                  <a:moveTo>
                    <a:pt x="142" y="0"/>
                  </a:moveTo>
                  <a:lnTo>
                    <a:pt x="0" y="671"/>
                  </a:lnTo>
                  <a:lnTo>
                    <a:pt x="87" y="690"/>
                  </a:lnTo>
                  <a:lnTo>
                    <a:pt x="202" y="149"/>
                  </a:lnTo>
                  <a:lnTo>
                    <a:pt x="426" y="761"/>
                  </a:lnTo>
                  <a:lnTo>
                    <a:pt x="528" y="784"/>
                  </a:lnTo>
                  <a:lnTo>
                    <a:pt x="671" y="111"/>
                  </a:lnTo>
                  <a:lnTo>
                    <a:pt x="584" y="94"/>
                  </a:lnTo>
                  <a:lnTo>
                    <a:pt x="470" y="636"/>
                  </a:lnTo>
                  <a:lnTo>
                    <a:pt x="249" y="2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5839713" y="932344"/>
              <a:ext cx="23668" cy="29476"/>
            </a:xfrm>
            <a:custGeom>
              <a:avLst/>
              <a:gdLst/>
              <a:ahLst/>
              <a:cxnLst/>
              <a:rect l="l" t="t" r="r" b="b"/>
              <a:pathLst>
                <a:path w="599" h="746" extrusionOk="0">
                  <a:moveTo>
                    <a:pt x="421" y="110"/>
                  </a:moveTo>
                  <a:lnTo>
                    <a:pt x="460" y="428"/>
                  </a:lnTo>
                  <a:lnTo>
                    <a:pt x="250" y="385"/>
                  </a:lnTo>
                  <a:lnTo>
                    <a:pt x="421" y="110"/>
                  </a:lnTo>
                  <a:close/>
                  <a:moveTo>
                    <a:pt x="395" y="1"/>
                  </a:moveTo>
                  <a:lnTo>
                    <a:pt x="0" y="618"/>
                  </a:lnTo>
                  <a:lnTo>
                    <a:pt x="94" y="638"/>
                  </a:lnTo>
                  <a:lnTo>
                    <a:pt x="208" y="452"/>
                  </a:lnTo>
                  <a:lnTo>
                    <a:pt x="474" y="509"/>
                  </a:lnTo>
                  <a:lnTo>
                    <a:pt x="500" y="725"/>
                  </a:lnTo>
                  <a:lnTo>
                    <a:pt x="599" y="746"/>
                  </a:lnTo>
                  <a:lnTo>
                    <a:pt x="499" y="22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5872193" y="936058"/>
              <a:ext cx="22246" cy="29279"/>
            </a:xfrm>
            <a:custGeom>
              <a:avLst/>
              <a:gdLst/>
              <a:ahLst/>
              <a:cxnLst/>
              <a:rect l="l" t="t" r="r" b="b"/>
              <a:pathLst>
                <a:path w="563" h="741" extrusionOk="0">
                  <a:moveTo>
                    <a:pt x="19" y="0"/>
                  </a:moveTo>
                  <a:lnTo>
                    <a:pt x="1" y="81"/>
                  </a:lnTo>
                  <a:lnTo>
                    <a:pt x="227" y="129"/>
                  </a:lnTo>
                  <a:lnTo>
                    <a:pt x="101" y="721"/>
                  </a:lnTo>
                  <a:lnTo>
                    <a:pt x="193" y="740"/>
                  </a:lnTo>
                  <a:lnTo>
                    <a:pt x="319" y="150"/>
                  </a:lnTo>
                  <a:lnTo>
                    <a:pt x="546" y="199"/>
                  </a:lnTo>
                  <a:lnTo>
                    <a:pt x="562" y="1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5898389" y="942736"/>
              <a:ext cx="9364" cy="27303"/>
            </a:xfrm>
            <a:custGeom>
              <a:avLst/>
              <a:gdLst/>
              <a:ahLst/>
              <a:cxnLst/>
              <a:rect l="l" t="t" r="r" b="b"/>
              <a:pathLst>
                <a:path w="237" h="691" extrusionOk="0">
                  <a:moveTo>
                    <a:pt x="144" y="1"/>
                  </a:moveTo>
                  <a:lnTo>
                    <a:pt x="1" y="671"/>
                  </a:lnTo>
                  <a:lnTo>
                    <a:pt x="93" y="691"/>
                  </a:lnTo>
                  <a:lnTo>
                    <a:pt x="236" y="20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5913957" y="947280"/>
              <a:ext cx="27738" cy="28765"/>
            </a:xfrm>
            <a:custGeom>
              <a:avLst/>
              <a:gdLst/>
              <a:ahLst/>
              <a:cxnLst/>
              <a:rect l="l" t="t" r="r" b="b"/>
              <a:pathLst>
                <a:path w="702" h="728" extrusionOk="0">
                  <a:moveTo>
                    <a:pt x="358" y="85"/>
                  </a:moveTo>
                  <a:cubicBezTo>
                    <a:pt x="376" y="85"/>
                    <a:pt x="395" y="87"/>
                    <a:pt x="413" y="92"/>
                  </a:cubicBezTo>
                  <a:cubicBezTo>
                    <a:pt x="478" y="102"/>
                    <a:pt x="534" y="142"/>
                    <a:pt x="566" y="200"/>
                  </a:cubicBezTo>
                  <a:cubicBezTo>
                    <a:pt x="599" y="263"/>
                    <a:pt x="605" y="336"/>
                    <a:pt x="587" y="403"/>
                  </a:cubicBezTo>
                  <a:cubicBezTo>
                    <a:pt x="573" y="474"/>
                    <a:pt x="541" y="539"/>
                    <a:pt x="491" y="590"/>
                  </a:cubicBezTo>
                  <a:cubicBezTo>
                    <a:pt x="455" y="627"/>
                    <a:pt x="411" y="646"/>
                    <a:pt x="359" y="646"/>
                  </a:cubicBezTo>
                  <a:cubicBezTo>
                    <a:pt x="340" y="646"/>
                    <a:pt x="321" y="643"/>
                    <a:pt x="300" y="639"/>
                  </a:cubicBezTo>
                  <a:cubicBezTo>
                    <a:pt x="215" y="621"/>
                    <a:pt x="160" y="584"/>
                    <a:pt x="132" y="524"/>
                  </a:cubicBezTo>
                  <a:cubicBezTo>
                    <a:pt x="107" y="461"/>
                    <a:pt x="100" y="390"/>
                    <a:pt x="116" y="324"/>
                  </a:cubicBezTo>
                  <a:cubicBezTo>
                    <a:pt x="136" y="231"/>
                    <a:pt x="173" y="165"/>
                    <a:pt x="228" y="127"/>
                  </a:cubicBezTo>
                  <a:cubicBezTo>
                    <a:pt x="266" y="100"/>
                    <a:pt x="311" y="85"/>
                    <a:pt x="358" y="85"/>
                  </a:cubicBezTo>
                  <a:close/>
                  <a:moveTo>
                    <a:pt x="339" y="0"/>
                  </a:moveTo>
                  <a:cubicBezTo>
                    <a:pt x="263" y="0"/>
                    <a:pt x="197" y="26"/>
                    <a:pt x="141" y="79"/>
                  </a:cubicBezTo>
                  <a:cubicBezTo>
                    <a:pt x="79" y="137"/>
                    <a:pt x="37" y="215"/>
                    <a:pt x="23" y="297"/>
                  </a:cubicBezTo>
                  <a:cubicBezTo>
                    <a:pt x="0" y="387"/>
                    <a:pt x="10" y="481"/>
                    <a:pt x="49" y="563"/>
                  </a:cubicBezTo>
                  <a:cubicBezTo>
                    <a:pt x="94" y="644"/>
                    <a:pt x="168" y="695"/>
                    <a:pt x="271" y="718"/>
                  </a:cubicBezTo>
                  <a:cubicBezTo>
                    <a:pt x="301" y="724"/>
                    <a:pt x="329" y="728"/>
                    <a:pt x="356" y="728"/>
                  </a:cubicBezTo>
                  <a:cubicBezTo>
                    <a:pt x="430" y="728"/>
                    <a:pt x="495" y="703"/>
                    <a:pt x="552" y="655"/>
                  </a:cubicBezTo>
                  <a:cubicBezTo>
                    <a:pt x="620" y="594"/>
                    <a:pt x="665" y="511"/>
                    <a:pt x="681" y="421"/>
                  </a:cubicBezTo>
                  <a:cubicBezTo>
                    <a:pt x="702" y="340"/>
                    <a:pt x="695" y="257"/>
                    <a:pt x="663" y="179"/>
                  </a:cubicBezTo>
                  <a:cubicBezTo>
                    <a:pt x="623" y="92"/>
                    <a:pt x="542" y="36"/>
                    <a:pt x="423" y="10"/>
                  </a:cubicBezTo>
                  <a:cubicBezTo>
                    <a:pt x="394" y="4"/>
                    <a:pt x="366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5947740" y="953207"/>
              <a:ext cx="26513" cy="30978"/>
            </a:xfrm>
            <a:custGeom>
              <a:avLst/>
              <a:gdLst/>
              <a:ahLst/>
              <a:cxnLst/>
              <a:rect l="l" t="t" r="r" b="b"/>
              <a:pathLst>
                <a:path w="671" h="784" extrusionOk="0">
                  <a:moveTo>
                    <a:pt x="142" y="0"/>
                  </a:moveTo>
                  <a:lnTo>
                    <a:pt x="0" y="671"/>
                  </a:lnTo>
                  <a:lnTo>
                    <a:pt x="87" y="690"/>
                  </a:lnTo>
                  <a:lnTo>
                    <a:pt x="202" y="148"/>
                  </a:lnTo>
                  <a:lnTo>
                    <a:pt x="426" y="763"/>
                  </a:lnTo>
                  <a:lnTo>
                    <a:pt x="529" y="784"/>
                  </a:lnTo>
                  <a:lnTo>
                    <a:pt x="671" y="113"/>
                  </a:lnTo>
                  <a:lnTo>
                    <a:pt x="584" y="95"/>
                  </a:lnTo>
                  <a:lnTo>
                    <a:pt x="469" y="637"/>
                  </a:lnTo>
                  <a:lnTo>
                    <a:pt x="250" y="2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5977691" y="961741"/>
              <a:ext cx="23747" cy="29476"/>
            </a:xfrm>
            <a:custGeom>
              <a:avLst/>
              <a:gdLst/>
              <a:ahLst/>
              <a:cxnLst/>
              <a:rect l="l" t="t" r="r" b="b"/>
              <a:pathLst>
                <a:path w="601" h="746" extrusionOk="0">
                  <a:moveTo>
                    <a:pt x="423" y="110"/>
                  </a:moveTo>
                  <a:lnTo>
                    <a:pt x="461" y="428"/>
                  </a:lnTo>
                  <a:lnTo>
                    <a:pt x="250" y="382"/>
                  </a:lnTo>
                  <a:lnTo>
                    <a:pt x="423" y="110"/>
                  </a:lnTo>
                  <a:close/>
                  <a:moveTo>
                    <a:pt x="395" y="0"/>
                  </a:moveTo>
                  <a:lnTo>
                    <a:pt x="0" y="616"/>
                  </a:lnTo>
                  <a:lnTo>
                    <a:pt x="94" y="637"/>
                  </a:lnTo>
                  <a:lnTo>
                    <a:pt x="210" y="452"/>
                  </a:lnTo>
                  <a:lnTo>
                    <a:pt x="474" y="508"/>
                  </a:lnTo>
                  <a:lnTo>
                    <a:pt x="500" y="723"/>
                  </a:lnTo>
                  <a:lnTo>
                    <a:pt x="600" y="745"/>
                  </a:lnTo>
                  <a:lnTo>
                    <a:pt x="498" y="21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6010170" y="966522"/>
              <a:ext cx="17623" cy="30188"/>
            </a:xfrm>
            <a:custGeom>
              <a:avLst/>
              <a:gdLst/>
              <a:ahLst/>
              <a:cxnLst/>
              <a:rect l="l" t="t" r="r" b="b"/>
              <a:pathLst>
                <a:path w="446" h="764" extrusionOk="0">
                  <a:moveTo>
                    <a:pt x="144" y="0"/>
                  </a:moveTo>
                  <a:lnTo>
                    <a:pt x="1" y="673"/>
                  </a:lnTo>
                  <a:lnTo>
                    <a:pt x="428" y="763"/>
                  </a:lnTo>
                  <a:lnTo>
                    <a:pt x="446" y="682"/>
                  </a:lnTo>
                  <a:lnTo>
                    <a:pt x="109" y="611"/>
                  </a:lnTo>
                  <a:lnTo>
                    <a:pt x="234" y="19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6165099" y="1000385"/>
              <a:ext cx="23431" cy="28686"/>
            </a:xfrm>
            <a:custGeom>
              <a:avLst/>
              <a:gdLst/>
              <a:ahLst/>
              <a:cxnLst/>
              <a:rect l="l" t="t" r="r" b="b"/>
              <a:pathLst>
                <a:path w="593" h="726" extrusionOk="0">
                  <a:moveTo>
                    <a:pt x="304" y="0"/>
                  </a:moveTo>
                  <a:cubicBezTo>
                    <a:pt x="261" y="0"/>
                    <a:pt x="223" y="10"/>
                    <a:pt x="191" y="30"/>
                  </a:cubicBezTo>
                  <a:cubicBezTo>
                    <a:pt x="142" y="59"/>
                    <a:pt x="109" y="109"/>
                    <a:pt x="99" y="166"/>
                  </a:cubicBezTo>
                  <a:cubicBezTo>
                    <a:pt x="84" y="214"/>
                    <a:pt x="97" y="267"/>
                    <a:pt x="133" y="304"/>
                  </a:cubicBezTo>
                  <a:cubicBezTo>
                    <a:pt x="167" y="333"/>
                    <a:pt x="205" y="358"/>
                    <a:pt x="246" y="374"/>
                  </a:cubicBezTo>
                  <a:lnTo>
                    <a:pt x="330" y="414"/>
                  </a:lnTo>
                  <a:cubicBezTo>
                    <a:pt x="365" y="429"/>
                    <a:pt x="399" y="450"/>
                    <a:pt x="428" y="475"/>
                  </a:cubicBezTo>
                  <a:cubicBezTo>
                    <a:pt x="447" y="500"/>
                    <a:pt x="452" y="532"/>
                    <a:pt x="444" y="561"/>
                  </a:cubicBezTo>
                  <a:cubicBezTo>
                    <a:pt x="433" y="609"/>
                    <a:pt x="399" y="638"/>
                    <a:pt x="342" y="646"/>
                  </a:cubicBezTo>
                  <a:cubicBezTo>
                    <a:pt x="332" y="647"/>
                    <a:pt x="322" y="648"/>
                    <a:pt x="311" y="648"/>
                  </a:cubicBezTo>
                  <a:cubicBezTo>
                    <a:pt x="290" y="648"/>
                    <a:pt x="269" y="646"/>
                    <a:pt x="249" y="641"/>
                  </a:cubicBezTo>
                  <a:cubicBezTo>
                    <a:pt x="176" y="625"/>
                    <a:pt x="130" y="593"/>
                    <a:pt x="110" y="541"/>
                  </a:cubicBezTo>
                  <a:cubicBezTo>
                    <a:pt x="100" y="511"/>
                    <a:pt x="97" y="477"/>
                    <a:pt x="104" y="443"/>
                  </a:cubicBezTo>
                  <a:lnTo>
                    <a:pt x="20" y="425"/>
                  </a:lnTo>
                  <a:lnTo>
                    <a:pt x="20" y="425"/>
                  </a:lnTo>
                  <a:cubicBezTo>
                    <a:pt x="1" y="488"/>
                    <a:pt x="13" y="558"/>
                    <a:pt x="51" y="612"/>
                  </a:cubicBezTo>
                  <a:cubicBezTo>
                    <a:pt x="86" y="664"/>
                    <a:pt x="147" y="700"/>
                    <a:pt x="228" y="716"/>
                  </a:cubicBezTo>
                  <a:cubicBezTo>
                    <a:pt x="255" y="723"/>
                    <a:pt x="283" y="726"/>
                    <a:pt x="311" y="726"/>
                  </a:cubicBezTo>
                  <a:cubicBezTo>
                    <a:pt x="348" y="726"/>
                    <a:pt x="385" y="720"/>
                    <a:pt x="421" y="708"/>
                  </a:cubicBezTo>
                  <a:cubicBezTo>
                    <a:pt x="481" y="687"/>
                    <a:pt x="520" y="640"/>
                    <a:pt x="534" y="566"/>
                  </a:cubicBezTo>
                  <a:cubicBezTo>
                    <a:pt x="549" y="512"/>
                    <a:pt x="538" y="456"/>
                    <a:pt x="502" y="416"/>
                  </a:cubicBezTo>
                  <a:cubicBezTo>
                    <a:pt x="476" y="388"/>
                    <a:pt x="444" y="366"/>
                    <a:pt x="410" y="351"/>
                  </a:cubicBezTo>
                  <a:lnTo>
                    <a:pt x="323" y="311"/>
                  </a:lnTo>
                  <a:cubicBezTo>
                    <a:pt x="283" y="295"/>
                    <a:pt x="247" y="274"/>
                    <a:pt x="212" y="250"/>
                  </a:cubicBezTo>
                  <a:cubicBezTo>
                    <a:pt x="189" y="229"/>
                    <a:pt x="180" y="198"/>
                    <a:pt x="188" y="169"/>
                  </a:cubicBezTo>
                  <a:cubicBezTo>
                    <a:pt x="194" y="138"/>
                    <a:pt x="212" y="112"/>
                    <a:pt x="238" y="98"/>
                  </a:cubicBezTo>
                  <a:cubicBezTo>
                    <a:pt x="255" y="87"/>
                    <a:pt x="278" y="81"/>
                    <a:pt x="305" y="81"/>
                  </a:cubicBezTo>
                  <a:cubicBezTo>
                    <a:pt x="321" y="81"/>
                    <a:pt x="338" y="83"/>
                    <a:pt x="357" y="87"/>
                  </a:cubicBezTo>
                  <a:cubicBezTo>
                    <a:pt x="420" y="100"/>
                    <a:pt x="462" y="127"/>
                    <a:pt x="481" y="167"/>
                  </a:cubicBezTo>
                  <a:cubicBezTo>
                    <a:pt x="491" y="196"/>
                    <a:pt x="496" y="227"/>
                    <a:pt x="491" y="256"/>
                  </a:cubicBezTo>
                  <a:lnTo>
                    <a:pt x="576" y="274"/>
                  </a:lnTo>
                  <a:cubicBezTo>
                    <a:pt x="592" y="200"/>
                    <a:pt x="580" y="140"/>
                    <a:pt x="539" y="96"/>
                  </a:cubicBezTo>
                  <a:cubicBezTo>
                    <a:pt x="496" y="51"/>
                    <a:pt x="438" y="19"/>
                    <a:pt x="376" y="8"/>
                  </a:cubicBezTo>
                  <a:cubicBezTo>
                    <a:pt x="351" y="3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6"/>
            <p:cNvSpPr/>
            <p:nvPr/>
          </p:nvSpPr>
          <p:spPr>
            <a:xfrm>
              <a:off x="6195642" y="1028517"/>
              <a:ext cx="4623" cy="4821"/>
            </a:xfrm>
            <a:custGeom>
              <a:avLst/>
              <a:gdLst/>
              <a:ahLst/>
              <a:cxnLst/>
              <a:rect l="l" t="t" r="r" b="b"/>
              <a:pathLst>
                <a:path w="117" h="122" extrusionOk="0">
                  <a:moveTo>
                    <a:pt x="19" y="0"/>
                  </a:moveTo>
                  <a:lnTo>
                    <a:pt x="0" y="102"/>
                  </a:lnTo>
                  <a:lnTo>
                    <a:pt x="95" y="121"/>
                  </a:lnTo>
                  <a:lnTo>
                    <a:pt x="116" y="2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6"/>
            <p:cNvSpPr/>
            <p:nvPr/>
          </p:nvSpPr>
          <p:spPr>
            <a:xfrm>
              <a:off x="6208760" y="1010855"/>
              <a:ext cx="23747" cy="29476"/>
            </a:xfrm>
            <a:custGeom>
              <a:avLst/>
              <a:gdLst/>
              <a:ahLst/>
              <a:cxnLst/>
              <a:rect l="l" t="t" r="r" b="b"/>
              <a:pathLst>
                <a:path w="601" h="746" extrusionOk="0">
                  <a:moveTo>
                    <a:pt x="423" y="110"/>
                  </a:moveTo>
                  <a:lnTo>
                    <a:pt x="462" y="428"/>
                  </a:lnTo>
                  <a:lnTo>
                    <a:pt x="462" y="428"/>
                  </a:lnTo>
                  <a:lnTo>
                    <a:pt x="252" y="385"/>
                  </a:lnTo>
                  <a:lnTo>
                    <a:pt x="423" y="110"/>
                  </a:lnTo>
                  <a:close/>
                  <a:moveTo>
                    <a:pt x="397" y="1"/>
                  </a:moveTo>
                  <a:lnTo>
                    <a:pt x="0" y="618"/>
                  </a:lnTo>
                  <a:lnTo>
                    <a:pt x="94" y="638"/>
                  </a:lnTo>
                  <a:lnTo>
                    <a:pt x="208" y="452"/>
                  </a:lnTo>
                  <a:lnTo>
                    <a:pt x="474" y="509"/>
                  </a:lnTo>
                  <a:lnTo>
                    <a:pt x="500" y="725"/>
                  </a:lnTo>
                  <a:lnTo>
                    <a:pt x="600" y="746"/>
                  </a:lnTo>
                  <a:lnTo>
                    <a:pt x="500" y="2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6"/>
            <p:cNvSpPr/>
            <p:nvPr/>
          </p:nvSpPr>
          <p:spPr>
            <a:xfrm>
              <a:off x="6241634" y="1038317"/>
              <a:ext cx="4623" cy="4781"/>
            </a:xfrm>
            <a:custGeom>
              <a:avLst/>
              <a:gdLst/>
              <a:ahLst/>
              <a:cxnLst/>
              <a:rect l="l" t="t" r="r" b="b"/>
              <a:pathLst>
                <a:path w="117" h="121" extrusionOk="0">
                  <a:moveTo>
                    <a:pt x="22" y="1"/>
                  </a:moveTo>
                  <a:lnTo>
                    <a:pt x="1" y="99"/>
                  </a:lnTo>
                  <a:lnTo>
                    <a:pt x="96" y="120"/>
                  </a:lnTo>
                  <a:lnTo>
                    <a:pt x="117" y="2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6"/>
            <p:cNvSpPr/>
            <p:nvPr/>
          </p:nvSpPr>
          <p:spPr>
            <a:xfrm>
              <a:off x="6268582" y="1023618"/>
              <a:ext cx="23747" cy="29476"/>
            </a:xfrm>
            <a:custGeom>
              <a:avLst/>
              <a:gdLst/>
              <a:ahLst/>
              <a:cxnLst/>
              <a:rect l="l" t="t" r="r" b="b"/>
              <a:pathLst>
                <a:path w="601" h="746" extrusionOk="0">
                  <a:moveTo>
                    <a:pt x="423" y="110"/>
                  </a:moveTo>
                  <a:lnTo>
                    <a:pt x="462" y="428"/>
                  </a:lnTo>
                  <a:lnTo>
                    <a:pt x="251" y="384"/>
                  </a:lnTo>
                  <a:lnTo>
                    <a:pt x="423" y="110"/>
                  </a:lnTo>
                  <a:close/>
                  <a:moveTo>
                    <a:pt x="398" y="0"/>
                  </a:moveTo>
                  <a:lnTo>
                    <a:pt x="1" y="618"/>
                  </a:lnTo>
                  <a:lnTo>
                    <a:pt x="94" y="639"/>
                  </a:lnTo>
                  <a:lnTo>
                    <a:pt x="209" y="452"/>
                  </a:lnTo>
                  <a:lnTo>
                    <a:pt x="475" y="508"/>
                  </a:lnTo>
                  <a:lnTo>
                    <a:pt x="501" y="724"/>
                  </a:lnTo>
                  <a:lnTo>
                    <a:pt x="601" y="745"/>
                  </a:lnTo>
                  <a:lnTo>
                    <a:pt x="501" y="21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6"/>
            <p:cNvSpPr/>
            <p:nvPr/>
          </p:nvSpPr>
          <p:spPr>
            <a:xfrm>
              <a:off x="6301931" y="1028596"/>
              <a:ext cx="9285" cy="27303"/>
            </a:xfrm>
            <a:custGeom>
              <a:avLst/>
              <a:gdLst/>
              <a:ahLst/>
              <a:cxnLst/>
              <a:rect l="l" t="t" r="r" b="b"/>
              <a:pathLst>
                <a:path w="235" h="691" extrusionOk="0">
                  <a:moveTo>
                    <a:pt x="142" y="0"/>
                  </a:moveTo>
                  <a:lnTo>
                    <a:pt x="0" y="671"/>
                  </a:lnTo>
                  <a:lnTo>
                    <a:pt x="92" y="690"/>
                  </a:lnTo>
                  <a:lnTo>
                    <a:pt x="234" y="1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6"/>
            <p:cNvSpPr/>
            <p:nvPr/>
          </p:nvSpPr>
          <p:spPr>
            <a:xfrm>
              <a:off x="6317340" y="1031836"/>
              <a:ext cx="25486" cy="31136"/>
            </a:xfrm>
            <a:custGeom>
              <a:avLst/>
              <a:gdLst/>
              <a:ahLst/>
              <a:cxnLst/>
              <a:rect l="l" t="t" r="r" b="b"/>
              <a:pathLst>
                <a:path w="645" h="788" extrusionOk="0">
                  <a:moveTo>
                    <a:pt x="217" y="99"/>
                  </a:moveTo>
                  <a:lnTo>
                    <a:pt x="433" y="144"/>
                  </a:lnTo>
                  <a:cubicBezTo>
                    <a:pt x="459" y="147"/>
                    <a:pt x="483" y="158"/>
                    <a:pt x="504" y="173"/>
                  </a:cubicBezTo>
                  <a:cubicBezTo>
                    <a:pt x="533" y="197"/>
                    <a:pt x="543" y="234"/>
                    <a:pt x="533" y="281"/>
                  </a:cubicBezTo>
                  <a:cubicBezTo>
                    <a:pt x="523" y="326"/>
                    <a:pt x="505" y="354"/>
                    <a:pt x="476" y="366"/>
                  </a:cubicBezTo>
                  <a:cubicBezTo>
                    <a:pt x="458" y="373"/>
                    <a:pt x="437" y="376"/>
                    <a:pt x="417" y="376"/>
                  </a:cubicBezTo>
                  <a:cubicBezTo>
                    <a:pt x="402" y="376"/>
                    <a:pt x="387" y="375"/>
                    <a:pt x="373" y="371"/>
                  </a:cubicBezTo>
                  <a:lnTo>
                    <a:pt x="168" y="328"/>
                  </a:lnTo>
                  <a:lnTo>
                    <a:pt x="217" y="99"/>
                  </a:lnTo>
                  <a:close/>
                  <a:moveTo>
                    <a:pt x="143" y="0"/>
                  </a:moveTo>
                  <a:lnTo>
                    <a:pt x="1" y="671"/>
                  </a:lnTo>
                  <a:lnTo>
                    <a:pt x="91" y="691"/>
                  </a:lnTo>
                  <a:lnTo>
                    <a:pt x="152" y="404"/>
                  </a:lnTo>
                  <a:lnTo>
                    <a:pt x="354" y="445"/>
                  </a:lnTo>
                  <a:cubicBezTo>
                    <a:pt x="381" y="450"/>
                    <a:pt x="407" y="460"/>
                    <a:pt x="430" y="475"/>
                  </a:cubicBezTo>
                  <a:cubicBezTo>
                    <a:pt x="457" y="497"/>
                    <a:pt x="465" y="529"/>
                    <a:pt x="459" y="573"/>
                  </a:cubicBezTo>
                  <a:lnTo>
                    <a:pt x="441" y="687"/>
                  </a:lnTo>
                  <a:cubicBezTo>
                    <a:pt x="438" y="705"/>
                    <a:pt x="435" y="723"/>
                    <a:pt x="435" y="741"/>
                  </a:cubicBezTo>
                  <a:cubicBezTo>
                    <a:pt x="433" y="749"/>
                    <a:pt x="435" y="757"/>
                    <a:pt x="436" y="765"/>
                  </a:cubicBezTo>
                  <a:lnTo>
                    <a:pt x="547" y="787"/>
                  </a:lnTo>
                  <a:lnTo>
                    <a:pt x="551" y="773"/>
                  </a:lnTo>
                  <a:cubicBezTo>
                    <a:pt x="538" y="762"/>
                    <a:pt x="530" y="744"/>
                    <a:pt x="531" y="726"/>
                  </a:cubicBezTo>
                  <a:cubicBezTo>
                    <a:pt x="531" y="707"/>
                    <a:pt x="533" y="686"/>
                    <a:pt x="536" y="668"/>
                  </a:cubicBezTo>
                  <a:lnTo>
                    <a:pt x="552" y="576"/>
                  </a:lnTo>
                  <a:cubicBezTo>
                    <a:pt x="560" y="547"/>
                    <a:pt x="559" y="516"/>
                    <a:pt x="549" y="487"/>
                  </a:cubicBezTo>
                  <a:cubicBezTo>
                    <a:pt x="538" y="465"/>
                    <a:pt x="520" y="445"/>
                    <a:pt x="499" y="433"/>
                  </a:cubicBezTo>
                  <a:cubicBezTo>
                    <a:pt x="530" y="425"/>
                    <a:pt x="559" y="408"/>
                    <a:pt x="581" y="386"/>
                  </a:cubicBezTo>
                  <a:cubicBezTo>
                    <a:pt x="605" y="360"/>
                    <a:pt x="622" y="328"/>
                    <a:pt x="628" y="292"/>
                  </a:cubicBezTo>
                  <a:cubicBezTo>
                    <a:pt x="644" y="215"/>
                    <a:pt x="623" y="157"/>
                    <a:pt x="568" y="115"/>
                  </a:cubicBezTo>
                  <a:cubicBezTo>
                    <a:pt x="531" y="89"/>
                    <a:pt x="491" y="73"/>
                    <a:pt x="449" y="65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6"/>
            <p:cNvSpPr/>
            <p:nvPr/>
          </p:nvSpPr>
          <p:spPr>
            <a:xfrm>
              <a:off x="6349543" y="1038633"/>
              <a:ext cx="24300" cy="27343"/>
            </a:xfrm>
            <a:custGeom>
              <a:avLst/>
              <a:gdLst/>
              <a:ahLst/>
              <a:cxnLst/>
              <a:rect l="l" t="t" r="r" b="b"/>
              <a:pathLst>
                <a:path w="615" h="692" extrusionOk="0">
                  <a:moveTo>
                    <a:pt x="216" y="99"/>
                  </a:moveTo>
                  <a:lnTo>
                    <a:pt x="397" y="138"/>
                  </a:lnTo>
                  <a:cubicBezTo>
                    <a:pt x="424" y="141"/>
                    <a:pt x="452" y="153"/>
                    <a:pt x="474" y="169"/>
                  </a:cubicBezTo>
                  <a:lnTo>
                    <a:pt x="476" y="169"/>
                  </a:lnTo>
                  <a:cubicBezTo>
                    <a:pt x="508" y="194"/>
                    <a:pt x="519" y="232"/>
                    <a:pt x="508" y="282"/>
                  </a:cubicBezTo>
                  <a:cubicBezTo>
                    <a:pt x="499" y="325"/>
                    <a:pt x="481" y="353"/>
                    <a:pt x="452" y="365"/>
                  </a:cubicBezTo>
                  <a:cubicBezTo>
                    <a:pt x="432" y="372"/>
                    <a:pt x="411" y="375"/>
                    <a:pt x="390" y="375"/>
                  </a:cubicBezTo>
                  <a:cubicBezTo>
                    <a:pt x="376" y="375"/>
                    <a:pt x="361" y="374"/>
                    <a:pt x="347" y="370"/>
                  </a:cubicBezTo>
                  <a:lnTo>
                    <a:pt x="168" y="332"/>
                  </a:lnTo>
                  <a:lnTo>
                    <a:pt x="216" y="99"/>
                  </a:lnTo>
                  <a:close/>
                  <a:moveTo>
                    <a:pt x="142" y="1"/>
                  </a:moveTo>
                  <a:lnTo>
                    <a:pt x="0" y="672"/>
                  </a:lnTo>
                  <a:lnTo>
                    <a:pt x="90" y="691"/>
                  </a:lnTo>
                  <a:lnTo>
                    <a:pt x="152" y="407"/>
                  </a:lnTo>
                  <a:lnTo>
                    <a:pt x="361" y="453"/>
                  </a:lnTo>
                  <a:cubicBezTo>
                    <a:pt x="382" y="457"/>
                    <a:pt x="401" y="459"/>
                    <a:pt x="419" y="459"/>
                  </a:cubicBezTo>
                  <a:cubicBezTo>
                    <a:pt x="460" y="459"/>
                    <a:pt x="495" y="448"/>
                    <a:pt x="523" y="427"/>
                  </a:cubicBezTo>
                  <a:cubicBezTo>
                    <a:pt x="563" y="394"/>
                    <a:pt x="590" y="349"/>
                    <a:pt x="600" y="299"/>
                  </a:cubicBezTo>
                  <a:cubicBezTo>
                    <a:pt x="615" y="248"/>
                    <a:pt x="605" y="191"/>
                    <a:pt x="576" y="146"/>
                  </a:cubicBezTo>
                  <a:cubicBezTo>
                    <a:pt x="544" y="103"/>
                    <a:pt x="495" y="73"/>
                    <a:pt x="442" y="6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6"/>
            <p:cNvSpPr/>
            <p:nvPr/>
          </p:nvSpPr>
          <p:spPr>
            <a:xfrm>
              <a:off x="6379928" y="1046377"/>
              <a:ext cx="27698" cy="28765"/>
            </a:xfrm>
            <a:custGeom>
              <a:avLst/>
              <a:gdLst/>
              <a:ahLst/>
              <a:cxnLst/>
              <a:rect l="l" t="t" r="r" b="b"/>
              <a:pathLst>
                <a:path w="701" h="728" extrusionOk="0">
                  <a:moveTo>
                    <a:pt x="359" y="85"/>
                  </a:moveTo>
                  <a:cubicBezTo>
                    <a:pt x="377" y="85"/>
                    <a:pt x="394" y="86"/>
                    <a:pt x="412" y="90"/>
                  </a:cubicBezTo>
                  <a:cubicBezTo>
                    <a:pt x="476" y="102"/>
                    <a:pt x="533" y="142"/>
                    <a:pt x="565" y="200"/>
                  </a:cubicBezTo>
                  <a:cubicBezTo>
                    <a:pt x="596" y="257"/>
                    <a:pt x="604" y="324"/>
                    <a:pt x="586" y="403"/>
                  </a:cubicBezTo>
                  <a:cubicBezTo>
                    <a:pt x="573" y="473"/>
                    <a:pt x="539" y="539"/>
                    <a:pt x="491" y="590"/>
                  </a:cubicBezTo>
                  <a:cubicBezTo>
                    <a:pt x="455" y="627"/>
                    <a:pt x="411" y="646"/>
                    <a:pt x="359" y="646"/>
                  </a:cubicBezTo>
                  <a:cubicBezTo>
                    <a:pt x="340" y="646"/>
                    <a:pt x="320" y="643"/>
                    <a:pt x="299" y="639"/>
                  </a:cubicBezTo>
                  <a:cubicBezTo>
                    <a:pt x="215" y="621"/>
                    <a:pt x="159" y="582"/>
                    <a:pt x="133" y="524"/>
                  </a:cubicBezTo>
                  <a:cubicBezTo>
                    <a:pt x="105" y="460"/>
                    <a:pt x="99" y="390"/>
                    <a:pt x="115" y="324"/>
                  </a:cubicBezTo>
                  <a:cubicBezTo>
                    <a:pt x="134" y="231"/>
                    <a:pt x="171" y="165"/>
                    <a:pt x="226" y="126"/>
                  </a:cubicBezTo>
                  <a:cubicBezTo>
                    <a:pt x="265" y="99"/>
                    <a:pt x="312" y="85"/>
                    <a:pt x="359" y="85"/>
                  </a:cubicBezTo>
                  <a:close/>
                  <a:moveTo>
                    <a:pt x="338" y="0"/>
                  </a:moveTo>
                  <a:cubicBezTo>
                    <a:pt x="262" y="0"/>
                    <a:pt x="195" y="26"/>
                    <a:pt x="139" y="79"/>
                  </a:cubicBezTo>
                  <a:cubicBezTo>
                    <a:pt x="78" y="137"/>
                    <a:pt x="38" y="213"/>
                    <a:pt x="23" y="297"/>
                  </a:cubicBezTo>
                  <a:cubicBezTo>
                    <a:pt x="0" y="397"/>
                    <a:pt x="10" y="486"/>
                    <a:pt x="49" y="563"/>
                  </a:cubicBezTo>
                  <a:cubicBezTo>
                    <a:pt x="92" y="644"/>
                    <a:pt x="167" y="695"/>
                    <a:pt x="270" y="718"/>
                  </a:cubicBezTo>
                  <a:cubicBezTo>
                    <a:pt x="299" y="724"/>
                    <a:pt x="327" y="727"/>
                    <a:pt x="354" y="727"/>
                  </a:cubicBezTo>
                  <a:cubicBezTo>
                    <a:pt x="429" y="727"/>
                    <a:pt x="495" y="702"/>
                    <a:pt x="550" y="655"/>
                  </a:cubicBezTo>
                  <a:cubicBezTo>
                    <a:pt x="618" y="594"/>
                    <a:pt x="665" y="511"/>
                    <a:pt x="679" y="421"/>
                  </a:cubicBezTo>
                  <a:cubicBezTo>
                    <a:pt x="700" y="329"/>
                    <a:pt x="694" y="248"/>
                    <a:pt x="662" y="179"/>
                  </a:cubicBezTo>
                  <a:cubicBezTo>
                    <a:pt x="621" y="92"/>
                    <a:pt x="541" y="34"/>
                    <a:pt x="421" y="10"/>
                  </a:cubicBezTo>
                  <a:cubicBezTo>
                    <a:pt x="392" y="4"/>
                    <a:pt x="365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6"/>
            <p:cNvSpPr/>
            <p:nvPr/>
          </p:nvSpPr>
          <p:spPr>
            <a:xfrm>
              <a:off x="6414146" y="1052423"/>
              <a:ext cx="25407" cy="31175"/>
            </a:xfrm>
            <a:custGeom>
              <a:avLst/>
              <a:gdLst/>
              <a:ahLst/>
              <a:cxnLst/>
              <a:rect l="l" t="t" r="r" b="b"/>
              <a:pathLst>
                <a:path w="643" h="789" extrusionOk="0">
                  <a:moveTo>
                    <a:pt x="217" y="99"/>
                  </a:moveTo>
                  <a:lnTo>
                    <a:pt x="433" y="144"/>
                  </a:lnTo>
                  <a:cubicBezTo>
                    <a:pt x="459" y="149"/>
                    <a:pt x="481" y="158"/>
                    <a:pt x="502" y="173"/>
                  </a:cubicBezTo>
                  <a:cubicBezTo>
                    <a:pt x="533" y="197"/>
                    <a:pt x="543" y="234"/>
                    <a:pt x="533" y="281"/>
                  </a:cubicBezTo>
                  <a:cubicBezTo>
                    <a:pt x="523" y="326"/>
                    <a:pt x="504" y="354"/>
                    <a:pt x="476" y="366"/>
                  </a:cubicBezTo>
                  <a:cubicBezTo>
                    <a:pt x="458" y="373"/>
                    <a:pt x="437" y="376"/>
                    <a:pt x="417" y="376"/>
                  </a:cubicBezTo>
                  <a:cubicBezTo>
                    <a:pt x="402" y="376"/>
                    <a:pt x="387" y="375"/>
                    <a:pt x="373" y="371"/>
                  </a:cubicBezTo>
                  <a:lnTo>
                    <a:pt x="168" y="328"/>
                  </a:lnTo>
                  <a:lnTo>
                    <a:pt x="217" y="99"/>
                  </a:lnTo>
                  <a:close/>
                  <a:moveTo>
                    <a:pt x="143" y="0"/>
                  </a:moveTo>
                  <a:lnTo>
                    <a:pt x="1" y="671"/>
                  </a:lnTo>
                  <a:lnTo>
                    <a:pt x="91" y="692"/>
                  </a:lnTo>
                  <a:lnTo>
                    <a:pt x="152" y="403"/>
                  </a:lnTo>
                  <a:lnTo>
                    <a:pt x="354" y="447"/>
                  </a:lnTo>
                  <a:cubicBezTo>
                    <a:pt x="381" y="450"/>
                    <a:pt x="407" y="460"/>
                    <a:pt x="431" y="476"/>
                  </a:cubicBezTo>
                  <a:cubicBezTo>
                    <a:pt x="457" y="497"/>
                    <a:pt x="467" y="529"/>
                    <a:pt x="459" y="574"/>
                  </a:cubicBezTo>
                  <a:lnTo>
                    <a:pt x="441" y="687"/>
                  </a:lnTo>
                  <a:cubicBezTo>
                    <a:pt x="438" y="705"/>
                    <a:pt x="434" y="723"/>
                    <a:pt x="434" y="741"/>
                  </a:cubicBezTo>
                  <a:cubicBezTo>
                    <a:pt x="434" y="749"/>
                    <a:pt x="434" y="757"/>
                    <a:pt x="436" y="765"/>
                  </a:cubicBezTo>
                  <a:lnTo>
                    <a:pt x="549" y="789"/>
                  </a:lnTo>
                  <a:lnTo>
                    <a:pt x="552" y="774"/>
                  </a:lnTo>
                  <a:cubicBezTo>
                    <a:pt x="538" y="762"/>
                    <a:pt x="530" y="745"/>
                    <a:pt x="531" y="726"/>
                  </a:cubicBezTo>
                  <a:cubicBezTo>
                    <a:pt x="531" y="707"/>
                    <a:pt x="533" y="687"/>
                    <a:pt x="536" y="668"/>
                  </a:cubicBezTo>
                  <a:lnTo>
                    <a:pt x="554" y="578"/>
                  </a:lnTo>
                  <a:cubicBezTo>
                    <a:pt x="560" y="547"/>
                    <a:pt x="559" y="516"/>
                    <a:pt x="549" y="487"/>
                  </a:cubicBezTo>
                  <a:cubicBezTo>
                    <a:pt x="538" y="466"/>
                    <a:pt x="520" y="447"/>
                    <a:pt x="499" y="434"/>
                  </a:cubicBezTo>
                  <a:cubicBezTo>
                    <a:pt x="567" y="418"/>
                    <a:pt x="618" y="362"/>
                    <a:pt x="628" y="292"/>
                  </a:cubicBezTo>
                  <a:cubicBezTo>
                    <a:pt x="643" y="215"/>
                    <a:pt x="623" y="155"/>
                    <a:pt x="567" y="115"/>
                  </a:cubicBezTo>
                  <a:cubicBezTo>
                    <a:pt x="531" y="89"/>
                    <a:pt x="491" y="73"/>
                    <a:pt x="447" y="65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6"/>
            <p:cNvSpPr/>
            <p:nvPr/>
          </p:nvSpPr>
          <p:spPr>
            <a:xfrm>
              <a:off x="6448048" y="1058547"/>
              <a:ext cx="22206" cy="29279"/>
            </a:xfrm>
            <a:custGeom>
              <a:avLst/>
              <a:gdLst/>
              <a:ahLst/>
              <a:cxnLst/>
              <a:rect l="l" t="t" r="r" b="b"/>
              <a:pathLst>
                <a:path w="562" h="741" extrusionOk="0">
                  <a:moveTo>
                    <a:pt x="17" y="0"/>
                  </a:moveTo>
                  <a:lnTo>
                    <a:pt x="1" y="81"/>
                  </a:lnTo>
                  <a:lnTo>
                    <a:pt x="226" y="129"/>
                  </a:lnTo>
                  <a:lnTo>
                    <a:pt x="101" y="721"/>
                  </a:lnTo>
                  <a:lnTo>
                    <a:pt x="193" y="740"/>
                  </a:lnTo>
                  <a:lnTo>
                    <a:pt x="318" y="149"/>
                  </a:lnTo>
                  <a:lnTo>
                    <a:pt x="544" y="197"/>
                  </a:lnTo>
                  <a:lnTo>
                    <a:pt x="562" y="1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6"/>
            <p:cNvSpPr/>
            <p:nvPr/>
          </p:nvSpPr>
          <p:spPr>
            <a:xfrm>
              <a:off x="5628321" y="1065738"/>
              <a:ext cx="49983" cy="50774"/>
            </a:xfrm>
            <a:custGeom>
              <a:avLst/>
              <a:gdLst/>
              <a:ahLst/>
              <a:cxnLst/>
              <a:rect l="l" t="t" r="r" b="b"/>
              <a:pathLst>
                <a:path w="1265" h="1285" extrusionOk="0">
                  <a:moveTo>
                    <a:pt x="731" y="0"/>
                  </a:moveTo>
                  <a:lnTo>
                    <a:pt x="450" y="354"/>
                  </a:lnTo>
                  <a:lnTo>
                    <a:pt x="0" y="325"/>
                  </a:lnTo>
                  <a:lnTo>
                    <a:pt x="252" y="700"/>
                  </a:lnTo>
                  <a:lnTo>
                    <a:pt x="84" y="1118"/>
                  </a:lnTo>
                  <a:lnTo>
                    <a:pt x="84" y="1118"/>
                  </a:lnTo>
                  <a:lnTo>
                    <a:pt x="518" y="997"/>
                  </a:lnTo>
                  <a:lnTo>
                    <a:pt x="865" y="1284"/>
                  </a:lnTo>
                  <a:lnTo>
                    <a:pt x="883" y="834"/>
                  </a:lnTo>
                  <a:lnTo>
                    <a:pt x="1265" y="594"/>
                  </a:lnTo>
                  <a:lnTo>
                    <a:pt x="841" y="43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6"/>
            <p:cNvSpPr/>
            <p:nvPr/>
          </p:nvSpPr>
          <p:spPr>
            <a:xfrm>
              <a:off x="5644759" y="988412"/>
              <a:ext cx="49983" cy="50853"/>
            </a:xfrm>
            <a:custGeom>
              <a:avLst/>
              <a:gdLst/>
              <a:ahLst/>
              <a:cxnLst/>
              <a:rect l="l" t="t" r="r" b="b"/>
              <a:pathLst>
                <a:path w="1265" h="1287" extrusionOk="0">
                  <a:moveTo>
                    <a:pt x="731" y="1"/>
                  </a:moveTo>
                  <a:lnTo>
                    <a:pt x="450" y="356"/>
                  </a:lnTo>
                  <a:lnTo>
                    <a:pt x="0" y="327"/>
                  </a:lnTo>
                  <a:lnTo>
                    <a:pt x="250" y="701"/>
                  </a:lnTo>
                  <a:lnTo>
                    <a:pt x="84" y="1120"/>
                  </a:lnTo>
                  <a:lnTo>
                    <a:pt x="518" y="998"/>
                  </a:lnTo>
                  <a:lnTo>
                    <a:pt x="865" y="1286"/>
                  </a:lnTo>
                  <a:lnTo>
                    <a:pt x="883" y="835"/>
                  </a:lnTo>
                  <a:lnTo>
                    <a:pt x="1265" y="595"/>
                  </a:lnTo>
                  <a:lnTo>
                    <a:pt x="841" y="438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6"/>
            <p:cNvSpPr/>
            <p:nvPr/>
          </p:nvSpPr>
          <p:spPr>
            <a:xfrm>
              <a:off x="5612082" y="1142195"/>
              <a:ext cx="49904" cy="50853"/>
            </a:xfrm>
            <a:custGeom>
              <a:avLst/>
              <a:gdLst/>
              <a:ahLst/>
              <a:cxnLst/>
              <a:rect l="l" t="t" r="r" b="b"/>
              <a:pathLst>
                <a:path w="1263" h="1287" extrusionOk="0">
                  <a:moveTo>
                    <a:pt x="729" y="1"/>
                  </a:moveTo>
                  <a:lnTo>
                    <a:pt x="450" y="356"/>
                  </a:lnTo>
                  <a:lnTo>
                    <a:pt x="0" y="327"/>
                  </a:lnTo>
                  <a:lnTo>
                    <a:pt x="250" y="701"/>
                  </a:lnTo>
                  <a:lnTo>
                    <a:pt x="84" y="1120"/>
                  </a:lnTo>
                  <a:lnTo>
                    <a:pt x="518" y="998"/>
                  </a:lnTo>
                  <a:lnTo>
                    <a:pt x="865" y="1286"/>
                  </a:lnTo>
                  <a:lnTo>
                    <a:pt x="882" y="836"/>
                  </a:lnTo>
                  <a:lnTo>
                    <a:pt x="1263" y="594"/>
                  </a:lnTo>
                  <a:lnTo>
                    <a:pt x="840" y="43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6"/>
            <p:cNvSpPr/>
            <p:nvPr/>
          </p:nvSpPr>
          <p:spPr>
            <a:xfrm>
              <a:off x="6393560" y="1228490"/>
              <a:ext cx="50023" cy="50774"/>
            </a:xfrm>
            <a:custGeom>
              <a:avLst/>
              <a:gdLst/>
              <a:ahLst/>
              <a:cxnLst/>
              <a:rect l="l" t="t" r="r" b="b"/>
              <a:pathLst>
                <a:path w="1266" h="1285" extrusionOk="0">
                  <a:moveTo>
                    <a:pt x="730" y="1"/>
                  </a:moveTo>
                  <a:lnTo>
                    <a:pt x="451" y="354"/>
                  </a:lnTo>
                  <a:lnTo>
                    <a:pt x="1" y="325"/>
                  </a:lnTo>
                  <a:lnTo>
                    <a:pt x="251" y="701"/>
                  </a:lnTo>
                  <a:lnTo>
                    <a:pt x="84" y="1118"/>
                  </a:lnTo>
                  <a:lnTo>
                    <a:pt x="84" y="1118"/>
                  </a:lnTo>
                  <a:lnTo>
                    <a:pt x="518" y="997"/>
                  </a:lnTo>
                  <a:lnTo>
                    <a:pt x="865" y="1284"/>
                  </a:lnTo>
                  <a:lnTo>
                    <a:pt x="883" y="834"/>
                  </a:lnTo>
                  <a:lnTo>
                    <a:pt x="1265" y="594"/>
                  </a:lnTo>
                  <a:lnTo>
                    <a:pt x="841" y="438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6"/>
            <p:cNvSpPr/>
            <p:nvPr/>
          </p:nvSpPr>
          <p:spPr>
            <a:xfrm>
              <a:off x="6409997" y="1151204"/>
              <a:ext cx="49944" cy="50813"/>
            </a:xfrm>
            <a:custGeom>
              <a:avLst/>
              <a:gdLst/>
              <a:ahLst/>
              <a:cxnLst/>
              <a:rect l="l" t="t" r="r" b="b"/>
              <a:pathLst>
                <a:path w="1264" h="1286" extrusionOk="0">
                  <a:moveTo>
                    <a:pt x="730" y="0"/>
                  </a:moveTo>
                  <a:lnTo>
                    <a:pt x="451" y="355"/>
                  </a:lnTo>
                  <a:lnTo>
                    <a:pt x="1" y="326"/>
                  </a:lnTo>
                  <a:lnTo>
                    <a:pt x="251" y="700"/>
                  </a:lnTo>
                  <a:lnTo>
                    <a:pt x="85" y="1120"/>
                  </a:lnTo>
                  <a:lnTo>
                    <a:pt x="518" y="997"/>
                  </a:lnTo>
                  <a:lnTo>
                    <a:pt x="865" y="1286"/>
                  </a:lnTo>
                  <a:lnTo>
                    <a:pt x="883" y="836"/>
                  </a:lnTo>
                  <a:lnTo>
                    <a:pt x="1264" y="594"/>
                  </a:lnTo>
                  <a:lnTo>
                    <a:pt x="841" y="43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6"/>
            <p:cNvSpPr/>
            <p:nvPr/>
          </p:nvSpPr>
          <p:spPr>
            <a:xfrm>
              <a:off x="6377241" y="1304986"/>
              <a:ext cx="50023" cy="50813"/>
            </a:xfrm>
            <a:custGeom>
              <a:avLst/>
              <a:gdLst/>
              <a:ahLst/>
              <a:cxnLst/>
              <a:rect l="l" t="t" r="r" b="b"/>
              <a:pathLst>
                <a:path w="1266" h="1286" extrusionOk="0">
                  <a:moveTo>
                    <a:pt x="731" y="0"/>
                  </a:moveTo>
                  <a:lnTo>
                    <a:pt x="452" y="355"/>
                  </a:lnTo>
                  <a:lnTo>
                    <a:pt x="1" y="326"/>
                  </a:lnTo>
                  <a:lnTo>
                    <a:pt x="252" y="700"/>
                  </a:lnTo>
                  <a:lnTo>
                    <a:pt x="85" y="1119"/>
                  </a:lnTo>
                  <a:lnTo>
                    <a:pt x="518" y="997"/>
                  </a:lnTo>
                  <a:lnTo>
                    <a:pt x="867" y="1286"/>
                  </a:lnTo>
                  <a:lnTo>
                    <a:pt x="885" y="836"/>
                  </a:lnTo>
                  <a:lnTo>
                    <a:pt x="1265" y="594"/>
                  </a:lnTo>
                  <a:lnTo>
                    <a:pt x="843" y="43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16"/>
          <p:cNvGrpSpPr/>
          <p:nvPr/>
        </p:nvGrpSpPr>
        <p:grpSpPr>
          <a:xfrm>
            <a:off x="7754212" y="-529898"/>
            <a:ext cx="1536091" cy="1536194"/>
            <a:chOff x="2934825" y="4004525"/>
            <a:chExt cx="743150" cy="743200"/>
          </a:xfrm>
        </p:grpSpPr>
        <p:sp>
          <p:nvSpPr>
            <p:cNvPr id="2106" name="Google Shape;2106;p16"/>
            <p:cNvSpPr/>
            <p:nvPr/>
          </p:nvSpPr>
          <p:spPr>
            <a:xfrm>
              <a:off x="2934825" y="4004525"/>
              <a:ext cx="743150" cy="743200"/>
            </a:xfrm>
            <a:custGeom>
              <a:avLst/>
              <a:gdLst/>
              <a:ahLst/>
              <a:cxnLst/>
              <a:rect l="l" t="t" r="r" b="b"/>
              <a:pathLst>
                <a:path w="29726" h="29728" extrusionOk="0">
                  <a:moveTo>
                    <a:pt x="14863" y="147"/>
                  </a:moveTo>
                  <a:cubicBezTo>
                    <a:pt x="22979" y="147"/>
                    <a:pt x="29581" y="6749"/>
                    <a:pt x="29581" y="14865"/>
                  </a:cubicBezTo>
                  <a:cubicBezTo>
                    <a:pt x="29581" y="22979"/>
                    <a:pt x="22979" y="29582"/>
                    <a:pt x="14863" y="29582"/>
                  </a:cubicBezTo>
                  <a:cubicBezTo>
                    <a:pt x="6749" y="29582"/>
                    <a:pt x="146" y="22979"/>
                    <a:pt x="146" y="14865"/>
                  </a:cubicBezTo>
                  <a:cubicBezTo>
                    <a:pt x="146" y="6749"/>
                    <a:pt x="6749" y="147"/>
                    <a:pt x="14863" y="147"/>
                  </a:cubicBezTo>
                  <a:close/>
                  <a:moveTo>
                    <a:pt x="14863" y="0"/>
                  </a:moveTo>
                  <a:cubicBezTo>
                    <a:pt x="6668" y="0"/>
                    <a:pt x="1" y="6670"/>
                    <a:pt x="1" y="14865"/>
                  </a:cubicBezTo>
                  <a:cubicBezTo>
                    <a:pt x="1" y="23060"/>
                    <a:pt x="6668" y="29727"/>
                    <a:pt x="14863" y="29727"/>
                  </a:cubicBezTo>
                  <a:cubicBezTo>
                    <a:pt x="23058" y="29727"/>
                    <a:pt x="29726" y="23060"/>
                    <a:pt x="29726" y="14865"/>
                  </a:cubicBezTo>
                  <a:cubicBezTo>
                    <a:pt x="29726" y="6668"/>
                    <a:pt x="23058" y="0"/>
                    <a:pt x="14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6"/>
            <p:cNvSpPr/>
            <p:nvPr/>
          </p:nvSpPr>
          <p:spPr>
            <a:xfrm>
              <a:off x="2957325" y="4027075"/>
              <a:ext cx="698150" cy="698100"/>
            </a:xfrm>
            <a:custGeom>
              <a:avLst/>
              <a:gdLst/>
              <a:ahLst/>
              <a:cxnLst/>
              <a:rect l="l" t="t" r="r" b="b"/>
              <a:pathLst>
                <a:path w="27926" h="27924" extrusionOk="0">
                  <a:moveTo>
                    <a:pt x="13963" y="73"/>
                  </a:moveTo>
                  <a:cubicBezTo>
                    <a:pt x="21623" y="73"/>
                    <a:pt x="27853" y="6305"/>
                    <a:pt x="27853" y="13963"/>
                  </a:cubicBezTo>
                  <a:cubicBezTo>
                    <a:pt x="27853" y="21620"/>
                    <a:pt x="21623" y="27853"/>
                    <a:pt x="13963" y="27853"/>
                  </a:cubicBezTo>
                  <a:cubicBezTo>
                    <a:pt x="6305" y="27853"/>
                    <a:pt x="75" y="21620"/>
                    <a:pt x="75" y="13963"/>
                  </a:cubicBezTo>
                  <a:cubicBezTo>
                    <a:pt x="75" y="6303"/>
                    <a:pt x="6305" y="73"/>
                    <a:pt x="13963" y="73"/>
                  </a:cubicBezTo>
                  <a:close/>
                  <a:moveTo>
                    <a:pt x="13963" y="0"/>
                  </a:moveTo>
                  <a:cubicBezTo>
                    <a:pt x="6265" y="0"/>
                    <a:pt x="1" y="6263"/>
                    <a:pt x="1" y="13963"/>
                  </a:cubicBezTo>
                  <a:cubicBezTo>
                    <a:pt x="1" y="21661"/>
                    <a:pt x="6265" y="27924"/>
                    <a:pt x="13963" y="27924"/>
                  </a:cubicBezTo>
                  <a:cubicBezTo>
                    <a:pt x="21663" y="27924"/>
                    <a:pt x="27926" y="21661"/>
                    <a:pt x="27926" y="13963"/>
                  </a:cubicBezTo>
                  <a:cubicBezTo>
                    <a:pt x="27926" y="6263"/>
                    <a:pt x="21661" y="0"/>
                    <a:pt x="13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6"/>
            <p:cNvSpPr/>
            <p:nvPr/>
          </p:nvSpPr>
          <p:spPr>
            <a:xfrm>
              <a:off x="3026025" y="4095725"/>
              <a:ext cx="560775" cy="560775"/>
            </a:xfrm>
            <a:custGeom>
              <a:avLst/>
              <a:gdLst/>
              <a:ahLst/>
              <a:cxnLst/>
              <a:rect l="l" t="t" r="r" b="b"/>
              <a:pathLst>
                <a:path w="22431" h="22431" extrusionOk="0">
                  <a:moveTo>
                    <a:pt x="11215" y="73"/>
                  </a:moveTo>
                  <a:cubicBezTo>
                    <a:pt x="17360" y="73"/>
                    <a:pt x="22358" y="5072"/>
                    <a:pt x="22358" y="11217"/>
                  </a:cubicBezTo>
                  <a:cubicBezTo>
                    <a:pt x="22358" y="17360"/>
                    <a:pt x="17359" y="22358"/>
                    <a:pt x="11215" y="22358"/>
                  </a:cubicBezTo>
                  <a:cubicBezTo>
                    <a:pt x="5072" y="22358"/>
                    <a:pt x="73" y="17360"/>
                    <a:pt x="73" y="11217"/>
                  </a:cubicBezTo>
                  <a:cubicBezTo>
                    <a:pt x="73" y="5072"/>
                    <a:pt x="5072" y="73"/>
                    <a:pt x="11215" y="73"/>
                  </a:cubicBezTo>
                  <a:close/>
                  <a:moveTo>
                    <a:pt x="11215" y="1"/>
                  </a:moveTo>
                  <a:cubicBezTo>
                    <a:pt x="5031" y="1"/>
                    <a:pt x="1" y="5033"/>
                    <a:pt x="1" y="11217"/>
                  </a:cubicBezTo>
                  <a:cubicBezTo>
                    <a:pt x="1" y="17400"/>
                    <a:pt x="5031" y="22431"/>
                    <a:pt x="11215" y="22431"/>
                  </a:cubicBezTo>
                  <a:cubicBezTo>
                    <a:pt x="17399" y="22431"/>
                    <a:pt x="22431" y="17400"/>
                    <a:pt x="22431" y="11217"/>
                  </a:cubicBezTo>
                  <a:cubicBezTo>
                    <a:pt x="22431" y="5031"/>
                    <a:pt x="17399" y="1"/>
                    <a:pt x="11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6"/>
            <p:cNvSpPr/>
            <p:nvPr/>
          </p:nvSpPr>
          <p:spPr>
            <a:xfrm>
              <a:off x="3054300" y="4124000"/>
              <a:ext cx="504200" cy="504250"/>
            </a:xfrm>
            <a:custGeom>
              <a:avLst/>
              <a:gdLst/>
              <a:ahLst/>
              <a:cxnLst/>
              <a:rect l="l" t="t" r="r" b="b"/>
              <a:pathLst>
                <a:path w="20168" h="20170" extrusionOk="0">
                  <a:moveTo>
                    <a:pt x="10084" y="75"/>
                  </a:moveTo>
                  <a:cubicBezTo>
                    <a:pt x="15605" y="75"/>
                    <a:pt x="20095" y="4565"/>
                    <a:pt x="20095" y="10086"/>
                  </a:cubicBezTo>
                  <a:cubicBezTo>
                    <a:pt x="20095" y="15605"/>
                    <a:pt x="15605" y="20097"/>
                    <a:pt x="10084" y="20097"/>
                  </a:cubicBezTo>
                  <a:cubicBezTo>
                    <a:pt x="4563" y="20097"/>
                    <a:pt x="73" y="15605"/>
                    <a:pt x="73" y="10086"/>
                  </a:cubicBezTo>
                  <a:cubicBezTo>
                    <a:pt x="73" y="4565"/>
                    <a:pt x="4563" y="75"/>
                    <a:pt x="10084" y="75"/>
                  </a:cubicBezTo>
                  <a:close/>
                  <a:moveTo>
                    <a:pt x="10084" y="0"/>
                  </a:moveTo>
                  <a:cubicBezTo>
                    <a:pt x="4525" y="0"/>
                    <a:pt x="0" y="4524"/>
                    <a:pt x="0" y="10086"/>
                  </a:cubicBezTo>
                  <a:cubicBezTo>
                    <a:pt x="0" y="15645"/>
                    <a:pt x="4525" y="20169"/>
                    <a:pt x="10084" y="20169"/>
                  </a:cubicBezTo>
                  <a:cubicBezTo>
                    <a:pt x="15645" y="20169"/>
                    <a:pt x="20168" y="15645"/>
                    <a:pt x="20168" y="10086"/>
                  </a:cubicBezTo>
                  <a:cubicBezTo>
                    <a:pt x="20168" y="4524"/>
                    <a:pt x="15645" y="0"/>
                    <a:pt x="10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6"/>
            <p:cNvSpPr/>
            <p:nvPr/>
          </p:nvSpPr>
          <p:spPr>
            <a:xfrm>
              <a:off x="3082575" y="4152300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17907" h="17907" extrusionOk="0">
                  <a:moveTo>
                    <a:pt x="8953" y="73"/>
                  </a:moveTo>
                  <a:cubicBezTo>
                    <a:pt x="13850" y="73"/>
                    <a:pt x="17834" y="4057"/>
                    <a:pt x="17834" y="8954"/>
                  </a:cubicBezTo>
                  <a:cubicBezTo>
                    <a:pt x="17834" y="13849"/>
                    <a:pt x="13850" y="17832"/>
                    <a:pt x="8953" y="17832"/>
                  </a:cubicBezTo>
                  <a:cubicBezTo>
                    <a:pt x="4056" y="17832"/>
                    <a:pt x="73" y="13850"/>
                    <a:pt x="73" y="8954"/>
                  </a:cubicBezTo>
                  <a:cubicBezTo>
                    <a:pt x="73" y="4057"/>
                    <a:pt x="4056" y="73"/>
                    <a:pt x="8953" y="73"/>
                  </a:cubicBezTo>
                  <a:close/>
                  <a:moveTo>
                    <a:pt x="8953" y="1"/>
                  </a:moveTo>
                  <a:cubicBezTo>
                    <a:pt x="4016" y="1"/>
                    <a:pt x="0" y="4017"/>
                    <a:pt x="0" y="8954"/>
                  </a:cubicBezTo>
                  <a:cubicBezTo>
                    <a:pt x="0" y="13891"/>
                    <a:pt x="4016" y="17907"/>
                    <a:pt x="8953" y="17907"/>
                  </a:cubicBezTo>
                  <a:cubicBezTo>
                    <a:pt x="13890" y="17907"/>
                    <a:pt x="17906" y="13891"/>
                    <a:pt x="17906" y="8954"/>
                  </a:cubicBezTo>
                  <a:cubicBezTo>
                    <a:pt x="17906" y="4017"/>
                    <a:pt x="13890" y="1"/>
                    <a:pt x="8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6"/>
            <p:cNvSpPr/>
            <p:nvPr/>
          </p:nvSpPr>
          <p:spPr>
            <a:xfrm>
              <a:off x="3110825" y="4180525"/>
              <a:ext cx="391150" cy="391150"/>
            </a:xfrm>
            <a:custGeom>
              <a:avLst/>
              <a:gdLst/>
              <a:ahLst/>
              <a:cxnLst/>
              <a:rect l="l" t="t" r="r" b="b"/>
              <a:pathLst>
                <a:path w="15646" h="15646" extrusionOk="0">
                  <a:moveTo>
                    <a:pt x="7823" y="75"/>
                  </a:moveTo>
                  <a:cubicBezTo>
                    <a:pt x="12096" y="75"/>
                    <a:pt x="15573" y="3550"/>
                    <a:pt x="15573" y="7825"/>
                  </a:cubicBezTo>
                  <a:cubicBezTo>
                    <a:pt x="15573" y="12097"/>
                    <a:pt x="12096" y="15573"/>
                    <a:pt x="7823" y="15573"/>
                  </a:cubicBezTo>
                  <a:cubicBezTo>
                    <a:pt x="3551" y="15573"/>
                    <a:pt x="75" y="12097"/>
                    <a:pt x="75" y="7825"/>
                  </a:cubicBezTo>
                  <a:cubicBezTo>
                    <a:pt x="75" y="3550"/>
                    <a:pt x="3551" y="75"/>
                    <a:pt x="7823" y="75"/>
                  </a:cubicBezTo>
                  <a:close/>
                  <a:moveTo>
                    <a:pt x="7823" y="1"/>
                  </a:moveTo>
                  <a:cubicBezTo>
                    <a:pt x="3509" y="1"/>
                    <a:pt x="1" y="3509"/>
                    <a:pt x="1" y="7823"/>
                  </a:cubicBezTo>
                  <a:cubicBezTo>
                    <a:pt x="1" y="12137"/>
                    <a:pt x="3510" y="15645"/>
                    <a:pt x="7823" y="15645"/>
                  </a:cubicBezTo>
                  <a:cubicBezTo>
                    <a:pt x="12136" y="15645"/>
                    <a:pt x="15646" y="12137"/>
                    <a:pt x="15646" y="7823"/>
                  </a:cubicBezTo>
                  <a:cubicBezTo>
                    <a:pt x="15646" y="3509"/>
                    <a:pt x="12138" y="1"/>
                    <a:pt x="7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6"/>
            <p:cNvSpPr/>
            <p:nvPr/>
          </p:nvSpPr>
          <p:spPr>
            <a:xfrm>
              <a:off x="3139125" y="4208825"/>
              <a:ext cx="334550" cy="334575"/>
            </a:xfrm>
            <a:custGeom>
              <a:avLst/>
              <a:gdLst/>
              <a:ahLst/>
              <a:cxnLst/>
              <a:rect l="l" t="t" r="r" b="b"/>
              <a:pathLst>
                <a:path w="13382" h="13383" extrusionOk="0">
                  <a:moveTo>
                    <a:pt x="6691" y="75"/>
                  </a:moveTo>
                  <a:cubicBezTo>
                    <a:pt x="10341" y="75"/>
                    <a:pt x="13309" y="3043"/>
                    <a:pt x="13309" y="6693"/>
                  </a:cubicBezTo>
                  <a:cubicBezTo>
                    <a:pt x="13309" y="10341"/>
                    <a:pt x="10341" y="13310"/>
                    <a:pt x="6691" y="13310"/>
                  </a:cubicBezTo>
                  <a:cubicBezTo>
                    <a:pt x="3043" y="13310"/>
                    <a:pt x="74" y="10341"/>
                    <a:pt x="74" y="6693"/>
                  </a:cubicBezTo>
                  <a:cubicBezTo>
                    <a:pt x="74" y="3043"/>
                    <a:pt x="3043" y="75"/>
                    <a:pt x="6691" y="75"/>
                  </a:cubicBezTo>
                  <a:close/>
                  <a:moveTo>
                    <a:pt x="6691" y="1"/>
                  </a:moveTo>
                  <a:cubicBezTo>
                    <a:pt x="3002" y="1"/>
                    <a:pt x="1" y="3002"/>
                    <a:pt x="1" y="6693"/>
                  </a:cubicBezTo>
                  <a:cubicBezTo>
                    <a:pt x="1" y="10381"/>
                    <a:pt x="3002" y="13383"/>
                    <a:pt x="6691" y="13383"/>
                  </a:cubicBezTo>
                  <a:cubicBezTo>
                    <a:pt x="10380" y="13383"/>
                    <a:pt x="13381" y="10381"/>
                    <a:pt x="13381" y="6693"/>
                  </a:cubicBezTo>
                  <a:cubicBezTo>
                    <a:pt x="13381" y="3002"/>
                    <a:pt x="10381" y="1"/>
                    <a:pt x="6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6"/>
            <p:cNvSpPr/>
            <p:nvPr/>
          </p:nvSpPr>
          <p:spPr>
            <a:xfrm>
              <a:off x="3167400" y="4237150"/>
              <a:ext cx="278000" cy="278000"/>
            </a:xfrm>
            <a:custGeom>
              <a:avLst/>
              <a:gdLst/>
              <a:ahLst/>
              <a:cxnLst/>
              <a:rect l="l" t="t" r="r" b="b"/>
              <a:pathLst>
                <a:path w="11120" h="11120" extrusionOk="0">
                  <a:moveTo>
                    <a:pt x="5560" y="73"/>
                  </a:moveTo>
                  <a:cubicBezTo>
                    <a:pt x="8586" y="73"/>
                    <a:pt x="11047" y="2534"/>
                    <a:pt x="11047" y="5560"/>
                  </a:cubicBezTo>
                  <a:cubicBezTo>
                    <a:pt x="11047" y="8584"/>
                    <a:pt x="8586" y="11045"/>
                    <a:pt x="5560" y="11045"/>
                  </a:cubicBezTo>
                  <a:cubicBezTo>
                    <a:pt x="2536" y="11045"/>
                    <a:pt x="73" y="8584"/>
                    <a:pt x="73" y="5560"/>
                  </a:cubicBezTo>
                  <a:cubicBezTo>
                    <a:pt x="73" y="2534"/>
                    <a:pt x="2536" y="73"/>
                    <a:pt x="5560" y="73"/>
                  </a:cubicBezTo>
                  <a:close/>
                  <a:moveTo>
                    <a:pt x="5560" y="0"/>
                  </a:moveTo>
                  <a:cubicBezTo>
                    <a:pt x="2494" y="0"/>
                    <a:pt x="1" y="2494"/>
                    <a:pt x="1" y="5560"/>
                  </a:cubicBezTo>
                  <a:cubicBezTo>
                    <a:pt x="1" y="8624"/>
                    <a:pt x="2494" y="11119"/>
                    <a:pt x="5560" y="11119"/>
                  </a:cubicBezTo>
                  <a:cubicBezTo>
                    <a:pt x="8626" y="11119"/>
                    <a:pt x="11120" y="8624"/>
                    <a:pt x="11120" y="5560"/>
                  </a:cubicBezTo>
                  <a:cubicBezTo>
                    <a:pt x="11120" y="2494"/>
                    <a:pt x="8626" y="0"/>
                    <a:pt x="5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3195675" y="4265400"/>
              <a:ext cx="221475" cy="221425"/>
            </a:xfrm>
            <a:custGeom>
              <a:avLst/>
              <a:gdLst/>
              <a:ahLst/>
              <a:cxnLst/>
              <a:rect l="l" t="t" r="r" b="b"/>
              <a:pathLst>
                <a:path w="8859" h="8857" extrusionOk="0">
                  <a:moveTo>
                    <a:pt x="4429" y="73"/>
                  </a:moveTo>
                  <a:cubicBezTo>
                    <a:pt x="6831" y="73"/>
                    <a:pt x="8784" y="2028"/>
                    <a:pt x="8784" y="4428"/>
                  </a:cubicBezTo>
                  <a:cubicBezTo>
                    <a:pt x="8784" y="6830"/>
                    <a:pt x="6831" y="8783"/>
                    <a:pt x="4429" y="8783"/>
                  </a:cubicBezTo>
                  <a:cubicBezTo>
                    <a:pt x="2029" y="8783"/>
                    <a:pt x="74" y="6830"/>
                    <a:pt x="74" y="4428"/>
                  </a:cubicBezTo>
                  <a:cubicBezTo>
                    <a:pt x="74" y="2028"/>
                    <a:pt x="2028" y="73"/>
                    <a:pt x="4429" y="73"/>
                  </a:cubicBezTo>
                  <a:close/>
                  <a:moveTo>
                    <a:pt x="4429" y="1"/>
                  </a:moveTo>
                  <a:cubicBezTo>
                    <a:pt x="1987" y="1"/>
                    <a:pt x="0" y="1988"/>
                    <a:pt x="0" y="4430"/>
                  </a:cubicBezTo>
                  <a:cubicBezTo>
                    <a:pt x="0" y="6871"/>
                    <a:pt x="1987" y="8857"/>
                    <a:pt x="4429" y="8857"/>
                  </a:cubicBezTo>
                  <a:cubicBezTo>
                    <a:pt x="6871" y="8857"/>
                    <a:pt x="8858" y="6871"/>
                    <a:pt x="8858" y="4430"/>
                  </a:cubicBezTo>
                  <a:cubicBezTo>
                    <a:pt x="8858" y="1988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2980700" y="4050600"/>
              <a:ext cx="651475" cy="651150"/>
            </a:xfrm>
            <a:custGeom>
              <a:avLst/>
              <a:gdLst/>
              <a:ahLst/>
              <a:cxnLst/>
              <a:rect l="l" t="t" r="r" b="b"/>
              <a:pathLst>
                <a:path w="26059" h="26046" extrusionOk="0">
                  <a:moveTo>
                    <a:pt x="13408" y="1"/>
                  </a:moveTo>
                  <a:cubicBezTo>
                    <a:pt x="13351" y="1"/>
                    <a:pt x="13302" y="47"/>
                    <a:pt x="13301" y="107"/>
                  </a:cubicBezTo>
                  <a:cubicBezTo>
                    <a:pt x="13299" y="168"/>
                    <a:pt x="13348" y="219"/>
                    <a:pt x="13408" y="219"/>
                  </a:cubicBezTo>
                  <a:cubicBezTo>
                    <a:pt x="13408" y="219"/>
                    <a:pt x="13409" y="219"/>
                    <a:pt x="13410" y="219"/>
                  </a:cubicBezTo>
                  <a:lnTo>
                    <a:pt x="13443" y="219"/>
                  </a:lnTo>
                  <a:cubicBezTo>
                    <a:pt x="13501" y="217"/>
                    <a:pt x="13549" y="170"/>
                    <a:pt x="13549" y="111"/>
                  </a:cubicBezTo>
                  <a:cubicBezTo>
                    <a:pt x="13551" y="53"/>
                    <a:pt x="13504" y="4"/>
                    <a:pt x="13446" y="1"/>
                  </a:cubicBezTo>
                  <a:lnTo>
                    <a:pt x="13417" y="1"/>
                  </a:lnTo>
                  <a:cubicBezTo>
                    <a:pt x="13414" y="1"/>
                    <a:pt x="13411" y="1"/>
                    <a:pt x="13408" y="1"/>
                  </a:cubicBezTo>
                  <a:close/>
                  <a:moveTo>
                    <a:pt x="12544" y="2"/>
                  </a:moveTo>
                  <a:cubicBezTo>
                    <a:pt x="12541" y="2"/>
                    <a:pt x="12539" y="2"/>
                    <a:pt x="12536" y="3"/>
                  </a:cubicBezTo>
                  <a:lnTo>
                    <a:pt x="12504" y="4"/>
                  </a:lnTo>
                  <a:cubicBezTo>
                    <a:pt x="12362" y="14"/>
                    <a:pt x="12368" y="224"/>
                    <a:pt x="12510" y="224"/>
                  </a:cubicBezTo>
                  <a:lnTo>
                    <a:pt x="12517" y="222"/>
                  </a:lnTo>
                  <a:lnTo>
                    <a:pt x="12543" y="222"/>
                  </a:lnTo>
                  <a:cubicBezTo>
                    <a:pt x="12602" y="220"/>
                    <a:pt x="12651" y="170"/>
                    <a:pt x="12649" y="109"/>
                  </a:cubicBezTo>
                  <a:cubicBezTo>
                    <a:pt x="12646" y="52"/>
                    <a:pt x="12597" y="2"/>
                    <a:pt x="12544" y="2"/>
                  </a:cubicBezTo>
                  <a:close/>
                  <a:moveTo>
                    <a:pt x="14311" y="58"/>
                  </a:moveTo>
                  <a:cubicBezTo>
                    <a:pt x="14257" y="58"/>
                    <a:pt x="14210" y="99"/>
                    <a:pt x="14202" y="154"/>
                  </a:cubicBezTo>
                  <a:cubicBezTo>
                    <a:pt x="14196" y="215"/>
                    <a:pt x="14241" y="270"/>
                    <a:pt x="14302" y="275"/>
                  </a:cubicBezTo>
                  <a:lnTo>
                    <a:pt x="14335" y="280"/>
                  </a:lnTo>
                  <a:lnTo>
                    <a:pt x="14344" y="280"/>
                  </a:lnTo>
                  <a:lnTo>
                    <a:pt x="14344" y="278"/>
                  </a:lnTo>
                  <a:cubicBezTo>
                    <a:pt x="14399" y="278"/>
                    <a:pt x="14435" y="235"/>
                    <a:pt x="14439" y="178"/>
                  </a:cubicBezTo>
                  <a:cubicBezTo>
                    <a:pt x="14446" y="119"/>
                    <a:pt x="14388" y="64"/>
                    <a:pt x="14328" y="59"/>
                  </a:cubicBezTo>
                  <a:cubicBezTo>
                    <a:pt x="14322" y="58"/>
                    <a:pt x="14317" y="58"/>
                    <a:pt x="14311" y="58"/>
                  </a:cubicBezTo>
                  <a:close/>
                  <a:moveTo>
                    <a:pt x="11610" y="71"/>
                  </a:moveTo>
                  <a:cubicBezTo>
                    <a:pt x="11606" y="71"/>
                    <a:pt x="11603" y="72"/>
                    <a:pt x="11599" y="72"/>
                  </a:cubicBezTo>
                  <a:cubicBezTo>
                    <a:pt x="11462" y="86"/>
                    <a:pt x="11472" y="288"/>
                    <a:pt x="11609" y="290"/>
                  </a:cubicBezTo>
                  <a:lnTo>
                    <a:pt x="11618" y="290"/>
                  </a:lnTo>
                  <a:lnTo>
                    <a:pt x="11651" y="286"/>
                  </a:lnTo>
                  <a:cubicBezTo>
                    <a:pt x="11710" y="280"/>
                    <a:pt x="11741" y="227"/>
                    <a:pt x="11733" y="165"/>
                  </a:cubicBezTo>
                  <a:cubicBezTo>
                    <a:pt x="11727" y="109"/>
                    <a:pt x="11668" y="71"/>
                    <a:pt x="11610" y="71"/>
                  </a:cubicBezTo>
                  <a:close/>
                  <a:moveTo>
                    <a:pt x="15209" y="177"/>
                  </a:moveTo>
                  <a:cubicBezTo>
                    <a:pt x="15156" y="177"/>
                    <a:pt x="15110" y="216"/>
                    <a:pt x="15102" y="270"/>
                  </a:cubicBezTo>
                  <a:cubicBezTo>
                    <a:pt x="15093" y="330"/>
                    <a:pt x="15135" y="386"/>
                    <a:pt x="15194" y="396"/>
                  </a:cubicBezTo>
                  <a:lnTo>
                    <a:pt x="15220" y="399"/>
                  </a:lnTo>
                  <a:cubicBezTo>
                    <a:pt x="15226" y="401"/>
                    <a:pt x="15233" y="401"/>
                    <a:pt x="15239" y="401"/>
                  </a:cubicBezTo>
                  <a:cubicBezTo>
                    <a:pt x="15372" y="401"/>
                    <a:pt x="15389" y="209"/>
                    <a:pt x="15259" y="185"/>
                  </a:cubicBezTo>
                  <a:lnTo>
                    <a:pt x="15226" y="178"/>
                  </a:lnTo>
                  <a:cubicBezTo>
                    <a:pt x="15221" y="177"/>
                    <a:pt x="15215" y="177"/>
                    <a:pt x="15209" y="177"/>
                  </a:cubicBezTo>
                  <a:close/>
                  <a:moveTo>
                    <a:pt x="10743" y="196"/>
                  </a:moveTo>
                  <a:cubicBezTo>
                    <a:pt x="10737" y="196"/>
                    <a:pt x="10730" y="196"/>
                    <a:pt x="10723" y="198"/>
                  </a:cubicBezTo>
                  <a:lnTo>
                    <a:pt x="10694" y="203"/>
                  </a:lnTo>
                  <a:cubicBezTo>
                    <a:pt x="10563" y="225"/>
                    <a:pt x="10580" y="420"/>
                    <a:pt x="10714" y="420"/>
                  </a:cubicBezTo>
                  <a:cubicBezTo>
                    <a:pt x="10714" y="420"/>
                    <a:pt x="10715" y="420"/>
                    <a:pt x="10715" y="420"/>
                  </a:cubicBezTo>
                  <a:cubicBezTo>
                    <a:pt x="10722" y="419"/>
                    <a:pt x="10728" y="419"/>
                    <a:pt x="10735" y="419"/>
                  </a:cubicBezTo>
                  <a:lnTo>
                    <a:pt x="10762" y="412"/>
                  </a:lnTo>
                  <a:cubicBezTo>
                    <a:pt x="10822" y="403"/>
                    <a:pt x="10860" y="344"/>
                    <a:pt x="10851" y="286"/>
                  </a:cubicBezTo>
                  <a:cubicBezTo>
                    <a:pt x="10841" y="234"/>
                    <a:pt x="10795" y="196"/>
                    <a:pt x="10743" y="196"/>
                  </a:cubicBezTo>
                  <a:close/>
                  <a:moveTo>
                    <a:pt x="16091" y="357"/>
                  </a:moveTo>
                  <a:cubicBezTo>
                    <a:pt x="16041" y="357"/>
                    <a:pt x="15995" y="390"/>
                    <a:pt x="15983" y="440"/>
                  </a:cubicBezTo>
                  <a:cubicBezTo>
                    <a:pt x="15968" y="501"/>
                    <a:pt x="16007" y="561"/>
                    <a:pt x="16068" y="574"/>
                  </a:cubicBezTo>
                  <a:lnTo>
                    <a:pt x="16096" y="580"/>
                  </a:lnTo>
                  <a:cubicBezTo>
                    <a:pt x="16104" y="582"/>
                    <a:pt x="16114" y="583"/>
                    <a:pt x="16122" y="583"/>
                  </a:cubicBezTo>
                  <a:cubicBezTo>
                    <a:pt x="16251" y="583"/>
                    <a:pt x="16273" y="398"/>
                    <a:pt x="16147" y="367"/>
                  </a:cubicBezTo>
                  <a:lnTo>
                    <a:pt x="16120" y="361"/>
                  </a:lnTo>
                  <a:cubicBezTo>
                    <a:pt x="16110" y="358"/>
                    <a:pt x="16100" y="357"/>
                    <a:pt x="16091" y="357"/>
                  </a:cubicBezTo>
                  <a:close/>
                  <a:moveTo>
                    <a:pt x="9861" y="383"/>
                  </a:moveTo>
                  <a:cubicBezTo>
                    <a:pt x="9852" y="383"/>
                    <a:pt x="9843" y="384"/>
                    <a:pt x="9835" y="386"/>
                  </a:cubicBezTo>
                  <a:lnTo>
                    <a:pt x="9802" y="394"/>
                  </a:lnTo>
                  <a:cubicBezTo>
                    <a:pt x="9680" y="427"/>
                    <a:pt x="9704" y="609"/>
                    <a:pt x="9831" y="609"/>
                  </a:cubicBezTo>
                  <a:lnTo>
                    <a:pt x="9833" y="611"/>
                  </a:lnTo>
                  <a:cubicBezTo>
                    <a:pt x="9841" y="609"/>
                    <a:pt x="9851" y="607"/>
                    <a:pt x="9860" y="604"/>
                  </a:cubicBezTo>
                  <a:lnTo>
                    <a:pt x="9886" y="598"/>
                  </a:lnTo>
                  <a:cubicBezTo>
                    <a:pt x="9944" y="585"/>
                    <a:pt x="9980" y="525"/>
                    <a:pt x="9965" y="467"/>
                  </a:cubicBezTo>
                  <a:cubicBezTo>
                    <a:pt x="9954" y="416"/>
                    <a:pt x="9910" y="383"/>
                    <a:pt x="9861" y="383"/>
                  </a:cubicBezTo>
                  <a:close/>
                  <a:moveTo>
                    <a:pt x="17001" y="609"/>
                  </a:moveTo>
                  <a:lnTo>
                    <a:pt x="16965" y="712"/>
                  </a:lnTo>
                  <a:lnTo>
                    <a:pt x="16954" y="823"/>
                  </a:lnTo>
                  <a:lnTo>
                    <a:pt x="16993" y="722"/>
                  </a:lnTo>
                  <a:lnTo>
                    <a:pt x="16959" y="825"/>
                  </a:lnTo>
                  <a:cubicBezTo>
                    <a:pt x="16968" y="828"/>
                    <a:pt x="16978" y="830"/>
                    <a:pt x="16989" y="830"/>
                  </a:cubicBezTo>
                  <a:lnTo>
                    <a:pt x="16989" y="832"/>
                  </a:lnTo>
                  <a:cubicBezTo>
                    <a:pt x="17033" y="832"/>
                    <a:pt x="17067" y="799"/>
                    <a:pt x="17083" y="751"/>
                  </a:cubicBezTo>
                  <a:cubicBezTo>
                    <a:pt x="17101" y="694"/>
                    <a:pt x="17057" y="630"/>
                    <a:pt x="17001" y="609"/>
                  </a:cubicBezTo>
                  <a:close/>
                  <a:moveTo>
                    <a:pt x="8970" y="644"/>
                  </a:moveTo>
                  <a:cubicBezTo>
                    <a:pt x="8957" y="644"/>
                    <a:pt x="8944" y="646"/>
                    <a:pt x="8931" y="649"/>
                  </a:cubicBezTo>
                  <a:cubicBezTo>
                    <a:pt x="8812" y="686"/>
                    <a:pt x="8839" y="864"/>
                    <a:pt x="8965" y="864"/>
                  </a:cubicBezTo>
                  <a:cubicBezTo>
                    <a:pt x="8975" y="862"/>
                    <a:pt x="8986" y="861"/>
                    <a:pt x="8998" y="859"/>
                  </a:cubicBezTo>
                  <a:lnTo>
                    <a:pt x="9027" y="848"/>
                  </a:lnTo>
                  <a:cubicBezTo>
                    <a:pt x="9085" y="830"/>
                    <a:pt x="9102" y="772"/>
                    <a:pt x="9083" y="714"/>
                  </a:cubicBezTo>
                  <a:cubicBezTo>
                    <a:pt x="9068" y="669"/>
                    <a:pt x="9018" y="644"/>
                    <a:pt x="8970" y="644"/>
                  </a:cubicBezTo>
                  <a:close/>
                  <a:moveTo>
                    <a:pt x="17813" y="907"/>
                  </a:moveTo>
                  <a:cubicBezTo>
                    <a:pt x="17769" y="907"/>
                    <a:pt x="17727" y="933"/>
                    <a:pt x="17710" y="977"/>
                  </a:cubicBezTo>
                  <a:cubicBezTo>
                    <a:pt x="17688" y="1035"/>
                    <a:pt x="17718" y="1099"/>
                    <a:pt x="17776" y="1120"/>
                  </a:cubicBezTo>
                  <a:lnTo>
                    <a:pt x="17802" y="1130"/>
                  </a:lnTo>
                  <a:cubicBezTo>
                    <a:pt x="17815" y="1135"/>
                    <a:pt x="17830" y="1138"/>
                    <a:pt x="17843" y="1138"/>
                  </a:cubicBezTo>
                  <a:lnTo>
                    <a:pt x="17844" y="1138"/>
                  </a:lnTo>
                  <a:cubicBezTo>
                    <a:pt x="17845" y="1138"/>
                    <a:pt x="17845" y="1138"/>
                    <a:pt x="17846" y="1138"/>
                  </a:cubicBezTo>
                  <a:cubicBezTo>
                    <a:pt x="17964" y="1138"/>
                    <a:pt x="17997" y="972"/>
                    <a:pt x="17884" y="927"/>
                  </a:cubicBezTo>
                  <a:lnTo>
                    <a:pt x="17855" y="915"/>
                  </a:lnTo>
                  <a:cubicBezTo>
                    <a:pt x="17841" y="909"/>
                    <a:pt x="17827" y="907"/>
                    <a:pt x="17813" y="907"/>
                  </a:cubicBezTo>
                  <a:close/>
                  <a:moveTo>
                    <a:pt x="8148" y="947"/>
                  </a:moveTo>
                  <a:cubicBezTo>
                    <a:pt x="8133" y="947"/>
                    <a:pt x="8117" y="951"/>
                    <a:pt x="8102" y="957"/>
                  </a:cubicBezTo>
                  <a:lnTo>
                    <a:pt x="8075" y="969"/>
                  </a:lnTo>
                  <a:cubicBezTo>
                    <a:pt x="7965" y="1015"/>
                    <a:pt x="7998" y="1178"/>
                    <a:pt x="8117" y="1178"/>
                  </a:cubicBezTo>
                  <a:cubicBezTo>
                    <a:pt x="8131" y="1178"/>
                    <a:pt x="8146" y="1175"/>
                    <a:pt x="8159" y="1170"/>
                  </a:cubicBezTo>
                  <a:lnTo>
                    <a:pt x="8185" y="1159"/>
                  </a:lnTo>
                  <a:cubicBezTo>
                    <a:pt x="8243" y="1138"/>
                    <a:pt x="8272" y="1072"/>
                    <a:pt x="8249" y="1015"/>
                  </a:cubicBezTo>
                  <a:cubicBezTo>
                    <a:pt x="8231" y="973"/>
                    <a:pt x="8191" y="947"/>
                    <a:pt x="8148" y="947"/>
                  </a:cubicBezTo>
                  <a:close/>
                  <a:moveTo>
                    <a:pt x="18635" y="1271"/>
                  </a:moveTo>
                  <a:cubicBezTo>
                    <a:pt x="18535" y="1271"/>
                    <a:pt x="18479" y="1423"/>
                    <a:pt x="18591" y="1480"/>
                  </a:cubicBezTo>
                  <a:lnTo>
                    <a:pt x="18618" y="1493"/>
                  </a:lnTo>
                  <a:cubicBezTo>
                    <a:pt x="18633" y="1501"/>
                    <a:pt x="18649" y="1504"/>
                    <a:pt x="18665" y="1504"/>
                  </a:cubicBezTo>
                  <a:cubicBezTo>
                    <a:pt x="18781" y="1504"/>
                    <a:pt x="18817" y="1348"/>
                    <a:pt x="18713" y="1296"/>
                  </a:cubicBezTo>
                  <a:lnTo>
                    <a:pt x="18688" y="1285"/>
                  </a:lnTo>
                  <a:cubicBezTo>
                    <a:pt x="18669" y="1275"/>
                    <a:pt x="18652" y="1271"/>
                    <a:pt x="18635" y="1271"/>
                  </a:cubicBezTo>
                  <a:close/>
                  <a:moveTo>
                    <a:pt x="7318" y="1321"/>
                  </a:moveTo>
                  <a:cubicBezTo>
                    <a:pt x="7302" y="1321"/>
                    <a:pt x="7286" y="1324"/>
                    <a:pt x="7270" y="1332"/>
                  </a:cubicBezTo>
                  <a:lnTo>
                    <a:pt x="7243" y="1344"/>
                  </a:lnTo>
                  <a:cubicBezTo>
                    <a:pt x="7140" y="1396"/>
                    <a:pt x="7176" y="1551"/>
                    <a:pt x="7289" y="1551"/>
                  </a:cubicBezTo>
                  <a:cubicBezTo>
                    <a:pt x="7290" y="1551"/>
                    <a:pt x="7291" y="1551"/>
                    <a:pt x="7291" y="1551"/>
                  </a:cubicBezTo>
                  <a:lnTo>
                    <a:pt x="7293" y="1551"/>
                  </a:lnTo>
                  <a:cubicBezTo>
                    <a:pt x="7309" y="1551"/>
                    <a:pt x="7325" y="1548"/>
                    <a:pt x="7340" y="1540"/>
                  </a:cubicBezTo>
                  <a:lnTo>
                    <a:pt x="7365" y="1528"/>
                  </a:lnTo>
                  <a:cubicBezTo>
                    <a:pt x="7419" y="1501"/>
                    <a:pt x="7441" y="1436"/>
                    <a:pt x="7415" y="1382"/>
                  </a:cubicBezTo>
                  <a:cubicBezTo>
                    <a:pt x="7397" y="1343"/>
                    <a:pt x="7358" y="1321"/>
                    <a:pt x="7318" y="1321"/>
                  </a:cubicBezTo>
                  <a:close/>
                  <a:moveTo>
                    <a:pt x="19494" y="1709"/>
                  </a:moveTo>
                  <a:lnTo>
                    <a:pt x="19438" y="1803"/>
                  </a:lnTo>
                  <a:lnTo>
                    <a:pt x="19396" y="1906"/>
                  </a:lnTo>
                  <a:lnTo>
                    <a:pt x="19396" y="1906"/>
                  </a:lnTo>
                  <a:lnTo>
                    <a:pt x="19463" y="1817"/>
                  </a:lnTo>
                  <a:lnTo>
                    <a:pt x="19409" y="1912"/>
                  </a:lnTo>
                  <a:cubicBezTo>
                    <a:pt x="19425" y="1922"/>
                    <a:pt x="19444" y="1927"/>
                    <a:pt x="19463" y="1927"/>
                  </a:cubicBezTo>
                  <a:cubicBezTo>
                    <a:pt x="19575" y="1927"/>
                    <a:pt x="19615" y="1780"/>
                    <a:pt x="19518" y="1723"/>
                  </a:cubicBezTo>
                  <a:lnTo>
                    <a:pt x="19494" y="1709"/>
                  </a:lnTo>
                  <a:close/>
                  <a:moveTo>
                    <a:pt x="6521" y="1749"/>
                  </a:moveTo>
                  <a:cubicBezTo>
                    <a:pt x="6503" y="1749"/>
                    <a:pt x="6484" y="1754"/>
                    <a:pt x="6467" y="1764"/>
                  </a:cubicBezTo>
                  <a:lnTo>
                    <a:pt x="6438" y="1780"/>
                  </a:lnTo>
                  <a:cubicBezTo>
                    <a:pt x="6346" y="1840"/>
                    <a:pt x="6386" y="1982"/>
                    <a:pt x="6496" y="1982"/>
                  </a:cubicBezTo>
                  <a:lnTo>
                    <a:pt x="6498" y="1982"/>
                  </a:lnTo>
                  <a:cubicBezTo>
                    <a:pt x="6517" y="1982"/>
                    <a:pt x="6536" y="1977"/>
                    <a:pt x="6554" y="1965"/>
                  </a:cubicBezTo>
                  <a:lnTo>
                    <a:pt x="6575" y="1954"/>
                  </a:lnTo>
                  <a:cubicBezTo>
                    <a:pt x="6627" y="1923"/>
                    <a:pt x="6646" y="1857"/>
                    <a:pt x="6615" y="1804"/>
                  </a:cubicBezTo>
                  <a:cubicBezTo>
                    <a:pt x="6596" y="1769"/>
                    <a:pt x="6559" y="1749"/>
                    <a:pt x="6521" y="1749"/>
                  </a:cubicBezTo>
                  <a:close/>
                  <a:moveTo>
                    <a:pt x="20203" y="2168"/>
                  </a:moveTo>
                  <a:cubicBezTo>
                    <a:pt x="20109" y="2168"/>
                    <a:pt x="20044" y="2305"/>
                    <a:pt x="20146" y="2370"/>
                  </a:cubicBezTo>
                  <a:lnTo>
                    <a:pt x="20168" y="2386"/>
                  </a:lnTo>
                  <a:cubicBezTo>
                    <a:pt x="20186" y="2398"/>
                    <a:pt x="20209" y="2404"/>
                    <a:pt x="20230" y="2404"/>
                  </a:cubicBezTo>
                  <a:cubicBezTo>
                    <a:pt x="20338" y="2404"/>
                    <a:pt x="20381" y="2265"/>
                    <a:pt x="20291" y="2204"/>
                  </a:cubicBezTo>
                  <a:lnTo>
                    <a:pt x="20265" y="2188"/>
                  </a:lnTo>
                  <a:cubicBezTo>
                    <a:pt x="20244" y="2174"/>
                    <a:pt x="20223" y="2168"/>
                    <a:pt x="20203" y="2168"/>
                  </a:cubicBezTo>
                  <a:close/>
                  <a:moveTo>
                    <a:pt x="5758" y="2230"/>
                  </a:moveTo>
                  <a:cubicBezTo>
                    <a:pt x="5738" y="2230"/>
                    <a:pt x="5716" y="2236"/>
                    <a:pt x="5694" y="2251"/>
                  </a:cubicBezTo>
                  <a:lnTo>
                    <a:pt x="5670" y="2267"/>
                  </a:lnTo>
                  <a:cubicBezTo>
                    <a:pt x="5583" y="2328"/>
                    <a:pt x="5625" y="2467"/>
                    <a:pt x="5733" y="2467"/>
                  </a:cubicBezTo>
                  <a:cubicBezTo>
                    <a:pt x="5756" y="2467"/>
                    <a:pt x="5777" y="2461"/>
                    <a:pt x="5794" y="2448"/>
                  </a:cubicBezTo>
                  <a:lnTo>
                    <a:pt x="5819" y="2432"/>
                  </a:lnTo>
                  <a:cubicBezTo>
                    <a:pt x="5918" y="2364"/>
                    <a:pt x="5852" y="2230"/>
                    <a:pt x="5758" y="2230"/>
                  </a:cubicBezTo>
                  <a:close/>
                  <a:moveTo>
                    <a:pt x="20938" y="2696"/>
                  </a:moveTo>
                  <a:cubicBezTo>
                    <a:pt x="20848" y="2696"/>
                    <a:pt x="20778" y="2821"/>
                    <a:pt x="20870" y="2893"/>
                  </a:cubicBezTo>
                  <a:lnTo>
                    <a:pt x="20894" y="2911"/>
                  </a:lnTo>
                  <a:cubicBezTo>
                    <a:pt x="20913" y="2927"/>
                    <a:pt x="20936" y="2935"/>
                    <a:pt x="20960" y="2935"/>
                  </a:cubicBezTo>
                  <a:cubicBezTo>
                    <a:pt x="21065" y="2935"/>
                    <a:pt x="21110" y="2802"/>
                    <a:pt x="21028" y="2738"/>
                  </a:cubicBezTo>
                  <a:lnTo>
                    <a:pt x="21005" y="2720"/>
                  </a:lnTo>
                  <a:cubicBezTo>
                    <a:pt x="20983" y="2703"/>
                    <a:pt x="20960" y="2696"/>
                    <a:pt x="20938" y="2696"/>
                  </a:cubicBezTo>
                  <a:close/>
                  <a:moveTo>
                    <a:pt x="5031" y="2764"/>
                  </a:moveTo>
                  <a:cubicBezTo>
                    <a:pt x="5007" y="2764"/>
                    <a:pt x="4981" y="2772"/>
                    <a:pt x="4961" y="2790"/>
                  </a:cubicBezTo>
                  <a:lnTo>
                    <a:pt x="4936" y="2809"/>
                  </a:lnTo>
                  <a:cubicBezTo>
                    <a:pt x="4856" y="2873"/>
                    <a:pt x="4902" y="3004"/>
                    <a:pt x="5006" y="3004"/>
                  </a:cubicBezTo>
                  <a:lnTo>
                    <a:pt x="5007" y="3004"/>
                  </a:lnTo>
                  <a:cubicBezTo>
                    <a:pt x="5032" y="3004"/>
                    <a:pt x="5054" y="2994"/>
                    <a:pt x="5073" y="2980"/>
                  </a:cubicBezTo>
                  <a:lnTo>
                    <a:pt x="5094" y="2962"/>
                  </a:lnTo>
                  <a:cubicBezTo>
                    <a:pt x="5146" y="2927"/>
                    <a:pt x="5156" y="2856"/>
                    <a:pt x="5117" y="2806"/>
                  </a:cubicBezTo>
                  <a:cubicBezTo>
                    <a:pt x="5096" y="2778"/>
                    <a:pt x="5064" y="2764"/>
                    <a:pt x="5031" y="2764"/>
                  </a:cubicBezTo>
                  <a:close/>
                  <a:moveTo>
                    <a:pt x="21631" y="3274"/>
                  </a:moveTo>
                  <a:cubicBezTo>
                    <a:pt x="21543" y="3274"/>
                    <a:pt x="21474" y="3395"/>
                    <a:pt x="21562" y="3469"/>
                  </a:cubicBezTo>
                  <a:lnTo>
                    <a:pt x="21580" y="3485"/>
                  </a:lnTo>
                  <a:cubicBezTo>
                    <a:pt x="21600" y="3504"/>
                    <a:pt x="21626" y="3514"/>
                    <a:pt x="21654" y="3514"/>
                  </a:cubicBezTo>
                  <a:cubicBezTo>
                    <a:pt x="21754" y="3514"/>
                    <a:pt x="21800" y="3391"/>
                    <a:pt x="21728" y="3323"/>
                  </a:cubicBezTo>
                  <a:lnTo>
                    <a:pt x="21702" y="3302"/>
                  </a:lnTo>
                  <a:cubicBezTo>
                    <a:pt x="21679" y="3283"/>
                    <a:pt x="21654" y="3274"/>
                    <a:pt x="21631" y="3274"/>
                  </a:cubicBezTo>
                  <a:close/>
                  <a:moveTo>
                    <a:pt x="4332" y="3365"/>
                  </a:moveTo>
                  <a:cubicBezTo>
                    <a:pt x="4300" y="3365"/>
                    <a:pt x="4267" y="3377"/>
                    <a:pt x="4244" y="3398"/>
                  </a:cubicBezTo>
                  <a:cubicBezTo>
                    <a:pt x="4169" y="3465"/>
                    <a:pt x="4215" y="3590"/>
                    <a:pt x="4317" y="3590"/>
                  </a:cubicBezTo>
                  <a:lnTo>
                    <a:pt x="4319" y="3590"/>
                  </a:lnTo>
                  <a:cubicBezTo>
                    <a:pt x="4344" y="3590"/>
                    <a:pt x="4370" y="3580"/>
                    <a:pt x="4390" y="3562"/>
                  </a:cubicBezTo>
                  <a:lnTo>
                    <a:pt x="4412" y="3541"/>
                  </a:lnTo>
                  <a:cubicBezTo>
                    <a:pt x="4457" y="3501"/>
                    <a:pt x="4449" y="3441"/>
                    <a:pt x="4409" y="3396"/>
                  </a:cubicBezTo>
                  <a:cubicBezTo>
                    <a:pt x="4390" y="3374"/>
                    <a:pt x="4361" y="3365"/>
                    <a:pt x="4332" y="3365"/>
                  </a:cubicBezTo>
                  <a:close/>
                  <a:moveTo>
                    <a:pt x="22365" y="3936"/>
                  </a:moveTo>
                  <a:lnTo>
                    <a:pt x="22284" y="4011"/>
                  </a:lnTo>
                  <a:lnTo>
                    <a:pt x="22220" y="4101"/>
                  </a:lnTo>
                  <a:lnTo>
                    <a:pt x="22305" y="4031"/>
                  </a:lnTo>
                  <a:lnTo>
                    <a:pt x="22226" y="4107"/>
                  </a:lnTo>
                  <a:cubicBezTo>
                    <a:pt x="22242" y="4125"/>
                    <a:pt x="22265" y="4135"/>
                    <a:pt x="22289" y="4135"/>
                  </a:cubicBezTo>
                  <a:lnTo>
                    <a:pt x="22291" y="4135"/>
                  </a:lnTo>
                  <a:cubicBezTo>
                    <a:pt x="22321" y="4133"/>
                    <a:pt x="22349" y="4122"/>
                    <a:pt x="22370" y="4101"/>
                  </a:cubicBezTo>
                  <a:cubicBezTo>
                    <a:pt x="22413" y="4059"/>
                    <a:pt x="22405" y="3980"/>
                    <a:pt x="22365" y="3936"/>
                  </a:cubicBezTo>
                  <a:close/>
                  <a:moveTo>
                    <a:pt x="3691" y="3981"/>
                  </a:moveTo>
                  <a:cubicBezTo>
                    <a:pt x="3664" y="3981"/>
                    <a:pt x="3637" y="3991"/>
                    <a:pt x="3612" y="4017"/>
                  </a:cubicBezTo>
                  <a:lnTo>
                    <a:pt x="3593" y="4036"/>
                  </a:lnTo>
                  <a:cubicBezTo>
                    <a:pt x="3551" y="4080"/>
                    <a:pt x="3553" y="4149"/>
                    <a:pt x="3596" y="4191"/>
                  </a:cubicBezTo>
                  <a:cubicBezTo>
                    <a:pt x="3617" y="4211"/>
                    <a:pt x="3643" y="4222"/>
                    <a:pt x="3672" y="4222"/>
                  </a:cubicBezTo>
                  <a:lnTo>
                    <a:pt x="3673" y="4222"/>
                  </a:lnTo>
                  <a:cubicBezTo>
                    <a:pt x="3703" y="4222"/>
                    <a:pt x="3730" y="4211"/>
                    <a:pt x="3751" y="4190"/>
                  </a:cubicBezTo>
                  <a:lnTo>
                    <a:pt x="3770" y="4169"/>
                  </a:lnTo>
                  <a:cubicBezTo>
                    <a:pt x="3847" y="4088"/>
                    <a:pt x="3775" y="3981"/>
                    <a:pt x="3691" y="3981"/>
                  </a:cubicBezTo>
                  <a:close/>
                  <a:moveTo>
                    <a:pt x="22891" y="4565"/>
                  </a:moveTo>
                  <a:cubicBezTo>
                    <a:pt x="22810" y="4565"/>
                    <a:pt x="22735" y="4667"/>
                    <a:pt x="22809" y="4749"/>
                  </a:cubicBezTo>
                  <a:lnTo>
                    <a:pt x="22826" y="4772"/>
                  </a:lnTo>
                  <a:cubicBezTo>
                    <a:pt x="22847" y="4796"/>
                    <a:pt x="22878" y="4810"/>
                    <a:pt x="22910" y="4810"/>
                  </a:cubicBezTo>
                  <a:cubicBezTo>
                    <a:pt x="23004" y="4810"/>
                    <a:pt x="23054" y="4702"/>
                    <a:pt x="22994" y="4631"/>
                  </a:cubicBezTo>
                  <a:lnTo>
                    <a:pt x="22975" y="4609"/>
                  </a:lnTo>
                  <a:cubicBezTo>
                    <a:pt x="22950" y="4578"/>
                    <a:pt x="22920" y="4565"/>
                    <a:pt x="22891" y="4565"/>
                  </a:cubicBezTo>
                  <a:close/>
                  <a:moveTo>
                    <a:pt x="3088" y="4654"/>
                  </a:moveTo>
                  <a:cubicBezTo>
                    <a:pt x="3060" y="4654"/>
                    <a:pt x="3031" y="4666"/>
                    <a:pt x="3007" y="4694"/>
                  </a:cubicBezTo>
                  <a:lnTo>
                    <a:pt x="2986" y="4720"/>
                  </a:lnTo>
                  <a:cubicBezTo>
                    <a:pt x="2949" y="4769"/>
                    <a:pt x="2957" y="4836"/>
                    <a:pt x="3006" y="4873"/>
                  </a:cubicBezTo>
                  <a:cubicBezTo>
                    <a:pt x="3023" y="4890"/>
                    <a:pt x="3048" y="4898"/>
                    <a:pt x="3072" y="4898"/>
                  </a:cubicBezTo>
                  <a:lnTo>
                    <a:pt x="3073" y="4898"/>
                  </a:lnTo>
                  <a:cubicBezTo>
                    <a:pt x="3106" y="4898"/>
                    <a:pt x="3138" y="4881"/>
                    <a:pt x="3159" y="4856"/>
                  </a:cubicBezTo>
                  <a:lnTo>
                    <a:pt x="3173" y="4836"/>
                  </a:lnTo>
                  <a:cubicBezTo>
                    <a:pt x="3244" y="4754"/>
                    <a:pt x="3170" y="4654"/>
                    <a:pt x="3088" y="4654"/>
                  </a:cubicBezTo>
                  <a:close/>
                  <a:moveTo>
                    <a:pt x="23456" y="5278"/>
                  </a:moveTo>
                  <a:cubicBezTo>
                    <a:pt x="23377" y="5278"/>
                    <a:pt x="23302" y="5370"/>
                    <a:pt x="23365" y="5454"/>
                  </a:cubicBezTo>
                  <a:lnTo>
                    <a:pt x="23381" y="5477"/>
                  </a:lnTo>
                  <a:cubicBezTo>
                    <a:pt x="23400" y="5506"/>
                    <a:pt x="23434" y="5522"/>
                    <a:pt x="23470" y="5522"/>
                  </a:cubicBezTo>
                  <a:cubicBezTo>
                    <a:pt x="23492" y="5522"/>
                    <a:pt x="23515" y="5515"/>
                    <a:pt x="23533" y="5502"/>
                  </a:cubicBezTo>
                  <a:cubicBezTo>
                    <a:pt x="23583" y="5467"/>
                    <a:pt x="23594" y="5398"/>
                    <a:pt x="23559" y="5349"/>
                  </a:cubicBezTo>
                  <a:lnTo>
                    <a:pt x="23541" y="5323"/>
                  </a:lnTo>
                  <a:cubicBezTo>
                    <a:pt x="23517" y="5291"/>
                    <a:pt x="23486" y="5278"/>
                    <a:pt x="23456" y="5278"/>
                  </a:cubicBezTo>
                  <a:close/>
                  <a:moveTo>
                    <a:pt x="2539" y="5384"/>
                  </a:moveTo>
                  <a:cubicBezTo>
                    <a:pt x="2498" y="5384"/>
                    <a:pt x="2456" y="5405"/>
                    <a:pt x="2433" y="5438"/>
                  </a:cubicBezTo>
                  <a:cubicBezTo>
                    <a:pt x="2398" y="5486"/>
                    <a:pt x="2407" y="5554"/>
                    <a:pt x="2456" y="5591"/>
                  </a:cubicBezTo>
                  <a:cubicBezTo>
                    <a:pt x="2475" y="5604"/>
                    <a:pt x="2498" y="5612"/>
                    <a:pt x="2520" y="5612"/>
                  </a:cubicBezTo>
                  <a:lnTo>
                    <a:pt x="2522" y="5612"/>
                  </a:lnTo>
                  <a:cubicBezTo>
                    <a:pt x="2556" y="5612"/>
                    <a:pt x="2588" y="5596"/>
                    <a:pt x="2609" y="5567"/>
                  </a:cubicBezTo>
                  <a:lnTo>
                    <a:pt x="2627" y="5543"/>
                  </a:lnTo>
                  <a:cubicBezTo>
                    <a:pt x="2662" y="5494"/>
                    <a:pt x="2644" y="5436"/>
                    <a:pt x="2594" y="5401"/>
                  </a:cubicBezTo>
                  <a:cubicBezTo>
                    <a:pt x="2578" y="5389"/>
                    <a:pt x="2559" y="5384"/>
                    <a:pt x="2539" y="5384"/>
                  </a:cubicBezTo>
                  <a:close/>
                  <a:moveTo>
                    <a:pt x="23964" y="6026"/>
                  </a:moveTo>
                  <a:cubicBezTo>
                    <a:pt x="23888" y="6026"/>
                    <a:pt x="23813" y="6111"/>
                    <a:pt x="23870" y="6196"/>
                  </a:cubicBezTo>
                  <a:lnTo>
                    <a:pt x="23884" y="6219"/>
                  </a:lnTo>
                  <a:cubicBezTo>
                    <a:pt x="23904" y="6251"/>
                    <a:pt x="23939" y="6270"/>
                    <a:pt x="23976" y="6270"/>
                  </a:cubicBezTo>
                  <a:lnTo>
                    <a:pt x="23978" y="6270"/>
                  </a:lnTo>
                  <a:cubicBezTo>
                    <a:pt x="23997" y="6270"/>
                    <a:pt x="24017" y="6265"/>
                    <a:pt x="24034" y="6254"/>
                  </a:cubicBezTo>
                  <a:cubicBezTo>
                    <a:pt x="24086" y="6222"/>
                    <a:pt x="24100" y="6154"/>
                    <a:pt x="24070" y="6104"/>
                  </a:cubicBezTo>
                  <a:lnTo>
                    <a:pt x="24052" y="6077"/>
                  </a:lnTo>
                  <a:cubicBezTo>
                    <a:pt x="24029" y="6041"/>
                    <a:pt x="23996" y="6026"/>
                    <a:pt x="23964" y="6026"/>
                  </a:cubicBezTo>
                  <a:close/>
                  <a:moveTo>
                    <a:pt x="2033" y="6119"/>
                  </a:moveTo>
                  <a:cubicBezTo>
                    <a:pt x="2000" y="6119"/>
                    <a:pt x="1967" y="6135"/>
                    <a:pt x="1944" y="6172"/>
                  </a:cubicBezTo>
                  <a:lnTo>
                    <a:pt x="1928" y="6198"/>
                  </a:lnTo>
                  <a:cubicBezTo>
                    <a:pt x="1896" y="6248"/>
                    <a:pt x="1912" y="6315"/>
                    <a:pt x="1964" y="6348"/>
                  </a:cubicBezTo>
                  <a:cubicBezTo>
                    <a:pt x="1982" y="6359"/>
                    <a:pt x="2001" y="6364"/>
                    <a:pt x="2022" y="6364"/>
                  </a:cubicBezTo>
                  <a:cubicBezTo>
                    <a:pt x="2059" y="6364"/>
                    <a:pt x="2094" y="6344"/>
                    <a:pt x="2114" y="6312"/>
                  </a:cubicBezTo>
                  <a:lnTo>
                    <a:pt x="2130" y="6288"/>
                  </a:lnTo>
                  <a:cubicBezTo>
                    <a:pt x="2183" y="6201"/>
                    <a:pt x="2109" y="6119"/>
                    <a:pt x="2033" y="6119"/>
                  </a:cubicBezTo>
                  <a:close/>
                  <a:moveTo>
                    <a:pt x="24421" y="6807"/>
                  </a:moveTo>
                  <a:cubicBezTo>
                    <a:pt x="24348" y="6807"/>
                    <a:pt x="24275" y="6880"/>
                    <a:pt x="24320" y="6967"/>
                  </a:cubicBezTo>
                  <a:lnTo>
                    <a:pt x="24334" y="6994"/>
                  </a:lnTo>
                  <a:cubicBezTo>
                    <a:pt x="24354" y="7030"/>
                    <a:pt x="24391" y="7052"/>
                    <a:pt x="24431" y="7052"/>
                  </a:cubicBezTo>
                  <a:cubicBezTo>
                    <a:pt x="24449" y="7052"/>
                    <a:pt x="24467" y="7048"/>
                    <a:pt x="24483" y="7039"/>
                  </a:cubicBezTo>
                  <a:cubicBezTo>
                    <a:pt x="24536" y="7010"/>
                    <a:pt x="24555" y="6944"/>
                    <a:pt x="24528" y="6891"/>
                  </a:cubicBezTo>
                  <a:lnTo>
                    <a:pt x="24515" y="6867"/>
                  </a:lnTo>
                  <a:cubicBezTo>
                    <a:pt x="24493" y="6824"/>
                    <a:pt x="24457" y="6807"/>
                    <a:pt x="24421" y="6807"/>
                  </a:cubicBezTo>
                  <a:close/>
                  <a:moveTo>
                    <a:pt x="1585" y="6903"/>
                  </a:moveTo>
                  <a:cubicBezTo>
                    <a:pt x="1549" y="6903"/>
                    <a:pt x="1514" y="6920"/>
                    <a:pt x="1491" y="6962"/>
                  </a:cubicBezTo>
                  <a:lnTo>
                    <a:pt x="1478" y="6988"/>
                  </a:lnTo>
                  <a:cubicBezTo>
                    <a:pt x="1440" y="7060"/>
                    <a:pt x="1491" y="7149"/>
                    <a:pt x="1575" y="7149"/>
                  </a:cubicBezTo>
                  <a:cubicBezTo>
                    <a:pt x="1615" y="7149"/>
                    <a:pt x="1653" y="7127"/>
                    <a:pt x="1672" y="7091"/>
                  </a:cubicBezTo>
                  <a:lnTo>
                    <a:pt x="1685" y="7065"/>
                  </a:lnTo>
                  <a:cubicBezTo>
                    <a:pt x="1732" y="6978"/>
                    <a:pt x="1659" y="6903"/>
                    <a:pt x="1585" y="6903"/>
                  </a:cubicBezTo>
                  <a:close/>
                  <a:moveTo>
                    <a:pt x="24822" y="7623"/>
                  </a:moveTo>
                  <a:cubicBezTo>
                    <a:pt x="24753" y="7623"/>
                    <a:pt x="24684" y="7687"/>
                    <a:pt x="24717" y="7772"/>
                  </a:cubicBezTo>
                  <a:lnTo>
                    <a:pt x="24729" y="7801"/>
                  </a:lnTo>
                  <a:cubicBezTo>
                    <a:pt x="24747" y="7839"/>
                    <a:pt x="24786" y="7865"/>
                    <a:pt x="24828" y="7865"/>
                  </a:cubicBezTo>
                  <a:cubicBezTo>
                    <a:pt x="24908" y="7865"/>
                    <a:pt x="24960" y="7783"/>
                    <a:pt x="24928" y="7710"/>
                  </a:cubicBezTo>
                  <a:lnTo>
                    <a:pt x="24917" y="7685"/>
                  </a:lnTo>
                  <a:cubicBezTo>
                    <a:pt x="24895" y="7641"/>
                    <a:pt x="24859" y="7623"/>
                    <a:pt x="24822" y="7623"/>
                  </a:cubicBezTo>
                  <a:close/>
                  <a:moveTo>
                    <a:pt x="1192" y="7717"/>
                  </a:moveTo>
                  <a:cubicBezTo>
                    <a:pt x="1154" y="7717"/>
                    <a:pt x="1117" y="7736"/>
                    <a:pt x="1096" y="7781"/>
                  </a:cubicBezTo>
                  <a:lnTo>
                    <a:pt x="1083" y="7810"/>
                  </a:lnTo>
                  <a:cubicBezTo>
                    <a:pt x="1061" y="7867"/>
                    <a:pt x="1086" y="7930"/>
                    <a:pt x="1143" y="7954"/>
                  </a:cubicBezTo>
                  <a:cubicBezTo>
                    <a:pt x="1156" y="7959"/>
                    <a:pt x="1170" y="7962"/>
                    <a:pt x="1185" y="7962"/>
                  </a:cubicBezTo>
                  <a:cubicBezTo>
                    <a:pt x="1228" y="7962"/>
                    <a:pt x="1269" y="7936"/>
                    <a:pt x="1285" y="7896"/>
                  </a:cubicBezTo>
                  <a:lnTo>
                    <a:pt x="1296" y="7872"/>
                  </a:lnTo>
                  <a:cubicBezTo>
                    <a:pt x="1335" y="7785"/>
                    <a:pt x="1263" y="7717"/>
                    <a:pt x="1192" y="7717"/>
                  </a:cubicBezTo>
                  <a:close/>
                  <a:moveTo>
                    <a:pt x="25163" y="8461"/>
                  </a:moveTo>
                  <a:cubicBezTo>
                    <a:pt x="25097" y="8461"/>
                    <a:pt x="25030" y="8518"/>
                    <a:pt x="25055" y="8601"/>
                  </a:cubicBezTo>
                  <a:lnTo>
                    <a:pt x="25067" y="8633"/>
                  </a:lnTo>
                  <a:cubicBezTo>
                    <a:pt x="25079" y="8669"/>
                    <a:pt x="25114" y="8693"/>
                    <a:pt x="25152" y="8693"/>
                  </a:cubicBezTo>
                  <a:cubicBezTo>
                    <a:pt x="25153" y="8693"/>
                    <a:pt x="25154" y="8693"/>
                    <a:pt x="25155" y="8693"/>
                  </a:cubicBezTo>
                  <a:cubicBezTo>
                    <a:pt x="25171" y="8693"/>
                    <a:pt x="25188" y="8691"/>
                    <a:pt x="25202" y="8685"/>
                  </a:cubicBezTo>
                  <a:cubicBezTo>
                    <a:pt x="25258" y="8664"/>
                    <a:pt x="25284" y="8589"/>
                    <a:pt x="25262" y="8533"/>
                  </a:cubicBezTo>
                  <a:cubicBezTo>
                    <a:pt x="25243" y="8483"/>
                    <a:pt x="25203" y="8461"/>
                    <a:pt x="25163" y="8461"/>
                  </a:cubicBezTo>
                  <a:close/>
                  <a:moveTo>
                    <a:pt x="859" y="8555"/>
                  </a:moveTo>
                  <a:cubicBezTo>
                    <a:pt x="819" y="8555"/>
                    <a:pt x="779" y="8576"/>
                    <a:pt x="761" y="8627"/>
                  </a:cubicBezTo>
                  <a:lnTo>
                    <a:pt x="751" y="8654"/>
                  </a:lnTo>
                  <a:lnTo>
                    <a:pt x="853" y="8693"/>
                  </a:lnTo>
                  <a:lnTo>
                    <a:pt x="961" y="8715"/>
                  </a:lnTo>
                  <a:lnTo>
                    <a:pt x="961" y="8715"/>
                  </a:lnTo>
                  <a:lnTo>
                    <a:pt x="862" y="8665"/>
                  </a:lnTo>
                  <a:lnTo>
                    <a:pt x="862" y="8665"/>
                  </a:lnTo>
                  <a:lnTo>
                    <a:pt x="965" y="8704"/>
                  </a:lnTo>
                  <a:cubicBezTo>
                    <a:pt x="998" y="8617"/>
                    <a:pt x="928" y="8555"/>
                    <a:pt x="859" y="8555"/>
                  </a:cubicBezTo>
                  <a:close/>
                  <a:moveTo>
                    <a:pt x="25443" y="9315"/>
                  </a:moveTo>
                  <a:cubicBezTo>
                    <a:pt x="25377" y="9315"/>
                    <a:pt x="25309" y="9372"/>
                    <a:pt x="25336" y="9457"/>
                  </a:cubicBezTo>
                  <a:lnTo>
                    <a:pt x="25342" y="9481"/>
                  </a:lnTo>
                  <a:cubicBezTo>
                    <a:pt x="25355" y="9530"/>
                    <a:pt x="25399" y="9562"/>
                    <a:pt x="25447" y="9562"/>
                  </a:cubicBezTo>
                  <a:cubicBezTo>
                    <a:pt x="25457" y="9562"/>
                    <a:pt x="25467" y="9560"/>
                    <a:pt x="25476" y="9559"/>
                  </a:cubicBezTo>
                  <a:cubicBezTo>
                    <a:pt x="25534" y="9543"/>
                    <a:pt x="25570" y="9483"/>
                    <a:pt x="25554" y="9423"/>
                  </a:cubicBezTo>
                  <a:lnTo>
                    <a:pt x="25544" y="9393"/>
                  </a:lnTo>
                  <a:cubicBezTo>
                    <a:pt x="25527" y="9338"/>
                    <a:pt x="25485" y="9315"/>
                    <a:pt x="25443" y="9315"/>
                  </a:cubicBezTo>
                  <a:close/>
                  <a:moveTo>
                    <a:pt x="588" y="9429"/>
                  </a:moveTo>
                  <a:cubicBezTo>
                    <a:pt x="536" y="9429"/>
                    <a:pt x="489" y="9472"/>
                    <a:pt x="475" y="9522"/>
                  </a:cubicBezTo>
                  <a:cubicBezTo>
                    <a:pt x="457" y="9580"/>
                    <a:pt x="491" y="9641"/>
                    <a:pt x="549" y="9659"/>
                  </a:cubicBezTo>
                  <a:cubicBezTo>
                    <a:pt x="559" y="9662"/>
                    <a:pt x="569" y="9664"/>
                    <a:pt x="580" y="9664"/>
                  </a:cubicBezTo>
                  <a:cubicBezTo>
                    <a:pt x="628" y="9664"/>
                    <a:pt x="672" y="9631"/>
                    <a:pt x="686" y="9585"/>
                  </a:cubicBezTo>
                  <a:lnTo>
                    <a:pt x="695" y="9554"/>
                  </a:lnTo>
                  <a:cubicBezTo>
                    <a:pt x="709" y="9496"/>
                    <a:pt x="675" y="9451"/>
                    <a:pt x="614" y="9433"/>
                  </a:cubicBezTo>
                  <a:cubicBezTo>
                    <a:pt x="605" y="9430"/>
                    <a:pt x="596" y="9429"/>
                    <a:pt x="588" y="9429"/>
                  </a:cubicBezTo>
                  <a:close/>
                  <a:moveTo>
                    <a:pt x="25664" y="10196"/>
                  </a:moveTo>
                  <a:cubicBezTo>
                    <a:pt x="25602" y="10196"/>
                    <a:pt x="25541" y="10243"/>
                    <a:pt x="25554" y="10323"/>
                  </a:cubicBezTo>
                  <a:lnTo>
                    <a:pt x="25558" y="10352"/>
                  </a:lnTo>
                  <a:cubicBezTo>
                    <a:pt x="25570" y="10404"/>
                    <a:pt x="25615" y="10439"/>
                    <a:pt x="25667" y="10439"/>
                  </a:cubicBezTo>
                  <a:cubicBezTo>
                    <a:pt x="25673" y="10439"/>
                    <a:pt x="25681" y="10438"/>
                    <a:pt x="25689" y="10436"/>
                  </a:cubicBezTo>
                  <a:cubicBezTo>
                    <a:pt x="25747" y="10425"/>
                    <a:pt x="25786" y="10367"/>
                    <a:pt x="25773" y="10307"/>
                  </a:cubicBezTo>
                  <a:lnTo>
                    <a:pt x="25768" y="10280"/>
                  </a:lnTo>
                  <a:cubicBezTo>
                    <a:pt x="25754" y="10222"/>
                    <a:pt x="25709" y="10196"/>
                    <a:pt x="25664" y="10196"/>
                  </a:cubicBezTo>
                  <a:close/>
                  <a:moveTo>
                    <a:pt x="375" y="10292"/>
                  </a:moveTo>
                  <a:cubicBezTo>
                    <a:pt x="324" y="10292"/>
                    <a:pt x="279" y="10328"/>
                    <a:pt x="269" y="10381"/>
                  </a:cubicBezTo>
                  <a:lnTo>
                    <a:pt x="262" y="10410"/>
                  </a:lnTo>
                  <a:cubicBezTo>
                    <a:pt x="249" y="10468"/>
                    <a:pt x="288" y="10526"/>
                    <a:pt x="348" y="10539"/>
                  </a:cubicBezTo>
                  <a:cubicBezTo>
                    <a:pt x="354" y="10541"/>
                    <a:pt x="362" y="10541"/>
                    <a:pt x="369" y="10541"/>
                  </a:cubicBezTo>
                  <a:cubicBezTo>
                    <a:pt x="420" y="10541"/>
                    <a:pt x="465" y="10506"/>
                    <a:pt x="477" y="10454"/>
                  </a:cubicBezTo>
                  <a:lnTo>
                    <a:pt x="482" y="10426"/>
                  </a:lnTo>
                  <a:cubicBezTo>
                    <a:pt x="496" y="10367"/>
                    <a:pt x="459" y="10307"/>
                    <a:pt x="398" y="10294"/>
                  </a:cubicBezTo>
                  <a:cubicBezTo>
                    <a:pt x="390" y="10293"/>
                    <a:pt x="382" y="10292"/>
                    <a:pt x="375" y="10292"/>
                  </a:cubicBezTo>
                  <a:close/>
                  <a:moveTo>
                    <a:pt x="25819" y="11080"/>
                  </a:moveTo>
                  <a:cubicBezTo>
                    <a:pt x="25815" y="11080"/>
                    <a:pt x="25810" y="11081"/>
                    <a:pt x="25805" y="11081"/>
                  </a:cubicBezTo>
                  <a:cubicBezTo>
                    <a:pt x="25744" y="11089"/>
                    <a:pt x="25702" y="11144"/>
                    <a:pt x="25710" y="11205"/>
                  </a:cubicBezTo>
                  <a:lnTo>
                    <a:pt x="25715" y="11236"/>
                  </a:lnTo>
                  <a:cubicBezTo>
                    <a:pt x="25721" y="11284"/>
                    <a:pt x="25763" y="11317"/>
                    <a:pt x="25809" y="11317"/>
                  </a:cubicBezTo>
                  <a:cubicBezTo>
                    <a:pt x="25811" y="11317"/>
                    <a:pt x="25813" y="11317"/>
                    <a:pt x="25815" y="11317"/>
                  </a:cubicBezTo>
                  <a:cubicBezTo>
                    <a:pt x="25823" y="11317"/>
                    <a:pt x="25829" y="11317"/>
                    <a:pt x="25837" y="11315"/>
                  </a:cubicBezTo>
                  <a:cubicBezTo>
                    <a:pt x="25897" y="11307"/>
                    <a:pt x="25936" y="11239"/>
                    <a:pt x="25928" y="11178"/>
                  </a:cubicBezTo>
                  <a:cubicBezTo>
                    <a:pt x="25922" y="11123"/>
                    <a:pt x="25875" y="11080"/>
                    <a:pt x="25819" y="11080"/>
                  </a:cubicBezTo>
                  <a:close/>
                  <a:moveTo>
                    <a:pt x="224" y="11185"/>
                  </a:moveTo>
                  <a:cubicBezTo>
                    <a:pt x="171" y="11185"/>
                    <a:pt x="124" y="11224"/>
                    <a:pt x="117" y="11278"/>
                  </a:cubicBezTo>
                  <a:lnTo>
                    <a:pt x="224" y="11307"/>
                  </a:lnTo>
                  <a:lnTo>
                    <a:pt x="114" y="11307"/>
                  </a:lnTo>
                  <a:lnTo>
                    <a:pt x="220" y="11323"/>
                  </a:lnTo>
                  <a:lnTo>
                    <a:pt x="332" y="11322"/>
                  </a:lnTo>
                  <a:lnTo>
                    <a:pt x="225" y="11294"/>
                  </a:lnTo>
                  <a:lnTo>
                    <a:pt x="225" y="11294"/>
                  </a:lnTo>
                  <a:lnTo>
                    <a:pt x="333" y="11310"/>
                  </a:lnTo>
                  <a:cubicBezTo>
                    <a:pt x="343" y="11251"/>
                    <a:pt x="301" y="11194"/>
                    <a:pt x="241" y="11186"/>
                  </a:cubicBezTo>
                  <a:cubicBezTo>
                    <a:pt x="236" y="11185"/>
                    <a:pt x="230" y="11185"/>
                    <a:pt x="224" y="11185"/>
                  </a:cubicBezTo>
                  <a:close/>
                  <a:moveTo>
                    <a:pt x="25918" y="11980"/>
                  </a:moveTo>
                  <a:cubicBezTo>
                    <a:pt x="25913" y="11980"/>
                    <a:pt x="25908" y="11981"/>
                    <a:pt x="25904" y="11981"/>
                  </a:cubicBezTo>
                  <a:cubicBezTo>
                    <a:pt x="25844" y="11986"/>
                    <a:pt x="25800" y="12039"/>
                    <a:pt x="25805" y="12099"/>
                  </a:cubicBezTo>
                  <a:lnTo>
                    <a:pt x="25807" y="12126"/>
                  </a:lnTo>
                  <a:cubicBezTo>
                    <a:pt x="25810" y="12183"/>
                    <a:pt x="25858" y="12228"/>
                    <a:pt x="25917" y="12228"/>
                  </a:cubicBezTo>
                  <a:lnTo>
                    <a:pt x="25923" y="12228"/>
                  </a:lnTo>
                  <a:cubicBezTo>
                    <a:pt x="25983" y="12225"/>
                    <a:pt x="26028" y="12173"/>
                    <a:pt x="26025" y="12112"/>
                  </a:cubicBezTo>
                  <a:lnTo>
                    <a:pt x="26023" y="12080"/>
                  </a:lnTo>
                  <a:cubicBezTo>
                    <a:pt x="26020" y="12023"/>
                    <a:pt x="25973" y="11980"/>
                    <a:pt x="25918" y="11980"/>
                  </a:cubicBezTo>
                  <a:close/>
                  <a:moveTo>
                    <a:pt x="132" y="12084"/>
                  </a:moveTo>
                  <a:cubicBezTo>
                    <a:pt x="75" y="12084"/>
                    <a:pt x="27" y="12130"/>
                    <a:pt x="27" y="12188"/>
                  </a:cubicBezTo>
                  <a:lnTo>
                    <a:pt x="25" y="12217"/>
                  </a:lnTo>
                  <a:cubicBezTo>
                    <a:pt x="22" y="12276"/>
                    <a:pt x="67" y="12328"/>
                    <a:pt x="128" y="12333"/>
                  </a:cubicBezTo>
                  <a:lnTo>
                    <a:pt x="135" y="12333"/>
                  </a:lnTo>
                  <a:lnTo>
                    <a:pt x="135" y="12331"/>
                  </a:lnTo>
                  <a:cubicBezTo>
                    <a:pt x="191" y="12331"/>
                    <a:pt x="240" y="12288"/>
                    <a:pt x="243" y="12230"/>
                  </a:cubicBezTo>
                  <a:lnTo>
                    <a:pt x="245" y="12201"/>
                  </a:lnTo>
                  <a:cubicBezTo>
                    <a:pt x="249" y="12141"/>
                    <a:pt x="203" y="12088"/>
                    <a:pt x="143" y="12085"/>
                  </a:cubicBezTo>
                  <a:cubicBezTo>
                    <a:pt x="139" y="12084"/>
                    <a:pt x="136" y="12084"/>
                    <a:pt x="132" y="12084"/>
                  </a:cubicBezTo>
                  <a:close/>
                  <a:moveTo>
                    <a:pt x="25947" y="12878"/>
                  </a:moveTo>
                  <a:cubicBezTo>
                    <a:pt x="25884" y="12878"/>
                    <a:pt x="25834" y="12931"/>
                    <a:pt x="25837" y="12993"/>
                  </a:cubicBezTo>
                  <a:lnTo>
                    <a:pt x="25837" y="13022"/>
                  </a:lnTo>
                  <a:cubicBezTo>
                    <a:pt x="25837" y="13083"/>
                    <a:pt x="25886" y="13131"/>
                    <a:pt x="25947" y="13131"/>
                  </a:cubicBezTo>
                  <a:lnTo>
                    <a:pt x="25947" y="13130"/>
                  </a:lnTo>
                  <a:cubicBezTo>
                    <a:pt x="26007" y="13130"/>
                    <a:pt x="26055" y="13081"/>
                    <a:pt x="26057" y="13022"/>
                  </a:cubicBezTo>
                  <a:lnTo>
                    <a:pt x="26057" y="12993"/>
                  </a:lnTo>
                  <a:cubicBezTo>
                    <a:pt x="26058" y="12931"/>
                    <a:pt x="26008" y="12878"/>
                    <a:pt x="25947" y="12878"/>
                  </a:cubicBezTo>
                  <a:close/>
                  <a:moveTo>
                    <a:pt x="111" y="12992"/>
                  </a:moveTo>
                  <a:cubicBezTo>
                    <a:pt x="57" y="12992"/>
                    <a:pt x="4" y="13027"/>
                    <a:pt x="1" y="13097"/>
                  </a:cubicBezTo>
                  <a:lnTo>
                    <a:pt x="1" y="13130"/>
                  </a:lnTo>
                  <a:cubicBezTo>
                    <a:pt x="3" y="13189"/>
                    <a:pt x="51" y="13236"/>
                    <a:pt x="111" y="13236"/>
                  </a:cubicBezTo>
                  <a:lnTo>
                    <a:pt x="114" y="13236"/>
                  </a:lnTo>
                  <a:cubicBezTo>
                    <a:pt x="174" y="13234"/>
                    <a:pt x="222" y="13183"/>
                    <a:pt x="220" y="13123"/>
                  </a:cubicBezTo>
                  <a:lnTo>
                    <a:pt x="220" y="13097"/>
                  </a:lnTo>
                  <a:cubicBezTo>
                    <a:pt x="217" y="13027"/>
                    <a:pt x="164" y="12992"/>
                    <a:pt x="111" y="12992"/>
                  </a:cubicBezTo>
                  <a:close/>
                  <a:moveTo>
                    <a:pt x="25919" y="13637"/>
                  </a:moveTo>
                  <a:cubicBezTo>
                    <a:pt x="25862" y="13637"/>
                    <a:pt x="25821" y="13685"/>
                    <a:pt x="25818" y="13739"/>
                  </a:cubicBezTo>
                  <a:lnTo>
                    <a:pt x="25817" y="13768"/>
                  </a:lnTo>
                  <a:cubicBezTo>
                    <a:pt x="25813" y="13828"/>
                    <a:pt x="25858" y="13881"/>
                    <a:pt x="25918" y="13884"/>
                  </a:cubicBezTo>
                  <a:lnTo>
                    <a:pt x="25925" y="13884"/>
                  </a:lnTo>
                  <a:lnTo>
                    <a:pt x="25925" y="13883"/>
                  </a:lnTo>
                  <a:cubicBezTo>
                    <a:pt x="25983" y="13883"/>
                    <a:pt x="26031" y="13839"/>
                    <a:pt x="26034" y="13781"/>
                  </a:cubicBezTo>
                  <a:lnTo>
                    <a:pt x="26036" y="13752"/>
                  </a:lnTo>
                  <a:cubicBezTo>
                    <a:pt x="26039" y="13693"/>
                    <a:pt x="25994" y="13641"/>
                    <a:pt x="25934" y="13638"/>
                  </a:cubicBezTo>
                  <a:cubicBezTo>
                    <a:pt x="25929" y="13637"/>
                    <a:pt x="25924" y="13637"/>
                    <a:pt x="25919" y="13637"/>
                  </a:cubicBezTo>
                  <a:close/>
                  <a:moveTo>
                    <a:pt x="150" y="13903"/>
                  </a:moveTo>
                  <a:cubicBezTo>
                    <a:pt x="146" y="13903"/>
                    <a:pt x="142" y="13903"/>
                    <a:pt x="138" y="13904"/>
                  </a:cubicBezTo>
                  <a:cubicBezTo>
                    <a:pt x="78" y="13909"/>
                    <a:pt x="35" y="13975"/>
                    <a:pt x="40" y="14036"/>
                  </a:cubicBezTo>
                  <a:cubicBezTo>
                    <a:pt x="43" y="14093"/>
                    <a:pt x="91" y="14138"/>
                    <a:pt x="149" y="14138"/>
                  </a:cubicBezTo>
                  <a:lnTo>
                    <a:pt x="156" y="14138"/>
                  </a:lnTo>
                  <a:cubicBezTo>
                    <a:pt x="215" y="14134"/>
                    <a:pt x="261" y="14083"/>
                    <a:pt x="257" y="14022"/>
                  </a:cubicBezTo>
                  <a:lnTo>
                    <a:pt x="256" y="13989"/>
                  </a:lnTo>
                  <a:cubicBezTo>
                    <a:pt x="250" y="13934"/>
                    <a:pt x="205" y="13903"/>
                    <a:pt x="150" y="13903"/>
                  </a:cubicBezTo>
                  <a:close/>
                  <a:moveTo>
                    <a:pt x="25842" y="14536"/>
                  </a:moveTo>
                  <a:cubicBezTo>
                    <a:pt x="25790" y="14536"/>
                    <a:pt x="25745" y="14575"/>
                    <a:pt x="25737" y="14630"/>
                  </a:cubicBezTo>
                  <a:lnTo>
                    <a:pt x="25734" y="14662"/>
                  </a:lnTo>
                  <a:cubicBezTo>
                    <a:pt x="25726" y="14722"/>
                    <a:pt x="25771" y="14763"/>
                    <a:pt x="25831" y="14770"/>
                  </a:cubicBezTo>
                  <a:lnTo>
                    <a:pt x="25842" y="14770"/>
                  </a:lnTo>
                  <a:cubicBezTo>
                    <a:pt x="25897" y="14770"/>
                    <a:pt x="25947" y="14717"/>
                    <a:pt x="25954" y="14662"/>
                  </a:cubicBezTo>
                  <a:cubicBezTo>
                    <a:pt x="25963" y="14602"/>
                    <a:pt x="25921" y="14546"/>
                    <a:pt x="25862" y="14538"/>
                  </a:cubicBezTo>
                  <a:cubicBezTo>
                    <a:pt x="25855" y="14536"/>
                    <a:pt x="25849" y="14536"/>
                    <a:pt x="25842" y="14536"/>
                  </a:cubicBezTo>
                  <a:close/>
                  <a:moveTo>
                    <a:pt x="247" y="14788"/>
                  </a:moveTo>
                  <a:cubicBezTo>
                    <a:pt x="242" y="14788"/>
                    <a:pt x="236" y="14788"/>
                    <a:pt x="230" y="14789"/>
                  </a:cubicBezTo>
                  <a:cubicBezTo>
                    <a:pt x="169" y="14799"/>
                    <a:pt x="128" y="14854"/>
                    <a:pt x="136" y="14913"/>
                  </a:cubicBezTo>
                  <a:lnTo>
                    <a:pt x="141" y="14944"/>
                  </a:lnTo>
                  <a:cubicBezTo>
                    <a:pt x="149" y="14997"/>
                    <a:pt x="196" y="15036"/>
                    <a:pt x="249" y="15036"/>
                  </a:cubicBezTo>
                  <a:cubicBezTo>
                    <a:pt x="254" y="15036"/>
                    <a:pt x="261" y="15036"/>
                    <a:pt x="265" y="15034"/>
                  </a:cubicBezTo>
                  <a:cubicBezTo>
                    <a:pt x="325" y="15026"/>
                    <a:pt x="367" y="14970"/>
                    <a:pt x="357" y="14910"/>
                  </a:cubicBezTo>
                  <a:lnTo>
                    <a:pt x="353" y="14883"/>
                  </a:lnTo>
                  <a:cubicBezTo>
                    <a:pt x="347" y="14827"/>
                    <a:pt x="300" y="14788"/>
                    <a:pt x="247" y="14788"/>
                  </a:cubicBezTo>
                  <a:close/>
                  <a:moveTo>
                    <a:pt x="25701" y="15430"/>
                  </a:moveTo>
                  <a:cubicBezTo>
                    <a:pt x="25654" y="15430"/>
                    <a:pt x="25608" y="15457"/>
                    <a:pt x="25596" y="15518"/>
                  </a:cubicBezTo>
                  <a:lnTo>
                    <a:pt x="25591" y="15542"/>
                  </a:lnTo>
                  <a:cubicBezTo>
                    <a:pt x="25578" y="15602"/>
                    <a:pt x="25615" y="15660"/>
                    <a:pt x="25675" y="15673"/>
                  </a:cubicBezTo>
                  <a:cubicBezTo>
                    <a:pt x="25683" y="15673"/>
                    <a:pt x="25689" y="15675"/>
                    <a:pt x="25697" y="15675"/>
                  </a:cubicBezTo>
                  <a:cubicBezTo>
                    <a:pt x="25749" y="15675"/>
                    <a:pt x="25794" y="15639"/>
                    <a:pt x="25804" y="15588"/>
                  </a:cubicBezTo>
                  <a:lnTo>
                    <a:pt x="25810" y="15555"/>
                  </a:lnTo>
                  <a:cubicBezTo>
                    <a:pt x="25822" y="15476"/>
                    <a:pt x="25761" y="15430"/>
                    <a:pt x="25701" y="15430"/>
                  </a:cubicBezTo>
                  <a:close/>
                  <a:moveTo>
                    <a:pt x="405" y="15676"/>
                  </a:moveTo>
                  <a:cubicBezTo>
                    <a:pt x="398" y="15676"/>
                    <a:pt x="390" y="15677"/>
                    <a:pt x="383" y="15678"/>
                  </a:cubicBezTo>
                  <a:cubicBezTo>
                    <a:pt x="325" y="15691"/>
                    <a:pt x="286" y="15749"/>
                    <a:pt x="299" y="15809"/>
                  </a:cubicBezTo>
                  <a:lnTo>
                    <a:pt x="306" y="15839"/>
                  </a:lnTo>
                  <a:cubicBezTo>
                    <a:pt x="317" y="15888"/>
                    <a:pt x="362" y="15923"/>
                    <a:pt x="412" y="15923"/>
                  </a:cubicBezTo>
                  <a:cubicBezTo>
                    <a:pt x="422" y="15923"/>
                    <a:pt x="430" y="15922"/>
                    <a:pt x="438" y="15920"/>
                  </a:cubicBezTo>
                  <a:cubicBezTo>
                    <a:pt x="496" y="15905"/>
                    <a:pt x="533" y="15847"/>
                    <a:pt x="519" y="15789"/>
                  </a:cubicBezTo>
                  <a:lnTo>
                    <a:pt x="514" y="15762"/>
                  </a:lnTo>
                  <a:cubicBezTo>
                    <a:pt x="501" y="15711"/>
                    <a:pt x="456" y="15676"/>
                    <a:pt x="405" y="15676"/>
                  </a:cubicBezTo>
                  <a:close/>
                  <a:moveTo>
                    <a:pt x="25494" y="16306"/>
                  </a:moveTo>
                  <a:cubicBezTo>
                    <a:pt x="25446" y="16306"/>
                    <a:pt x="25402" y="16338"/>
                    <a:pt x="25389" y="16388"/>
                  </a:cubicBezTo>
                  <a:lnTo>
                    <a:pt x="25383" y="16415"/>
                  </a:lnTo>
                  <a:cubicBezTo>
                    <a:pt x="25367" y="16473"/>
                    <a:pt x="25400" y="16534"/>
                    <a:pt x="25458" y="16551"/>
                  </a:cubicBezTo>
                  <a:cubicBezTo>
                    <a:pt x="25468" y="16552"/>
                    <a:pt x="25478" y="16554"/>
                    <a:pt x="25488" y="16554"/>
                  </a:cubicBezTo>
                  <a:lnTo>
                    <a:pt x="25489" y="16554"/>
                  </a:lnTo>
                  <a:cubicBezTo>
                    <a:pt x="25538" y="16554"/>
                    <a:pt x="25579" y="16520"/>
                    <a:pt x="25592" y="16473"/>
                  </a:cubicBezTo>
                  <a:lnTo>
                    <a:pt x="25600" y="16446"/>
                  </a:lnTo>
                  <a:cubicBezTo>
                    <a:pt x="25617" y="16386"/>
                    <a:pt x="25583" y="16326"/>
                    <a:pt x="25525" y="16310"/>
                  </a:cubicBezTo>
                  <a:cubicBezTo>
                    <a:pt x="25514" y="16307"/>
                    <a:pt x="25504" y="16306"/>
                    <a:pt x="25494" y="16306"/>
                  </a:cubicBezTo>
                  <a:close/>
                  <a:moveTo>
                    <a:pt x="641" y="16562"/>
                  </a:moveTo>
                  <a:cubicBezTo>
                    <a:pt x="628" y="16562"/>
                    <a:pt x="615" y="16564"/>
                    <a:pt x="601" y="16568"/>
                  </a:cubicBezTo>
                  <a:cubicBezTo>
                    <a:pt x="543" y="16586"/>
                    <a:pt x="514" y="16660"/>
                    <a:pt x="532" y="16718"/>
                  </a:cubicBezTo>
                  <a:cubicBezTo>
                    <a:pt x="545" y="16765"/>
                    <a:pt x="588" y="16799"/>
                    <a:pt x="638" y="16799"/>
                  </a:cubicBezTo>
                  <a:cubicBezTo>
                    <a:pt x="648" y="16797"/>
                    <a:pt x="657" y="16797"/>
                    <a:pt x="667" y="16794"/>
                  </a:cubicBezTo>
                  <a:cubicBezTo>
                    <a:pt x="725" y="16778"/>
                    <a:pt x="759" y="16717"/>
                    <a:pt x="743" y="16659"/>
                  </a:cubicBezTo>
                  <a:lnTo>
                    <a:pt x="733" y="16630"/>
                  </a:lnTo>
                  <a:cubicBezTo>
                    <a:pt x="720" y="16584"/>
                    <a:pt x="684" y="16562"/>
                    <a:pt x="641" y="16562"/>
                  </a:cubicBezTo>
                  <a:close/>
                  <a:moveTo>
                    <a:pt x="25225" y="17173"/>
                  </a:moveTo>
                  <a:cubicBezTo>
                    <a:pt x="25185" y="17173"/>
                    <a:pt x="25146" y="17194"/>
                    <a:pt x="25126" y="17242"/>
                  </a:cubicBezTo>
                  <a:lnTo>
                    <a:pt x="25117" y="17271"/>
                  </a:lnTo>
                  <a:cubicBezTo>
                    <a:pt x="25097" y="17328"/>
                    <a:pt x="25131" y="17376"/>
                    <a:pt x="25189" y="17397"/>
                  </a:cubicBezTo>
                  <a:cubicBezTo>
                    <a:pt x="25198" y="17400"/>
                    <a:pt x="25208" y="17402"/>
                    <a:pt x="25217" y="17402"/>
                  </a:cubicBezTo>
                  <a:lnTo>
                    <a:pt x="25217" y="17402"/>
                  </a:lnTo>
                  <a:cubicBezTo>
                    <a:pt x="25270" y="17399"/>
                    <a:pt x="25315" y="17365"/>
                    <a:pt x="25333" y="17317"/>
                  </a:cubicBezTo>
                  <a:cubicBezTo>
                    <a:pt x="25359" y="17232"/>
                    <a:pt x="25292" y="17173"/>
                    <a:pt x="25225" y="17173"/>
                  </a:cubicBezTo>
                  <a:close/>
                  <a:moveTo>
                    <a:pt x="25217" y="17402"/>
                  </a:moveTo>
                  <a:cubicBezTo>
                    <a:pt x="25217" y="17402"/>
                    <a:pt x="25217" y="17402"/>
                    <a:pt x="25217" y="17402"/>
                  </a:cubicBezTo>
                  <a:lnTo>
                    <a:pt x="25218" y="17402"/>
                  </a:lnTo>
                  <a:cubicBezTo>
                    <a:pt x="25218" y="17402"/>
                    <a:pt x="25217" y="17402"/>
                    <a:pt x="25217" y="17402"/>
                  </a:cubicBezTo>
                  <a:close/>
                  <a:moveTo>
                    <a:pt x="918" y="17408"/>
                  </a:moveTo>
                  <a:cubicBezTo>
                    <a:pt x="849" y="17408"/>
                    <a:pt x="780" y="17470"/>
                    <a:pt x="812" y="17557"/>
                  </a:cubicBezTo>
                  <a:lnTo>
                    <a:pt x="822" y="17584"/>
                  </a:lnTo>
                  <a:cubicBezTo>
                    <a:pt x="838" y="17626"/>
                    <a:pt x="880" y="17655"/>
                    <a:pt x="925" y="17655"/>
                  </a:cubicBezTo>
                  <a:cubicBezTo>
                    <a:pt x="938" y="17655"/>
                    <a:pt x="951" y="17654"/>
                    <a:pt x="964" y="17649"/>
                  </a:cubicBezTo>
                  <a:cubicBezTo>
                    <a:pt x="1020" y="17628"/>
                    <a:pt x="1049" y="17565"/>
                    <a:pt x="1028" y="17507"/>
                  </a:cubicBezTo>
                  <a:lnTo>
                    <a:pt x="1017" y="17480"/>
                  </a:lnTo>
                  <a:cubicBezTo>
                    <a:pt x="998" y="17430"/>
                    <a:pt x="958" y="17408"/>
                    <a:pt x="918" y="17408"/>
                  </a:cubicBezTo>
                  <a:close/>
                  <a:moveTo>
                    <a:pt x="24898" y="18014"/>
                  </a:moveTo>
                  <a:cubicBezTo>
                    <a:pt x="24861" y="18014"/>
                    <a:pt x="24823" y="18032"/>
                    <a:pt x="24802" y="18076"/>
                  </a:cubicBezTo>
                  <a:lnTo>
                    <a:pt x="24791" y="18104"/>
                  </a:lnTo>
                  <a:cubicBezTo>
                    <a:pt x="24767" y="18160"/>
                    <a:pt x="24792" y="18225"/>
                    <a:pt x="24849" y="18247"/>
                  </a:cubicBezTo>
                  <a:cubicBezTo>
                    <a:pt x="24862" y="18254"/>
                    <a:pt x="24876" y="18255"/>
                    <a:pt x="24891" y="18255"/>
                  </a:cubicBezTo>
                  <a:cubicBezTo>
                    <a:pt x="24934" y="18255"/>
                    <a:pt x="24975" y="18230"/>
                    <a:pt x="24992" y="18189"/>
                  </a:cubicBezTo>
                  <a:lnTo>
                    <a:pt x="25002" y="18163"/>
                  </a:lnTo>
                  <a:cubicBezTo>
                    <a:pt x="25036" y="18078"/>
                    <a:pt x="24967" y="18014"/>
                    <a:pt x="24898" y="18014"/>
                  </a:cubicBezTo>
                  <a:close/>
                  <a:moveTo>
                    <a:pt x="1262" y="18244"/>
                  </a:moveTo>
                  <a:cubicBezTo>
                    <a:pt x="1191" y="18244"/>
                    <a:pt x="1120" y="18313"/>
                    <a:pt x="1159" y="18399"/>
                  </a:cubicBezTo>
                  <a:lnTo>
                    <a:pt x="1170" y="18425"/>
                  </a:lnTo>
                  <a:cubicBezTo>
                    <a:pt x="1188" y="18465"/>
                    <a:pt x="1227" y="18491"/>
                    <a:pt x="1272" y="18491"/>
                  </a:cubicBezTo>
                  <a:cubicBezTo>
                    <a:pt x="1286" y="18491"/>
                    <a:pt x="1301" y="18488"/>
                    <a:pt x="1314" y="18481"/>
                  </a:cubicBezTo>
                  <a:cubicBezTo>
                    <a:pt x="1370" y="18457"/>
                    <a:pt x="1394" y="18392"/>
                    <a:pt x="1370" y="18338"/>
                  </a:cubicBezTo>
                  <a:lnTo>
                    <a:pt x="1359" y="18310"/>
                  </a:lnTo>
                  <a:cubicBezTo>
                    <a:pt x="1338" y="18264"/>
                    <a:pt x="1300" y="18244"/>
                    <a:pt x="1262" y="18244"/>
                  </a:cubicBezTo>
                  <a:close/>
                  <a:moveTo>
                    <a:pt x="24511" y="18828"/>
                  </a:moveTo>
                  <a:cubicBezTo>
                    <a:pt x="24476" y="18828"/>
                    <a:pt x="24440" y="18846"/>
                    <a:pt x="24418" y="18888"/>
                  </a:cubicBezTo>
                  <a:lnTo>
                    <a:pt x="24407" y="18909"/>
                  </a:lnTo>
                  <a:cubicBezTo>
                    <a:pt x="24367" y="18981"/>
                    <a:pt x="24420" y="19070"/>
                    <a:pt x="24504" y="19070"/>
                  </a:cubicBezTo>
                  <a:lnTo>
                    <a:pt x="24504" y="19071"/>
                  </a:lnTo>
                  <a:cubicBezTo>
                    <a:pt x="24544" y="19071"/>
                    <a:pt x="24581" y="19047"/>
                    <a:pt x="24599" y="19012"/>
                  </a:cubicBezTo>
                  <a:lnTo>
                    <a:pt x="24615" y="18983"/>
                  </a:lnTo>
                  <a:cubicBezTo>
                    <a:pt x="24651" y="18897"/>
                    <a:pt x="24582" y="18828"/>
                    <a:pt x="24511" y="18828"/>
                  </a:cubicBezTo>
                  <a:close/>
                  <a:moveTo>
                    <a:pt x="1659" y="19052"/>
                  </a:moveTo>
                  <a:cubicBezTo>
                    <a:pt x="1642" y="19052"/>
                    <a:pt x="1625" y="19056"/>
                    <a:pt x="1609" y="19065"/>
                  </a:cubicBezTo>
                  <a:cubicBezTo>
                    <a:pt x="1554" y="19094"/>
                    <a:pt x="1535" y="19162"/>
                    <a:pt x="1565" y="19215"/>
                  </a:cubicBezTo>
                  <a:lnTo>
                    <a:pt x="1580" y="19244"/>
                  </a:lnTo>
                  <a:cubicBezTo>
                    <a:pt x="1599" y="19278"/>
                    <a:pt x="1636" y="19299"/>
                    <a:pt x="1675" y="19299"/>
                  </a:cubicBezTo>
                  <a:lnTo>
                    <a:pt x="1675" y="19300"/>
                  </a:lnTo>
                  <a:cubicBezTo>
                    <a:pt x="1694" y="19299"/>
                    <a:pt x="1712" y="19294"/>
                    <a:pt x="1728" y="19284"/>
                  </a:cubicBezTo>
                  <a:cubicBezTo>
                    <a:pt x="1782" y="19255"/>
                    <a:pt x="1801" y="19188"/>
                    <a:pt x="1770" y="19136"/>
                  </a:cubicBezTo>
                  <a:lnTo>
                    <a:pt x="1757" y="19113"/>
                  </a:lnTo>
                  <a:cubicBezTo>
                    <a:pt x="1738" y="19075"/>
                    <a:pt x="1699" y="19052"/>
                    <a:pt x="1659" y="19052"/>
                  </a:cubicBezTo>
                  <a:close/>
                  <a:moveTo>
                    <a:pt x="24069" y="19614"/>
                  </a:moveTo>
                  <a:cubicBezTo>
                    <a:pt x="24036" y="19614"/>
                    <a:pt x="24003" y="19629"/>
                    <a:pt x="23979" y="19667"/>
                  </a:cubicBezTo>
                  <a:lnTo>
                    <a:pt x="23967" y="19689"/>
                  </a:lnTo>
                  <a:cubicBezTo>
                    <a:pt x="23934" y="19741"/>
                    <a:pt x="23950" y="19809"/>
                    <a:pt x="24002" y="19841"/>
                  </a:cubicBezTo>
                  <a:cubicBezTo>
                    <a:pt x="24018" y="19850"/>
                    <a:pt x="24039" y="19857"/>
                    <a:pt x="24060" y="19857"/>
                  </a:cubicBezTo>
                  <a:cubicBezTo>
                    <a:pt x="24097" y="19857"/>
                    <a:pt x="24133" y="19838"/>
                    <a:pt x="24152" y="19805"/>
                  </a:cubicBezTo>
                  <a:lnTo>
                    <a:pt x="24168" y="19778"/>
                  </a:lnTo>
                  <a:cubicBezTo>
                    <a:pt x="24216" y="19692"/>
                    <a:pt x="24144" y="19614"/>
                    <a:pt x="24069" y="19614"/>
                  </a:cubicBezTo>
                  <a:close/>
                  <a:moveTo>
                    <a:pt x="2124" y="19833"/>
                  </a:moveTo>
                  <a:cubicBezTo>
                    <a:pt x="2048" y="19833"/>
                    <a:pt x="1974" y="19915"/>
                    <a:pt x="2027" y="20002"/>
                  </a:cubicBezTo>
                  <a:lnTo>
                    <a:pt x="2044" y="20029"/>
                  </a:lnTo>
                  <a:cubicBezTo>
                    <a:pt x="2064" y="20060"/>
                    <a:pt x="2099" y="20078"/>
                    <a:pt x="2136" y="20078"/>
                  </a:cubicBezTo>
                  <a:lnTo>
                    <a:pt x="2136" y="20079"/>
                  </a:lnTo>
                  <a:cubicBezTo>
                    <a:pt x="2157" y="20079"/>
                    <a:pt x="2178" y="20073"/>
                    <a:pt x="2196" y="20060"/>
                  </a:cubicBezTo>
                  <a:cubicBezTo>
                    <a:pt x="2246" y="20028"/>
                    <a:pt x="2261" y="19960"/>
                    <a:pt x="2227" y="19909"/>
                  </a:cubicBezTo>
                  <a:lnTo>
                    <a:pt x="2212" y="19886"/>
                  </a:lnTo>
                  <a:cubicBezTo>
                    <a:pt x="2189" y="19849"/>
                    <a:pt x="2156" y="19833"/>
                    <a:pt x="2124" y="19833"/>
                  </a:cubicBezTo>
                  <a:close/>
                  <a:moveTo>
                    <a:pt x="23576" y="20367"/>
                  </a:moveTo>
                  <a:cubicBezTo>
                    <a:pt x="23545" y="20367"/>
                    <a:pt x="23513" y="20381"/>
                    <a:pt x="23489" y="20415"/>
                  </a:cubicBezTo>
                  <a:lnTo>
                    <a:pt x="23473" y="20438"/>
                  </a:lnTo>
                  <a:cubicBezTo>
                    <a:pt x="23438" y="20488"/>
                    <a:pt x="23449" y="20555"/>
                    <a:pt x="23499" y="20591"/>
                  </a:cubicBezTo>
                  <a:cubicBezTo>
                    <a:pt x="23517" y="20604"/>
                    <a:pt x="23539" y="20610"/>
                    <a:pt x="23562" y="20610"/>
                  </a:cubicBezTo>
                  <a:lnTo>
                    <a:pt x="23562" y="20612"/>
                  </a:lnTo>
                  <a:cubicBezTo>
                    <a:pt x="23597" y="20610"/>
                    <a:pt x="23631" y="20594"/>
                    <a:pt x="23650" y="20565"/>
                  </a:cubicBezTo>
                  <a:lnTo>
                    <a:pt x="23668" y="20541"/>
                  </a:lnTo>
                  <a:cubicBezTo>
                    <a:pt x="23728" y="20455"/>
                    <a:pt x="23654" y="20367"/>
                    <a:pt x="23576" y="20367"/>
                  </a:cubicBezTo>
                  <a:close/>
                  <a:moveTo>
                    <a:pt x="2635" y="20578"/>
                  </a:moveTo>
                  <a:cubicBezTo>
                    <a:pt x="2556" y="20578"/>
                    <a:pt x="2482" y="20670"/>
                    <a:pt x="2544" y="20755"/>
                  </a:cubicBezTo>
                  <a:lnTo>
                    <a:pt x="2562" y="20778"/>
                  </a:lnTo>
                  <a:cubicBezTo>
                    <a:pt x="2582" y="20807"/>
                    <a:pt x="2614" y="20823"/>
                    <a:pt x="2649" y="20823"/>
                  </a:cubicBezTo>
                  <a:cubicBezTo>
                    <a:pt x="2740" y="20823"/>
                    <a:pt x="2790" y="20720"/>
                    <a:pt x="2736" y="20647"/>
                  </a:cubicBezTo>
                  <a:lnTo>
                    <a:pt x="2720" y="20625"/>
                  </a:lnTo>
                  <a:cubicBezTo>
                    <a:pt x="2696" y="20592"/>
                    <a:pt x="2665" y="20578"/>
                    <a:pt x="2635" y="20578"/>
                  </a:cubicBezTo>
                  <a:close/>
                  <a:moveTo>
                    <a:pt x="23027" y="21090"/>
                  </a:moveTo>
                  <a:cubicBezTo>
                    <a:pt x="22999" y="21090"/>
                    <a:pt x="22970" y="21102"/>
                    <a:pt x="22946" y="21131"/>
                  </a:cubicBezTo>
                  <a:lnTo>
                    <a:pt x="22929" y="21150"/>
                  </a:lnTo>
                  <a:cubicBezTo>
                    <a:pt x="22870" y="21221"/>
                    <a:pt x="22920" y="21329"/>
                    <a:pt x="23013" y="21329"/>
                  </a:cubicBezTo>
                  <a:lnTo>
                    <a:pt x="23013" y="21328"/>
                  </a:lnTo>
                  <a:cubicBezTo>
                    <a:pt x="23044" y="21328"/>
                    <a:pt x="23075" y="21315"/>
                    <a:pt x="23096" y="21291"/>
                  </a:cubicBezTo>
                  <a:lnTo>
                    <a:pt x="23118" y="21265"/>
                  </a:lnTo>
                  <a:cubicBezTo>
                    <a:pt x="23177" y="21181"/>
                    <a:pt x="23106" y="21090"/>
                    <a:pt x="23027" y="21090"/>
                  </a:cubicBezTo>
                  <a:close/>
                  <a:moveTo>
                    <a:pt x="3195" y="21289"/>
                  </a:moveTo>
                  <a:cubicBezTo>
                    <a:pt x="3114" y="21289"/>
                    <a:pt x="3040" y="21387"/>
                    <a:pt x="3111" y="21470"/>
                  </a:cubicBezTo>
                  <a:lnTo>
                    <a:pt x="3128" y="21492"/>
                  </a:lnTo>
                  <a:cubicBezTo>
                    <a:pt x="3149" y="21517"/>
                    <a:pt x="3180" y="21531"/>
                    <a:pt x="3212" y="21531"/>
                  </a:cubicBezTo>
                  <a:cubicBezTo>
                    <a:pt x="3306" y="21531"/>
                    <a:pt x="3356" y="21421"/>
                    <a:pt x="3296" y="21350"/>
                  </a:cubicBezTo>
                  <a:lnTo>
                    <a:pt x="3277" y="21329"/>
                  </a:lnTo>
                  <a:cubicBezTo>
                    <a:pt x="3253" y="21301"/>
                    <a:pt x="3223" y="21289"/>
                    <a:pt x="3195" y="21289"/>
                  </a:cubicBezTo>
                  <a:close/>
                  <a:moveTo>
                    <a:pt x="22435" y="21766"/>
                  </a:moveTo>
                  <a:cubicBezTo>
                    <a:pt x="22409" y="21766"/>
                    <a:pt x="22383" y="21776"/>
                    <a:pt x="22359" y="21800"/>
                  </a:cubicBezTo>
                  <a:lnTo>
                    <a:pt x="22334" y="21825"/>
                  </a:lnTo>
                  <a:cubicBezTo>
                    <a:pt x="22294" y="21868"/>
                    <a:pt x="22305" y="21929"/>
                    <a:pt x="22349" y="21970"/>
                  </a:cubicBezTo>
                  <a:cubicBezTo>
                    <a:pt x="22368" y="21986"/>
                    <a:pt x="22392" y="21996"/>
                    <a:pt x="22418" y="21996"/>
                  </a:cubicBezTo>
                  <a:lnTo>
                    <a:pt x="22418" y="21992"/>
                  </a:lnTo>
                  <a:cubicBezTo>
                    <a:pt x="22420" y="21992"/>
                    <a:pt x="22422" y="21992"/>
                    <a:pt x="22424" y="21992"/>
                  </a:cubicBezTo>
                  <a:cubicBezTo>
                    <a:pt x="22457" y="21992"/>
                    <a:pt x="22489" y="21978"/>
                    <a:pt x="22513" y="21955"/>
                  </a:cubicBezTo>
                  <a:cubicBezTo>
                    <a:pt x="22593" y="21876"/>
                    <a:pt x="22520" y="21766"/>
                    <a:pt x="22435" y="21766"/>
                  </a:cubicBezTo>
                  <a:close/>
                  <a:moveTo>
                    <a:pt x="3816" y="21962"/>
                  </a:moveTo>
                  <a:cubicBezTo>
                    <a:pt x="3788" y="21962"/>
                    <a:pt x="3759" y="21975"/>
                    <a:pt x="3735" y="21999"/>
                  </a:cubicBezTo>
                  <a:cubicBezTo>
                    <a:pt x="3693" y="22042"/>
                    <a:pt x="3703" y="22120"/>
                    <a:pt x="3744" y="22163"/>
                  </a:cubicBezTo>
                  <a:cubicBezTo>
                    <a:pt x="3765" y="22184"/>
                    <a:pt x="3794" y="22197"/>
                    <a:pt x="3823" y="22197"/>
                  </a:cubicBezTo>
                  <a:cubicBezTo>
                    <a:pt x="3920" y="22197"/>
                    <a:pt x="3970" y="22081"/>
                    <a:pt x="3903" y="22012"/>
                  </a:cubicBezTo>
                  <a:lnTo>
                    <a:pt x="3880" y="21989"/>
                  </a:lnTo>
                  <a:cubicBezTo>
                    <a:pt x="3861" y="21970"/>
                    <a:pt x="3839" y="21962"/>
                    <a:pt x="3816" y="21962"/>
                  </a:cubicBezTo>
                  <a:close/>
                  <a:moveTo>
                    <a:pt x="21793" y="22400"/>
                  </a:moveTo>
                  <a:cubicBezTo>
                    <a:pt x="21769" y="22400"/>
                    <a:pt x="21743" y="22409"/>
                    <a:pt x="21720" y="22431"/>
                  </a:cubicBezTo>
                  <a:lnTo>
                    <a:pt x="21697" y="22452"/>
                  </a:lnTo>
                  <a:cubicBezTo>
                    <a:pt x="21625" y="22520"/>
                    <a:pt x="21673" y="22642"/>
                    <a:pt x="21771" y="22642"/>
                  </a:cubicBezTo>
                  <a:lnTo>
                    <a:pt x="21771" y="22641"/>
                  </a:lnTo>
                  <a:cubicBezTo>
                    <a:pt x="21799" y="22641"/>
                    <a:pt x="21826" y="22631"/>
                    <a:pt x="21846" y="22613"/>
                  </a:cubicBezTo>
                  <a:lnTo>
                    <a:pt x="21867" y="22592"/>
                  </a:lnTo>
                  <a:cubicBezTo>
                    <a:pt x="21951" y="22516"/>
                    <a:pt x="21879" y="22400"/>
                    <a:pt x="21793" y="22400"/>
                  </a:cubicBezTo>
                  <a:close/>
                  <a:moveTo>
                    <a:pt x="4458" y="22577"/>
                  </a:moveTo>
                  <a:cubicBezTo>
                    <a:pt x="4371" y="22577"/>
                    <a:pt x="4300" y="22695"/>
                    <a:pt x="4386" y="22771"/>
                  </a:cubicBezTo>
                  <a:lnTo>
                    <a:pt x="4407" y="22791"/>
                  </a:lnTo>
                  <a:cubicBezTo>
                    <a:pt x="4428" y="22808"/>
                    <a:pt x="4452" y="22818"/>
                    <a:pt x="4480" y="22818"/>
                  </a:cubicBezTo>
                  <a:cubicBezTo>
                    <a:pt x="4582" y="22818"/>
                    <a:pt x="4628" y="22694"/>
                    <a:pt x="4552" y="22626"/>
                  </a:cubicBezTo>
                  <a:lnTo>
                    <a:pt x="4530" y="22607"/>
                  </a:lnTo>
                  <a:cubicBezTo>
                    <a:pt x="4507" y="22586"/>
                    <a:pt x="4482" y="22577"/>
                    <a:pt x="4458" y="22577"/>
                  </a:cubicBezTo>
                  <a:close/>
                  <a:moveTo>
                    <a:pt x="21110" y="22991"/>
                  </a:moveTo>
                  <a:cubicBezTo>
                    <a:pt x="21087" y="22991"/>
                    <a:pt x="21062" y="23000"/>
                    <a:pt x="21039" y="23020"/>
                  </a:cubicBezTo>
                  <a:lnTo>
                    <a:pt x="21018" y="23034"/>
                  </a:lnTo>
                  <a:cubicBezTo>
                    <a:pt x="20936" y="23099"/>
                    <a:pt x="20983" y="23229"/>
                    <a:pt x="21086" y="23231"/>
                  </a:cubicBezTo>
                  <a:lnTo>
                    <a:pt x="21086" y="23228"/>
                  </a:lnTo>
                  <a:cubicBezTo>
                    <a:pt x="21088" y="23228"/>
                    <a:pt x="21090" y="23228"/>
                    <a:pt x="21092" y="23228"/>
                  </a:cubicBezTo>
                  <a:cubicBezTo>
                    <a:pt x="21114" y="23228"/>
                    <a:pt x="21136" y="23220"/>
                    <a:pt x="21154" y="23207"/>
                  </a:cubicBezTo>
                  <a:lnTo>
                    <a:pt x="21180" y="23186"/>
                  </a:lnTo>
                  <a:cubicBezTo>
                    <a:pt x="21268" y="23112"/>
                    <a:pt x="21198" y="22991"/>
                    <a:pt x="21110" y="22991"/>
                  </a:cubicBezTo>
                  <a:close/>
                  <a:moveTo>
                    <a:pt x="5153" y="23152"/>
                  </a:moveTo>
                  <a:cubicBezTo>
                    <a:pt x="5063" y="23152"/>
                    <a:pt x="4994" y="23278"/>
                    <a:pt x="5086" y="23350"/>
                  </a:cubicBezTo>
                  <a:lnTo>
                    <a:pt x="5112" y="23370"/>
                  </a:lnTo>
                  <a:cubicBezTo>
                    <a:pt x="5132" y="23384"/>
                    <a:pt x="5154" y="23391"/>
                    <a:pt x="5177" y="23392"/>
                  </a:cubicBezTo>
                  <a:lnTo>
                    <a:pt x="5177" y="23391"/>
                  </a:lnTo>
                  <a:cubicBezTo>
                    <a:pt x="5282" y="23391"/>
                    <a:pt x="5327" y="23257"/>
                    <a:pt x="5241" y="23194"/>
                  </a:cubicBezTo>
                  <a:lnTo>
                    <a:pt x="5222" y="23178"/>
                  </a:lnTo>
                  <a:cubicBezTo>
                    <a:pt x="5199" y="23160"/>
                    <a:pt x="5175" y="23152"/>
                    <a:pt x="5153" y="23152"/>
                  </a:cubicBezTo>
                  <a:close/>
                  <a:moveTo>
                    <a:pt x="20385" y="23534"/>
                  </a:moveTo>
                  <a:cubicBezTo>
                    <a:pt x="20365" y="23534"/>
                    <a:pt x="20343" y="23540"/>
                    <a:pt x="20321" y="23555"/>
                  </a:cubicBezTo>
                  <a:lnTo>
                    <a:pt x="20299" y="23570"/>
                  </a:lnTo>
                  <a:cubicBezTo>
                    <a:pt x="20209" y="23631"/>
                    <a:pt x="20252" y="23770"/>
                    <a:pt x="20360" y="23770"/>
                  </a:cubicBezTo>
                  <a:lnTo>
                    <a:pt x="20360" y="23768"/>
                  </a:lnTo>
                  <a:cubicBezTo>
                    <a:pt x="20381" y="23768"/>
                    <a:pt x="20404" y="23763"/>
                    <a:pt x="20421" y="23750"/>
                  </a:cubicBezTo>
                  <a:lnTo>
                    <a:pt x="20447" y="23733"/>
                  </a:lnTo>
                  <a:cubicBezTo>
                    <a:pt x="20542" y="23663"/>
                    <a:pt x="20477" y="23534"/>
                    <a:pt x="20385" y="23534"/>
                  </a:cubicBezTo>
                  <a:close/>
                  <a:moveTo>
                    <a:pt x="5887" y="23678"/>
                  </a:moveTo>
                  <a:cubicBezTo>
                    <a:pt x="5793" y="23678"/>
                    <a:pt x="5727" y="23813"/>
                    <a:pt x="5827" y="23881"/>
                  </a:cubicBezTo>
                  <a:lnTo>
                    <a:pt x="5852" y="23899"/>
                  </a:lnTo>
                  <a:cubicBezTo>
                    <a:pt x="5870" y="23910"/>
                    <a:pt x="5891" y="23916"/>
                    <a:pt x="5912" y="23916"/>
                  </a:cubicBezTo>
                  <a:cubicBezTo>
                    <a:pt x="5913" y="23916"/>
                    <a:pt x="5913" y="23916"/>
                    <a:pt x="5914" y="23916"/>
                  </a:cubicBezTo>
                  <a:cubicBezTo>
                    <a:pt x="6022" y="23916"/>
                    <a:pt x="6065" y="23774"/>
                    <a:pt x="5972" y="23715"/>
                  </a:cubicBezTo>
                  <a:lnTo>
                    <a:pt x="5949" y="23699"/>
                  </a:lnTo>
                  <a:cubicBezTo>
                    <a:pt x="5928" y="23685"/>
                    <a:pt x="5907" y="23678"/>
                    <a:pt x="5887" y="23678"/>
                  </a:cubicBezTo>
                  <a:close/>
                  <a:moveTo>
                    <a:pt x="19623" y="24024"/>
                  </a:moveTo>
                  <a:cubicBezTo>
                    <a:pt x="19606" y="24024"/>
                    <a:pt x="19587" y="24029"/>
                    <a:pt x="19568" y="24039"/>
                  </a:cubicBezTo>
                  <a:lnTo>
                    <a:pt x="19544" y="24054"/>
                  </a:lnTo>
                  <a:cubicBezTo>
                    <a:pt x="19447" y="24110"/>
                    <a:pt x="19488" y="24257"/>
                    <a:pt x="19599" y="24257"/>
                  </a:cubicBezTo>
                  <a:lnTo>
                    <a:pt x="19599" y="24255"/>
                  </a:lnTo>
                  <a:cubicBezTo>
                    <a:pt x="19618" y="24255"/>
                    <a:pt x="19638" y="24252"/>
                    <a:pt x="19654" y="24242"/>
                  </a:cubicBezTo>
                  <a:lnTo>
                    <a:pt x="19681" y="24226"/>
                  </a:lnTo>
                  <a:cubicBezTo>
                    <a:pt x="19779" y="24161"/>
                    <a:pt x="19719" y="24024"/>
                    <a:pt x="19623" y="24024"/>
                  </a:cubicBezTo>
                  <a:close/>
                  <a:moveTo>
                    <a:pt x="6656" y="24153"/>
                  </a:moveTo>
                  <a:cubicBezTo>
                    <a:pt x="6618" y="24153"/>
                    <a:pt x="6581" y="24173"/>
                    <a:pt x="6561" y="24208"/>
                  </a:cubicBezTo>
                  <a:cubicBezTo>
                    <a:pt x="6530" y="24262"/>
                    <a:pt x="6549" y="24329"/>
                    <a:pt x="6604" y="24358"/>
                  </a:cubicBezTo>
                  <a:lnTo>
                    <a:pt x="6630" y="24373"/>
                  </a:lnTo>
                  <a:cubicBezTo>
                    <a:pt x="6646" y="24383"/>
                    <a:pt x="6664" y="24387"/>
                    <a:pt x="6683" y="24387"/>
                  </a:cubicBezTo>
                  <a:cubicBezTo>
                    <a:pt x="6796" y="24387"/>
                    <a:pt x="6835" y="24236"/>
                    <a:pt x="6736" y="24183"/>
                  </a:cubicBezTo>
                  <a:lnTo>
                    <a:pt x="6712" y="24168"/>
                  </a:lnTo>
                  <a:cubicBezTo>
                    <a:pt x="6694" y="24158"/>
                    <a:pt x="6675" y="24153"/>
                    <a:pt x="6656" y="24153"/>
                  </a:cubicBezTo>
                  <a:close/>
                  <a:moveTo>
                    <a:pt x="18831" y="24457"/>
                  </a:moveTo>
                  <a:cubicBezTo>
                    <a:pt x="18813" y="24457"/>
                    <a:pt x="18796" y="24461"/>
                    <a:pt x="18780" y="24470"/>
                  </a:cubicBezTo>
                  <a:lnTo>
                    <a:pt x="18757" y="24481"/>
                  </a:lnTo>
                  <a:cubicBezTo>
                    <a:pt x="18653" y="24532"/>
                    <a:pt x="18689" y="24689"/>
                    <a:pt x="18804" y="24689"/>
                  </a:cubicBezTo>
                  <a:cubicBezTo>
                    <a:pt x="18804" y="24689"/>
                    <a:pt x="18805" y="24689"/>
                    <a:pt x="18805" y="24689"/>
                  </a:cubicBezTo>
                  <a:cubicBezTo>
                    <a:pt x="18822" y="24689"/>
                    <a:pt x="18838" y="24686"/>
                    <a:pt x="18852" y="24678"/>
                  </a:cubicBezTo>
                  <a:lnTo>
                    <a:pt x="18883" y="24663"/>
                  </a:lnTo>
                  <a:cubicBezTo>
                    <a:pt x="18936" y="24636"/>
                    <a:pt x="18957" y="24568"/>
                    <a:pt x="18928" y="24515"/>
                  </a:cubicBezTo>
                  <a:cubicBezTo>
                    <a:pt x="18908" y="24478"/>
                    <a:pt x="18870" y="24457"/>
                    <a:pt x="18831" y="24457"/>
                  </a:cubicBezTo>
                  <a:close/>
                  <a:moveTo>
                    <a:pt x="7457" y="24572"/>
                  </a:moveTo>
                  <a:cubicBezTo>
                    <a:pt x="7355" y="24572"/>
                    <a:pt x="7301" y="24723"/>
                    <a:pt x="7410" y="24779"/>
                  </a:cubicBezTo>
                  <a:lnTo>
                    <a:pt x="7438" y="24792"/>
                  </a:lnTo>
                  <a:cubicBezTo>
                    <a:pt x="7452" y="24800"/>
                    <a:pt x="7467" y="24804"/>
                    <a:pt x="7483" y="24804"/>
                  </a:cubicBezTo>
                  <a:cubicBezTo>
                    <a:pt x="7601" y="24804"/>
                    <a:pt x="7636" y="24644"/>
                    <a:pt x="7530" y="24595"/>
                  </a:cubicBezTo>
                  <a:lnTo>
                    <a:pt x="7506" y="24583"/>
                  </a:lnTo>
                  <a:cubicBezTo>
                    <a:pt x="7489" y="24575"/>
                    <a:pt x="7472" y="24572"/>
                    <a:pt x="7457" y="24572"/>
                  </a:cubicBezTo>
                  <a:close/>
                  <a:moveTo>
                    <a:pt x="18010" y="24836"/>
                  </a:moveTo>
                  <a:cubicBezTo>
                    <a:pt x="17997" y="24836"/>
                    <a:pt x="17983" y="24839"/>
                    <a:pt x="17968" y="24844"/>
                  </a:cubicBezTo>
                  <a:lnTo>
                    <a:pt x="17943" y="24855"/>
                  </a:lnTo>
                  <a:cubicBezTo>
                    <a:pt x="17831" y="24899"/>
                    <a:pt x="17863" y="25065"/>
                    <a:pt x="17983" y="25065"/>
                  </a:cubicBezTo>
                  <a:cubicBezTo>
                    <a:pt x="17997" y="25065"/>
                    <a:pt x="18012" y="25063"/>
                    <a:pt x="18025" y="25057"/>
                  </a:cubicBezTo>
                  <a:lnTo>
                    <a:pt x="18054" y="25045"/>
                  </a:lnTo>
                  <a:cubicBezTo>
                    <a:pt x="18166" y="24992"/>
                    <a:pt x="18114" y="24836"/>
                    <a:pt x="18010" y="24836"/>
                  </a:cubicBezTo>
                  <a:close/>
                  <a:moveTo>
                    <a:pt x="8281" y="24930"/>
                  </a:moveTo>
                  <a:cubicBezTo>
                    <a:pt x="8175" y="24930"/>
                    <a:pt x="8124" y="25094"/>
                    <a:pt x="8243" y="25142"/>
                  </a:cubicBezTo>
                  <a:lnTo>
                    <a:pt x="8272" y="25154"/>
                  </a:lnTo>
                  <a:cubicBezTo>
                    <a:pt x="8285" y="25158"/>
                    <a:pt x="8298" y="25162"/>
                    <a:pt x="8312" y="25162"/>
                  </a:cubicBezTo>
                  <a:lnTo>
                    <a:pt x="8310" y="25162"/>
                  </a:lnTo>
                  <a:cubicBezTo>
                    <a:pt x="8311" y="25162"/>
                    <a:pt x="8312" y="25162"/>
                    <a:pt x="8312" y="25162"/>
                  </a:cubicBezTo>
                  <a:cubicBezTo>
                    <a:pt x="8432" y="25162"/>
                    <a:pt x="8463" y="24994"/>
                    <a:pt x="8351" y="24950"/>
                  </a:cubicBezTo>
                  <a:lnTo>
                    <a:pt x="8325" y="24939"/>
                  </a:lnTo>
                  <a:cubicBezTo>
                    <a:pt x="8310" y="24933"/>
                    <a:pt x="8295" y="24930"/>
                    <a:pt x="8281" y="24930"/>
                  </a:cubicBezTo>
                  <a:close/>
                  <a:moveTo>
                    <a:pt x="17115" y="25165"/>
                  </a:moveTo>
                  <a:lnTo>
                    <a:pt x="17136" y="25275"/>
                  </a:lnTo>
                  <a:lnTo>
                    <a:pt x="17136" y="25275"/>
                  </a:lnTo>
                  <a:lnTo>
                    <a:pt x="17101" y="25170"/>
                  </a:lnTo>
                  <a:lnTo>
                    <a:pt x="17101" y="25170"/>
                  </a:lnTo>
                  <a:cubicBezTo>
                    <a:pt x="16983" y="25210"/>
                    <a:pt x="17012" y="25383"/>
                    <a:pt x="17136" y="25383"/>
                  </a:cubicBezTo>
                  <a:cubicBezTo>
                    <a:pt x="17147" y="25383"/>
                    <a:pt x="17159" y="25381"/>
                    <a:pt x="17170" y="25378"/>
                  </a:cubicBezTo>
                  <a:lnTo>
                    <a:pt x="17197" y="25368"/>
                  </a:lnTo>
                  <a:lnTo>
                    <a:pt x="17163" y="25265"/>
                  </a:lnTo>
                  <a:lnTo>
                    <a:pt x="17115" y="25165"/>
                  </a:lnTo>
                  <a:close/>
                  <a:moveTo>
                    <a:pt x="9139" y="25234"/>
                  </a:moveTo>
                  <a:cubicBezTo>
                    <a:pt x="9095" y="25234"/>
                    <a:pt x="9059" y="25268"/>
                    <a:pt x="9044" y="25315"/>
                  </a:cubicBezTo>
                  <a:cubicBezTo>
                    <a:pt x="9027" y="25373"/>
                    <a:pt x="9070" y="25439"/>
                    <a:pt x="9128" y="25455"/>
                  </a:cubicBezTo>
                  <a:cubicBezTo>
                    <a:pt x="9139" y="25460"/>
                    <a:pt x="9152" y="25462"/>
                    <a:pt x="9164" y="25462"/>
                  </a:cubicBezTo>
                  <a:cubicBezTo>
                    <a:pt x="9288" y="25462"/>
                    <a:pt x="9317" y="25289"/>
                    <a:pt x="9199" y="25249"/>
                  </a:cubicBezTo>
                  <a:lnTo>
                    <a:pt x="9169" y="25239"/>
                  </a:lnTo>
                  <a:cubicBezTo>
                    <a:pt x="9158" y="25236"/>
                    <a:pt x="9149" y="25234"/>
                    <a:pt x="9139" y="25234"/>
                  </a:cubicBezTo>
                  <a:close/>
                  <a:moveTo>
                    <a:pt x="16298" y="25413"/>
                  </a:moveTo>
                  <a:cubicBezTo>
                    <a:pt x="16289" y="25413"/>
                    <a:pt x="16280" y="25414"/>
                    <a:pt x="16272" y="25416"/>
                  </a:cubicBezTo>
                  <a:lnTo>
                    <a:pt x="16241" y="25424"/>
                  </a:lnTo>
                  <a:cubicBezTo>
                    <a:pt x="16183" y="25441"/>
                    <a:pt x="16160" y="25497"/>
                    <a:pt x="16176" y="25555"/>
                  </a:cubicBezTo>
                  <a:cubicBezTo>
                    <a:pt x="16189" y="25604"/>
                    <a:pt x="16241" y="25634"/>
                    <a:pt x="16291" y="25634"/>
                  </a:cubicBezTo>
                  <a:lnTo>
                    <a:pt x="16291" y="25633"/>
                  </a:lnTo>
                  <a:cubicBezTo>
                    <a:pt x="16302" y="25633"/>
                    <a:pt x="16312" y="25631"/>
                    <a:pt x="16323" y="25629"/>
                  </a:cubicBezTo>
                  <a:cubicBezTo>
                    <a:pt x="16381" y="25615"/>
                    <a:pt x="16418" y="25557"/>
                    <a:pt x="16404" y="25497"/>
                  </a:cubicBezTo>
                  <a:cubicBezTo>
                    <a:pt x="16391" y="25448"/>
                    <a:pt x="16347" y="25413"/>
                    <a:pt x="16298" y="25413"/>
                  </a:cubicBezTo>
                  <a:close/>
                  <a:moveTo>
                    <a:pt x="10003" y="25475"/>
                  </a:moveTo>
                  <a:cubicBezTo>
                    <a:pt x="9954" y="25475"/>
                    <a:pt x="9910" y="25509"/>
                    <a:pt x="9898" y="25558"/>
                  </a:cubicBezTo>
                  <a:cubicBezTo>
                    <a:pt x="9883" y="25618"/>
                    <a:pt x="9920" y="25678"/>
                    <a:pt x="9981" y="25691"/>
                  </a:cubicBezTo>
                  <a:lnTo>
                    <a:pt x="10010" y="25699"/>
                  </a:lnTo>
                  <a:cubicBezTo>
                    <a:pt x="10018" y="25700"/>
                    <a:pt x="10027" y="25702"/>
                    <a:pt x="10035" y="25702"/>
                  </a:cubicBezTo>
                  <a:cubicBezTo>
                    <a:pt x="10164" y="25700"/>
                    <a:pt x="10186" y="25515"/>
                    <a:pt x="10060" y="25486"/>
                  </a:cubicBezTo>
                  <a:lnTo>
                    <a:pt x="10033" y="25479"/>
                  </a:lnTo>
                  <a:cubicBezTo>
                    <a:pt x="10023" y="25476"/>
                    <a:pt x="10013" y="25475"/>
                    <a:pt x="10003" y="25475"/>
                  </a:cubicBezTo>
                  <a:close/>
                  <a:moveTo>
                    <a:pt x="15414" y="25610"/>
                  </a:moveTo>
                  <a:cubicBezTo>
                    <a:pt x="15407" y="25610"/>
                    <a:pt x="15400" y="25610"/>
                    <a:pt x="15393" y="25612"/>
                  </a:cubicBezTo>
                  <a:lnTo>
                    <a:pt x="15368" y="25616"/>
                  </a:lnTo>
                  <a:cubicBezTo>
                    <a:pt x="15236" y="25639"/>
                    <a:pt x="15254" y="25834"/>
                    <a:pt x="15388" y="25834"/>
                  </a:cubicBezTo>
                  <a:cubicBezTo>
                    <a:pt x="15394" y="25834"/>
                    <a:pt x="15401" y="25833"/>
                    <a:pt x="15405" y="25833"/>
                  </a:cubicBezTo>
                  <a:lnTo>
                    <a:pt x="15439" y="25826"/>
                  </a:lnTo>
                  <a:cubicBezTo>
                    <a:pt x="15497" y="25813"/>
                    <a:pt x="15536" y="25755"/>
                    <a:pt x="15523" y="25697"/>
                  </a:cubicBezTo>
                  <a:cubicBezTo>
                    <a:pt x="15512" y="25645"/>
                    <a:pt x="15466" y="25610"/>
                    <a:pt x="15414" y="25610"/>
                  </a:cubicBezTo>
                  <a:close/>
                  <a:moveTo>
                    <a:pt x="10887" y="25655"/>
                  </a:moveTo>
                  <a:cubicBezTo>
                    <a:pt x="10763" y="25655"/>
                    <a:pt x="10738" y="25847"/>
                    <a:pt x="10872" y="25871"/>
                  </a:cubicBezTo>
                  <a:lnTo>
                    <a:pt x="10904" y="25878"/>
                  </a:lnTo>
                  <a:lnTo>
                    <a:pt x="10920" y="25878"/>
                  </a:lnTo>
                  <a:cubicBezTo>
                    <a:pt x="11054" y="25876"/>
                    <a:pt x="11068" y="25683"/>
                    <a:pt x="10936" y="25660"/>
                  </a:cubicBezTo>
                  <a:lnTo>
                    <a:pt x="10910" y="25657"/>
                  </a:lnTo>
                  <a:cubicBezTo>
                    <a:pt x="10902" y="25655"/>
                    <a:pt x="10895" y="25655"/>
                    <a:pt x="10887" y="25655"/>
                  </a:cubicBezTo>
                  <a:close/>
                  <a:moveTo>
                    <a:pt x="14524" y="25743"/>
                  </a:moveTo>
                  <a:cubicBezTo>
                    <a:pt x="14520" y="25743"/>
                    <a:pt x="14516" y="25743"/>
                    <a:pt x="14512" y="25744"/>
                  </a:cubicBezTo>
                  <a:lnTo>
                    <a:pt x="14480" y="25747"/>
                  </a:lnTo>
                  <a:cubicBezTo>
                    <a:pt x="14420" y="25755"/>
                    <a:pt x="14389" y="25808"/>
                    <a:pt x="14397" y="25868"/>
                  </a:cubicBezTo>
                  <a:cubicBezTo>
                    <a:pt x="14404" y="25923"/>
                    <a:pt x="14462" y="25963"/>
                    <a:pt x="14518" y="25963"/>
                  </a:cubicBezTo>
                  <a:lnTo>
                    <a:pt x="14531" y="25962"/>
                  </a:lnTo>
                  <a:cubicBezTo>
                    <a:pt x="14591" y="25957"/>
                    <a:pt x="14636" y="25904"/>
                    <a:pt x="14631" y="25844"/>
                  </a:cubicBezTo>
                  <a:cubicBezTo>
                    <a:pt x="14627" y="25786"/>
                    <a:pt x="14580" y="25743"/>
                    <a:pt x="14524" y="25743"/>
                  </a:cubicBezTo>
                  <a:close/>
                  <a:moveTo>
                    <a:pt x="11791" y="25773"/>
                  </a:moveTo>
                  <a:cubicBezTo>
                    <a:pt x="11737" y="25773"/>
                    <a:pt x="11697" y="25815"/>
                    <a:pt x="11691" y="25873"/>
                  </a:cubicBezTo>
                  <a:cubicBezTo>
                    <a:pt x="11686" y="25933"/>
                    <a:pt x="11744" y="25987"/>
                    <a:pt x="11804" y="25992"/>
                  </a:cubicBezTo>
                  <a:lnTo>
                    <a:pt x="11817" y="25992"/>
                  </a:lnTo>
                  <a:lnTo>
                    <a:pt x="11817" y="25994"/>
                  </a:lnTo>
                  <a:cubicBezTo>
                    <a:pt x="11954" y="25992"/>
                    <a:pt x="11965" y="25792"/>
                    <a:pt x="11830" y="25776"/>
                  </a:cubicBezTo>
                  <a:lnTo>
                    <a:pt x="11797" y="25773"/>
                  </a:lnTo>
                  <a:cubicBezTo>
                    <a:pt x="11795" y="25773"/>
                    <a:pt x="11793" y="25773"/>
                    <a:pt x="11791" y="25773"/>
                  </a:cubicBezTo>
                  <a:close/>
                  <a:moveTo>
                    <a:pt x="13602" y="25818"/>
                  </a:moveTo>
                  <a:lnTo>
                    <a:pt x="13593" y="25928"/>
                  </a:lnTo>
                  <a:lnTo>
                    <a:pt x="13589" y="25818"/>
                  </a:lnTo>
                  <a:lnTo>
                    <a:pt x="13589" y="25818"/>
                  </a:lnTo>
                  <a:cubicBezTo>
                    <a:pt x="13451" y="25826"/>
                    <a:pt x="13452" y="26033"/>
                    <a:pt x="13593" y="26037"/>
                  </a:cubicBezTo>
                  <a:lnTo>
                    <a:pt x="13597" y="26037"/>
                  </a:lnTo>
                  <a:lnTo>
                    <a:pt x="13626" y="26036"/>
                  </a:lnTo>
                  <a:lnTo>
                    <a:pt x="13623" y="25926"/>
                  </a:lnTo>
                  <a:lnTo>
                    <a:pt x="13602" y="25818"/>
                  </a:lnTo>
                  <a:close/>
                  <a:moveTo>
                    <a:pt x="12693" y="25826"/>
                  </a:moveTo>
                  <a:cubicBezTo>
                    <a:pt x="12636" y="25833"/>
                    <a:pt x="12583" y="25873"/>
                    <a:pt x="12580" y="25933"/>
                  </a:cubicBezTo>
                  <a:cubicBezTo>
                    <a:pt x="12578" y="25992"/>
                    <a:pt x="12627" y="26044"/>
                    <a:pt x="12686" y="26045"/>
                  </a:cubicBezTo>
                  <a:lnTo>
                    <a:pt x="12718" y="26045"/>
                  </a:lnTo>
                  <a:cubicBezTo>
                    <a:pt x="12719" y="26045"/>
                    <a:pt x="12720" y="26045"/>
                    <a:pt x="12721" y="26045"/>
                  </a:cubicBezTo>
                  <a:cubicBezTo>
                    <a:pt x="12781" y="26045"/>
                    <a:pt x="12828" y="25998"/>
                    <a:pt x="12830" y="25937"/>
                  </a:cubicBezTo>
                  <a:cubicBezTo>
                    <a:pt x="12830" y="25878"/>
                    <a:pt x="12781" y="25828"/>
                    <a:pt x="12722" y="25828"/>
                  </a:cubicBezTo>
                  <a:lnTo>
                    <a:pt x="12693" y="258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3283975" y="4355350"/>
              <a:ext cx="43200" cy="41575"/>
            </a:xfrm>
            <a:custGeom>
              <a:avLst/>
              <a:gdLst/>
              <a:ahLst/>
              <a:cxnLst/>
              <a:rect l="l" t="t" r="r" b="b"/>
              <a:pathLst>
                <a:path w="1728" h="1663" extrusionOk="0">
                  <a:moveTo>
                    <a:pt x="897" y="0"/>
                  </a:moveTo>
                  <a:cubicBezTo>
                    <a:pt x="681" y="0"/>
                    <a:pt x="468" y="84"/>
                    <a:pt x="310" y="243"/>
                  </a:cubicBezTo>
                  <a:cubicBezTo>
                    <a:pt x="71" y="482"/>
                    <a:pt x="0" y="838"/>
                    <a:pt x="129" y="1149"/>
                  </a:cubicBezTo>
                  <a:cubicBezTo>
                    <a:pt x="258" y="1459"/>
                    <a:pt x="562" y="1662"/>
                    <a:pt x="897" y="1662"/>
                  </a:cubicBezTo>
                  <a:cubicBezTo>
                    <a:pt x="1357" y="1662"/>
                    <a:pt x="1728" y="1290"/>
                    <a:pt x="1728" y="832"/>
                  </a:cubicBezTo>
                  <a:cubicBezTo>
                    <a:pt x="1728" y="494"/>
                    <a:pt x="1526" y="191"/>
                    <a:pt x="1215" y="64"/>
                  </a:cubicBezTo>
                  <a:cubicBezTo>
                    <a:pt x="1112" y="21"/>
                    <a:pt x="1004" y="0"/>
                    <a:pt x="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7" name="Google Shape;2117;p16"/>
          <p:cNvGrpSpPr/>
          <p:nvPr/>
        </p:nvGrpSpPr>
        <p:grpSpPr>
          <a:xfrm rot="10800000">
            <a:off x="7376576" y="4335173"/>
            <a:ext cx="554629" cy="53698"/>
            <a:chOff x="4572938" y="4228712"/>
            <a:chExt cx="280031" cy="27113"/>
          </a:xfrm>
        </p:grpSpPr>
        <p:sp>
          <p:nvSpPr>
            <p:cNvPr id="2118" name="Google Shape;2118;p16"/>
            <p:cNvSpPr/>
            <p:nvPr/>
          </p:nvSpPr>
          <p:spPr>
            <a:xfrm>
              <a:off x="4669112" y="4252776"/>
              <a:ext cx="183857" cy="3049"/>
            </a:xfrm>
            <a:custGeom>
              <a:avLst/>
              <a:gdLst/>
              <a:ahLst/>
              <a:cxnLst/>
              <a:rect l="l" t="t" r="r" b="b"/>
              <a:pathLst>
                <a:path w="4462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2" y="73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6"/>
            <p:cNvSpPr/>
            <p:nvPr/>
          </p:nvSpPr>
          <p:spPr>
            <a:xfrm>
              <a:off x="4572938" y="4228712"/>
              <a:ext cx="183939" cy="3049"/>
            </a:xfrm>
            <a:custGeom>
              <a:avLst/>
              <a:gdLst/>
              <a:ahLst/>
              <a:cxnLst/>
              <a:rect l="l" t="t" r="r" b="b"/>
              <a:pathLst>
                <a:path w="4464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4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16"/>
          <p:cNvGrpSpPr/>
          <p:nvPr/>
        </p:nvGrpSpPr>
        <p:grpSpPr>
          <a:xfrm>
            <a:off x="1212876" y="754623"/>
            <a:ext cx="554629" cy="53698"/>
            <a:chOff x="4572938" y="4228712"/>
            <a:chExt cx="280031" cy="27113"/>
          </a:xfrm>
        </p:grpSpPr>
        <p:sp>
          <p:nvSpPr>
            <p:cNvPr id="2121" name="Google Shape;2121;p16"/>
            <p:cNvSpPr/>
            <p:nvPr/>
          </p:nvSpPr>
          <p:spPr>
            <a:xfrm>
              <a:off x="4669112" y="4252776"/>
              <a:ext cx="183857" cy="3049"/>
            </a:xfrm>
            <a:custGeom>
              <a:avLst/>
              <a:gdLst/>
              <a:ahLst/>
              <a:cxnLst/>
              <a:rect l="l" t="t" r="r" b="b"/>
              <a:pathLst>
                <a:path w="4462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2" y="73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6"/>
            <p:cNvSpPr/>
            <p:nvPr/>
          </p:nvSpPr>
          <p:spPr>
            <a:xfrm>
              <a:off x="4572938" y="4228712"/>
              <a:ext cx="183939" cy="3049"/>
            </a:xfrm>
            <a:custGeom>
              <a:avLst/>
              <a:gdLst/>
              <a:ahLst/>
              <a:cxnLst/>
              <a:rect l="l" t="t" r="r" b="b"/>
              <a:pathLst>
                <a:path w="4464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4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1_1">
    <p:bg>
      <p:bgPr>
        <a:solidFill>
          <a:schemeClr val="lt1"/>
        </a:solidFill>
        <a:effectLst/>
      </p:bgPr>
    </p:bg>
    <p:spTree>
      <p:nvGrpSpPr>
        <p:cNvPr id="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2" name="Google Shape;406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3" name="Google Shape;4063;p27"/>
          <p:cNvSpPr txBox="1">
            <a:spLocks noGrp="1"/>
          </p:cNvSpPr>
          <p:nvPr>
            <p:ph type="title"/>
          </p:nvPr>
        </p:nvSpPr>
        <p:spPr>
          <a:xfrm>
            <a:off x="2476500" y="1532375"/>
            <a:ext cx="60267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064" name="Google Shape;4064;p27"/>
          <p:cNvSpPr txBox="1">
            <a:spLocks noGrp="1"/>
          </p:cNvSpPr>
          <p:nvPr>
            <p:ph type="subTitle" idx="1"/>
          </p:nvPr>
        </p:nvSpPr>
        <p:spPr>
          <a:xfrm>
            <a:off x="3286050" y="2763925"/>
            <a:ext cx="4407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bg>
      <p:bgPr>
        <a:solidFill>
          <a:schemeClr val="lt1"/>
        </a:solidFill>
        <a:effectLst/>
      </p:bgPr>
    </p:bg>
    <p:spTree>
      <p:nvGrpSpPr>
        <p:cNvPr id="1" name="Shape 6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0" name="Google Shape;609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91" name="Google Shape;6091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092" name="Google Shape;6092;p44"/>
          <p:cNvGrpSpPr/>
          <p:nvPr/>
        </p:nvGrpSpPr>
        <p:grpSpPr>
          <a:xfrm>
            <a:off x="8192004" y="4250784"/>
            <a:ext cx="1797706" cy="1721444"/>
            <a:chOff x="2204550" y="4264425"/>
            <a:chExt cx="520275" cy="498175"/>
          </a:xfrm>
        </p:grpSpPr>
        <p:sp>
          <p:nvSpPr>
            <p:cNvPr id="6093" name="Google Shape;6093;p44"/>
            <p:cNvSpPr/>
            <p:nvPr/>
          </p:nvSpPr>
          <p:spPr>
            <a:xfrm>
              <a:off x="2204550" y="4264425"/>
              <a:ext cx="520275" cy="498175"/>
            </a:xfrm>
            <a:custGeom>
              <a:avLst/>
              <a:gdLst/>
              <a:ahLst/>
              <a:cxnLst/>
              <a:rect l="l" t="t" r="r" b="b"/>
              <a:pathLst>
                <a:path w="20811" h="19927" extrusionOk="0">
                  <a:moveTo>
                    <a:pt x="10604" y="293"/>
                  </a:moveTo>
                  <a:cubicBezTo>
                    <a:pt x="11018" y="293"/>
                    <a:pt x="11432" y="320"/>
                    <a:pt x="11841" y="375"/>
                  </a:cubicBezTo>
                  <a:cubicBezTo>
                    <a:pt x="14402" y="709"/>
                    <a:pt x="16680" y="2020"/>
                    <a:pt x="18254" y="4069"/>
                  </a:cubicBezTo>
                  <a:cubicBezTo>
                    <a:pt x="19829" y="6117"/>
                    <a:pt x="20512" y="8656"/>
                    <a:pt x="20178" y="11215"/>
                  </a:cubicBezTo>
                  <a:cubicBezTo>
                    <a:pt x="19844" y="13776"/>
                    <a:pt x="18531" y="16054"/>
                    <a:pt x="16484" y="17628"/>
                  </a:cubicBezTo>
                  <a:cubicBezTo>
                    <a:pt x="14777" y="18942"/>
                    <a:pt x="12729" y="19635"/>
                    <a:pt x="10609" y="19635"/>
                  </a:cubicBezTo>
                  <a:cubicBezTo>
                    <a:pt x="10188" y="19635"/>
                    <a:pt x="9763" y="19607"/>
                    <a:pt x="9338" y="19552"/>
                  </a:cubicBezTo>
                  <a:cubicBezTo>
                    <a:pt x="4051" y="18862"/>
                    <a:pt x="311" y="13999"/>
                    <a:pt x="1001" y="8712"/>
                  </a:cubicBezTo>
                  <a:cubicBezTo>
                    <a:pt x="1335" y="6151"/>
                    <a:pt x="2648" y="3873"/>
                    <a:pt x="4694" y="2298"/>
                  </a:cubicBezTo>
                  <a:cubicBezTo>
                    <a:pt x="6402" y="985"/>
                    <a:pt x="8451" y="293"/>
                    <a:pt x="10570" y="293"/>
                  </a:cubicBezTo>
                  <a:lnTo>
                    <a:pt x="10568" y="293"/>
                  </a:lnTo>
                  <a:cubicBezTo>
                    <a:pt x="10580" y="293"/>
                    <a:pt x="10592" y="293"/>
                    <a:pt x="10604" y="293"/>
                  </a:cubicBezTo>
                  <a:close/>
                  <a:moveTo>
                    <a:pt x="10568" y="1"/>
                  </a:moveTo>
                  <a:cubicBezTo>
                    <a:pt x="8387" y="1"/>
                    <a:pt x="6274" y="715"/>
                    <a:pt x="4515" y="2067"/>
                  </a:cubicBezTo>
                  <a:cubicBezTo>
                    <a:pt x="2407" y="3690"/>
                    <a:pt x="1056" y="6036"/>
                    <a:pt x="711" y="8675"/>
                  </a:cubicBezTo>
                  <a:cubicBezTo>
                    <a:pt x="1" y="14120"/>
                    <a:pt x="3852" y="19130"/>
                    <a:pt x="9299" y="19841"/>
                  </a:cubicBezTo>
                  <a:cubicBezTo>
                    <a:pt x="9733" y="19897"/>
                    <a:pt x="10172" y="19926"/>
                    <a:pt x="10610" y="19926"/>
                  </a:cubicBezTo>
                  <a:cubicBezTo>
                    <a:pt x="12793" y="19926"/>
                    <a:pt x="14904" y="19212"/>
                    <a:pt x="16662" y="17860"/>
                  </a:cubicBezTo>
                  <a:cubicBezTo>
                    <a:pt x="18770" y="16238"/>
                    <a:pt x="20121" y="13891"/>
                    <a:pt x="20467" y="11252"/>
                  </a:cubicBezTo>
                  <a:cubicBezTo>
                    <a:pt x="20810" y="8615"/>
                    <a:pt x="20107" y="6001"/>
                    <a:pt x="18484" y="3891"/>
                  </a:cubicBezTo>
                  <a:cubicBezTo>
                    <a:pt x="16863" y="1782"/>
                    <a:pt x="14513" y="430"/>
                    <a:pt x="11878" y="86"/>
                  </a:cubicBezTo>
                  <a:cubicBezTo>
                    <a:pt x="11440" y="29"/>
                    <a:pt x="11003" y="1"/>
                    <a:pt x="10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4"/>
            <p:cNvSpPr/>
            <p:nvPr/>
          </p:nvSpPr>
          <p:spPr>
            <a:xfrm>
              <a:off x="2221250" y="4536650"/>
              <a:ext cx="480900" cy="120175"/>
            </a:xfrm>
            <a:custGeom>
              <a:avLst/>
              <a:gdLst/>
              <a:ahLst/>
              <a:cxnLst/>
              <a:rect l="l" t="t" r="r" b="b"/>
              <a:pathLst>
                <a:path w="19236" h="4807" extrusionOk="0">
                  <a:moveTo>
                    <a:pt x="38" y="0"/>
                  </a:moveTo>
                  <a:lnTo>
                    <a:pt x="1" y="291"/>
                  </a:lnTo>
                  <a:lnTo>
                    <a:pt x="4480" y="875"/>
                  </a:lnTo>
                  <a:cubicBezTo>
                    <a:pt x="5170" y="2955"/>
                    <a:pt x="7005" y="4474"/>
                    <a:pt x="9179" y="4758"/>
                  </a:cubicBezTo>
                  <a:cubicBezTo>
                    <a:pt x="9423" y="4791"/>
                    <a:pt x="9670" y="4805"/>
                    <a:pt x="9915" y="4807"/>
                  </a:cubicBezTo>
                  <a:cubicBezTo>
                    <a:pt x="11850" y="4803"/>
                    <a:pt x="13655" y="3829"/>
                    <a:pt x="14718" y="2212"/>
                  </a:cubicBezTo>
                  <a:lnTo>
                    <a:pt x="19199" y="2797"/>
                  </a:lnTo>
                  <a:lnTo>
                    <a:pt x="19236" y="2507"/>
                  </a:lnTo>
                  <a:lnTo>
                    <a:pt x="14573" y="1899"/>
                  </a:lnTo>
                  <a:lnTo>
                    <a:pt x="14523" y="1978"/>
                  </a:lnTo>
                  <a:cubicBezTo>
                    <a:pt x="13519" y="3565"/>
                    <a:pt x="11761" y="4515"/>
                    <a:pt x="9913" y="4515"/>
                  </a:cubicBezTo>
                  <a:cubicBezTo>
                    <a:pt x="9682" y="4515"/>
                    <a:pt x="9449" y="4500"/>
                    <a:pt x="9217" y="4470"/>
                  </a:cubicBezTo>
                  <a:cubicBezTo>
                    <a:pt x="7123" y="4195"/>
                    <a:pt x="5362" y="2716"/>
                    <a:pt x="4730" y="699"/>
                  </a:cubicBezTo>
                  <a:lnTo>
                    <a:pt x="4701" y="6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4"/>
            <p:cNvSpPr/>
            <p:nvPr/>
          </p:nvSpPr>
          <p:spPr>
            <a:xfrm>
              <a:off x="2236425" y="4370250"/>
              <a:ext cx="480925" cy="120100"/>
            </a:xfrm>
            <a:custGeom>
              <a:avLst/>
              <a:gdLst/>
              <a:ahLst/>
              <a:cxnLst/>
              <a:rect l="l" t="t" r="r" b="b"/>
              <a:pathLst>
                <a:path w="19237" h="4804" extrusionOk="0">
                  <a:moveTo>
                    <a:pt x="9326" y="0"/>
                  </a:moveTo>
                  <a:cubicBezTo>
                    <a:pt x="7405" y="0"/>
                    <a:pt x="5590" y="961"/>
                    <a:pt x="4518" y="2594"/>
                  </a:cubicBezTo>
                  <a:lnTo>
                    <a:pt x="39" y="2008"/>
                  </a:lnTo>
                  <a:lnTo>
                    <a:pt x="0" y="2298"/>
                  </a:lnTo>
                  <a:lnTo>
                    <a:pt x="4664" y="2906"/>
                  </a:lnTo>
                  <a:lnTo>
                    <a:pt x="4714" y="2827"/>
                  </a:lnTo>
                  <a:cubicBezTo>
                    <a:pt x="5724" y="1235"/>
                    <a:pt x="7471" y="291"/>
                    <a:pt x="9324" y="291"/>
                  </a:cubicBezTo>
                  <a:cubicBezTo>
                    <a:pt x="9554" y="291"/>
                    <a:pt x="9787" y="306"/>
                    <a:pt x="10019" y="336"/>
                  </a:cubicBezTo>
                  <a:cubicBezTo>
                    <a:pt x="12113" y="610"/>
                    <a:pt x="13876" y="2090"/>
                    <a:pt x="14508" y="4106"/>
                  </a:cubicBezTo>
                  <a:lnTo>
                    <a:pt x="14535" y="4195"/>
                  </a:lnTo>
                  <a:lnTo>
                    <a:pt x="19200" y="4803"/>
                  </a:lnTo>
                  <a:lnTo>
                    <a:pt x="19237" y="4515"/>
                  </a:lnTo>
                  <a:lnTo>
                    <a:pt x="14758" y="3929"/>
                  </a:lnTo>
                  <a:cubicBezTo>
                    <a:pt x="14067" y="1850"/>
                    <a:pt x="12232" y="331"/>
                    <a:pt x="10058" y="47"/>
                  </a:cubicBezTo>
                  <a:cubicBezTo>
                    <a:pt x="9813" y="16"/>
                    <a:pt x="9568" y="0"/>
                    <a:pt x="9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4"/>
            <p:cNvSpPr/>
            <p:nvPr/>
          </p:nvSpPr>
          <p:spPr>
            <a:xfrm>
              <a:off x="2347550" y="4332500"/>
              <a:ext cx="31100" cy="36025"/>
            </a:xfrm>
            <a:custGeom>
              <a:avLst/>
              <a:gdLst/>
              <a:ahLst/>
              <a:cxnLst/>
              <a:rect l="l" t="t" r="r" b="b"/>
              <a:pathLst>
                <a:path w="1244" h="1441" extrusionOk="0">
                  <a:moveTo>
                    <a:pt x="950" y="0"/>
                  </a:moveTo>
                  <a:lnTo>
                    <a:pt x="786" y="105"/>
                  </a:lnTo>
                  <a:lnTo>
                    <a:pt x="1063" y="1228"/>
                  </a:lnTo>
                  <a:lnTo>
                    <a:pt x="163" y="499"/>
                  </a:lnTo>
                  <a:lnTo>
                    <a:pt x="0" y="602"/>
                  </a:lnTo>
                  <a:lnTo>
                    <a:pt x="1087" y="1441"/>
                  </a:lnTo>
                  <a:lnTo>
                    <a:pt x="1244" y="1341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4"/>
            <p:cNvSpPr/>
            <p:nvPr/>
          </p:nvSpPr>
          <p:spPr>
            <a:xfrm>
              <a:off x="2383275" y="4325275"/>
              <a:ext cx="17275" cy="31200"/>
            </a:xfrm>
            <a:custGeom>
              <a:avLst/>
              <a:gdLst/>
              <a:ahLst/>
              <a:cxnLst/>
              <a:rect l="l" t="t" r="r" b="b"/>
              <a:pathLst>
                <a:path w="691" h="1248" extrusionOk="0">
                  <a:moveTo>
                    <a:pt x="161" y="1"/>
                  </a:moveTo>
                  <a:lnTo>
                    <a:pt x="0" y="72"/>
                  </a:lnTo>
                  <a:lnTo>
                    <a:pt x="529" y="1248"/>
                  </a:lnTo>
                  <a:lnTo>
                    <a:pt x="690" y="117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4"/>
            <p:cNvSpPr/>
            <p:nvPr/>
          </p:nvSpPr>
          <p:spPr>
            <a:xfrm>
              <a:off x="2402700" y="4314975"/>
              <a:ext cx="28825" cy="34025"/>
            </a:xfrm>
            <a:custGeom>
              <a:avLst/>
              <a:gdLst/>
              <a:ahLst/>
              <a:cxnLst/>
              <a:rect l="l" t="t" r="r" b="b"/>
              <a:pathLst>
                <a:path w="1153" h="1361" extrusionOk="0">
                  <a:moveTo>
                    <a:pt x="532" y="0"/>
                  </a:moveTo>
                  <a:cubicBezTo>
                    <a:pt x="475" y="0"/>
                    <a:pt x="415" y="9"/>
                    <a:pt x="354" y="27"/>
                  </a:cubicBezTo>
                  <a:cubicBezTo>
                    <a:pt x="217" y="68"/>
                    <a:pt x="120" y="134"/>
                    <a:pt x="67" y="226"/>
                  </a:cubicBezTo>
                  <a:cubicBezTo>
                    <a:pt x="12" y="319"/>
                    <a:pt x="1" y="431"/>
                    <a:pt x="33" y="532"/>
                  </a:cubicBezTo>
                  <a:cubicBezTo>
                    <a:pt x="63" y="635"/>
                    <a:pt x="123" y="701"/>
                    <a:pt x="215" y="732"/>
                  </a:cubicBezTo>
                  <a:cubicBezTo>
                    <a:pt x="254" y="744"/>
                    <a:pt x="311" y="750"/>
                    <a:pt x="386" y="750"/>
                  </a:cubicBezTo>
                  <a:cubicBezTo>
                    <a:pt x="410" y="750"/>
                    <a:pt x="436" y="749"/>
                    <a:pt x="463" y="748"/>
                  </a:cubicBezTo>
                  <a:lnTo>
                    <a:pt x="636" y="739"/>
                  </a:lnTo>
                  <a:cubicBezTo>
                    <a:pt x="657" y="738"/>
                    <a:pt x="677" y="737"/>
                    <a:pt x="695" y="737"/>
                  </a:cubicBezTo>
                  <a:cubicBezTo>
                    <a:pt x="761" y="737"/>
                    <a:pt x="813" y="742"/>
                    <a:pt x="852" y="756"/>
                  </a:cubicBezTo>
                  <a:cubicBezTo>
                    <a:pt x="902" y="774"/>
                    <a:pt x="936" y="816"/>
                    <a:pt x="955" y="884"/>
                  </a:cubicBezTo>
                  <a:cubicBezTo>
                    <a:pt x="981" y="972"/>
                    <a:pt x="951" y="1048"/>
                    <a:pt x="865" y="1111"/>
                  </a:cubicBezTo>
                  <a:cubicBezTo>
                    <a:pt x="817" y="1145"/>
                    <a:pt x="763" y="1171"/>
                    <a:pt x="707" y="1187"/>
                  </a:cubicBezTo>
                  <a:cubicBezTo>
                    <a:pt x="657" y="1201"/>
                    <a:pt x="612" y="1208"/>
                    <a:pt x="570" y="1208"/>
                  </a:cubicBezTo>
                  <a:cubicBezTo>
                    <a:pt x="498" y="1208"/>
                    <a:pt x="437" y="1187"/>
                    <a:pt x="388" y="1145"/>
                  </a:cubicBezTo>
                  <a:cubicBezTo>
                    <a:pt x="342" y="1101"/>
                    <a:pt x="309" y="1048"/>
                    <a:pt x="291" y="989"/>
                  </a:cubicBezTo>
                  <a:lnTo>
                    <a:pt x="134" y="1034"/>
                  </a:lnTo>
                  <a:cubicBezTo>
                    <a:pt x="170" y="1168"/>
                    <a:pt x="242" y="1263"/>
                    <a:pt x="351" y="1316"/>
                  </a:cubicBezTo>
                  <a:cubicBezTo>
                    <a:pt x="411" y="1346"/>
                    <a:pt x="478" y="1361"/>
                    <a:pt x="551" y="1361"/>
                  </a:cubicBezTo>
                  <a:cubicBezTo>
                    <a:pt x="609" y="1361"/>
                    <a:pt x="671" y="1351"/>
                    <a:pt x="738" y="1332"/>
                  </a:cubicBezTo>
                  <a:cubicBezTo>
                    <a:pt x="857" y="1300"/>
                    <a:pt x="965" y="1235"/>
                    <a:pt x="1051" y="1145"/>
                  </a:cubicBezTo>
                  <a:cubicBezTo>
                    <a:pt x="1131" y="1058"/>
                    <a:pt x="1152" y="947"/>
                    <a:pt x="1112" y="810"/>
                  </a:cubicBezTo>
                  <a:cubicBezTo>
                    <a:pt x="1080" y="698"/>
                    <a:pt x="1017" y="626"/>
                    <a:pt x="925" y="590"/>
                  </a:cubicBezTo>
                  <a:cubicBezTo>
                    <a:pt x="872" y="573"/>
                    <a:pt x="816" y="564"/>
                    <a:pt x="761" y="564"/>
                  </a:cubicBezTo>
                  <a:cubicBezTo>
                    <a:pt x="745" y="564"/>
                    <a:pt x="729" y="565"/>
                    <a:pt x="713" y="566"/>
                  </a:cubicBezTo>
                  <a:lnTo>
                    <a:pt x="534" y="574"/>
                  </a:lnTo>
                  <a:cubicBezTo>
                    <a:pt x="484" y="577"/>
                    <a:pt x="441" y="578"/>
                    <a:pt x="405" y="578"/>
                  </a:cubicBezTo>
                  <a:cubicBezTo>
                    <a:pt x="355" y="578"/>
                    <a:pt x="319" y="576"/>
                    <a:pt x="297" y="571"/>
                  </a:cubicBezTo>
                  <a:cubicBezTo>
                    <a:pt x="241" y="558"/>
                    <a:pt x="197" y="514"/>
                    <a:pt x="184" y="458"/>
                  </a:cubicBezTo>
                  <a:cubicBezTo>
                    <a:pt x="168" y="403"/>
                    <a:pt x="176" y="345"/>
                    <a:pt x="205" y="295"/>
                  </a:cubicBezTo>
                  <a:cubicBezTo>
                    <a:pt x="234" y="242"/>
                    <a:pt x="296" y="201"/>
                    <a:pt x="391" y="174"/>
                  </a:cubicBezTo>
                  <a:cubicBezTo>
                    <a:pt x="438" y="160"/>
                    <a:pt x="481" y="154"/>
                    <a:pt x="521" y="154"/>
                  </a:cubicBezTo>
                  <a:cubicBezTo>
                    <a:pt x="579" y="154"/>
                    <a:pt x="629" y="168"/>
                    <a:pt x="668" y="198"/>
                  </a:cubicBezTo>
                  <a:cubicBezTo>
                    <a:pt x="712" y="235"/>
                    <a:pt x="744" y="284"/>
                    <a:pt x="765" y="337"/>
                  </a:cubicBezTo>
                  <a:lnTo>
                    <a:pt x="921" y="290"/>
                  </a:lnTo>
                  <a:cubicBezTo>
                    <a:pt x="883" y="153"/>
                    <a:pt x="810" y="66"/>
                    <a:pt x="704" y="29"/>
                  </a:cubicBezTo>
                  <a:cubicBezTo>
                    <a:pt x="649" y="10"/>
                    <a:pt x="591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4"/>
            <p:cNvSpPr/>
            <p:nvPr/>
          </p:nvSpPr>
          <p:spPr>
            <a:xfrm>
              <a:off x="2439100" y="4309850"/>
              <a:ext cx="8825" cy="32500"/>
            </a:xfrm>
            <a:custGeom>
              <a:avLst/>
              <a:gdLst/>
              <a:ahLst/>
              <a:cxnLst/>
              <a:rect l="l" t="t" r="r" b="b"/>
              <a:pathLst>
                <a:path w="353" h="1300" extrusionOk="0">
                  <a:moveTo>
                    <a:pt x="175" y="0"/>
                  </a:moveTo>
                  <a:lnTo>
                    <a:pt x="1" y="24"/>
                  </a:lnTo>
                  <a:lnTo>
                    <a:pt x="177" y="1300"/>
                  </a:lnTo>
                  <a:lnTo>
                    <a:pt x="353" y="127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4"/>
            <p:cNvSpPr/>
            <p:nvPr/>
          </p:nvSpPr>
          <p:spPr>
            <a:xfrm>
              <a:off x="2455725" y="4308225"/>
              <a:ext cx="26150" cy="32250"/>
            </a:xfrm>
            <a:custGeom>
              <a:avLst/>
              <a:gdLst/>
              <a:ahLst/>
              <a:cxnLst/>
              <a:rect l="l" t="t" r="r" b="b"/>
              <a:pathLst>
                <a:path w="1046" h="1290" extrusionOk="0">
                  <a:moveTo>
                    <a:pt x="0" y="1"/>
                  </a:moveTo>
                  <a:lnTo>
                    <a:pt x="0" y="154"/>
                  </a:lnTo>
                  <a:lnTo>
                    <a:pt x="434" y="154"/>
                  </a:lnTo>
                  <a:lnTo>
                    <a:pt x="438" y="1289"/>
                  </a:lnTo>
                  <a:lnTo>
                    <a:pt x="613" y="1289"/>
                  </a:lnTo>
                  <a:lnTo>
                    <a:pt x="612" y="155"/>
                  </a:lnTo>
                  <a:lnTo>
                    <a:pt x="1046" y="15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4"/>
            <p:cNvSpPr/>
            <p:nvPr/>
          </p:nvSpPr>
          <p:spPr>
            <a:xfrm>
              <a:off x="2504825" y="4312750"/>
              <a:ext cx="30000" cy="32225"/>
            </a:xfrm>
            <a:custGeom>
              <a:avLst/>
              <a:gdLst/>
              <a:ahLst/>
              <a:cxnLst/>
              <a:rect l="l" t="t" r="r" b="b"/>
              <a:pathLst>
                <a:path w="1200" h="1289" extrusionOk="0">
                  <a:moveTo>
                    <a:pt x="470" y="192"/>
                  </a:moveTo>
                  <a:lnTo>
                    <a:pt x="803" y="282"/>
                  </a:lnTo>
                  <a:cubicBezTo>
                    <a:pt x="856" y="295"/>
                    <a:pt x="906" y="318"/>
                    <a:pt x="948" y="352"/>
                  </a:cubicBezTo>
                  <a:cubicBezTo>
                    <a:pt x="1006" y="402"/>
                    <a:pt x="1022" y="474"/>
                    <a:pt x="998" y="565"/>
                  </a:cubicBezTo>
                  <a:cubicBezTo>
                    <a:pt x="975" y="645"/>
                    <a:pt x="936" y="697"/>
                    <a:pt x="880" y="715"/>
                  </a:cubicBezTo>
                  <a:cubicBezTo>
                    <a:pt x="848" y="724"/>
                    <a:pt x="816" y="729"/>
                    <a:pt x="784" y="729"/>
                  </a:cubicBezTo>
                  <a:cubicBezTo>
                    <a:pt x="750" y="729"/>
                    <a:pt x="717" y="724"/>
                    <a:pt x="685" y="713"/>
                  </a:cubicBezTo>
                  <a:lnTo>
                    <a:pt x="353" y="621"/>
                  </a:lnTo>
                  <a:lnTo>
                    <a:pt x="470" y="192"/>
                  </a:lnTo>
                  <a:close/>
                  <a:moveTo>
                    <a:pt x="343" y="0"/>
                  </a:moveTo>
                  <a:lnTo>
                    <a:pt x="1" y="1242"/>
                  </a:lnTo>
                  <a:lnTo>
                    <a:pt x="169" y="1289"/>
                  </a:lnTo>
                  <a:lnTo>
                    <a:pt x="314" y="765"/>
                  </a:lnTo>
                  <a:lnTo>
                    <a:pt x="701" y="871"/>
                  </a:lnTo>
                  <a:cubicBezTo>
                    <a:pt x="749" y="884"/>
                    <a:pt x="793" y="891"/>
                    <a:pt x="834" y="891"/>
                  </a:cubicBezTo>
                  <a:cubicBezTo>
                    <a:pt x="900" y="891"/>
                    <a:pt x="958" y="874"/>
                    <a:pt x="1007" y="839"/>
                  </a:cubicBezTo>
                  <a:cubicBezTo>
                    <a:pt x="1086" y="786"/>
                    <a:pt x="1143" y="703"/>
                    <a:pt x="1167" y="611"/>
                  </a:cubicBezTo>
                  <a:cubicBezTo>
                    <a:pt x="1199" y="499"/>
                    <a:pt x="1190" y="400"/>
                    <a:pt x="1138" y="320"/>
                  </a:cubicBezTo>
                  <a:cubicBezTo>
                    <a:pt x="1088" y="239"/>
                    <a:pt x="1007" y="184"/>
                    <a:pt x="898" y="153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4"/>
            <p:cNvSpPr/>
            <p:nvPr/>
          </p:nvSpPr>
          <p:spPr>
            <a:xfrm>
              <a:off x="2530650" y="4327100"/>
              <a:ext cx="29200" cy="36275"/>
            </a:xfrm>
            <a:custGeom>
              <a:avLst/>
              <a:gdLst/>
              <a:ahLst/>
              <a:cxnLst/>
              <a:rect l="l" t="t" r="r" b="b"/>
              <a:pathLst>
                <a:path w="1168" h="1451" extrusionOk="0">
                  <a:moveTo>
                    <a:pt x="989" y="213"/>
                  </a:moveTo>
                  <a:lnTo>
                    <a:pt x="923" y="810"/>
                  </a:lnTo>
                  <a:lnTo>
                    <a:pt x="558" y="637"/>
                  </a:lnTo>
                  <a:lnTo>
                    <a:pt x="989" y="213"/>
                  </a:lnTo>
                  <a:close/>
                  <a:moveTo>
                    <a:pt x="989" y="0"/>
                  </a:moveTo>
                  <a:lnTo>
                    <a:pt x="0" y="958"/>
                  </a:lnTo>
                  <a:lnTo>
                    <a:pt x="161" y="1034"/>
                  </a:lnTo>
                  <a:lnTo>
                    <a:pt x="452" y="745"/>
                  </a:lnTo>
                  <a:lnTo>
                    <a:pt x="913" y="963"/>
                  </a:lnTo>
                  <a:lnTo>
                    <a:pt x="866" y="1368"/>
                  </a:lnTo>
                  <a:lnTo>
                    <a:pt x="1039" y="1450"/>
                  </a:lnTo>
                  <a:lnTo>
                    <a:pt x="1168" y="8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4"/>
            <p:cNvSpPr/>
            <p:nvPr/>
          </p:nvSpPr>
          <p:spPr>
            <a:xfrm>
              <a:off x="2564825" y="4344350"/>
              <a:ext cx="32375" cy="33650"/>
            </a:xfrm>
            <a:custGeom>
              <a:avLst/>
              <a:gdLst/>
              <a:ahLst/>
              <a:cxnLst/>
              <a:rect l="l" t="t" r="r" b="b"/>
              <a:pathLst>
                <a:path w="1295" h="1346" extrusionOk="0">
                  <a:moveTo>
                    <a:pt x="760" y="1"/>
                  </a:moveTo>
                  <a:cubicBezTo>
                    <a:pt x="745" y="1"/>
                    <a:pt x="729" y="2"/>
                    <a:pt x="714" y="4"/>
                  </a:cubicBezTo>
                  <a:cubicBezTo>
                    <a:pt x="606" y="17"/>
                    <a:pt x="511" y="76"/>
                    <a:pt x="451" y="165"/>
                  </a:cubicBezTo>
                  <a:cubicBezTo>
                    <a:pt x="386" y="251"/>
                    <a:pt x="372" y="339"/>
                    <a:pt x="402" y="430"/>
                  </a:cubicBezTo>
                  <a:cubicBezTo>
                    <a:pt x="422" y="481"/>
                    <a:pt x="469" y="551"/>
                    <a:pt x="543" y="638"/>
                  </a:cubicBezTo>
                  <a:lnTo>
                    <a:pt x="656" y="770"/>
                  </a:lnTo>
                  <a:cubicBezTo>
                    <a:pt x="715" y="841"/>
                    <a:pt x="756" y="902"/>
                    <a:pt x="772" y="951"/>
                  </a:cubicBezTo>
                  <a:cubicBezTo>
                    <a:pt x="790" y="1001"/>
                    <a:pt x="777" y="1052"/>
                    <a:pt x="735" y="1109"/>
                  </a:cubicBezTo>
                  <a:cubicBezTo>
                    <a:pt x="695" y="1163"/>
                    <a:pt x="643" y="1190"/>
                    <a:pt x="579" y="1190"/>
                  </a:cubicBezTo>
                  <a:cubicBezTo>
                    <a:pt x="554" y="1190"/>
                    <a:pt x="528" y="1186"/>
                    <a:pt x="499" y="1178"/>
                  </a:cubicBezTo>
                  <a:cubicBezTo>
                    <a:pt x="443" y="1160"/>
                    <a:pt x="390" y="1133"/>
                    <a:pt x="343" y="1097"/>
                  </a:cubicBezTo>
                  <a:cubicBezTo>
                    <a:pt x="230" y="1015"/>
                    <a:pt x="177" y="922"/>
                    <a:pt x="182" y="820"/>
                  </a:cubicBezTo>
                  <a:cubicBezTo>
                    <a:pt x="188" y="757"/>
                    <a:pt x="211" y="697"/>
                    <a:pt x="248" y="647"/>
                  </a:cubicBezTo>
                  <a:lnTo>
                    <a:pt x="115" y="551"/>
                  </a:lnTo>
                  <a:cubicBezTo>
                    <a:pt x="32" y="660"/>
                    <a:pt x="1" y="775"/>
                    <a:pt x="23" y="893"/>
                  </a:cubicBezTo>
                  <a:cubicBezTo>
                    <a:pt x="46" y="1010"/>
                    <a:pt x="122" y="1117"/>
                    <a:pt x="248" y="1209"/>
                  </a:cubicBezTo>
                  <a:cubicBezTo>
                    <a:pt x="344" y="1284"/>
                    <a:pt x="462" y="1331"/>
                    <a:pt x="586" y="1344"/>
                  </a:cubicBezTo>
                  <a:cubicBezTo>
                    <a:pt x="596" y="1345"/>
                    <a:pt x="605" y="1345"/>
                    <a:pt x="614" y="1345"/>
                  </a:cubicBezTo>
                  <a:cubicBezTo>
                    <a:pt x="720" y="1345"/>
                    <a:pt x="811" y="1293"/>
                    <a:pt x="890" y="1186"/>
                  </a:cubicBezTo>
                  <a:cubicBezTo>
                    <a:pt x="957" y="1094"/>
                    <a:pt x="977" y="1001"/>
                    <a:pt x="949" y="904"/>
                  </a:cubicBezTo>
                  <a:cubicBezTo>
                    <a:pt x="925" y="838"/>
                    <a:pt x="888" y="775"/>
                    <a:pt x="840" y="723"/>
                  </a:cubicBezTo>
                  <a:lnTo>
                    <a:pt x="723" y="586"/>
                  </a:lnTo>
                  <a:cubicBezTo>
                    <a:pt x="644" y="494"/>
                    <a:pt x="598" y="430"/>
                    <a:pt x="582" y="396"/>
                  </a:cubicBezTo>
                  <a:cubicBezTo>
                    <a:pt x="557" y="343"/>
                    <a:pt x="565" y="281"/>
                    <a:pt x="602" y="238"/>
                  </a:cubicBezTo>
                  <a:cubicBezTo>
                    <a:pt x="635" y="193"/>
                    <a:pt x="686" y="162"/>
                    <a:pt x="743" y="155"/>
                  </a:cubicBezTo>
                  <a:cubicBezTo>
                    <a:pt x="751" y="154"/>
                    <a:pt x="760" y="153"/>
                    <a:pt x="769" y="153"/>
                  </a:cubicBezTo>
                  <a:cubicBezTo>
                    <a:pt x="823" y="153"/>
                    <a:pt x="883" y="178"/>
                    <a:pt x="952" y="228"/>
                  </a:cubicBezTo>
                  <a:cubicBezTo>
                    <a:pt x="1051" y="301"/>
                    <a:pt x="1101" y="380"/>
                    <a:pt x="1102" y="464"/>
                  </a:cubicBezTo>
                  <a:cubicBezTo>
                    <a:pt x="1099" y="520"/>
                    <a:pt x="1081" y="575"/>
                    <a:pt x="1052" y="623"/>
                  </a:cubicBezTo>
                  <a:lnTo>
                    <a:pt x="1185" y="722"/>
                  </a:lnTo>
                  <a:cubicBezTo>
                    <a:pt x="1269" y="605"/>
                    <a:pt x="1294" y="494"/>
                    <a:pt x="1257" y="388"/>
                  </a:cubicBezTo>
                  <a:cubicBezTo>
                    <a:pt x="1223" y="280"/>
                    <a:pt x="1152" y="188"/>
                    <a:pt x="1046" y="110"/>
                  </a:cubicBezTo>
                  <a:cubicBezTo>
                    <a:pt x="948" y="37"/>
                    <a:pt x="853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4"/>
            <p:cNvSpPr/>
            <p:nvPr/>
          </p:nvSpPr>
          <p:spPr>
            <a:xfrm>
              <a:off x="2591650" y="4369050"/>
              <a:ext cx="33075" cy="32650"/>
            </a:xfrm>
            <a:custGeom>
              <a:avLst/>
              <a:gdLst/>
              <a:ahLst/>
              <a:cxnLst/>
              <a:rect l="l" t="t" r="r" b="b"/>
              <a:pathLst>
                <a:path w="1323" h="1306" extrusionOk="0">
                  <a:moveTo>
                    <a:pt x="823" y="1"/>
                  </a:moveTo>
                  <a:cubicBezTo>
                    <a:pt x="725" y="1"/>
                    <a:pt x="629" y="40"/>
                    <a:pt x="557" y="109"/>
                  </a:cubicBezTo>
                  <a:cubicBezTo>
                    <a:pt x="479" y="182"/>
                    <a:pt x="447" y="266"/>
                    <a:pt x="460" y="361"/>
                  </a:cubicBezTo>
                  <a:cubicBezTo>
                    <a:pt x="470" y="416"/>
                    <a:pt x="502" y="492"/>
                    <a:pt x="558" y="592"/>
                  </a:cubicBezTo>
                  <a:lnTo>
                    <a:pt x="644" y="742"/>
                  </a:lnTo>
                  <a:cubicBezTo>
                    <a:pt x="689" y="824"/>
                    <a:pt x="717" y="890"/>
                    <a:pt x="725" y="942"/>
                  </a:cubicBezTo>
                  <a:cubicBezTo>
                    <a:pt x="731" y="993"/>
                    <a:pt x="708" y="1043"/>
                    <a:pt x="657" y="1092"/>
                  </a:cubicBezTo>
                  <a:cubicBezTo>
                    <a:pt x="619" y="1127"/>
                    <a:pt x="576" y="1144"/>
                    <a:pt x="529" y="1144"/>
                  </a:cubicBezTo>
                  <a:cubicBezTo>
                    <a:pt x="493" y="1144"/>
                    <a:pt x="453" y="1134"/>
                    <a:pt x="412" y="1113"/>
                  </a:cubicBezTo>
                  <a:cubicBezTo>
                    <a:pt x="360" y="1085"/>
                    <a:pt x="313" y="1048"/>
                    <a:pt x="275" y="1005"/>
                  </a:cubicBezTo>
                  <a:cubicBezTo>
                    <a:pt x="179" y="901"/>
                    <a:pt x="144" y="801"/>
                    <a:pt x="168" y="701"/>
                  </a:cubicBezTo>
                  <a:cubicBezTo>
                    <a:pt x="186" y="642"/>
                    <a:pt x="220" y="587"/>
                    <a:pt x="265" y="545"/>
                  </a:cubicBezTo>
                  <a:lnTo>
                    <a:pt x="155" y="424"/>
                  </a:lnTo>
                  <a:cubicBezTo>
                    <a:pt x="52" y="516"/>
                    <a:pt x="0" y="622"/>
                    <a:pt x="0" y="743"/>
                  </a:cubicBezTo>
                  <a:cubicBezTo>
                    <a:pt x="0" y="864"/>
                    <a:pt x="54" y="982"/>
                    <a:pt x="160" y="1096"/>
                  </a:cubicBezTo>
                  <a:cubicBezTo>
                    <a:pt x="242" y="1188"/>
                    <a:pt x="349" y="1258"/>
                    <a:pt x="467" y="1293"/>
                  </a:cubicBezTo>
                  <a:cubicBezTo>
                    <a:pt x="495" y="1301"/>
                    <a:pt x="523" y="1305"/>
                    <a:pt x="552" y="1305"/>
                  </a:cubicBezTo>
                  <a:cubicBezTo>
                    <a:pt x="636" y="1305"/>
                    <a:pt x="717" y="1269"/>
                    <a:pt x="796" y="1196"/>
                  </a:cubicBezTo>
                  <a:cubicBezTo>
                    <a:pt x="879" y="1119"/>
                    <a:pt x="917" y="1030"/>
                    <a:pt x="907" y="930"/>
                  </a:cubicBezTo>
                  <a:cubicBezTo>
                    <a:pt x="896" y="861"/>
                    <a:pt x="871" y="793"/>
                    <a:pt x="834" y="732"/>
                  </a:cubicBezTo>
                  <a:lnTo>
                    <a:pt x="744" y="576"/>
                  </a:lnTo>
                  <a:cubicBezTo>
                    <a:pt x="686" y="471"/>
                    <a:pt x="652" y="398"/>
                    <a:pt x="642" y="361"/>
                  </a:cubicBezTo>
                  <a:cubicBezTo>
                    <a:pt x="629" y="306"/>
                    <a:pt x="649" y="246"/>
                    <a:pt x="692" y="211"/>
                  </a:cubicBezTo>
                  <a:cubicBezTo>
                    <a:pt x="731" y="175"/>
                    <a:pt x="781" y="156"/>
                    <a:pt x="835" y="156"/>
                  </a:cubicBezTo>
                  <a:cubicBezTo>
                    <a:pt x="839" y="156"/>
                    <a:pt x="843" y="156"/>
                    <a:pt x="847" y="156"/>
                  </a:cubicBezTo>
                  <a:cubicBezTo>
                    <a:pt x="908" y="158"/>
                    <a:pt x="971" y="195"/>
                    <a:pt x="1039" y="267"/>
                  </a:cubicBezTo>
                  <a:cubicBezTo>
                    <a:pt x="1121" y="358"/>
                    <a:pt x="1155" y="445"/>
                    <a:pt x="1142" y="527"/>
                  </a:cubicBezTo>
                  <a:cubicBezTo>
                    <a:pt x="1128" y="582"/>
                    <a:pt x="1100" y="634"/>
                    <a:pt x="1062" y="674"/>
                  </a:cubicBezTo>
                  <a:lnTo>
                    <a:pt x="1173" y="795"/>
                  </a:lnTo>
                  <a:cubicBezTo>
                    <a:pt x="1278" y="698"/>
                    <a:pt x="1323" y="593"/>
                    <a:pt x="1308" y="482"/>
                  </a:cubicBezTo>
                  <a:cubicBezTo>
                    <a:pt x="1294" y="371"/>
                    <a:pt x="1242" y="266"/>
                    <a:pt x="1152" y="169"/>
                  </a:cubicBezTo>
                  <a:cubicBezTo>
                    <a:pt x="1055" y="64"/>
                    <a:pt x="954" y="9"/>
                    <a:pt x="846" y="1"/>
                  </a:cubicBezTo>
                  <a:cubicBezTo>
                    <a:pt x="838" y="1"/>
                    <a:pt x="831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4"/>
            <p:cNvSpPr/>
            <p:nvPr/>
          </p:nvSpPr>
          <p:spPr>
            <a:xfrm>
              <a:off x="2270400" y="4556125"/>
              <a:ext cx="22600" cy="8800"/>
            </a:xfrm>
            <a:custGeom>
              <a:avLst/>
              <a:gdLst/>
              <a:ahLst/>
              <a:cxnLst/>
              <a:rect l="l" t="t" r="r" b="b"/>
              <a:pathLst>
                <a:path w="904" h="352" extrusionOk="0">
                  <a:moveTo>
                    <a:pt x="872" y="0"/>
                  </a:moveTo>
                  <a:lnTo>
                    <a:pt x="1" y="233"/>
                  </a:lnTo>
                  <a:lnTo>
                    <a:pt x="33" y="352"/>
                  </a:lnTo>
                  <a:lnTo>
                    <a:pt x="904" y="120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4"/>
            <p:cNvSpPr/>
            <p:nvPr/>
          </p:nvSpPr>
          <p:spPr>
            <a:xfrm>
              <a:off x="2273700" y="4566175"/>
              <a:ext cx="27425" cy="24575"/>
            </a:xfrm>
            <a:custGeom>
              <a:avLst/>
              <a:gdLst/>
              <a:ahLst/>
              <a:cxnLst/>
              <a:rect l="l" t="t" r="r" b="b"/>
              <a:pathLst>
                <a:path w="1097" h="983" extrusionOk="0">
                  <a:moveTo>
                    <a:pt x="848" y="0"/>
                  </a:moveTo>
                  <a:lnTo>
                    <a:pt x="1" y="318"/>
                  </a:lnTo>
                  <a:lnTo>
                    <a:pt x="43" y="427"/>
                  </a:lnTo>
                  <a:lnTo>
                    <a:pt x="724" y="171"/>
                  </a:lnTo>
                  <a:lnTo>
                    <a:pt x="203" y="855"/>
                  </a:lnTo>
                  <a:lnTo>
                    <a:pt x="251" y="982"/>
                  </a:lnTo>
                  <a:lnTo>
                    <a:pt x="1096" y="666"/>
                  </a:lnTo>
                  <a:lnTo>
                    <a:pt x="1056" y="556"/>
                  </a:lnTo>
                  <a:lnTo>
                    <a:pt x="374" y="813"/>
                  </a:lnTo>
                  <a:lnTo>
                    <a:pt x="898" y="135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4"/>
            <p:cNvSpPr/>
            <p:nvPr/>
          </p:nvSpPr>
          <p:spPr>
            <a:xfrm>
              <a:off x="2286850" y="4587525"/>
              <a:ext cx="24950" cy="20025"/>
            </a:xfrm>
            <a:custGeom>
              <a:avLst/>
              <a:gdLst/>
              <a:ahLst/>
              <a:cxnLst/>
              <a:rect l="l" t="t" r="r" b="b"/>
              <a:pathLst>
                <a:path w="998" h="801" extrusionOk="0">
                  <a:moveTo>
                    <a:pt x="657" y="1"/>
                  </a:moveTo>
                  <a:lnTo>
                    <a:pt x="562" y="52"/>
                  </a:lnTo>
                  <a:lnTo>
                    <a:pt x="704" y="320"/>
                  </a:lnTo>
                  <a:lnTo>
                    <a:pt x="1" y="691"/>
                  </a:lnTo>
                  <a:lnTo>
                    <a:pt x="59" y="801"/>
                  </a:lnTo>
                  <a:lnTo>
                    <a:pt x="760" y="430"/>
                  </a:lnTo>
                  <a:lnTo>
                    <a:pt x="902" y="698"/>
                  </a:lnTo>
                  <a:lnTo>
                    <a:pt x="998" y="648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4"/>
            <p:cNvSpPr/>
            <p:nvPr/>
          </p:nvSpPr>
          <p:spPr>
            <a:xfrm>
              <a:off x="2296100" y="4608250"/>
              <a:ext cx="27825" cy="26475"/>
            </a:xfrm>
            <a:custGeom>
              <a:avLst/>
              <a:gdLst/>
              <a:ahLst/>
              <a:cxnLst/>
              <a:rect l="l" t="t" r="r" b="b"/>
              <a:pathLst>
                <a:path w="1113" h="1059" extrusionOk="0">
                  <a:moveTo>
                    <a:pt x="740" y="1"/>
                  </a:moveTo>
                  <a:lnTo>
                    <a:pt x="0" y="514"/>
                  </a:lnTo>
                  <a:lnTo>
                    <a:pt x="378" y="1059"/>
                  </a:lnTo>
                  <a:lnTo>
                    <a:pt x="466" y="999"/>
                  </a:lnTo>
                  <a:lnTo>
                    <a:pt x="155" y="551"/>
                  </a:lnTo>
                  <a:lnTo>
                    <a:pt x="407" y="377"/>
                  </a:lnTo>
                  <a:lnTo>
                    <a:pt x="689" y="783"/>
                  </a:lnTo>
                  <a:lnTo>
                    <a:pt x="774" y="723"/>
                  </a:lnTo>
                  <a:lnTo>
                    <a:pt x="492" y="317"/>
                  </a:lnTo>
                  <a:lnTo>
                    <a:pt x="718" y="161"/>
                  </a:lnTo>
                  <a:lnTo>
                    <a:pt x="1023" y="601"/>
                  </a:lnTo>
                  <a:lnTo>
                    <a:pt x="1113" y="53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4"/>
            <p:cNvSpPr/>
            <p:nvPr/>
          </p:nvSpPr>
          <p:spPr>
            <a:xfrm>
              <a:off x="2311450" y="4627000"/>
              <a:ext cx="26525" cy="28825"/>
            </a:xfrm>
            <a:custGeom>
              <a:avLst/>
              <a:gdLst/>
              <a:ahLst/>
              <a:cxnLst/>
              <a:rect l="l" t="t" r="r" b="b"/>
              <a:pathLst>
                <a:path w="1061" h="1153" extrusionOk="0">
                  <a:moveTo>
                    <a:pt x="673" y="162"/>
                  </a:moveTo>
                  <a:lnTo>
                    <a:pt x="867" y="378"/>
                  </a:lnTo>
                  <a:cubicBezTo>
                    <a:pt x="891" y="401"/>
                    <a:pt x="909" y="430"/>
                    <a:pt x="920" y="462"/>
                  </a:cubicBezTo>
                  <a:cubicBezTo>
                    <a:pt x="933" y="510"/>
                    <a:pt x="915" y="557"/>
                    <a:pt x="867" y="601"/>
                  </a:cubicBezTo>
                  <a:cubicBezTo>
                    <a:pt x="831" y="634"/>
                    <a:pt x="797" y="650"/>
                    <a:pt x="765" y="650"/>
                  </a:cubicBezTo>
                  <a:cubicBezTo>
                    <a:pt x="757" y="650"/>
                    <a:pt x="750" y="649"/>
                    <a:pt x="743" y="648"/>
                  </a:cubicBezTo>
                  <a:cubicBezTo>
                    <a:pt x="697" y="635"/>
                    <a:pt x="659" y="609"/>
                    <a:pt x="628" y="573"/>
                  </a:cubicBezTo>
                  <a:lnTo>
                    <a:pt x="444" y="369"/>
                  </a:lnTo>
                  <a:lnTo>
                    <a:pt x="673" y="162"/>
                  </a:lnTo>
                  <a:close/>
                  <a:moveTo>
                    <a:pt x="668" y="1"/>
                  </a:moveTo>
                  <a:lnTo>
                    <a:pt x="1" y="607"/>
                  </a:lnTo>
                  <a:lnTo>
                    <a:pt x="81" y="698"/>
                  </a:lnTo>
                  <a:lnTo>
                    <a:pt x="368" y="438"/>
                  </a:lnTo>
                  <a:lnTo>
                    <a:pt x="551" y="638"/>
                  </a:lnTo>
                  <a:cubicBezTo>
                    <a:pt x="576" y="664"/>
                    <a:pt x="596" y="694"/>
                    <a:pt x="609" y="728"/>
                  </a:cubicBezTo>
                  <a:cubicBezTo>
                    <a:pt x="622" y="772"/>
                    <a:pt x="605" y="814"/>
                    <a:pt x="564" y="854"/>
                  </a:cubicBezTo>
                  <a:lnTo>
                    <a:pt x="459" y="960"/>
                  </a:lnTo>
                  <a:cubicBezTo>
                    <a:pt x="441" y="978"/>
                    <a:pt x="425" y="996"/>
                    <a:pt x="409" y="1014"/>
                  </a:cubicBezTo>
                  <a:cubicBezTo>
                    <a:pt x="402" y="1022"/>
                    <a:pt x="397" y="1031"/>
                    <a:pt x="394" y="1041"/>
                  </a:cubicBezTo>
                  <a:lnTo>
                    <a:pt x="494" y="1152"/>
                  </a:lnTo>
                  <a:lnTo>
                    <a:pt x="509" y="1138"/>
                  </a:lnTo>
                  <a:cubicBezTo>
                    <a:pt x="504" y="1115"/>
                    <a:pt x="509" y="1091"/>
                    <a:pt x="525" y="1072"/>
                  </a:cubicBezTo>
                  <a:cubicBezTo>
                    <a:pt x="539" y="1051"/>
                    <a:pt x="555" y="1031"/>
                    <a:pt x="575" y="1015"/>
                  </a:cubicBezTo>
                  <a:lnTo>
                    <a:pt x="662" y="930"/>
                  </a:lnTo>
                  <a:cubicBezTo>
                    <a:pt x="699" y="894"/>
                    <a:pt x="720" y="860"/>
                    <a:pt x="726" y="831"/>
                  </a:cubicBezTo>
                  <a:cubicBezTo>
                    <a:pt x="731" y="799"/>
                    <a:pt x="726" y="765"/>
                    <a:pt x="715" y="735"/>
                  </a:cubicBezTo>
                  <a:lnTo>
                    <a:pt x="715" y="735"/>
                  </a:lnTo>
                  <a:cubicBezTo>
                    <a:pt x="743" y="746"/>
                    <a:pt x="773" y="752"/>
                    <a:pt x="803" y="752"/>
                  </a:cubicBezTo>
                  <a:cubicBezTo>
                    <a:pt x="815" y="752"/>
                    <a:pt x="827" y="751"/>
                    <a:pt x="839" y="749"/>
                  </a:cubicBezTo>
                  <a:cubicBezTo>
                    <a:pt x="884" y="740"/>
                    <a:pt x="926" y="717"/>
                    <a:pt x="960" y="685"/>
                  </a:cubicBezTo>
                  <a:cubicBezTo>
                    <a:pt x="1036" y="615"/>
                    <a:pt x="1060" y="536"/>
                    <a:pt x="1034" y="449"/>
                  </a:cubicBezTo>
                  <a:cubicBezTo>
                    <a:pt x="1015" y="396"/>
                    <a:pt x="984" y="346"/>
                    <a:pt x="944" y="306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4"/>
            <p:cNvSpPr/>
            <p:nvPr/>
          </p:nvSpPr>
          <p:spPr>
            <a:xfrm>
              <a:off x="2330400" y="4644825"/>
              <a:ext cx="28125" cy="28700"/>
            </a:xfrm>
            <a:custGeom>
              <a:avLst/>
              <a:gdLst/>
              <a:ahLst/>
              <a:cxnLst/>
              <a:rect l="l" t="t" r="r" b="b"/>
              <a:pathLst>
                <a:path w="1125" h="1148" extrusionOk="0">
                  <a:moveTo>
                    <a:pt x="581" y="1"/>
                  </a:moveTo>
                  <a:lnTo>
                    <a:pt x="1" y="689"/>
                  </a:lnTo>
                  <a:lnTo>
                    <a:pt x="89" y="765"/>
                  </a:lnTo>
                  <a:lnTo>
                    <a:pt x="559" y="209"/>
                  </a:lnTo>
                  <a:lnTo>
                    <a:pt x="439" y="1059"/>
                  </a:lnTo>
                  <a:lnTo>
                    <a:pt x="544" y="1147"/>
                  </a:lnTo>
                  <a:lnTo>
                    <a:pt x="1125" y="457"/>
                  </a:lnTo>
                  <a:lnTo>
                    <a:pt x="1035" y="383"/>
                  </a:lnTo>
                  <a:lnTo>
                    <a:pt x="567" y="939"/>
                  </a:lnTo>
                  <a:lnTo>
                    <a:pt x="691" y="9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4"/>
            <p:cNvSpPr/>
            <p:nvPr/>
          </p:nvSpPr>
          <p:spPr>
            <a:xfrm>
              <a:off x="2350600" y="4664025"/>
              <a:ext cx="22200" cy="25300"/>
            </a:xfrm>
            <a:custGeom>
              <a:avLst/>
              <a:gdLst/>
              <a:ahLst/>
              <a:cxnLst/>
              <a:rect l="l" t="t" r="r" b="b"/>
              <a:pathLst>
                <a:path w="888" h="1012" extrusionOk="0">
                  <a:moveTo>
                    <a:pt x="754" y="147"/>
                  </a:moveTo>
                  <a:lnTo>
                    <a:pt x="656" y="558"/>
                  </a:lnTo>
                  <a:lnTo>
                    <a:pt x="417" y="405"/>
                  </a:lnTo>
                  <a:lnTo>
                    <a:pt x="754" y="147"/>
                  </a:lnTo>
                  <a:close/>
                  <a:moveTo>
                    <a:pt x="772" y="0"/>
                  </a:moveTo>
                  <a:lnTo>
                    <a:pt x="1" y="578"/>
                  </a:lnTo>
                  <a:lnTo>
                    <a:pt x="106" y="646"/>
                  </a:lnTo>
                  <a:lnTo>
                    <a:pt x="333" y="470"/>
                  </a:lnTo>
                  <a:lnTo>
                    <a:pt x="635" y="662"/>
                  </a:lnTo>
                  <a:lnTo>
                    <a:pt x="567" y="939"/>
                  </a:lnTo>
                  <a:lnTo>
                    <a:pt x="680" y="1012"/>
                  </a:lnTo>
                  <a:lnTo>
                    <a:pt x="888" y="7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4"/>
            <p:cNvSpPr/>
            <p:nvPr/>
          </p:nvSpPr>
          <p:spPr>
            <a:xfrm>
              <a:off x="2377375" y="4670675"/>
              <a:ext cx="19575" cy="24975"/>
            </a:xfrm>
            <a:custGeom>
              <a:avLst/>
              <a:gdLst/>
              <a:ahLst/>
              <a:cxnLst/>
              <a:rect l="l" t="t" r="r" b="b"/>
              <a:pathLst>
                <a:path w="783" h="999" extrusionOk="0">
                  <a:moveTo>
                    <a:pt x="126" y="1"/>
                  </a:moveTo>
                  <a:lnTo>
                    <a:pt x="78" y="97"/>
                  </a:lnTo>
                  <a:lnTo>
                    <a:pt x="352" y="231"/>
                  </a:lnTo>
                  <a:lnTo>
                    <a:pt x="1" y="944"/>
                  </a:lnTo>
                  <a:lnTo>
                    <a:pt x="112" y="999"/>
                  </a:lnTo>
                  <a:lnTo>
                    <a:pt x="462" y="288"/>
                  </a:lnTo>
                  <a:lnTo>
                    <a:pt x="735" y="422"/>
                  </a:lnTo>
                  <a:lnTo>
                    <a:pt x="783" y="325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4"/>
            <p:cNvSpPr/>
            <p:nvPr/>
          </p:nvSpPr>
          <p:spPr>
            <a:xfrm>
              <a:off x="2394350" y="4680825"/>
              <a:ext cx="11025" cy="22175"/>
            </a:xfrm>
            <a:custGeom>
              <a:avLst/>
              <a:gdLst/>
              <a:ahLst/>
              <a:cxnLst/>
              <a:rect l="l" t="t" r="r" b="b"/>
              <a:pathLst>
                <a:path w="441" h="887" extrusionOk="0">
                  <a:moveTo>
                    <a:pt x="326" y="1"/>
                  </a:moveTo>
                  <a:lnTo>
                    <a:pt x="1" y="843"/>
                  </a:lnTo>
                  <a:lnTo>
                    <a:pt x="117" y="886"/>
                  </a:lnTo>
                  <a:lnTo>
                    <a:pt x="441" y="4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4"/>
            <p:cNvSpPr/>
            <p:nvPr/>
          </p:nvSpPr>
          <p:spPr>
            <a:xfrm>
              <a:off x="2407125" y="4686050"/>
              <a:ext cx="23100" cy="23950"/>
            </a:xfrm>
            <a:custGeom>
              <a:avLst/>
              <a:gdLst/>
              <a:ahLst/>
              <a:cxnLst/>
              <a:rect l="l" t="t" r="r" b="b"/>
              <a:pathLst>
                <a:path w="924" h="958" extrusionOk="0">
                  <a:moveTo>
                    <a:pt x="472" y="114"/>
                  </a:moveTo>
                  <a:cubicBezTo>
                    <a:pt x="502" y="114"/>
                    <a:pt x="532" y="118"/>
                    <a:pt x="561" y="127"/>
                  </a:cubicBezTo>
                  <a:cubicBezTo>
                    <a:pt x="654" y="152"/>
                    <a:pt x="719" y="203"/>
                    <a:pt x="756" y="279"/>
                  </a:cubicBezTo>
                  <a:cubicBezTo>
                    <a:pt x="793" y="356"/>
                    <a:pt x="796" y="447"/>
                    <a:pt x="769" y="548"/>
                  </a:cubicBezTo>
                  <a:cubicBezTo>
                    <a:pt x="746" y="640"/>
                    <a:pt x="698" y="723"/>
                    <a:pt x="630" y="787"/>
                  </a:cubicBezTo>
                  <a:cubicBezTo>
                    <a:pt x="584" y="830"/>
                    <a:pt x="530" y="852"/>
                    <a:pt x="466" y="852"/>
                  </a:cubicBezTo>
                  <a:cubicBezTo>
                    <a:pt x="437" y="852"/>
                    <a:pt x="406" y="847"/>
                    <a:pt x="374" y="839"/>
                  </a:cubicBezTo>
                  <a:cubicBezTo>
                    <a:pt x="264" y="808"/>
                    <a:pt x="194" y="755"/>
                    <a:pt x="164" y="674"/>
                  </a:cubicBezTo>
                  <a:cubicBezTo>
                    <a:pt x="132" y="590"/>
                    <a:pt x="130" y="497"/>
                    <a:pt x="156" y="411"/>
                  </a:cubicBezTo>
                  <a:cubicBezTo>
                    <a:pt x="190" y="290"/>
                    <a:pt x="241" y="206"/>
                    <a:pt x="315" y="160"/>
                  </a:cubicBezTo>
                  <a:cubicBezTo>
                    <a:pt x="363" y="129"/>
                    <a:pt x="417" y="114"/>
                    <a:pt x="472" y="114"/>
                  </a:cubicBezTo>
                  <a:close/>
                  <a:moveTo>
                    <a:pt x="451" y="0"/>
                  </a:moveTo>
                  <a:cubicBezTo>
                    <a:pt x="359" y="0"/>
                    <a:pt x="278" y="31"/>
                    <a:pt x="206" y="90"/>
                  </a:cubicBezTo>
                  <a:cubicBezTo>
                    <a:pt x="122" y="163"/>
                    <a:pt x="62" y="261"/>
                    <a:pt x="36" y="369"/>
                  </a:cubicBezTo>
                  <a:cubicBezTo>
                    <a:pt x="1" y="498"/>
                    <a:pt x="6" y="618"/>
                    <a:pt x="51" y="721"/>
                  </a:cubicBezTo>
                  <a:cubicBezTo>
                    <a:pt x="104" y="831"/>
                    <a:pt x="198" y="903"/>
                    <a:pt x="332" y="939"/>
                  </a:cubicBezTo>
                  <a:cubicBezTo>
                    <a:pt x="379" y="952"/>
                    <a:pt x="424" y="958"/>
                    <a:pt x="467" y="958"/>
                  </a:cubicBezTo>
                  <a:cubicBezTo>
                    <a:pt x="555" y="958"/>
                    <a:pt x="634" y="931"/>
                    <a:pt x="704" y="877"/>
                  </a:cubicBezTo>
                  <a:cubicBezTo>
                    <a:pt x="793" y="808"/>
                    <a:pt x="856" y="710"/>
                    <a:pt x="891" y="579"/>
                  </a:cubicBezTo>
                  <a:cubicBezTo>
                    <a:pt x="924" y="460"/>
                    <a:pt x="920" y="353"/>
                    <a:pt x="883" y="260"/>
                  </a:cubicBezTo>
                  <a:cubicBezTo>
                    <a:pt x="836" y="140"/>
                    <a:pt x="736" y="61"/>
                    <a:pt x="583" y="19"/>
                  </a:cubicBezTo>
                  <a:cubicBezTo>
                    <a:pt x="537" y="7"/>
                    <a:pt x="49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4"/>
            <p:cNvSpPr/>
            <p:nvPr/>
          </p:nvSpPr>
          <p:spPr>
            <a:xfrm>
              <a:off x="2435150" y="4691125"/>
              <a:ext cx="20225" cy="24425"/>
            </a:xfrm>
            <a:custGeom>
              <a:avLst/>
              <a:gdLst/>
              <a:ahLst/>
              <a:cxnLst/>
              <a:rect l="l" t="t" r="r" b="b"/>
              <a:pathLst>
                <a:path w="809" h="977" extrusionOk="0">
                  <a:moveTo>
                    <a:pt x="104" y="0"/>
                  </a:moveTo>
                  <a:lnTo>
                    <a:pt x="1" y="895"/>
                  </a:lnTo>
                  <a:lnTo>
                    <a:pt x="117" y="908"/>
                  </a:lnTo>
                  <a:lnTo>
                    <a:pt x="199" y="186"/>
                  </a:lnTo>
                  <a:lnTo>
                    <a:pt x="570" y="960"/>
                  </a:lnTo>
                  <a:lnTo>
                    <a:pt x="707" y="976"/>
                  </a:lnTo>
                  <a:lnTo>
                    <a:pt x="809" y="79"/>
                  </a:lnTo>
                  <a:lnTo>
                    <a:pt x="694" y="66"/>
                  </a:lnTo>
                  <a:lnTo>
                    <a:pt x="611" y="791"/>
                  </a:lnTo>
                  <a:lnTo>
                    <a:pt x="246" y="1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4"/>
            <p:cNvSpPr/>
            <p:nvPr/>
          </p:nvSpPr>
          <p:spPr>
            <a:xfrm>
              <a:off x="2460875" y="4693575"/>
              <a:ext cx="20200" cy="22600"/>
            </a:xfrm>
            <a:custGeom>
              <a:avLst/>
              <a:gdLst/>
              <a:ahLst/>
              <a:cxnLst/>
              <a:rect l="l" t="t" r="r" b="b"/>
              <a:pathLst>
                <a:path w="808" h="904" extrusionOk="0">
                  <a:moveTo>
                    <a:pt x="403" y="135"/>
                  </a:moveTo>
                  <a:lnTo>
                    <a:pt x="541" y="533"/>
                  </a:lnTo>
                  <a:lnTo>
                    <a:pt x="257" y="533"/>
                  </a:lnTo>
                  <a:lnTo>
                    <a:pt x="403" y="135"/>
                  </a:lnTo>
                  <a:close/>
                  <a:moveTo>
                    <a:pt x="338" y="1"/>
                  </a:moveTo>
                  <a:lnTo>
                    <a:pt x="1" y="904"/>
                  </a:lnTo>
                  <a:lnTo>
                    <a:pt x="127" y="904"/>
                  </a:lnTo>
                  <a:lnTo>
                    <a:pt x="223" y="633"/>
                  </a:lnTo>
                  <a:lnTo>
                    <a:pt x="580" y="631"/>
                  </a:lnTo>
                  <a:lnTo>
                    <a:pt x="673" y="901"/>
                  </a:lnTo>
                  <a:lnTo>
                    <a:pt x="807" y="90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4"/>
            <p:cNvSpPr/>
            <p:nvPr/>
          </p:nvSpPr>
          <p:spPr>
            <a:xfrm>
              <a:off x="2485875" y="4692600"/>
              <a:ext cx="17050" cy="22825"/>
            </a:xfrm>
            <a:custGeom>
              <a:avLst/>
              <a:gdLst/>
              <a:ahLst/>
              <a:cxnLst/>
              <a:rect l="l" t="t" r="r" b="b"/>
              <a:pathLst>
                <a:path w="682" h="913" extrusionOk="0">
                  <a:moveTo>
                    <a:pt x="122" y="1"/>
                  </a:moveTo>
                  <a:lnTo>
                    <a:pt x="1" y="17"/>
                  </a:lnTo>
                  <a:lnTo>
                    <a:pt x="111" y="912"/>
                  </a:lnTo>
                  <a:lnTo>
                    <a:pt x="682" y="841"/>
                  </a:lnTo>
                  <a:lnTo>
                    <a:pt x="669" y="735"/>
                  </a:lnTo>
                  <a:lnTo>
                    <a:pt x="219" y="790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4"/>
            <p:cNvSpPr/>
            <p:nvPr/>
          </p:nvSpPr>
          <p:spPr>
            <a:xfrm>
              <a:off x="2518300" y="4685600"/>
              <a:ext cx="19350" cy="25025"/>
            </a:xfrm>
            <a:custGeom>
              <a:avLst/>
              <a:gdLst/>
              <a:ahLst/>
              <a:cxnLst/>
              <a:rect l="l" t="t" r="r" b="b"/>
              <a:pathLst>
                <a:path w="774" h="1001" extrusionOk="0">
                  <a:moveTo>
                    <a:pt x="172" y="150"/>
                  </a:moveTo>
                  <a:lnTo>
                    <a:pt x="415" y="492"/>
                  </a:lnTo>
                  <a:lnTo>
                    <a:pt x="144" y="573"/>
                  </a:lnTo>
                  <a:lnTo>
                    <a:pt x="144" y="573"/>
                  </a:lnTo>
                  <a:lnTo>
                    <a:pt x="172" y="150"/>
                  </a:lnTo>
                  <a:close/>
                  <a:moveTo>
                    <a:pt x="205" y="0"/>
                  </a:moveTo>
                  <a:lnTo>
                    <a:pt x="73" y="39"/>
                  </a:lnTo>
                  <a:lnTo>
                    <a:pt x="1" y="1000"/>
                  </a:lnTo>
                  <a:lnTo>
                    <a:pt x="122" y="965"/>
                  </a:lnTo>
                  <a:lnTo>
                    <a:pt x="139" y="678"/>
                  </a:lnTo>
                  <a:lnTo>
                    <a:pt x="481" y="578"/>
                  </a:lnTo>
                  <a:lnTo>
                    <a:pt x="646" y="810"/>
                  </a:lnTo>
                  <a:lnTo>
                    <a:pt x="773" y="77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44"/>
            <p:cNvSpPr/>
            <p:nvPr/>
          </p:nvSpPr>
          <p:spPr>
            <a:xfrm>
              <a:off x="2536775" y="4679750"/>
              <a:ext cx="11300" cy="22125"/>
            </a:xfrm>
            <a:custGeom>
              <a:avLst/>
              <a:gdLst/>
              <a:ahLst/>
              <a:cxnLst/>
              <a:rect l="l" t="t" r="r" b="b"/>
              <a:pathLst>
                <a:path w="452" h="885" extrusionOk="0">
                  <a:moveTo>
                    <a:pt x="115" y="0"/>
                  </a:moveTo>
                  <a:lnTo>
                    <a:pt x="0" y="47"/>
                  </a:lnTo>
                  <a:lnTo>
                    <a:pt x="337" y="884"/>
                  </a:lnTo>
                  <a:lnTo>
                    <a:pt x="452" y="83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44"/>
            <p:cNvSpPr/>
            <p:nvPr/>
          </p:nvSpPr>
          <p:spPr>
            <a:xfrm>
              <a:off x="2546775" y="4670800"/>
              <a:ext cx="26750" cy="26025"/>
            </a:xfrm>
            <a:custGeom>
              <a:avLst/>
              <a:gdLst/>
              <a:ahLst/>
              <a:cxnLst/>
              <a:rect l="l" t="t" r="r" b="b"/>
              <a:pathLst>
                <a:path w="1070" h="1041" extrusionOk="0">
                  <a:moveTo>
                    <a:pt x="508" y="115"/>
                  </a:moveTo>
                  <a:cubicBezTo>
                    <a:pt x="560" y="115"/>
                    <a:pt x="600" y="144"/>
                    <a:pt x="629" y="200"/>
                  </a:cubicBezTo>
                  <a:cubicBezTo>
                    <a:pt x="658" y="254"/>
                    <a:pt x="662" y="297"/>
                    <a:pt x="644" y="333"/>
                  </a:cubicBezTo>
                  <a:cubicBezTo>
                    <a:pt x="621" y="373"/>
                    <a:pt x="586" y="405"/>
                    <a:pt x="544" y="425"/>
                  </a:cubicBezTo>
                  <a:lnTo>
                    <a:pt x="299" y="552"/>
                  </a:lnTo>
                  <a:lnTo>
                    <a:pt x="157" y="278"/>
                  </a:lnTo>
                  <a:lnTo>
                    <a:pt x="415" y="144"/>
                  </a:lnTo>
                  <a:cubicBezTo>
                    <a:pt x="442" y="128"/>
                    <a:pt x="474" y="118"/>
                    <a:pt x="508" y="115"/>
                  </a:cubicBezTo>
                  <a:close/>
                  <a:moveTo>
                    <a:pt x="534" y="0"/>
                  </a:moveTo>
                  <a:cubicBezTo>
                    <a:pt x="531" y="0"/>
                    <a:pt x="528" y="0"/>
                    <a:pt x="524" y="0"/>
                  </a:cubicBezTo>
                  <a:cubicBezTo>
                    <a:pt x="468" y="7"/>
                    <a:pt x="413" y="25"/>
                    <a:pt x="363" y="52"/>
                  </a:cubicBezTo>
                  <a:lnTo>
                    <a:pt x="0" y="242"/>
                  </a:lnTo>
                  <a:lnTo>
                    <a:pt x="416" y="1041"/>
                  </a:lnTo>
                  <a:lnTo>
                    <a:pt x="524" y="984"/>
                  </a:lnTo>
                  <a:lnTo>
                    <a:pt x="345" y="642"/>
                  </a:lnTo>
                  <a:lnTo>
                    <a:pt x="586" y="517"/>
                  </a:lnTo>
                  <a:cubicBezTo>
                    <a:pt x="616" y="499"/>
                    <a:pt x="652" y="486"/>
                    <a:pt x="689" y="483"/>
                  </a:cubicBezTo>
                  <a:cubicBezTo>
                    <a:pt x="690" y="483"/>
                    <a:pt x="692" y="483"/>
                    <a:pt x="693" y="483"/>
                  </a:cubicBezTo>
                  <a:cubicBezTo>
                    <a:pt x="735" y="483"/>
                    <a:pt x="770" y="508"/>
                    <a:pt x="799" y="558"/>
                  </a:cubicBezTo>
                  <a:lnTo>
                    <a:pt x="876" y="687"/>
                  </a:lnTo>
                  <a:cubicBezTo>
                    <a:pt x="887" y="708"/>
                    <a:pt x="900" y="728"/>
                    <a:pt x="913" y="749"/>
                  </a:cubicBezTo>
                  <a:cubicBezTo>
                    <a:pt x="920" y="757"/>
                    <a:pt x="928" y="763"/>
                    <a:pt x="936" y="770"/>
                  </a:cubicBezTo>
                  <a:lnTo>
                    <a:pt x="1070" y="700"/>
                  </a:lnTo>
                  <a:lnTo>
                    <a:pt x="1060" y="683"/>
                  </a:lnTo>
                  <a:cubicBezTo>
                    <a:pt x="1036" y="683"/>
                    <a:pt x="1013" y="671"/>
                    <a:pt x="1000" y="652"/>
                  </a:cubicBezTo>
                  <a:cubicBezTo>
                    <a:pt x="983" y="633"/>
                    <a:pt x="968" y="610"/>
                    <a:pt x="957" y="587"/>
                  </a:cubicBezTo>
                  <a:lnTo>
                    <a:pt x="897" y="483"/>
                  </a:lnTo>
                  <a:cubicBezTo>
                    <a:pt x="871" y="436"/>
                    <a:pt x="844" y="408"/>
                    <a:pt x="818" y="396"/>
                  </a:cubicBezTo>
                  <a:cubicBezTo>
                    <a:pt x="795" y="386"/>
                    <a:pt x="771" y="381"/>
                    <a:pt x="746" y="381"/>
                  </a:cubicBezTo>
                  <a:cubicBezTo>
                    <a:pt x="738" y="381"/>
                    <a:pt x="729" y="381"/>
                    <a:pt x="721" y="383"/>
                  </a:cubicBezTo>
                  <a:cubicBezTo>
                    <a:pt x="776" y="310"/>
                    <a:pt x="781" y="210"/>
                    <a:pt x="734" y="133"/>
                  </a:cubicBezTo>
                  <a:cubicBezTo>
                    <a:pt x="687" y="44"/>
                    <a:pt x="62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4"/>
            <p:cNvSpPr/>
            <p:nvPr/>
          </p:nvSpPr>
          <p:spPr>
            <a:xfrm>
              <a:off x="2568475" y="4657700"/>
              <a:ext cx="18875" cy="25700"/>
            </a:xfrm>
            <a:custGeom>
              <a:avLst/>
              <a:gdLst/>
              <a:ahLst/>
              <a:cxnLst/>
              <a:rect l="l" t="t" r="r" b="b"/>
              <a:pathLst>
                <a:path w="755" h="1028" extrusionOk="0">
                  <a:moveTo>
                    <a:pt x="481" y="116"/>
                  </a:moveTo>
                  <a:cubicBezTo>
                    <a:pt x="526" y="116"/>
                    <a:pt x="563" y="139"/>
                    <a:pt x="597" y="186"/>
                  </a:cubicBezTo>
                  <a:cubicBezTo>
                    <a:pt x="631" y="236"/>
                    <a:pt x="640" y="278"/>
                    <a:pt x="626" y="316"/>
                  </a:cubicBezTo>
                  <a:cubicBezTo>
                    <a:pt x="608" y="360"/>
                    <a:pt x="577" y="397"/>
                    <a:pt x="537" y="421"/>
                  </a:cubicBezTo>
                  <a:lnTo>
                    <a:pt x="340" y="560"/>
                  </a:lnTo>
                  <a:lnTo>
                    <a:pt x="161" y="303"/>
                  </a:lnTo>
                  <a:lnTo>
                    <a:pt x="358" y="166"/>
                  </a:lnTo>
                  <a:cubicBezTo>
                    <a:pt x="389" y="142"/>
                    <a:pt x="423" y="126"/>
                    <a:pt x="460" y="118"/>
                  </a:cubicBezTo>
                  <a:cubicBezTo>
                    <a:pt x="467" y="117"/>
                    <a:pt x="474" y="116"/>
                    <a:pt x="481" y="116"/>
                  </a:cubicBezTo>
                  <a:close/>
                  <a:moveTo>
                    <a:pt x="496" y="0"/>
                  </a:moveTo>
                  <a:cubicBezTo>
                    <a:pt x="436" y="0"/>
                    <a:pt x="379" y="20"/>
                    <a:pt x="331" y="57"/>
                  </a:cubicBezTo>
                  <a:lnTo>
                    <a:pt x="0" y="289"/>
                  </a:lnTo>
                  <a:lnTo>
                    <a:pt x="516" y="1028"/>
                  </a:lnTo>
                  <a:lnTo>
                    <a:pt x="618" y="957"/>
                  </a:lnTo>
                  <a:lnTo>
                    <a:pt x="398" y="644"/>
                  </a:lnTo>
                  <a:lnTo>
                    <a:pt x="629" y="482"/>
                  </a:lnTo>
                  <a:cubicBezTo>
                    <a:pt x="703" y="431"/>
                    <a:pt x="744" y="371"/>
                    <a:pt x="748" y="303"/>
                  </a:cubicBezTo>
                  <a:cubicBezTo>
                    <a:pt x="755" y="237"/>
                    <a:pt x="737" y="170"/>
                    <a:pt x="697" y="115"/>
                  </a:cubicBezTo>
                  <a:cubicBezTo>
                    <a:pt x="650" y="49"/>
                    <a:pt x="594" y="10"/>
                    <a:pt x="527" y="2"/>
                  </a:cubicBezTo>
                  <a:cubicBezTo>
                    <a:pt x="517" y="1"/>
                    <a:pt x="506" y="0"/>
                    <a:pt x="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4"/>
            <p:cNvSpPr/>
            <p:nvPr/>
          </p:nvSpPr>
          <p:spPr>
            <a:xfrm>
              <a:off x="2589800" y="4641100"/>
              <a:ext cx="24000" cy="23975"/>
            </a:xfrm>
            <a:custGeom>
              <a:avLst/>
              <a:gdLst/>
              <a:ahLst/>
              <a:cxnLst/>
              <a:rect l="l" t="t" r="r" b="b"/>
              <a:pathLst>
                <a:path w="960" h="959" extrusionOk="0">
                  <a:moveTo>
                    <a:pt x="434" y="123"/>
                  </a:moveTo>
                  <a:cubicBezTo>
                    <a:pt x="446" y="123"/>
                    <a:pt x="458" y="124"/>
                    <a:pt x="470" y="126"/>
                  </a:cubicBezTo>
                  <a:cubicBezTo>
                    <a:pt x="555" y="137"/>
                    <a:pt x="634" y="179"/>
                    <a:pt x="705" y="258"/>
                  </a:cubicBezTo>
                  <a:cubicBezTo>
                    <a:pt x="770" y="326"/>
                    <a:pt x="815" y="409"/>
                    <a:pt x="832" y="501"/>
                  </a:cubicBezTo>
                  <a:cubicBezTo>
                    <a:pt x="850" y="592"/>
                    <a:pt x="818" y="672"/>
                    <a:pt x="741" y="745"/>
                  </a:cubicBezTo>
                  <a:cubicBezTo>
                    <a:pt x="671" y="809"/>
                    <a:pt x="602" y="841"/>
                    <a:pt x="532" y="841"/>
                  </a:cubicBezTo>
                  <a:cubicBezTo>
                    <a:pt x="518" y="841"/>
                    <a:pt x="503" y="840"/>
                    <a:pt x="489" y="837"/>
                  </a:cubicBezTo>
                  <a:cubicBezTo>
                    <a:pt x="400" y="817"/>
                    <a:pt x="321" y="771"/>
                    <a:pt x="262" y="703"/>
                  </a:cubicBezTo>
                  <a:cubicBezTo>
                    <a:pt x="176" y="611"/>
                    <a:pt x="134" y="521"/>
                    <a:pt x="134" y="434"/>
                  </a:cubicBezTo>
                  <a:cubicBezTo>
                    <a:pt x="134" y="348"/>
                    <a:pt x="171" y="266"/>
                    <a:pt x="237" y="208"/>
                  </a:cubicBezTo>
                  <a:cubicBezTo>
                    <a:pt x="298" y="152"/>
                    <a:pt x="364" y="123"/>
                    <a:pt x="434" y="123"/>
                  </a:cubicBezTo>
                  <a:close/>
                  <a:moveTo>
                    <a:pt x="456" y="0"/>
                  </a:moveTo>
                  <a:cubicBezTo>
                    <a:pt x="353" y="0"/>
                    <a:pt x="254" y="44"/>
                    <a:pt x="158" y="134"/>
                  </a:cubicBezTo>
                  <a:cubicBezTo>
                    <a:pt x="45" y="237"/>
                    <a:pt x="0" y="356"/>
                    <a:pt x="18" y="490"/>
                  </a:cubicBezTo>
                  <a:cubicBezTo>
                    <a:pt x="34" y="600"/>
                    <a:pt x="86" y="703"/>
                    <a:pt x="163" y="782"/>
                  </a:cubicBezTo>
                  <a:cubicBezTo>
                    <a:pt x="255" y="882"/>
                    <a:pt x="357" y="940"/>
                    <a:pt x="470" y="956"/>
                  </a:cubicBezTo>
                  <a:cubicBezTo>
                    <a:pt x="484" y="958"/>
                    <a:pt x="499" y="958"/>
                    <a:pt x="513" y="958"/>
                  </a:cubicBezTo>
                  <a:cubicBezTo>
                    <a:pt x="617" y="958"/>
                    <a:pt x="713" y="917"/>
                    <a:pt x="802" y="835"/>
                  </a:cubicBezTo>
                  <a:cubicBezTo>
                    <a:pt x="912" y="735"/>
                    <a:pt x="960" y="619"/>
                    <a:pt x="949" y="487"/>
                  </a:cubicBezTo>
                  <a:cubicBezTo>
                    <a:pt x="937" y="376"/>
                    <a:pt x="887" y="269"/>
                    <a:pt x="795" y="171"/>
                  </a:cubicBezTo>
                  <a:cubicBezTo>
                    <a:pt x="712" y="79"/>
                    <a:pt x="620" y="24"/>
                    <a:pt x="521" y="6"/>
                  </a:cubicBezTo>
                  <a:cubicBezTo>
                    <a:pt x="499" y="2"/>
                    <a:pt x="477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4"/>
            <p:cNvSpPr/>
            <p:nvPr/>
          </p:nvSpPr>
          <p:spPr>
            <a:xfrm>
              <a:off x="2606375" y="4621550"/>
              <a:ext cx="29075" cy="25575"/>
            </a:xfrm>
            <a:custGeom>
              <a:avLst/>
              <a:gdLst/>
              <a:ahLst/>
              <a:cxnLst/>
              <a:rect l="l" t="t" r="r" b="b"/>
              <a:pathLst>
                <a:path w="1163" h="1023" extrusionOk="0">
                  <a:moveTo>
                    <a:pt x="465" y="125"/>
                  </a:moveTo>
                  <a:cubicBezTo>
                    <a:pt x="497" y="125"/>
                    <a:pt x="530" y="139"/>
                    <a:pt x="563" y="166"/>
                  </a:cubicBezTo>
                  <a:cubicBezTo>
                    <a:pt x="610" y="203"/>
                    <a:pt x="631" y="241"/>
                    <a:pt x="628" y="282"/>
                  </a:cubicBezTo>
                  <a:cubicBezTo>
                    <a:pt x="623" y="327"/>
                    <a:pt x="602" y="370"/>
                    <a:pt x="571" y="406"/>
                  </a:cubicBezTo>
                  <a:lnTo>
                    <a:pt x="397" y="617"/>
                  </a:lnTo>
                  <a:lnTo>
                    <a:pt x="158" y="422"/>
                  </a:lnTo>
                  <a:lnTo>
                    <a:pt x="342" y="198"/>
                  </a:lnTo>
                  <a:cubicBezTo>
                    <a:pt x="361" y="170"/>
                    <a:pt x="389" y="149"/>
                    <a:pt x="418" y="135"/>
                  </a:cubicBezTo>
                  <a:cubicBezTo>
                    <a:pt x="433" y="128"/>
                    <a:pt x="449" y="125"/>
                    <a:pt x="465" y="125"/>
                  </a:cubicBezTo>
                  <a:close/>
                  <a:moveTo>
                    <a:pt x="482" y="1"/>
                  </a:moveTo>
                  <a:cubicBezTo>
                    <a:pt x="451" y="1"/>
                    <a:pt x="420" y="8"/>
                    <a:pt x="389" y="24"/>
                  </a:cubicBezTo>
                  <a:cubicBezTo>
                    <a:pt x="337" y="51"/>
                    <a:pt x="294" y="88"/>
                    <a:pt x="260" y="133"/>
                  </a:cubicBezTo>
                  <a:lnTo>
                    <a:pt x="0" y="451"/>
                  </a:lnTo>
                  <a:lnTo>
                    <a:pt x="697" y="1022"/>
                  </a:lnTo>
                  <a:lnTo>
                    <a:pt x="774" y="927"/>
                  </a:lnTo>
                  <a:lnTo>
                    <a:pt x="474" y="682"/>
                  </a:lnTo>
                  <a:lnTo>
                    <a:pt x="645" y="474"/>
                  </a:lnTo>
                  <a:cubicBezTo>
                    <a:pt x="668" y="443"/>
                    <a:pt x="695" y="419"/>
                    <a:pt x="726" y="401"/>
                  </a:cubicBezTo>
                  <a:cubicBezTo>
                    <a:pt x="740" y="395"/>
                    <a:pt x="755" y="392"/>
                    <a:pt x="769" y="392"/>
                  </a:cubicBezTo>
                  <a:cubicBezTo>
                    <a:pt x="798" y="392"/>
                    <a:pt x="827" y="403"/>
                    <a:pt x="858" y="427"/>
                  </a:cubicBezTo>
                  <a:lnTo>
                    <a:pt x="979" y="516"/>
                  </a:lnTo>
                  <a:cubicBezTo>
                    <a:pt x="998" y="530"/>
                    <a:pt x="1018" y="545"/>
                    <a:pt x="1039" y="556"/>
                  </a:cubicBezTo>
                  <a:cubicBezTo>
                    <a:pt x="1048" y="561"/>
                    <a:pt x="1058" y="566"/>
                    <a:pt x="1068" y="567"/>
                  </a:cubicBezTo>
                  <a:lnTo>
                    <a:pt x="1163" y="453"/>
                  </a:lnTo>
                  <a:lnTo>
                    <a:pt x="1147" y="440"/>
                  </a:lnTo>
                  <a:cubicBezTo>
                    <a:pt x="1138" y="443"/>
                    <a:pt x="1129" y="445"/>
                    <a:pt x="1119" y="445"/>
                  </a:cubicBezTo>
                  <a:cubicBezTo>
                    <a:pt x="1105" y="445"/>
                    <a:pt x="1091" y="442"/>
                    <a:pt x="1079" y="435"/>
                  </a:cubicBezTo>
                  <a:cubicBezTo>
                    <a:pt x="1057" y="422"/>
                    <a:pt x="1036" y="409"/>
                    <a:pt x="1015" y="393"/>
                  </a:cubicBezTo>
                  <a:lnTo>
                    <a:pt x="918" y="319"/>
                  </a:lnTo>
                  <a:cubicBezTo>
                    <a:pt x="878" y="288"/>
                    <a:pt x="842" y="272"/>
                    <a:pt x="811" y="270"/>
                  </a:cubicBezTo>
                  <a:cubicBezTo>
                    <a:pt x="779" y="270"/>
                    <a:pt x="747" y="278"/>
                    <a:pt x="718" y="296"/>
                  </a:cubicBezTo>
                  <a:cubicBezTo>
                    <a:pt x="728" y="254"/>
                    <a:pt x="726" y="211"/>
                    <a:pt x="713" y="170"/>
                  </a:cubicBezTo>
                  <a:cubicBezTo>
                    <a:pt x="697" y="127"/>
                    <a:pt x="669" y="90"/>
                    <a:pt x="632" y="61"/>
                  </a:cubicBezTo>
                  <a:cubicBezTo>
                    <a:pt x="582" y="21"/>
                    <a:pt x="533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4"/>
            <p:cNvSpPr/>
            <p:nvPr/>
          </p:nvSpPr>
          <p:spPr>
            <a:xfrm>
              <a:off x="2620150" y="4600075"/>
              <a:ext cx="24800" cy="21075"/>
            </a:xfrm>
            <a:custGeom>
              <a:avLst/>
              <a:gdLst/>
              <a:ahLst/>
              <a:cxnLst/>
              <a:rect l="l" t="t" r="r" b="b"/>
              <a:pathLst>
                <a:path w="992" h="843" extrusionOk="0">
                  <a:moveTo>
                    <a:pt x="389" y="0"/>
                  </a:moveTo>
                  <a:lnTo>
                    <a:pt x="1" y="618"/>
                  </a:lnTo>
                  <a:lnTo>
                    <a:pt x="91" y="676"/>
                  </a:lnTo>
                  <a:lnTo>
                    <a:pt x="252" y="418"/>
                  </a:lnTo>
                  <a:lnTo>
                    <a:pt x="925" y="842"/>
                  </a:lnTo>
                  <a:lnTo>
                    <a:pt x="991" y="738"/>
                  </a:lnTo>
                  <a:lnTo>
                    <a:pt x="318" y="315"/>
                  </a:lnTo>
                  <a:lnTo>
                    <a:pt x="480" y="5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4"/>
            <p:cNvSpPr/>
            <p:nvPr/>
          </p:nvSpPr>
          <p:spPr>
            <a:xfrm>
              <a:off x="2329550" y="4352750"/>
              <a:ext cx="29100" cy="28850"/>
            </a:xfrm>
            <a:custGeom>
              <a:avLst/>
              <a:gdLst/>
              <a:ahLst/>
              <a:cxnLst/>
              <a:rect l="l" t="t" r="r" b="b"/>
              <a:pathLst>
                <a:path w="1164" h="1154" extrusionOk="0">
                  <a:moveTo>
                    <a:pt x="851" y="0"/>
                  </a:moveTo>
                  <a:lnTo>
                    <a:pt x="517" y="237"/>
                  </a:lnTo>
                  <a:lnTo>
                    <a:pt x="133" y="95"/>
                  </a:lnTo>
                  <a:lnTo>
                    <a:pt x="254" y="486"/>
                  </a:lnTo>
                  <a:lnTo>
                    <a:pt x="1" y="808"/>
                  </a:lnTo>
                  <a:lnTo>
                    <a:pt x="410" y="813"/>
                  </a:lnTo>
                  <a:lnTo>
                    <a:pt x="638" y="1153"/>
                  </a:lnTo>
                  <a:lnTo>
                    <a:pt x="770" y="766"/>
                  </a:lnTo>
                  <a:lnTo>
                    <a:pt x="1164" y="655"/>
                  </a:lnTo>
                  <a:lnTo>
                    <a:pt x="836" y="41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4"/>
            <p:cNvSpPr/>
            <p:nvPr/>
          </p:nvSpPr>
          <p:spPr>
            <a:xfrm>
              <a:off x="2298675" y="4386325"/>
              <a:ext cx="28250" cy="29350"/>
            </a:xfrm>
            <a:custGeom>
              <a:avLst/>
              <a:gdLst/>
              <a:ahLst/>
              <a:cxnLst/>
              <a:rect l="l" t="t" r="r" b="b"/>
              <a:pathLst>
                <a:path w="1130" h="1174" extrusionOk="0">
                  <a:moveTo>
                    <a:pt x="679" y="1"/>
                  </a:moveTo>
                  <a:lnTo>
                    <a:pt x="405" y="305"/>
                  </a:lnTo>
                  <a:lnTo>
                    <a:pt x="0" y="254"/>
                  </a:lnTo>
                  <a:lnTo>
                    <a:pt x="205" y="607"/>
                  </a:lnTo>
                  <a:lnTo>
                    <a:pt x="29" y="978"/>
                  </a:lnTo>
                  <a:lnTo>
                    <a:pt x="431" y="893"/>
                  </a:lnTo>
                  <a:lnTo>
                    <a:pt x="728" y="1173"/>
                  </a:lnTo>
                  <a:lnTo>
                    <a:pt x="770" y="765"/>
                  </a:lnTo>
                  <a:lnTo>
                    <a:pt x="1129" y="570"/>
                  </a:lnTo>
                  <a:lnTo>
                    <a:pt x="755" y="404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4"/>
            <p:cNvSpPr/>
            <p:nvPr/>
          </p:nvSpPr>
          <p:spPr>
            <a:xfrm>
              <a:off x="2611050" y="4388225"/>
              <a:ext cx="28475" cy="29300"/>
            </a:xfrm>
            <a:custGeom>
              <a:avLst/>
              <a:gdLst/>
              <a:ahLst/>
              <a:cxnLst/>
              <a:rect l="l" t="t" r="r" b="b"/>
              <a:pathLst>
                <a:path w="1139" h="1172" extrusionOk="0">
                  <a:moveTo>
                    <a:pt x="470" y="0"/>
                  </a:moveTo>
                  <a:lnTo>
                    <a:pt x="379" y="400"/>
                  </a:lnTo>
                  <a:lnTo>
                    <a:pt x="0" y="554"/>
                  </a:lnTo>
                  <a:lnTo>
                    <a:pt x="352" y="762"/>
                  </a:lnTo>
                  <a:lnTo>
                    <a:pt x="379" y="1171"/>
                  </a:lnTo>
                  <a:lnTo>
                    <a:pt x="687" y="900"/>
                  </a:lnTo>
                  <a:lnTo>
                    <a:pt x="1084" y="1000"/>
                  </a:lnTo>
                  <a:lnTo>
                    <a:pt x="921" y="625"/>
                  </a:lnTo>
                  <a:lnTo>
                    <a:pt x="1139" y="278"/>
                  </a:lnTo>
                  <a:lnTo>
                    <a:pt x="1139" y="278"/>
                  </a:lnTo>
                  <a:lnTo>
                    <a:pt x="732" y="315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4"/>
            <p:cNvSpPr/>
            <p:nvPr/>
          </p:nvSpPr>
          <p:spPr>
            <a:xfrm>
              <a:off x="2633625" y="4429750"/>
              <a:ext cx="29325" cy="28000"/>
            </a:xfrm>
            <a:custGeom>
              <a:avLst/>
              <a:gdLst/>
              <a:ahLst/>
              <a:cxnLst/>
              <a:rect l="l" t="t" r="r" b="b"/>
              <a:pathLst>
                <a:path w="1173" h="1120" extrusionOk="0">
                  <a:moveTo>
                    <a:pt x="581" y="1"/>
                  </a:moveTo>
                  <a:lnTo>
                    <a:pt x="405" y="370"/>
                  </a:lnTo>
                  <a:lnTo>
                    <a:pt x="0" y="435"/>
                  </a:lnTo>
                  <a:lnTo>
                    <a:pt x="297" y="715"/>
                  </a:lnTo>
                  <a:lnTo>
                    <a:pt x="233" y="1120"/>
                  </a:lnTo>
                  <a:lnTo>
                    <a:pt x="594" y="925"/>
                  </a:lnTo>
                  <a:lnTo>
                    <a:pt x="958" y="1110"/>
                  </a:lnTo>
                  <a:lnTo>
                    <a:pt x="884" y="709"/>
                  </a:lnTo>
                  <a:lnTo>
                    <a:pt x="1173" y="418"/>
                  </a:lnTo>
                  <a:lnTo>
                    <a:pt x="767" y="365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4"/>
            <p:cNvSpPr/>
            <p:nvPr/>
          </p:nvSpPr>
          <p:spPr>
            <a:xfrm>
              <a:off x="2607375" y="4496925"/>
              <a:ext cx="82275" cy="74350"/>
            </a:xfrm>
            <a:custGeom>
              <a:avLst/>
              <a:gdLst/>
              <a:ahLst/>
              <a:cxnLst/>
              <a:rect l="l" t="t" r="r" b="b"/>
              <a:pathLst>
                <a:path w="3291" h="2974" extrusionOk="0">
                  <a:moveTo>
                    <a:pt x="1934" y="1"/>
                  </a:moveTo>
                  <a:cubicBezTo>
                    <a:pt x="1934" y="1"/>
                    <a:pt x="1767" y="93"/>
                    <a:pt x="1741" y="231"/>
                  </a:cubicBezTo>
                  <a:cubicBezTo>
                    <a:pt x="1715" y="370"/>
                    <a:pt x="1646" y="935"/>
                    <a:pt x="1646" y="935"/>
                  </a:cubicBezTo>
                  <a:lnTo>
                    <a:pt x="1342" y="1123"/>
                  </a:lnTo>
                  <a:cubicBezTo>
                    <a:pt x="1334" y="1091"/>
                    <a:pt x="1307" y="1065"/>
                    <a:pt x="1273" y="1060"/>
                  </a:cubicBezTo>
                  <a:lnTo>
                    <a:pt x="1162" y="1046"/>
                  </a:lnTo>
                  <a:cubicBezTo>
                    <a:pt x="1159" y="1046"/>
                    <a:pt x="1155" y="1045"/>
                    <a:pt x="1152" y="1045"/>
                  </a:cubicBezTo>
                  <a:cubicBezTo>
                    <a:pt x="1111" y="1045"/>
                    <a:pt x="1074" y="1075"/>
                    <a:pt x="1068" y="1117"/>
                  </a:cubicBezTo>
                  <a:lnTo>
                    <a:pt x="1046" y="1289"/>
                  </a:lnTo>
                  <a:cubicBezTo>
                    <a:pt x="1046" y="1294"/>
                    <a:pt x="1047" y="1301"/>
                    <a:pt x="1047" y="1306"/>
                  </a:cubicBezTo>
                  <a:lnTo>
                    <a:pt x="417" y="1697"/>
                  </a:lnTo>
                  <a:cubicBezTo>
                    <a:pt x="417" y="1697"/>
                    <a:pt x="0" y="1943"/>
                    <a:pt x="94" y="2117"/>
                  </a:cubicBezTo>
                  <a:lnTo>
                    <a:pt x="1560" y="1667"/>
                  </a:lnTo>
                  <a:lnTo>
                    <a:pt x="1457" y="2567"/>
                  </a:lnTo>
                  <a:lnTo>
                    <a:pt x="1191" y="2731"/>
                  </a:lnTo>
                  <a:cubicBezTo>
                    <a:pt x="1191" y="2731"/>
                    <a:pt x="1068" y="2804"/>
                    <a:pt x="1096" y="2855"/>
                  </a:cubicBezTo>
                  <a:lnTo>
                    <a:pt x="1450" y="2746"/>
                  </a:lnTo>
                  <a:cubicBezTo>
                    <a:pt x="1450" y="2821"/>
                    <a:pt x="1510" y="2863"/>
                    <a:pt x="1569" y="2863"/>
                  </a:cubicBezTo>
                  <a:cubicBezTo>
                    <a:pt x="1617" y="2863"/>
                    <a:pt x="1665" y="2836"/>
                    <a:pt x="1681" y="2776"/>
                  </a:cubicBezTo>
                  <a:lnTo>
                    <a:pt x="1996" y="2973"/>
                  </a:lnTo>
                  <a:cubicBezTo>
                    <a:pt x="2036" y="2931"/>
                    <a:pt x="1936" y="2830"/>
                    <a:pt x="1936" y="2830"/>
                  </a:cubicBezTo>
                  <a:lnTo>
                    <a:pt x="1713" y="2594"/>
                  </a:lnTo>
                  <a:lnTo>
                    <a:pt x="1850" y="1706"/>
                  </a:lnTo>
                  <a:lnTo>
                    <a:pt x="1857" y="1707"/>
                  </a:lnTo>
                  <a:lnTo>
                    <a:pt x="3154" y="2518"/>
                  </a:lnTo>
                  <a:cubicBezTo>
                    <a:pt x="3291" y="2373"/>
                    <a:pt x="2952" y="2030"/>
                    <a:pt x="2952" y="2030"/>
                  </a:cubicBezTo>
                  <a:lnTo>
                    <a:pt x="2463" y="1512"/>
                  </a:lnTo>
                  <a:cubicBezTo>
                    <a:pt x="2471" y="1501"/>
                    <a:pt x="2476" y="1489"/>
                    <a:pt x="2478" y="1476"/>
                  </a:cubicBezTo>
                  <a:lnTo>
                    <a:pt x="2500" y="1306"/>
                  </a:lnTo>
                  <a:cubicBezTo>
                    <a:pt x="2505" y="1260"/>
                    <a:pt x="2475" y="1218"/>
                    <a:pt x="2429" y="1212"/>
                  </a:cubicBezTo>
                  <a:lnTo>
                    <a:pt x="2318" y="1197"/>
                  </a:lnTo>
                  <a:cubicBezTo>
                    <a:pt x="2316" y="1197"/>
                    <a:pt x="2313" y="1197"/>
                    <a:pt x="2310" y="1197"/>
                  </a:cubicBezTo>
                  <a:cubicBezTo>
                    <a:pt x="2292" y="1197"/>
                    <a:pt x="2274" y="1202"/>
                    <a:pt x="2258" y="1214"/>
                  </a:cubicBezTo>
                  <a:lnTo>
                    <a:pt x="2257" y="1214"/>
                  </a:lnTo>
                  <a:lnTo>
                    <a:pt x="2257" y="1215"/>
                  </a:lnTo>
                  <a:cubicBezTo>
                    <a:pt x="2242" y="1226"/>
                    <a:pt x="2233" y="1243"/>
                    <a:pt x="2228" y="1260"/>
                  </a:cubicBezTo>
                  <a:lnTo>
                    <a:pt x="1981" y="997"/>
                  </a:lnTo>
                  <a:lnTo>
                    <a:pt x="1965" y="978"/>
                  </a:lnTo>
                  <a:cubicBezTo>
                    <a:pt x="1965" y="978"/>
                    <a:pt x="2047" y="415"/>
                    <a:pt x="2060" y="275"/>
                  </a:cubicBezTo>
                  <a:cubicBezTo>
                    <a:pt x="2071" y="135"/>
                    <a:pt x="1934" y="1"/>
                    <a:pt x="1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4"/>
            <p:cNvSpPr/>
            <p:nvPr/>
          </p:nvSpPr>
          <p:spPr>
            <a:xfrm>
              <a:off x="2246200" y="4449800"/>
              <a:ext cx="82250" cy="74325"/>
            </a:xfrm>
            <a:custGeom>
              <a:avLst/>
              <a:gdLst/>
              <a:ahLst/>
              <a:cxnLst/>
              <a:rect l="l" t="t" r="r" b="b"/>
              <a:pathLst>
                <a:path w="3290" h="2973" extrusionOk="0">
                  <a:moveTo>
                    <a:pt x="1933" y="0"/>
                  </a:moveTo>
                  <a:cubicBezTo>
                    <a:pt x="1933" y="0"/>
                    <a:pt x="1765" y="92"/>
                    <a:pt x="1741" y="231"/>
                  </a:cubicBezTo>
                  <a:cubicBezTo>
                    <a:pt x="1715" y="370"/>
                    <a:pt x="1646" y="934"/>
                    <a:pt x="1646" y="934"/>
                  </a:cubicBezTo>
                  <a:lnTo>
                    <a:pt x="1341" y="1123"/>
                  </a:lnTo>
                  <a:cubicBezTo>
                    <a:pt x="1333" y="1091"/>
                    <a:pt x="1306" y="1065"/>
                    <a:pt x="1272" y="1062"/>
                  </a:cubicBezTo>
                  <a:lnTo>
                    <a:pt x="1161" y="1047"/>
                  </a:lnTo>
                  <a:cubicBezTo>
                    <a:pt x="1157" y="1046"/>
                    <a:pt x="1153" y="1046"/>
                    <a:pt x="1149" y="1046"/>
                  </a:cubicBezTo>
                  <a:cubicBezTo>
                    <a:pt x="1109" y="1046"/>
                    <a:pt x="1075" y="1077"/>
                    <a:pt x="1069" y="1118"/>
                  </a:cubicBezTo>
                  <a:lnTo>
                    <a:pt x="1046" y="1289"/>
                  </a:lnTo>
                  <a:cubicBezTo>
                    <a:pt x="1046" y="1295"/>
                    <a:pt x="1046" y="1300"/>
                    <a:pt x="1048" y="1307"/>
                  </a:cubicBezTo>
                  <a:lnTo>
                    <a:pt x="416" y="1697"/>
                  </a:lnTo>
                  <a:cubicBezTo>
                    <a:pt x="416" y="1697"/>
                    <a:pt x="1" y="1942"/>
                    <a:pt x="93" y="2116"/>
                  </a:cubicBezTo>
                  <a:lnTo>
                    <a:pt x="1559" y="1666"/>
                  </a:lnTo>
                  <a:lnTo>
                    <a:pt x="1456" y="2566"/>
                  </a:lnTo>
                  <a:lnTo>
                    <a:pt x="1190" y="2732"/>
                  </a:lnTo>
                  <a:cubicBezTo>
                    <a:pt x="1190" y="2732"/>
                    <a:pt x="1067" y="2803"/>
                    <a:pt x="1095" y="2855"/>
                  </a:cubicBezTo>
                  <a:lnTo>
                    <a:pt x="1449" y="2747"/>
                  </a:lnTo>
                  <a:cubicBezTo>
                    <a:pt x="1449" y="2822"/>
                    <a:pt x="1508" y="2863"/>
                    <a:pt x="1567" y="2863"/>
                  </a:cubicBezTo>
                  <a:cubicBezTo>
                    <a:pt x="1616" y="2863"/>
                    <a:pt x="1664" y="2836"/>
                    <a:pt x="1680" y="2776"/>
                  </a:cubicBezTo>
                  <a:lnTo>
                    <a:pt x="1996" y="2973"/>
                  </a:lnTo>
                  <a:cubicBezTo>
                    <a:pt x="2036" y="2931"/>
                    <a:pt x="1935" y="2829"/>
                    <a:pt x="1935" y="2829"/>
                  </a:cubicBezTo>
                  <a:lnTo>
                    <a:pt x="1714" y="2594"/>
                  </a:lnTo>
                  <a:lnTo>
                    <a:pt x="1851" y="1705"/>
                  </a:lnTo>
                  <a:lnTo>
                    <a:pt x="1856" y="1705"/>
                  </a:lnTo>
                  <a:lnTo>
                    <a:pt x="3154" y="2518"/>
                  </a:lnTo>
                  <a:cubicBezTo>
                    <a:pt x="3290" y="2373"/>
                    <a:pt x="2951" y="2029"/>
                    <a:pt x="2951" y="2029"/>
                  </a:cubicBezTo>
                  <a:lnTo>
                    <a:pt x="2464" y="1510"/>
                  </a:lnTo>
                  <a:cubicBezTo>
                    <a:pt x="2470" y="1500"/>
                    <a:pt x="2475" y="1489"/>
                    <a:pt x="2477" y="1476"/>
                  </a:cubicBezTo>
                  <a:lnTo>
                    <a:pt x="2499" y="1303"/>
                  </a:lnTo>
                  <a:cubicBezTo>
                    <a:pt x="2506" y="1260"/>
                    <a:pt x="2474" y="1218"/>
                    <a:pt x="2428" y="1212"/>
                  </a:cubicBezTo>
                  <a:lnTo>
                    <a:pt x="2317" y="1197"/>
                  </a:lnTo>
                  <a:cubicBezTo>
                    <a:pt x="2314" y="1197"/>
                    <a:pt x="2312" y="1197"/>
                    <a:pt x="2309" y="1197"/>
                  </a:cubicBezTo>
                  <a:cubicBezTo>
                    <a:pt x="2291" y="1197"/>
                    <a:pt x="2273" y="1202"/>
                    <a:pt x="2259" y="1213"/>
                  </a:cubicBezTo>
                  <a:lnTo>
                    <a:pt x="2257" y="1213"/>
                  </a:lnTo>
                  <a:cubicBezTo>
                    <a:pt x="2243" y="1226"/>
                    <a:pt x="2232" y="1242"/>
                    <a:pt x="2228" y="1260"/>
                  </a:cubicBezTo>
                  <a:lnTo>
                    <a:pt x="1980" y="997"/>
                  </a:lnTo>
                  <a:lnTo>
                    <a:pt x="1964" y="978"/>
                  </a:lnTo>
                  <a:cubicBezTo>
                    <a:pt x="1964" y="978"/>
                    <a:pt x="2048" y="415"/>
                    <a:pt x="2059" y="274"/>
                  </a:cubicBezTo>
                  <a:cubicBezTo>
                    <a:pt x="2072" y="134"/>
                    <a:pt x="1933" y="0"/>
                    <a:pt x="1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4"/>
            <p:cNvSpPr/>
            <p:nvPr/>
          </p:nvSpPr>
          <p:spPr>
            <a:xfrm>
              <a:off x="2375050" y="4423275"/>
              <a:ext cx="181050" cy="163650"/>
            </a:xfrm>
            <a:custGeom>
              <a:avLst/>
              <a:gdLst/>
              <a:ahLst/>
              <a:cxnLst/>
              <a:rect l="l" t="t" r="r" b="b"/>
              <a:pathLst>
                <a:path w="7242" h="6546" extrusionOk="0">
                  <a:moveTo>
                    <a:pt x="4256" y="0"/>
                  </a:moveTo>
                  <a:cubicBezTo>
                    <a:pt x="4256" y="0"/>
                    <a:pt x="3887" y="203"/>
                    <a:pt x="3832" y="508"/>
                  </a:cubicBezTo>
                  <a:cubicBezTo>
                    <a:pt x="3776" y="813"/>
                    <a:pt x="3623" y="2056"/>
                    <a:pt x="3623" y="2056"/>
                  </a:cubicBezTo>
                  <a:lnTo>
                    <a:pt x="2953" y="2473"/>
                  </a:lnTo>
                  <a:cubicBezTo>
                    <a:pt x="2936" y="2400"/>
                    <a:pt x="2876" y="2345"/>
                    <a:pt x="2802" y="2335"/>
                  </a:cubicBezTo>
                  <a:lnTo>
                    <a:pt x="2555" y="2303"/>
                  </a:lnTo>
                  <a:cubicBezTo>
                    <a:pt x="2547" y="2302"/>
                    <a:pt x="2539" y="2302"/>
                    <a:pt x="2531" y="2302"/>
                  </a:cubicBezTo>
                  <a:cubicBezTo>
                    <a:pt x="2442" y="2302"/>
                    <a:pt x="2364" y="2368"/>
                    <a:pt x="2352" y="2460"/>
                  </a:cubicBezTo>
                  <a:lnTo>
                    <a:pt x="2302" y="2837"/>
                  </a:lnTo>
                  <a:cubicBezTo>
                    <a:pt x="2302" y="2850"/>
                    <a:pt x="2303" y="2863"/>
                    <a:pt x="2305" y="2874"/>
                  </a:cubicBezTo>
                  <a:lnTo>
                    <a:pt x="916" y="3735"/>
                  </a:lnTo>
                  <a:cubicBezTo>
                    <a:pt x="916" y="3735"/>
                    <a:pt x="0" y="4274"/>
                    <a:pt x="208" y="4660"/>
                  </a:cubicBezTo>
                  <a:lnTo>
                    <a:pt x="3436" y="3668"/>
                  </a:lnTo>
                  <a:lnTo>
                    <a:pt x="3436" y="3668"/>
                  </a:lnTo>
                  <a:lnTo>
                    <a:pt x="3206" y="5650"/>
                  </a:lnTo>
                  <a:lnTo>
                    <a:pt x="2619" y="6013"/>
                  </a:lnTo>
                  <a:cubicBezTo>
                    <a:pt x="2619" y="6013"/>
                    <a:pt x="2350" y="6171"/>
                    <a:pt x="2411" y="6285"/>
                  </a:cubicBezTo>
                  <a:lnTo>
                    <a:pt x="3192" y="6045"/>
                  </a:lnTo>
                  <a:cubicBezTo>
                    <a:pt x="3194" y="6174"/>
                    <a:pt x="3289" y="6284"/>
                    <a:pt x="3418" y="6300"/>
                  </a:cubicBezTo>
                  <a:cubicBezTo>
                    <a:pt x="3430" y="6301"/>
                    <a:pt x="3441" y="6302"/>
                    <a:pt x="3453" y="6302"/>
                  </a:cubicBezTo>
                  <a:cubicBezTo>
                    <a:pt x="3568" y="6302"/>
                    <a:pt x="3671" y="6224"/>
                    <a:pt x="3702" y="6111"/>
                  </a:cubicBezTo>
                  <a:lnTo>
                    <a:pt x="4395" y="6545"/>
                  </a:lnTo>
                  <a:cubicBezTo>
                    <a:pt x="4484" y="6451"/>
                    <a:pt x="4263" y="6229"/>
                    <a:pt x="4263" y="6229"/>
                  </a:cubicBezTo>
                  <a:lnTo>
                    <a:pt x="3776" y="5711"/>
                  </a:lnTo>
                  <a:lnTo>
                    <a:pt x="4077" y="3756"/>
                  </a:lnTo>
                  <a:cubicBezTo>
                    <a:pt x="4079" y="3756"/>
                    <a:pt x="4080" y="3756"/>
                    <a:pt x="4081" y="3756"/>
                  </a:cubicBezTo>
                  <a:cubicBezTo>
                    <a:pt x="4083" y="3756"/>
                    <a:pt x="4084" y="3756"/>
                    <a:pt x="4085" y="3756"/>
                  </a:cubicBezTo>
                  <a:lnTo>
                    <a:pt x="6943" y="5543"/>
                  </a:lnTo>
                  <a:cubicBezTo>
                    <a:pt x="7242" y="5224"/>
                    <a:pt x="6497" y="4468"/>
                    <a:pt x="6497" y="4468"/>
                  </a:cubicBezTo>
                  <a:lnTo>
                    <a:pt x="5423" y="3327"/>
                  </a:lnTo>
                  <a:cubicBezTo>
                    <a:pt x="5439" y="3305"/>
                    <a:pt x="5448" y="3279"/>
                    <a:pt x="5453" y="3252"/>
                  </a:cubicBezTo>
                  <a:lnTo>
                    <a:pt x="5503" y="2873"/>
                  </a:lnTo>
                  <a:cubicBezTo>
                    <a:pt x="5516" y="2773"/>
                    <a:pt x="5445" y="2682"/>
                    <a:pt x="5347" y="2669"/>
                  </a:cubicBezTo>
                  <a:lnTo>
                    <a:pt x="5102" y="2637"/>
                  </a:lnTo>
                  <a:cubicBezTo>
                    <a:pt x="5094" y="2636"/>
                    <a:pt x="5086" y="2635"/>
                    <a:pt x="5078" y="2635"/>
                  </a:cubicBezTo>
                  <a:cubicBezTo>
                    <a:pt x="5039" y="2635"/>
                    <a:pt x="5002" y="2648"/>
                    <a:pt x="4971" y="2671"/>
                  </a:cubicBezTo>
                  <a:lnTo>
                    <a:pt x="4968" y="2671"/>
                  </a:lnTo>
                  <a:lnTo>
                    <a:pt x="4968" y="2674"/>
                  </a:lnTo>
                  <a:cubicBezTo>
                    <a:pt x="4935" y="2698"/>
                    <a:pt x="4913" y="2734"/>
                    <a:pt x="4903" y="2774"/>
                  </a:cubicBezTo>
                  <a:lnTo>
                    <a:pt x="4360" y="2195"/>
                  </a:lnTo>
                  <a:lnTo>
                    <a:pt x="4324" y="2152"/>
                  </a:lnTo>
                  <a:cubicBezTo>
                    <a:pt x="4324" y="2152"/>
                    <a:pt x="4505" y="911"/>
                    <a:pt x="4534" y="603"/>
                  </a:cubicBezTo>
                  <a:cubicBezTo>
                    <a:pt x="4561" y="294"/>
                    <a:pt x="4256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4"/>
            <p:cNvSpPr/>
            <p:nvPr/>
          </p:nvSpPr>
          <p:spPr>
            <a:xfrm>
              <a:off x="2340075" y="4391950"/>
              <a:ext cx="258400" cy="243100"/>
            </a:xfrm>
            <a:custGeom>
              <a:avLst/>
              <a:gdLst/>
              <a:ahLst/>
              <a:cxnLst/>
              <a:rect l="l" t="t" r="r" b="b"/>
              <a:pathLst>
                <a:path w="10336" h="9724" extrusionOk="0">
                  <a:moveTo>
                    <a:pt x="5159" y="219"/>
                  </a:moveTo>
                  <a:cubicBezTo>
                    <a:pt x="5364" y="219"/>
                    <a:pt x="5567" y="234"/>
                    <a:pt x="5770" y="259"/>
                  </a:cubicBezTo>
                  <a:cubicBezTo>
                    <a:pt x="8307" y="592"/>
                    <a:pt x="10104" y="2926"/>
                    <a:pt x="9771" y="5464"/>
                  </a:cubicBezTo>
                  <a:cubicBezTo>
                    <a:pt x="9467" y="7801"/>
                    <a:pt x="7459" y="9506"/>
                    <a:pt x="5167" y="9506"/>
                  </a:cubicBezTo>
                  <a:cubicBezTo>
                    <a:pt x="4969" y="9506"/>
                    <a:pt x="4768" y="9494"/>
                    <a:pt x="4567" y="9467"/>
                  </a:cubicBezTo>
                  <a:cubicBezTo>
                    <a:pt x="2139" y="9154"/>
                    <a:pt x="370" y="7009"/>
                    <a:pt x="527" y="4566"/>
                  </a:cubicBezTo>
                  <a:cubicBezTo>
                    <a:pt x="683" y="2122"/>
                    <a:pt x="2710" y="219"/>
                    <a:pt x="5159" y="219"/>
                  </a:cubicBezTo>
                  <a:close/>
                  <a:moveTo>
                    <a:pt x="5163" y="0"/>
                  </a:moveTo>
                  <a:cubicBezTo>
                    <a:pt x="2759" y="0"/>
                    <a:pt x="668" y="1784"/>
                    <a:pt x="348" y="4234"/>
                  </a:cubicBezTo>
                  <a:cubicBezTo>
                    <a:pt x="1" y="6895"/>
                    <a:pt x="1877" y="9335"/>
                    <a:pt x="4539" y="9682"/>
                  </a:cubicBezTo>
                  <a:cubicBezTo>
                    <a:pt x="4749" y="9709"/>
                    <a:pt x="4960" y="9724"/>
                    <a:pt x="5172" y="9724"/>
                  </a:cubicBezTo>
                  <a:cubicBezTo>
                    <a:pt x="7575" y="9724"/>
                    <a:pt x="9670" y="7937"/>
                    <a:pt x="9989" y="5492"/>
                  </a:cubicBezTo>
                  <a:cubicBezTo>
                    <a:pt x="10336" y="2834"/>
                    <a:pt x="8455" y="389"/>
                    <a:pt x="5797" y="42"/>
                  </a:cubicBezTo>
                  <a:cubicBezTo>
                    <a:pt x="5584" y="14"/>
                    <a:pt x="5373" y="0"/>
                    <a:pt x="5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6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4" name="Google Shape;635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5" name="Google Shape;6355;p46"/>
          <p:cNvGrpSpPr/>
          <p:nvPr/>
        </p:nvGrpSpPr>
        <p:grpSpPr>
          <a:xfrm>
            <a:off x="7198537" y="3747855"/>
            <a:ext cx="1721748" cy="1721438"/>
            <a:chOff x="655613" y="649882"/>
            <a:chExt cx="1263761" cy="1263534"/>
          </a:xfrm>
        </p:grpSpPr>
        <p:sp>
          <p:nvSpPr>
            <p:cNvPr id="6356" name="Google Shape;6356;p46"/>
            <p:cNvSpPr/>
            <p:nvPr/>
          </p:nvSpPr>
          <p:spPr>
            <a:xfrm>
              <a:off x="766209" y="766726"/>
              <a:ext cx="1035937" cy="1035795"/>
            </a:xfrm>
            <a:custGeom>
              <a:avLst/>
              <a:gdLst/>
              <a:ahLst/>
              <a:cxnLst/>
              <a:rect l="l" t="t" r="r" b="b"/>
              <a:pathLst>
                <a:path w="10622" h="10620" extrusionOk="0">
                  <a:moveTo>
                    <a:pt x="5310" y="1"/>
                  </a:moveTo>
                  <a:lnTo>
                    <a:pt x="1" y="5310"/>
                  </a:lnTo>
                  <a:lnTo>
                    <a:pt x="5310" y="10620"/>
                  </a:lnTo>
                  <a:lnTo>
                    <a:pt x="10621" y="5310"/>
                  </a:lnTo>
                  <a:lnTo>
                    <a:pt x="5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46"/>
            <p:cNvSpPr/>
            <p:nvPr/>
          </p:nvSpPr>
          <p:spPr>
            <a:xfrm>
              <a:off x="761236" y="761752"/>
              <a:ext cx="1045982" cy="1045841"/>
            </a:xfrm>
            <a:custGeom>
              <a:avLst/>
              <a:gdLst/>
              <a:ahLst/>
              <a:cxnLst/>
              <a:rect l="l" t="t" r="r" b="b"/>
              <a:pathLst>
                <a:path w="10725" h="10723" extrusionOk="0">
                  <a:moveTo>
                    <a:pt x="5363" y="103"/>
                  </a:moveTo>
                  <a:lnTo>
                    <a:pt x="10621" y="5361"/>
                  </a:lnTo>
                  <a:lnTo>
                    <a:pt x="5363" y="10619"/>
                  </a:lnTo>
                  <a:lnTo>
                    <a:pt x="103" y="5361"/>
                  </a:lnTo>
                  <a:lnTo>
                    <a:pt x="5363" y="103"/>
                  </a:lnTo>
                  <a:close/>
                  <a:moveTo>
                    <a:pt x="5363" y="0"/>
                  </a:moveTo>
                  <a:lnTo>
                    <a:pt x="26" y="5335"/>
                  </a:lnTo>
                  <a:lnTo>
                    <a:pt x="0" y="5361"/>
                  </a:lnTo>
                  <a:lnTo>
                    <a:pt x="5337" y="10697"/>
                  </a:lnTo>
                  <a:lnTo>
                    <a:pt x="5363" y="10722"/>
                  </a:lnTo>
                  <a:lnTo>
                    <a:pt x="10698" y="5387"/>
                  </a:lnTo>
                  <a:lnTo>
                    <a:pt x="10724" y="5361"/>
                  </a:lnTo>
                  <a:lnTo>
                    <a:pt x="5389" y="26"/>
                  </a:lnTo>
                  <a:lnTo>
                    <a:pt x="53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46"/>
            <p:cNvSpPr/>
            <p:nvPr/>
          </p:nvSpPr>
          <p:spPr>
            <a:xfrm>
              <a:off x="1025438" y="1024212"/>
              <a:ext cx="247915" cy="250463"/>
            </a:xfrm>
            <a:custGeom>
              <a:avLst/>
              <a:gdLst/>
              <a:ahLst/>
              <a:cxnLst/>
              <a:rect l="l" t="t" r="r" b="b"/>
              <a:pathLst>
                <a:path w="2542" h="2568" extrusionOk="0">
                  <a:moveTo>
                    <a:pt x="1" y="1"/>
                  </a:moveTo>
                  <a:lnTo>
                    <a:pt x="1707" y="2567"/>
                  </a:lnTo>
                  <a:lnTo>
                    <a:pt x="2541" y="17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46"/>
            <p:cNvSpPr/>
            <p:nvPr/>
          </p:nvSpPr>
          <p:spPr>
            <a:xfrm>
              <a:off x="1023097" y="1022164"/>
              <a:ext cx="252401" cy="254462"/>
            </a:xfrm>
            <a:custGeom>
              <a:avLst/>
              <a:gdLst/>
              <a:ahLst/>
              <a:cxnLst/>
              <a:rect l="l" t="t" r="r" b="b"/>
              <a:pathLst>
                <a:path w="2588" h="2609" extrusionOk="0">
                  <a:moveTo>
                    <a:pt x="107" y="104"/>
                  </a:moveTo>
                  <a:lnTo>
                    <a:pt x="2530" y="1743"/>
                  </a:lnTo>
                  <a:lnTo>
                    <a:pt x="1734" y="2553"/>
                  </a:lnTo>
                  <a:lnTo>
                    <a:pt x="107" y="104"/>
                  </a:lnTo>
                  <a:close/>
                  <a:moveTo>
                    <a:pt x="24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2" y="14"/>
                    <a:pt x="1" y="25"/>
                    <a:pt x="7" y="35"/>
                  </a:cubicBezTo>
                  <a:lnTo>
                    <a:pt x="1713" y="2599"/>
                  </a:lnTo>
                  <a:cubicBezTo>
                    <a:pt x="1717" y="2606"/>
                    <a:pt x="1723" y="2609"/>
                    <a:pt x="1730" y="2609"/>
                  </a:cubicBezTo>
                  <a:lnTo>
                    <a:pt x="1731" y="2609"/>
                  </a:lnTo>
                  <a:cubicBezTo>
                    <a:pt x="1738" y="2609"/>
                    <a:pt x="1744" y="2607"/>
                    <a:pt x="1747" y="2603"/>
                  </a:cubicBezTo>
                  <a:lnTo>
                    <a:pt x="2581" y="1756"/>
                  </a:lnTo>
                  <a:cubicBezTo>
                    <a:pt x="2586" y="1751"/>
                    <a:pt x="2588" y="1745"/>
                    <a:pt x="2588" y="1738"/>
                  </a:cubicBezTo>
                  <a:cubicBezTo>
                    <a:pt x="2588" y="1732"/>
                    <a:pt x="2583" y="1725"/>
                    <a:pt x="2578" y="1722"/>
                  </a:cubicBezTo>
                  <a:lnTo>
                    <a:pt x="38" y="4"/>
                  </a:lnTo>
                  <a:cubicBezTo>
                    <a:pt x="33" y="1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46"/>
            <p:cNvSpPr/>
            <p:nvPr/>
          </p:nvSpPr>
          <p:spPr>
            <a:xfrm>
              <a:off x="1024560" y="1023334"/>
              <a:ext cx="211440" cy="210573"/>
            </a:xfrm>
            <a:custGeom>
              <a:avLst/>
              <a:gdLst/>
              <a:ahLst/>
              <a:cxnLst/>
              <a:rect l="l" t="t" r="r" b="b"/>
              <a:pathLst>
                <a:path w="2168" h="2159" extrusionOk="0">
                  <a:moveTo>
                    <a:pt x="21" y="0"/>
                  </a:moveTo>
                  <a:lnTo>
                    <a:pt x="0" y="21"/>
                  </a:lnTo>
                  <a:lnTo>
                    <a:pt x="2147" y="2158"/>
                  </a:lnTo>
                  <a:lnTo>
                    <a:pt x="2168" y="2137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46"/>
            <p:cNvSpPr/>
            <p:nvPr/>
          </p:nvSpPr>
          <p:spPr>
            <a:xfrm>
              <a:off x="1173484" y="1180752"/>
              <a:ext cx="5949" cy="69541"/>
            </a:xfrm>
            <a:custGeom>
              <a:avLst/>
              <a:gdLst/>
              <a:ahLst/>
              <a:cxnLst/>
              <a:rect l="l" t="t" r="r" b="b"/>
              <a:pathLst>
                <a:path w="61" h="713" extrusionOk="0">
                  <a:moveTo>
                    <a:pt x="60" y="1"/>
                  </a:moveTo>
                  <a:lnTo>
                    <a:pt x="0" y="710"/>
                  </a:lnTo>
                  <a:lnTo>
                    <a:pt x="46" y="712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46"/>
            <p:cNvSpPr/>
            <p:nvPr/>
          </p:nvSpPr>
          <p:spPr>
            <a:xfrm>
              <a:off x="1184310" y="1191285"/>
              <a:ext cx="5949" cy="69638"/>
            </a:xfrm>
            <a:custGeom>
              <a:avLst/>
              <a:gdLst/>
              <a:ahLst/>
              <a:cxnLst/>
              <a:rect l="l" t="t" r="r" b="b"/>
              <a:pathLst>
                <a:path w="61" h="714" extrusionOk="0">
                  <a:moveTo>
                    <a:pt x="60" y="1"/>
                  </a:moveTo>
                  <a:lnTo>
                    <a:pt x="1" y="710"/>
                  </a:lnTo>
                  <a:lnTo>
                    <a:pt x="44" y="71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46"/>
            <p:cNvSpPr/>
            <p:nvPr/>
          </p:nvSpPr>
          <p:spPr>
            <a:xfrm>
              <a:off x="1193965" y="1200941"/>
              <a:ext cx="5852" cy="69443"/>
            </a:xfrm>
            <a:custGeom>
              <a:avLst/>
              <a:gdLst/>
              <a:ahLst/>
              <a:cxnLst/>
              <a:rect l="l" t="t" r="r" b="b"/>
              <a:pathLst>
                <a:path w="60" h="712" extrusionOk="0">
                  <a:moveTo>
                    <a:pt x="60" y="0"/>
                  </a:moveTo>
                  <a:lnTo>
                    <a:pt x="0" y="710"/>
                  </a:lnTo>
                  <a:lnTo>
                    <a:pt x="45" y="71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46"/>
            <p:cNvSpPr/>
            <p:nvPr/>
          </p:nvSpPr>
          <p:spPr>
            <a:xfrm>
              <a:off x="1205376" y="1210694"/>
              <a:ext cx="4584" cy="47888"/>
            </a:xfrm>
            <a:custGeom>
              <a:avLst/>
              <a:gdLst/>
              <a:ahLst/>
              <a:cxnLst/>
              <a:rect l="l" t="t" r="r" b="b"/>
              <a:pathLst>
                <a:path w="47" h="491" extrusionOk="0">
                  <a:moveTo>
                    <a:pt x="46" y="0"/>
                  </a:moveTo>
                  <a:lnTo>
                    <a:pt x="1" y="489"/>
                  </a:lnTo>
                  <a:lnTo>
                    <a:pt x="46" y="4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46"/>
            <p:cNvSpPr/>
            <p:nvPr/>
          </p:nvSpPr>
          <p:spPr>
            <a:xfrm>
              <a:off x="1217567" y="1221715"/>
              <a:ext cx="4291" cy="24481"/>
            </a:xfrm>
            <a:custGeom>
              <a:avLst/>
              <a:gdLst/>
              <a:ahLst/>
              <a:cxnLst/>
              <a:rect l="l" t="t" r="r" b="b"/>
              <a:pathLst>
                <a:path w="44" h="251" extrusionOk="0">
                  <a:moveTo>
                    <a:pt x="34" y="0"/>
                  </a:moveTo>
                  <a:lnTo>
                    <a:pt x="0" y="248"/>
                  </a:lnTo>
                  <a:lnTo>
                    <a:pt x="44" y="250"/>
                  </a:lnTo>
                  <a:lnTo>
                    <a:pt x="44" y="25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46"/>
            <p:cNvSpPr/>
            <p:nvPr/>
          </p:nvSpPr>
          <p:spPr>
            <a:xfrm>
              <a:off x="1123258" y="1129937"/>
              <a:ext cx="4584" cy="43499"/>
            </a:xfrm>
            <a:custGeom>
              <a:avLst/>
              <a:gdLst/>
              <a:ahLst/>
              <a:cxnLst/>
              <a:rect l="l" t="t" r="r" b="b"/>
              <a:pathLst>
                <a:path w="47" h="446" extrusionOk="0">
                  <a:moveTo>
                    <a:pt x="46" y="1"/>
                  </a:moveTo>
                  <a:lnTo>
                    <a:pt x="1" y="443"/>
                  </a:lnTo>
                  <a:lnTo>
                    <a:pt x="46" y="44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46"/>
            <p:cNvSpPr/>
            <p:nvPr/>
          </p:nvSpPr>
          <p:spPr>
            <a:xfrm>
              <a:off x="1133693" y="1140666"/>
              <a:ext cx="4779" cy="49839"/>
            </a:xfrm>
            <a:custGeom>
              <a:avLst/>
              <a:gdLst/>
              <a:ahLst/>
              <a:cxnLst/>
              <a:rect l="l" t="t" r="r" b="b"/>
              <a:pathLst>
                <a:path w="49" h="511" extrusionOk="0">
                  <a:moveTo>
                    <a:pt x="49" y="0"/>
                  </a:moveTo>
                  <a:lnTo>
                    <a:pt x="0" y="507"/>
                  </a:lnTo>
                  <a:lnTo>
                    <a:pt x="46" y="51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46"/>
            <p:cNvSpPr/>
            <p:nvPr/>
          </p:nvSpPr>
          <p:spPr>
            <a:xfrm>
              <a:off x="1143153" y="1150126"/>
              <a:ext cx="5071" cy="56081"/>
            </a:xfrm>
            <a:custGeom>
              <a:avLst/>
              <a:gdLst/>
              <a:ahLst/>
              <a:cxnLst/>
              <a:rect l="l" t="t" r="r" b="b"/>
              <a:pathLst>
                <a:path w="52" h="575" extrusionOk="0">
                  <a:moveTo>
                    <a:pt x="52" y="0"/>
                  </a:moveTo>
                  <a:lnTo>
                    <a:pt x="0" y="571"/>
                  </a:lnTo>
                  <a:lnTo>
                    <a:pt x="44" y="57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46"/>
            <p:cNvSpPr/>
            <p:nvPr/>
          </p:nvSpPr>
          <p:spPr>
            <a:xfrm>
              <a:off x="1152906" y="1159977"/>
              <a:ext cx="5462" cy="59300"/>
            </a:xfrm>
            <a:custGeom>
              <a:avLst/>
              <a:gdLst/>
              <a:ahLst/>
              <a:cxnLst/>
              <a:rect l="l" t="t" r="r" b="b"/>
              <a:pathLst>
                <a:path w="56" h="608" extrusionOk="0">
                  <a:moveTo>
                    <a:pt x="55" y="1"/>
                  </a:moveTo>
                  <a:lnTo>
                    <a:pt x="0" y="606"/>
                  </a:lnTo>
                  <a:lnTo>
                    <a:pt x="45" y="607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46"/>
            <p:cNvSpPr/>
            <p:nvPr/>
          </p:nvSpPr>
          <p:spPr>
            <a:xfrm>
              <a:off x="1163732" y="1170901"/>
              <a:ext cx="5559" cy="64567"/>
            </a:xfrm>
            <a:custGeom>
              <a:avLst/>
              <a:gdLst/>
              <a:ahLst/>
              <a:cxnLst/>
              <a:rect l="l" t="t" r="r" b="b"/>
              <a:pathLst>
                <a:path w="57" h="662" extrusionOk="0">
                  <a:moveTo>
                    <a:pt x="57" y="0"/>
                  </a:moveTo>
                  <a:lnTo>
                    <a:pt x="0" y="660"/>
                  </a:lnTo>
                  <a:lnTo>
                    <a:pt x="46" y="66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46"/>
            <p:cNvSpPr/>
            <p:nvPr/>
          </p:nvSpPr>
          <p:spPr>
            <a:xfrm>
              <a:off x="1062595" y="1065176"/>
              <a:ext cx="4486" cy="18336"/>
            </a:xfrm>
            <a:custGeom>
              <a:avLst/>
              <a:gdLst/>
              <a:ahLst/>
              <a:cxnLst/>
              <a:rect l="l" t="t" r="r" b="b"/>
              <a:pathLst>
                <a:path w="46" h="188" extrusionOk="0">
                  <a:moveTo>
                    <a:pt x="33" y="0"/>
                  </a:moveTo>
                  <a:lnTo>
                    <a:pt x="0" y="186"/>
                  </a:lnTo>
                  <a:lnTo>
                    <a:pt x="46" y="18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46"/>
            <p:cNvSpPr/>
            <p:nvPr/>
          </p:nvSpPr>
          <p:spPr>
            <a:xfrm>
              <a:off x="1052355" y="1054935"/>
              <a:ext cx="4486" cy="13264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30" y="0"/>
                  </a:moveTo>
                  <a:lnTo>
                    <a:pt x="1" y="133"/>
                  </a:lnTo>
                  <a:lnTo>
                    <a:pt x="46" y="13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46"/>
            <p:cNvSpPr/>
            <p:nvPr/>
          </p:nvSpPr>
          <p:spPr>
            <a:xfrm>
              <a:off x="1044943" y="1044596"/>
              <a:ext cx="4486" cy="13264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30" y="0"/>
                  </a:moveTo>
                  <a:lnTo>
                    <a:pt x="1" y="134"/>
                  </a:lnTo>
                  <a:lnTo>
                    <a:pt x="46" y="13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46"/>
            <p:cNvSpPr/>
            <p:nvPr/>
          </p:nvSpPr>
          <p:spPr>
            <a:xfrm>
              <a:off x="1073128" y="1075709"/>
              <a:ext cx="4389" cy="23505"/>
            </a:xfrm>
            <a:custGeom>
              <a:avLst/>
              <a:gdLst/>
              <a:ahLst/>
              <a:cxnLst/>
              <a:rect l="l" t="t" r="r" b="b"/>
              <a:pathLst>
                <a:path w="45" h="241" extrusionOk="0">
                  <a:moveTo>
                    <a:pt x="34" y="0"/>
                  </a:moveTo>
                  <a:lnTo>
                    <a:pt x="0" y="239"/>
                  </a:lnTo>
                  <a:lnTo>
                    <a:pt x="44" y="241"/>
                  </a:lnTo>
                  <a:lnTo>
                    <a:pt x="44" y="24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46"/>
            <p:cNvSpPr/>
            <p:nvPr/>
          </p:nvSpPr>
          <p:spPr>
            <a:xfrm>
              <a:off x="1082589" y="1085170"/>
              <a:ext cx="4291" cy="28187"/>
            </a:xfrm>
            <a:custGeom>
              <a:avLst/>
              <a:gdLst/>
              <a:ahLst/>
              <a:cxnLst/>
              <a:rect l="l" t="t" r="r" b="b"/>
              <a:pathLst>
                <a:path w="44" h="289" extrusionOk="0">
                  <a:moveTo>
                    <a:pt x="37" y="0"/>
                  </a:moveTo>
                  <a:lnTo>
                    <a:pt x="0" y="287"/>
                  </a:lnTo>
                  <a:lnTo>
                    <a:pt x="44" y="28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46"/>
            <p:cNvSpPr/>
            <p:nvPr/>
          </p:nvSpPr>
          <p:spPr>
            <a:xfrm>
              <a:off x="1092341" y="1095020"/>
              <a:ext cx="4291" cy="33161"/>
            </a:xfrm>
            <a:custGeom>
              <a:avLst/>
              <a:gdLst/>
              <a:ahLst/>
              <a:cxnLst/>
              <a:rect l="l" t="t" r="r" b="b"/>
              <a:pathLst>
                <a:path w="44" h="340" extrusionOk="0">
                  <a:moveTo>
                    <a:pt x="39" y="1"/>
                  </a:moveTo>
                  <a:lnTo>
                    <a:pt x="0" y="336"/>
                  </a:lnTo>
                  <a:lnTo>
                    <a:pt x="44" y="339"/>
                  </a:lnTo>
                  <a:lnTo>
                    <a:pt x="44" y="3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46"/>
            <p:cNvSpPr/>
            <p:nvPr/>
          </p:nvSpPr>
          <p:spPr>
            <a:xfrm>
              <a:off x="1103167" y="1106042"/>
              <a:ext cx="4389" cy="38623"/>
            </a:xfrm>
            <a:custGeom>
              <a:avLst/>
              <a:gdLst/>
              <a:ahLst/>
              <a:cxnLst/>
              <a:rect l="l" t="t" r="r" b="b"/>
              <a:pathLst>
                <a:path w="45" h="396" extrusionOk="0">
                  <a:moveTo>
                    <a:pt x="42" y="1"/>
                  </a:moveTo>
                  <a:lnTo>
                    <a:pt x="1" y="393"/>
                  </a:lnTo>
                  <a:lnTo>
                    <a:pt x="44" y="396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46"/>
            <p:cNvSpPr/>
            <p:nvPr/>
          </p:nvSpPr>
          <p:spPr>
            <a:xfrm>
              <a:off x="1112920" y="1115795"/>
              <a:ext cx="4486" cy="43402"/>
            </a:xfrm>
            <a:custGeom>
              <a:avLst/>
              <a:gdLst/>
              <a:ahLst/>
              <a:cxnLst/>
              <a:rect l="l" t="t" r="r" b="b"/>
              <a:pathLst>
                <a:path w="46" h="445" extrusionOk="0">
                  <a:moveTo>
                    <a:pt x="46" y="1"/>
                  </a:moveTo>
                  <a:lnTo>
                    <a:pt x="1" y="441"/>
                  </a:lnTo>
                  <a:lnTo>
                    <a:pt x="44" y="444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46"/>
            <p:cNvSpPr/>
            <p:nvPr/>
          </p:nvSpPr>
          <p:spPr>
            <a:xfrm>
              <a:off x="1296369" y="1294377"/>
              <a:ext cx="247622" cy="250366"/>
            </a:xfrm>
            <a:custGeom>
              <a:avLst/>
              <a:gdLst/>
              <a:ahLst/>
              <a:cxnLst/>
              <a:rect l="l" t="t" r="r" b="b"/>
              <a:pathLst>
                <a:path w="2539" h="2567" extrusionOk="0">
                  <a:moveTo>
                    <a:pt x="832" y="0"/>
                  </a:moveTo>
                  <a:lnTo>
                    <a:pt x="0" y="849"/>
                  </a:lnTo>
                  <a:lnTo>
                    <a:pt x="2539" y="256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46"/>
            <p:cNvSpPr/>
            <p:nvPr/>
          </p:nvSpPr>
          <p:spPr>
            <a:xfrm>
              <a:off x="1293931" y="1292134"/>
              <a:ext cx="252889" cy="254755"/>
            </a:xfrm>
            <a:custGeom>
              <a:avLst/>
              <a:gdLst/>
              <a:ahLst/>
              <a:cxnLst/>
              <a:rect l="l" t="t" r="r" b="b"/>
              <a:pathLst>
                <a:path w="2593" h="2612" extrusionOk="0">
                  <a:moveTo>
                    <a:pt x="854" y="59"/>
                  </a:moveTo>
                  <a:lnTo>
                    <a:pt x="2483" y="2507"/>
                  </a:lnTo>
                  <a:lnTo>
                    <a:pt x="59" y="868"/>
                  </a:lnTo>
                  <a:lnTo>
                    <a:pt x="854" y="59"/>
                  </a:lnTo>
                  <a:close/>
                  <a:moveTo>
                    <a:pt x="859" y="1"/>
                  </a:moveTo>
                  <a:cubicBezTo>
                    <a:pt x="853" y="1"/>
                    <a:pt x="846" y="2"/>
                    <a:pt x="841" y="7"/>
                  </a:cubicBezTo>
                  <a:lnTo>
                    <a:pt x="7" y="855"/>
                  </a:lnTo>
                  <a:cubicBezTo>
                    <a:pt x="4" y="860"/>
                    <a:pt x="1" y="867"/>
                    <a:pt x="3" y="873"/>
                  </a:cubicBezTo>
                  <a:cubicBezTo>
                    <a:pt x="3" y="880"/>
                    <a:pt x="6" y="886"/>
                    <a:pt x="11" y="889"/>
                  </a:cubicBezTo>
                  <a:lnTo>
                    <a:pt x="2551" y="2607"/>
                  </a:lnTo>
                  <a:cubicBezTo>
                    <a:pt x="2556" y="2610"/>
                    <a:pt x="2559" y="2612"/>
                    <a:pt x="2564" y="2612"/>
                  </a:cubicBezTo>
                  <a:lnTo>
                    <a:pt x="2564" y="2610"/>
                  </a:lnTo>
                  <a:cubicBezTo>
                    <a:pt x="2564" y="2610"/>
                    <a:pt x="2565" y="2610"/>
                    <a:pt x="2566" y="2610"/>
                  </a:cubicBezTo>
                  <a:cubicBezTo>
                    <a:pt x="2582" y="2610"/>
                    <a:pt x="2592" y="2590"/>
                    <a:pt x="2583" y="2576"/>
                  </a:cubicBezTo>
                  <a:lnTo>
                    <a:pt x="877" y="12"/>
                  </a:lnTo>
                  <a:cubicBezTo>
                    <a:pt x="872" y="6"/>
                    <a:pt x="867" y="2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46"/>
            <p:cNvSpPr/>
            <p:nvPr/>
          </p:nvSpPr>
          <p:spPr>
            <a:xfrm>
              <a:off x="1333624" y="1335048"/>
              <a:ext cx="211537" cy="210573"/>
            </a:xfrm>
            <a:custGeom>
              <a:avLst/>
              <a:gdLst/>
              <a:ahLst/>
              <a:cxnLst/>
              <a:rect l="l" t="t" r="r" b="b"/>
              <a:pathLst>
                <a:path w="2169" h="2159" extrusionOk="0">
                  <a:moveTo>
                    <a:pt x="21" y="1"/>
                  </a:moveTo>
                  <a:lnTo>
                    <a:pt x="0" y="22"/>
                  </a:lnTo>
                  <a:lnTo>
                    <a:pt x="2147" y="2159"/>
                  </a:lnTo>
                  <a:lnTo>
                    <a:pt x="2168" y="2138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46"/>
            <p:cNvSpPr/>
            <p:nvPr/>
          </p:nvSpPr>
          <p:spPr>
            <a:xfrm>
              <a:off x="1390093" y="1318760"/>
              <a:ext cx="5949" cy="69443"/>
            </a:xfrm>
            <a:custGeom>
              <a:avLst/>
              <a:gdLst/>
              <a:ahLst/>
              <a:cxnLst/>
              <a:rect l="l" t="t" r="r" b="b"/>
              <a:pathLst>
                <a:path w="61" h="712" extrusionOk="0">
                  <a:moveTo>
                    <a:pt x="17" y="0"/>
                  </a:moveTo>
                  <a:lnTo>
                    <a:pt x="0" y="712"/>
                  </a:lnTo>
                  <a:lnTo>
                    <a:pt x="6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46"/>
            <p:cNvSpPr/>
            <p:nvPr/>
          </p:nvSpPr>
          <p:spPr>
            <a:xfrm>
              <a:off x="1379365" y="1308031"/>
              <a:ext cx="5949" cy="69638"/>
            </a:xfrm>
            <a:custGeom>
              <a:avLst/>
              <a:gdLst/>
              <a:ahLst/>
              <a:cxnLst/>
              <a:rect l="l" t="t" r="r" b="b"/>
              <a:pathLst>
                <a:path w="61" h="714" extrusionOk="0">
                  <a:moveTo>
                    <a:pt x="15" y="1"/>
                  </a:moveTo>
                  <a:lnTo>
                    <a:pt x="1" y="713"/>
                  </a:lnTo>
                  <a:lnTo>
                    <a:pt x="60" y="4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46"/>
            <p:cNvSpPr/>
            <p:nvPr/>
          </p:nvSpPr>
          <p:spPr>
            <a:xfrm>
              <a:off x="1369807" y="1298571"/>
              <a:ext cx="5754" cy="69541"/>
            </a:xfrm>
            <a:custGeom>
              <a:avLst/>
              <a:gdLst/>
              <a:ahLst/>
              <a:cxnLst/>
              <a:rect l="l" t="t" r="r" b="b"/>
              <a:pathLst>
                <a:path w="59" h="713" extrusionOk="0">
                  <a:moveTo>
                    <a:pt x="15" y="1"/>
                  </a:moveTo>
                  <a:lnTo>
                    <a:pt x="0" y="712"/>
                  </a:lnTo>
                  <a:lnTo>
                    <a:pt x="58" y="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46"/>
            <p:cNvSpPr/>
            <p:nvPr/>
          </p:nvSpPr>
          <p:spPr>
            <a:xfrm>
              <a:off x="1359762" y="1310275"/>
              <a:ext cx="4291" cy="48084"/>
            </a:xfrm>
            <a:custGeom>
              <a:avLst/>
              <a:gdLst/>
              <a:ahLst/>
              <a:cxnLst/>
              <a:rect l="l" t="t" r="r" b="b"/>
              <a:pathLst>
                <a:path w="44" h="493" extrusionOk="0">
                  <a:moveTo>
                    <a:pt x="0" y="0"/>
                  </a:moveTo>
                  <a:lnTo>
                    <a:pt x="0" y="492"/>
                  </a:lnTo>
                  <a:lnTo>
                    <a:pt x="4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46"/>
            <p:cNvSpPr/>
            <p:nvPr/>
          </p:nvSpPr>
          <p:spPr>
            <a:xfrm>
              <a:off x="1347571" y="1322856"/>
              <a:ext cx="4584" cy="24481"/>
            </a:xfrm>
            <a:custGeom>
              <a:avLst/>
              <a:gdLst/>
              <a:ahLst/>
              <a:cxnLst/>
              <a:rect l="l" t="t" r="r" b="b"/>
              <a:pathLst>
                <a:path w="47" h="251" extrusionOk="0">
                  <a:moveTo>
                    <a:pt x="1" y="0"/>
                  </a:moveTo>
                  <a:lnTo>
                    <a:pt x="11" y="250"/>
                  </a:lnTo>
                  <a:lnTo>
                    <a:pt x="46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46"/>
            <p:cNvSpPr/>
            <p:nvPr/>
          </p:nvSpPr>
          <p:spPr>
            <a:xfrm>
              <a:off x="1441685" y="1395518"/>
              <a:ext cx="4681" cy="43304"/>
            </a:xfrm>
            <a:custGeom>
              <a:avLst/>
              <a:gdLst/>
              <a:ahLst/>
              <a:cxnLst/>
              <a:rect l="l" t="t" r="r" b="b"/>
              <a:pathLst>
                <a:path w="48" h="444" extrusionOk="0">
                  <a:moveTo>
                    <a:pt x="2" y="0"/>
                  </a:moveTo>
                  <a:lnTo>
                    <a:pt x="0" y="444"/>
                  </a:lnTo>
                  <a:lnTo>
                    <a:pt x="47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46"/>
            <p:cNvSpPr/>
            <p:nvPr/>
          </p:nvSpPr>
          <p:spPr>
            <a:xfrm>
              <a:off x="1430957" y="1378547"/>
              <a:ext cx="4876" cy="49742"/>
            </a:xfrm>
            <a:custGeom>
              <a:avLst/>
              <a:gdLst/>
              <a:ahLst/>
              <a:cxnLst/>
              <a:rect l="l" t="t" r="r" b="b"/>
              <a:pathLst>
                <a:path w="50" h="510" extrusionOk="0">
                  <a:moveTo>
                    <a:pt x="6" y="0"/>
                  </a:moveTo>
                  <a:lnTo>
                    <a:pt x="1" y="510"/>
                  </a:lnTo>
                  <a:lnTo>
                    <a:pt x="49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46"/>
            <p:cNvSpPr/>
            <p:nvPr/>
          </p:nvSpPr>
          <p:spPr>
            <a:xfrm>
              <a:off x="1421399" y="1362747"/>
              <a:ext cx="5071" cy="56179"/>
            </a:xfrm>
            <a:custGeom>
              <a:avLst/>
              <a:gdLst/>
              <a:ahLst/>
              <a:cxnLst/>
              <a:rect l="l" t="t" r="r" b="b"/>
              <a:pathLst>
                <a:path w="52" h="576" extrusionOk="0">
                  <a:moveTo>
                    <a:pt x="7" y="1"/>
                  </a:moveTo>
                  <a:lnTo>
                    <a:pt x="0" y="575"/>
                  </a:lnTo>
                  <a:lnTo>
                    <a:pt x="52" y="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46"/>
            <p:cNvSpPr/>
            <p:nvPr/>
          </p:nvSpPr>
          <p:spPr>
            <a:xfrm>
              <a:off x="1411354" y="1349678"/>
              <a:ext cx="5266" cy="59300"/>
            </a:xfrm>
            <a:custGeom>
              <a:avLst/>
              <a:gdLst/>
              <a:ahLst/>
              <a:cxnLst/>
              <a:rect l="l" t="t" r="r" b="b"/>
              <a:pathLst>
                <a:path w="54" h="608" extrusionOk="0">
                  <a:moveTo>
                    <a:pt x="10" y="1"/>
                  </a:moveTo>
                  <a:lnTo>
                    <a:pt x="0" y="607"/>
                  </a:lnTo>
                  <a:lnTo>
                    <a:pt x="53" y="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46"/>
            <p:cNvSpPr/>
            <p:nvPr/>
          </p:nvSpPr>
          <p:spPr>
            <a:xfrm>
              <a:off x="1400138" y="1333487"/>
              <a:ext cx="5657" cy="64469"/>
            </a:xfrm>
            <a:custGeom>
              <a:avLst/>
              <a:gdLst/>
              <a:ahLst/>
              <a:cxnLst/>
              <a:rect l="l" t="t" r="r" b="b"/>
              <a:pathLst>
                <a:path w="58" h="661" extrusionOk="0">
                  <a:moveTo>
                    <a:pt x="14" y="1"/>
                  </a:moveTo>
                  <a:lnTo>
                    <a:pt x="1" y="661"/>
                  </a:lnTo>
                  <a:lnTo>
                    <a:pt x="57" y="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46"/>
            <p:cNvSpPr/>
            <p:nvPr/>
          </p:nvSpPr>
          <p:spPr>
            <a:xfrm>
              <a:off x="1502542" y="1485443"/>
              <a:ext cx="4486" cy="18336"/>
            </a:xfrm>
            <a:custGeom>
              <a:avLst/>
              <a:gdLst/>
              <a:ahLst/>
              <a:cxnLst/>
              <a:rect l="l" t="t" r="r" b="b"/>
              <a:pathLst>
                <a:path w="46" h="188" extrusionOk="0">
                  <a:moveTo>
                    <a:pt x="1" y="1"/>
                  </a:moveTo>
                  <a:lnTo>
                    <a:pt x="14" y="188"/>
                  </a:lnTo>
                  <a:lnTo>
                    <a:pt x="46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46"/>
            <p:cNvSpPr/>
            <p:nvPr/>
          </p:nvSpPr>
          <p:spPr>
            <a:xfrm>
              <a:off x="1512782" y="1500756"/>
              <a:ext cx="4291" cy="13264"/>
            </a:xfrm>
            <a:custGeom>
              <a:avLst/>
              <a:gdLst/>
              <a:ahLst/>
              <a:cxnLst/>
              <a:rect l="l" t="t" r="r" b="b"/>
              <a:pathLst>
                <a:path w="44" h="136" extrusionOk="0">
                  <a:moveTo>
                    <a:pt x="0" y="0"/>
                  </a:moveTo>
                  <a:lnTo>
                    <a:pt x="15" y="136"/>
                  </a:lnTo>
                  <a:lnTo>
                    <a:pt x="4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46"/>
            <p:cNvSpPr/>
            <p:nvPr/>
          </p:nvSpPr>
          <p:spPr>
            <a:xfrm>
              <a:off x="1520195" y="1510997"/>
              <a:ext cx="4291" cy="13459"/>
            </a:xfrm>
            <a:custGeom>
              <a:avLst/>
              <a:gdLst/>
              <a:ahLst/>
              <a:cxnLst/>
              <a:rect l="l" t="t" r="r" b="b"/>
              <a:pathLst>
                <a:path w="44" h="138" extrusionOk="0">
                  <a:moveTo>
                    <a:pt x="0" y="0"/>
                  </a:moveTo>
                  <a:lnTo>
                    <a:pt x="15" y="137"/>
                  </a:lnTo>
                  <a:lnTo>
                    <a:pt x="44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46"/>
            <p:cNvSpPr/>
            <p:nvPr/>
          </p:nvSpPr>
          <p:spPr>
            <a:xfrm>
              <a:off x="1492009" y="1469545"/>
              <a:ext cx="4486" cy="23700"/>
            </a:xfrm>
            <a:custGeom>
              <a:avLst/>
              <a:gdLst/>
              <a:ahLst/>
              <a:cxnLst/>
              <a:rect l="l" t="t" r="r" b="b"/>
              <a:pathLst>
                <a:path w="46" h="243" extrusionOk="0">
                  <a:moveTo>
                    <a:pt x="1" y="1"/>
                  </a:moveTo>
                  <a:lnTo>
                    <a:pt x="10" y="243"/>
                  </a:lnTo>
                  <a:lnTo>
                    <a:pt x="46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46"/>
            <p:cNvSpPr/>
            <p:nvPr/>
          </p:nvSpPr>
          <p:spPr>
            <a:xfrm>
              <a:off x="1482549" y="1455403"/>
              <a:ext cx="4486" cy="28284"/>
            </a:xfrm>
            <a:custGeom>
              <a:avLst/>
              <a:gdLst/>
              <a:ahLst/>
              <a:cxnLst/>
              <a:rect l="l" t="t" r="r" b="b"/>
              <a:pathLst>
                <a:path w="46" h="290" extrusionOk="0">
                  <a:moveTo>
                    <a:pt x="1" y="1"/>
                  </a:moveTo>
                  <a:lnTo>
                    <a:pt x="9" y="290"/>
                  </a:lnTo>
                  <a:lnTo>
                    <a:pt x="46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46"/>
            <p:cNvSpPr/>
            <p:nvPr/>
          </p:nvSpPr>
          <p:spPr>
            <a:xfrm>
              <a:off x="1472796" y="1440773"/>
              <a:ext cx="4486" cy="33161"/>
            </a:xfrm>
            <a:custGeom>
              <a:avLst/>
              <a:gdLst/>
              <a:ahLst/>
              <a:cxnLst/>
              <a:rect l="l" t="t" r="r" b="b"/>
              <a:pathLst>
                <a:path w="46" h="340" extrusionOk="0">
                  <a:moveTo>
                    <a:pt x="1" y="1"/>
                  </a:moveTo>
                  <a:lnTo>
                    <a:pt x="6" y="340"/>
                  </a:lnTo>
                  <a:lnTo>
                    <a:pt x="46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46"/>
            <p:cNvSpPr/>
            <p:nvPr/>
          </p:nvSpPr>
          <p:spPr>
            <a:xfrm>
              <a:off x="1461971" y="1424290"/>
              <a:ext cx="4486" cy="38623"/>
            </a:xfrm>
            <a:custGeom>
              <a:avLst/>
              <a:gdLst/>
              <a:ahLst/>
              <a:cxnLst/>
              <a:rect l="l" t="t" r="r" b="b"/>
              <a:pathLst>
                <a:path w="46" h="396" extrusionOk="0">
                  <a:moveTo>
                    <a:pt x="0" y="0"/>
                  </a:moveTo>
                  <a:lnTo>
                    <a:pt x="2" y="396"/>
                  </a:lnTo>
                  <a:lnTo>
                    <a:pt x="4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46"/>
            <p:cNvSpPr/>
            <p:nvPr/>
          </p:nvSpPr>
          <p:spPr>
            <a:xfrm>
              <a:off x="1452218" y="1409855"/>
              <a:ext cx="4486" cy="43304"/>
            </a:xfrm>
            <a:custGeom>
              <a:avLst/>
              <a:gdLst/>
              <a:ahLst/>
              <a:cxnLst/>
              <a:rect l="l" t="t" r="r" b="b"/>
              <a:pathLst>
                <a:path w="46" h="444" extrusionOk="0">
                  <a:moveTo>
                    <a:pt x="0" y="0"/>
                  </a:moveTo>
                  <a:lnTo>
                    <a:pt x="0" y="444"/>
                  </a:lnTo>
                  <a:lnTo>
                    <a:pt x="4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46"/>
            <p:cNvSpPr/>
            <p:nvPr/>
          </p:nvSpPr>
          <p:spPr>
            <a:xfrm>
              <a:off x="1290030" y="1024407"/>
              <a:ext cx="250353" cy="247830"/>
            </a:xfrm>
            <a:custGeom>
              <a:avLst/>
              <a:gdLst/>
              <a:ahLst/>
              <a:cxnLst/>
              <a:rect l="l" t="t" r="r" b="b"/>
              <a:pathLst>
                <a:path w="2567" h="2541" extrusionOk="0">
                  <a:moveTo>
                    <a:pt x="2567" y="1"/>
                  </a:moveTo>
                  <a:lnTo>
                    <a:pt x="1" y="1707"/>
                  </a:lnTo>
                  <a:lnTo>
                    <a:pt x="849" y="2541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46"/>
            <p:cNvSpPr/>
            <p:nvPr/>
          </p:nvSpPr>
          <p:spPr>
            <a:xfrm>
              <a:off x="1287884" y="1022261"/>
              <a:ext cx="254839" cy="252219"/>
            </a:xfrm>
            <a:custGeom>
              <a:avLst/>
              <a:gdLst/>
              <a:ahLst/>
              <a:cxnLst/>
              <a:rect l="l" t="t" r="r" b="b"/>
              <a:pathLst>
                <a:path w="2613" h="2586" extrusionOk="0">
                  <a:moveTo>
                    <a:pt x="2506" y="105"/>
                  </a:moveTo>
                  <a:lnTo>
                    <a:pt x="868" y="2529"/>
                  </a:lnTo>
                  <a:lnTo>
                    <a:pt x="58" y="1734"/>
                  </a:lnTo>
                  <a:lnTo>
                    <a:pt x="2506" y="105"/>
                  </a:lnTo>
                  <a:close/>
                  <a:moveTo>
                    <a:pt x="2588" y="1"/>
                  </a:moveTo>
                  <a:cubicBezTo>
                    <a:pt x="2583" y="1"/>
                    <a:pt x="2579" y="2"/>
                    <a:pt x="2576" y="5"/>
                  </a:cubicBezTo>
                  <a:lnTo>
                    <a:pt x="11" y="1711"/>
                  </a:lnTo>
                  <a:cubicBezTo>
                    <a:pt x="5" y="1714"/>
                    <a:pt x="2" y="1721"/>
                    <a:pt x="0" y="1727"/>
                  </a:cubicBezTo>
                  <a:cubicBezTo>
                    <a:pt x="0" y="1734"/>
                    <a:pt x="2" y="1740"/>
                    <a:pt x="6" y="1745"/>
                  </a:cubicBezTo>
                  <a:lnTo>
                    <a:pt x="855" y="2579"/>
                  </a:lnTo>
                  <a:cubicBezTo>
                    <a:pt x="860" y="2582"/>
                    <a:pt x="865" y="2585"/>
                    <a:pt x="871" y="2585"/>
                  </a:cubicBezTo>
                  <a:lnTo>
                    <a:pt x="873" y="2585"/>
                  </a:lnTo>
                  <a:cubicBezTo>
                    <a:pt x="879" y="2585"/>
                    <a:pt x="885" y="2581"/>
                    <a:pt x="889" y="2576"/>
                  </a:cubicBezTo>
                  <a:lnTo>
                    <a:pt x="2606" y="35"/>
                  </a:lnTo>
                  <a:cubicBezTo>
                    <a:pt x="2613" y="27"/>
                    <a:pt x="2611" y="15"/>
                    <a:pt x="2605" y="8"/>
                  </a:cubicBezTo>
                  <a:cubicBezTo>
                    <a:pt x="2600" y="3"/>
                    <a:pt x="2594" y="1"/>
                    <a:pt x="2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46"/>
            <p:cNvSpPr/>
            <p:nvPr/>
          </p:nvSpPr>
          <p:spPr>
            <a:xfrm>
              <a:off x="1330796" y="1023432"/>
              <a:ext cx="210562" cy="211548"/>
            </a:xfrm>
            <a:custGeom>
              <a:avLst/>
              <a:gdLst/>
              <a:ahLst/>
              <a:cxnLst/>
              <a:rect l="l" t="t" r="r" b="b"/>
              <a:pathLst>
                <a:path w="2159" h="2169" extrusionOk="0">
                  <a:moveTo>
                    <a:pt x="2137" y="1"/>
                  </a:moveTo>
                  <a:lnTo>
                    <a:pt x="0" y="2148"/>
                  </a:lnTo>
                  <a:lnTo>
                    <a:pt x="21" y="2169"/>
                  </a:lnTo>
                  <a:lnTo>
                    <a:pt x="2158" y="22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46"/>
            <p:cNvSpPr/>
            <p:nvPr/>
          </p:nvSpPr>
          <p:spPr>
            <a:xfrm>
              <a:off x="1314216" y="1172461"/>
              <a:ext cx="69635" cy="5852"/>
            </a:xfrm>
            <a:custGeom>
              <a:avLst/>
              <a:gdLst/>
              <a:ahLst/>
              <a:cxnLst/>
              <a:rect l="l" t="t" r="r" b="b"/>
              <a:pathLst>
                <a:path w="714" h="60" extrusionOk="0">
                  <a:moveTo>
                    <a:pt x="4" y="0"/>
                  </a:moveTo>
                  <a:lnTo>
                    <a:pt x="1" y="45"/>
                  </a:lnTo>
                  <a:lnTo>
                    <a:pt x="714" y="6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46"/>
            <p:cNvSpPr/>
            <p:nvPr/>
          </p:nvSpPr>
          <p:spPr>
            <a:xfrm>
              <a:off x="1303683" y="1183287"/>
              <a:ext cx="69635" cy="5949"/>
            </a:xfrm>
            <a:custGeom>
              <a:avLst/>
              <a:gdLst/>
              <a:ahLst/>
              <a:cxnLst/>
              <a:rect l="l" t="t" r="r" b="b"/>
              <a:pathLst>
                <a:path w="714" h="61" extrusionOk="0">
                  <a:moveTo>
                    <a:pt x="4" y="1"/>
                  </a:moveTo>
                  <a:lnTo>
                    <a:pt x="1" y="46"/>
                  </a:lnTo>
                  <a:lnTo>
                    <a:pt x="714" y="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46"/>
            <p:cNvSpPr/>
            <p:nvPr/>
          </p:nvSpPr>
          <p:spPr>
            <a:xfrm>
              <a:off x="1294321" y="1192846"/>
              <a:ext cx="69440" cy="5949"/>
            </a:xfrm>
            <a:custGeom>
              <a:avLst/>
              <a:gdLst/>
              <a:ahLst/>
              <a:cxnLst/>
              <a:rect l="l" t="t" r="r" b="b"/>
              <a:pathLst>
                <a:path w="712" h="61" extrusionOk="0">
                  <a:moveTo>
                    <a:pt x="2" y="1"/>
                  </a:moveTo>
                  <a:lnTo>
                    <a:pt x="0" y="46"/>
                  </a:lnTo>
                  <a:lnTo>
                    <a:pt x="711" y="6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46"/>
            <p:cNvSpPr/>
            <p:nvPr/>
          </p:nvSpPr>
          <p:spPr>
            <a:xfrm>
              <a:off x="1305927" y="1204549"/>
              <a:ext cx="47886" cy="4291"/>
            </a:xfrm>
            <a:custGeom>
              <a:avLst/>
              <a:gdLst/>
              <a:ahLst/>
              <a:cxnLst/>
              <a:rect l="l" t="t" r="r" b="b"/>
              <a:pathLst>
                <a:path w="491" h="44" extrusionOk="0">
                  <a:moveTo>
                    <a:pt x="2" y="0"/>
                  </a:moveTo>
                  <a:lnTo>
                    <a:pt x="1" y="44"/>
                  </a:lnTo>
                  <a:lnTo>
                    <a:pt x="491" y="4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46"/>
            <p:cNvSpPr/>
            <p:nvPr/>
          </p:nvSpPr>
          <p:spPr>
            <a:xfrm>
              <a:off x="1318508" y="1216448"/>
              <a:ext cx="24479" cy="4389"/>
            </a:xfrm>
            <a:custGeom>
              <a:avLst/>
              <a:gdLst/>
              <a:ahLst/>
              <a:cxnLst/>
              <a:rect l="l" t="t" r="r" b="b"/>
              <a:pathLst>
                <a:path w="251" h="45" extrusionOk="0">
                  <a:moveTo>
                    <a:pt x="2" y="1"/>
                  </a:moveTo>
                  <a:lnTo>
                    <a:pt x="1" y="44"/>
                  </a:lnTo>
                  <a:lnTo>
                    <a:pt x="251" y="3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46"/>
            <p:cNvSpPr/>
            <p:nvPr/>
          </p:nvSpPr>
          <p:spPr>
            <a:xfrm>
              <a:off x="1391166" y="1122232"/>
              <a:ext cx="43400" cy="4486"/>
            </a:xfrm>
            <a:custGeom>
              <a:avLst/>
              <a:gdLst/>
              <a:ahLst/>
              <a:cxnLst/>
              <a:rect l="l" t="t" r="r" b="b"/>
              <a:pathLst>
                <a:path w="445" h="46" extrusionOk="0">
                  <a:moveTo>
                    <a:pt x="4" y="1"/>
                  </a:moveTo>
                  <a:lnTo>
                    <a:pt x="1" y="46"/>
                  </a:lnTo>
                  <a:lnTo>
                    <a:pt x="444" y="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46"/>
            <p:cNvSpPr/>
            <p:nvPr/>
          </p:nvSpPr>
          <p:spPr>
            <a:xfrm>
              <a:off x="1374196" y="1132668"/>
              <a:ext cx="49837" cy="4974"/>
            </a:xfrm>
            <a:custGeom>
              <a:avLst/>
              <a:gdLst/>
              <a:ahLst/>
              <a:cxnLst/>
              <a:rect l="l" t="t" r="r" b="b"/>
              <a:pathLst>
                <a:path w="511" h="51" extrusionOk="0">
                  <a:moveTo>
                    <a:pt x="2" y="0"/>
                  </a:moveTo>
                  <a:lnTo>
                    <a:pt x="0" y="45"/>
                  </a:lnTo>
                  <a:lnTo>
                    <a:pt x="510" y="50"/>
                  </a:lnTo>
                  <a:lnTo>
                    <a:pt x="510" y="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46"/>
            <p:cNvSpPr/>
            <p:nvPr/>
          </p:nvSpPr>
          <p:spPr>
            <a:xfrm>
              <a:off x="1358494" y="1142031"/>
              <a:ext cx="56078" cy="5169"/>
            </a:xfrm>
            <a:custGeom>
              <a:avLst/>
              <a:gdLst/>
              <a:ahLst/>
              <a:cxnLst/>
              <a:rect l="l" t="t" r="r" b="b"/>
              <a:pathLst>
                <a:path w="575" h="53" extrusionOk="0">
                  <a:moveTo>
                    <a:pt x="3" y="1"/>
                  </a:moveTo>
                  <a:lnTo>
                    <a:pt x="0" y="45"/>
                  </a:lnTo>
                  <a:lnTo>
                    <a:pt x="574" y="5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46"/>
            <p:cNvSpPr/>
            <p:nvPr/>
          </p:nvSpPr>
          <p:spPr>
            <a:xfrm>
              <a:off x="1345425" y="1151784"/>
              <a:ext cx="59199" cy="5462"/>
            </a:xfrm>
            <a:custGeom>
              <a:avLst/>
              <a:gdLst/>
              <a:ahLst/>
              <a:cxnLst/>
              <a:rect l="l" t="t" r="r" b="b"/>
              <a:pathLst>
                <a:path w="607" h="56" extrusionOk="0">
                  <a:moveTo>
                    <a:pt x="2" y="1"/>
                  </a:moveTo>
                  <a:lnTo>
                    <a:pt x="0" y="46"/>
                  </a:lnTo>
                  <a:lnTo>
                    <a:pt x="607" y="56"/>
                  </a:lnTo>
                  <a:lnTo>
                    <a:pt x="607" y="5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46"/>
            <p:cNvSpPr/>
            <p:nvPr/>
          </p:nvSpPr>
          <p:spPr>
            <a:xfrm>
              <a:off x="1329236" y="1162708"/>
              <a:ext cx="64368" cy="5754"/>
            </a:xfrm>
            <a:custGeom>
              <a:avLst/>
              <a:gdLst/>
              <a:ahLst/>
              <a:cxnLst/>
              <a:rect l="l" t="t" r="r" b="b"/>
              <a:pathLst>
                <a:path w="660" h="59" extrusionOk="0">
                  <a:moveTo>
                    <a:pt x="2" y="0"/>
                  </a:moveTo>
                  <a:lnTo>
                    <a:pt x="0" y="45"/>
                  </a:lnTo>
                  <a:lnTo>
                    <a:pt x="660" y="5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46"/>
            <p:cNvSpPr/>
            <p:nvPr/>
          </p:nvSpPr>
          <p:spPr>
            <a:xfrm>
              <a:off x="1481184" y="1061567"/>
              <a:ext cx="18335" cy="4486"/>
            </a:xfrm>
            <a:custGeom>
              <a:avLst/>
              <a:gdLst/>
              <a:ahLst/>
              <a:cxnLst/>
              <a:rect l="l" t="t" r="r" b="b"/>
              <a:pathLst>
                <a:path w="188" h="46" extrusionOk="0">
                  <a:moveTo>
                    <a:pt x="2" y="0"/>
                  </a:moveTo>
                  <a:lnTo>
                    <a:pt x="0" y="45"/>
                  </a:lnTo>
                  <a:lnTo>
                    <a:pt x="0" y="45"/>
                  </a:lnTo>
                  <a:lnTo>
                    <a:pt x="187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46"/>
            <p:cNvSpPr/>
            <p:nvPr/>
          </p:nvSpPr>
          <p:spPr>
            <a:xfrm>
              <a:off x="1496398" y="1051326"/>
              <a:ext cx="13361" cy="4486"/>
            </a:xfrm>
            <a:custGeom>
              <a:avLst/>
              <a:gdLst/>
              <a:ahLst/>
              <a:cxnLst/>
              <a:rect l="l" t="t" r="r" b="b"/>
              <a:pathLst>
                <a:path w="137" h="46" extrusionOk="0">
                  <a:moveTo>
                    <a:pt x="2" y="0"/>
                  </a:moveTo>
                  <a:lnTo>
                    <a:pt x="1" y="46"/>
                  </a:lnTo>
                  <a:lnTo>
                    <a:pt x="1" y="46"/>
                  </a:lnTo>
                  <a:lnTo>
                    <a:pt x="136" y="3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46"/>
            <p:cNvSpPr/>
            <p:nvPr/>
          </p:nvSpPr>
          <p:spPr>
            <a:xfrm>
              <a:off x="1506638" y="1043913"/>
              <a:ext cx="13459" cy="4486"/>
            </a:xfrm>
            <a:custGeom>
              <a:avLst/>
              <a:gdLst/>
              <a:ahLst/>
              <a:cxnLst/>
              <a:rect l="l" t="t" r="r" b="b"/>
              <a:pathLst>
                <a:path w="138" h="46" extrusionOk="0">
                  <a:moveTo>
                    <a:pt x="4" y="1"/>
                  </a:moveTo>
                  <a:lnTo>
                    <a:pt x="1" y="46"/>
                  </a:lnTo>
                  <a:lnTo>
                    <a:pt x="138" y="3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46"/>
            <p:cNvSpPr/>
            <p:nvPr/>
          </p:nvSpPr>
          <p:spPr>
            <a:xfrm>
              <a:off x="1465287" y="1072100"/>
              <a:ext cx="23699" cy="4486"/>
            </a:xfrm>
            <a:custGeom>
              <a:avLst/>
              <a:gdLst/>
              <a:ahLst/>
              <a:cxnLst/>
              <a:rect l="l" t="t" r="r" b="b"/>
              <a:pathLst>
                <a:path w="243" h="46" extrusionOk="0">
                  <a:moveTo>
                    <a:pt x="4" y="0"/>
                  </a:moveTo>
                  <a:lnTo>
                    <a:pt x="0" y="45"/>
                  </a:lnTo>
                  <a:lnTo>
                    <a:pt x="0" y="45"/>
                  </a:lnTo>
                  <a:lnTo>
                    <a:pt x="242" y="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46"/>
            <p:cNvSpPr/>
            <p:nvPr/>
          </p:nvSpPr>
          <p:spPr>
            <a:xfrm>
              <a:off x="1451145" y="1081561"/>
              <a:ext cx="28185" cy="4291"/>
            </a:xfrm>
            <a:custGeom>
              <a:avLst/>
              <a:gdLst/>
              <a:ahLst/>
              <a:cxnLst/>
              <a:rect l="l" t="t" r="r" b="b"/>
              <a:pathLst>
                <a:path w="289" h="44" extrusionOk="0">
                  <a:moveTo>
                    <a:pt x="3" y="0"/>
                  </a:moveTo>
                  <a:lnTo>
                    <a:pt x="0" y="44"/>
                  </a:lnTo>
                  <a:lnTo>
                    <a:pt x="289" y="3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46"/>
            <p:cNvSpPr/>
            <p:nvPr/>
          </p:nvSpPr>
          <p:spPr>
            <a:xfrm>
              <a:off x="1436516" y="1091314"/>
              <a:ext cx="33062" cy="4486"/>
            </a:xfrm>
            <a:custGeom>
              <a:avLst/>
              <a:gdLst/>
              <a:ahLst/>
              <a:cxnLst/>
              <a:rect l="l" t="t" r="r" b="b"/>
              <a:pathLst>
                <a:path w="339" h="46" extrusionOk="0">
                  <a:moveTo>
                    <a:pt x="3" y="0"/>
                  </a:moveTo>
                  <a:lnTo>
                    <a:pt x="0" y="45"/>
                  </a:lnTo>
                  <a:lnTo>
                    <a:pt x="339" y="4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46"/>
            <p:cNvSpPr/>
            <p:nvPr/>
          </p:nvSpPr>
          <p:spPr>
            <a:xfrm>
              <a:off x="1419936" y="1102140"/>
              <a:ext cx="38621" cy="4486"/>
            </a:xfrm>
            <a:custGeom>
              <a:avLst/>
              <a:gdLst/>
              <a:ahLst/>
              <a:cxnLst/>
              <a:rect l="l" t="t" r="r" b="b"/>
              <a:pathLst>
                <a:path w="396" h="46" extrusionOk="0">
                  <a:moveTo>
                    <a:pt x="4" y="0"/>
                  </a:moveTo>
                  <a:lnTo>
                    <a:pt x="1" y="45"/>
                  </a:lnTo>
                  <a:lnTo>
                    <a:pt x="396" y="4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46"/>
            <p:cNvSpPr/>
            <p:nvPr/>
          </p:nvSpPr>
          <p:spPr>
            <a:xfrm>
              <a:off x="1405502" y="1111894"/>
              <a:ext cx="43205" cy="4486"/>
            </a:xfrm>
            <a:custGeom>
              <a:avLst/>
              <a:gdLst/>
              <a:ahLst/>
              <a:cxnLst/>
              <a:rect l="l" t="t" r="r" b="b"/>
              <a:pathLst>
                <a:path w="443" h="46" extrusionOk="0">
                  <a:moveTo>
                    <a:pt x="2" y="0"/>
                  </a:moveTo>
                  <a:lnTo>
                    <a:pt x="0" y="45"/>
                  </a:lnTo>
                  <a:lnTo>
                    <a:pt x="442" y="4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46"/>
            <p:cNvSpPr/>
            <p:nvPr/>
          </p:nvSpPr>
          <p:spPr>
            <a:xfrm>
              <a:off x="1025633" y="1289500"/>
              <a:ext cx="250158" cy="247830"/>
            </a:xfrm>
            <a:custGeom>
              <a:avLst/>
              <a:gdLst/>
              <a:ahLst/>
              <a:cxnLst/>
              <a:rect l="l" t="t" r="r" b="b"/>
              <a:pathLst>
                <a:path w="2565" h="2541" extrusionOk="0">
                  <a:moveTo>
                    <a:pt x="1718" y="0"/>
                  </a:moveTo>
                  <a:lnTo>
                    <a:pt x="0" y="2541"/>
                  </a:lnTo>
                  <a:lnTo>
                    <a:pt x="2565" y="8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46"/>
            <p:cNvSpPr/>
            <p:nvPr/>
          </p:nvSpPr>
          <p:spPr>
            <a:xfrm>
              <a:off x="1023097" y="1287257"/>
              <a:ext cx="254937" cy="252317"/>
            </a:xfrm>
            <a:custGeom>
              <a:avLst/>
              <a:gdLst/>
              <a:ahLst/>
              <a:cxnLst/>
              <a:rect l="l" t="t" r="r" b="b"/>
              <a:pathLst>
                <a:path w="2614" h="2587" extrusionOk="0">
                  <a:moveTo>
                    <a:pt x="1747" y="59"/>
                  </a:moveTo>
                  <a:lnTo>
                    <a:pt x="2555" y="854"/>
                  </a:lnTo>
                  <a:lnTo>
                    <a:pt x="107" y="2483"/>
                  </a:lnTo>
                  <a:lnTo>
                    <a:pt x="1747" y="59"/>
                  </a:lnTo>
                  <a:close/>
                  <a:moveTo>
                    <a:pt x="1741" y="1"/>
                  </a:moveTo>
                  <a:cubicBezTo>
                    <a:pt x="1734" y="2"/>
                    <a:pt x="1730" y="6"/>
                    <a:pt x="1725" y="10"/>
                  </a:cubicBezTo>
                  <a:lnTo>
                    <a:pt x="7" y="2551"/>
                  </a:lnTo>
                  <a:cubicBezTo>
                    <a:pt x="1" y="2560"/>
                    <a:pt x="2" y="2572"/>
                    <a:pt x="10" y="2580"/>
                  </a:cubicBezTo>
                  <a:cubicBezTo>
                    <a:pt x="13" y="2584"/>
                    <a:pt x="20" y="2586"/>
                    <a:pt x="26" y="2586"/>
                  </a:cubicBezTo>
                  <a:cubicBezTo>
                    <a:pt x="30" y="2586"/>
                    <a:pt x="34" y="2584"/>
                    <a:pt x="38" y="2583"/>
                  </a:cubicBezTo>
                  <a:lnTo>
                    <a:pt x="2602" y="875"/>
                  </a:lnTo>
                  <a:cubicBezTo>
                    <a:pt x="2609" y="872"/>
                    <a:pt x="2612" y="865"/>
                    <a:pt x="2612" y="859"/>
                  </a:cubicBezTo>
                  <a:cubicBezTo>
                    <a:pt x="2613" y="852"/>
                    <a:pt x="2610" y="846"/>
                    <a:pt x="2605" y="841"/>
                  </a:cubicBezTo>
                  <a:lnTo>
                    <a:pt x="1759" y="7"/>
                  </a:lnTo>
                  <a:cubicBezTo>
                    <a:pt x="1754" y="4"/>
                    <a:pt x="1747" y="1"/>
                    <a:pt x="1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46"/>
            <p:cNvSpPr/>
            <p:nvPr/>
          </p:nvSpPr>
          <p:spPr>
            <a:xfrm>
              <a:off x="1024560" y="1326953"/>
              <a:ext cx="210659" cy="211450"/>
            </a:xfrm>
            <a:custGeom>
              <a:avLst/>
              <a:gdLst/>
              <a:ahLst/>
              <a:cxnLst/>
              <a:rect l="l" t="t" r="r" b="b"/>
              <a:pathLst>
                <a:path w="2160" h="2168" extrusionOk="0">
                  <a:moveTo>
                    <a:pt x="2137" y="0"/>
                  </a:moveTo>
                  <a:lnTo>
                    <a:pt x="0" y="2147"/>
                  </a:lnTo>
                  <a:lnTo>
                    <a:pt x="21" y="2168"/>
                  </a:lnTo>
                  <a:lnTo>
                    <a:pt x="2160" y="21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46"/>
            <p:cNvSpPr/>
            <p:nvPr/>
          </p:nvSpPr>
          <p:spPr>
            <a:xfrm>
              <a:off x="1182164" y="1383424"/>
              <a:ext cx="69440" cy="5852"/>
            </a:xfrm>
            <a:custGeom>
              <a:avLst/>
              <a:gdLst/>
              <a:ahLst/>
              <a:cxnLst/>
              <a:rect l="l" t="t" r="r" b="b"/>
              <a:pathLst>
                <a:path w="712" h="60" extrusionOk="0">
                  <a:moveTo>
                    <a:pt x="0" y="0"/>
                  </a:moveTo>
                  <a:lnTo>
                    <a:pt x="710" y="60"/>
                  </a:lnTo>
                  <a:lnTo>
                    <a:pt x="71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46"/>
            <p:cNvSpPr/>
            <p:nvPr/>
          </p:nvSpPr>
          <p:spPr>
            <a:xfrm>
              <a:off x="1192697" y="1372695"/>
              <a:ext cx="69440" cy="5949"/>
            </a:xfrm>
            <a:custGeom>
              <a:avLst/>
              <a:gdLst/>
              <a:ahLst/>
              <a:cxnLst/>
              <a:rect l="l" t="t" r="r" b="b"/>
              <a:pathLst>
                <a:path w="712" h="61" extrusionOk="0">
                  <a:moveTo>
                    <a:pt x="0" y="0"/>
                  </a:moveTo>
                  <a:lnTo>
                    <a:pt x="710" y="60"/>
                  </a:lnTo>
                  <a:lnTo>
                    <a:pt x="71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46"/>
            <p:cNvSpPr/>
            <p:nvPr/>
          </p:nvSpPr>
          <p:spPr>
            <a:xfrm>
              <a:off x="1202157" y="1362942"/>
              <a:ext cx="69537" cy="5949"/>
            </a:xfrm>
            <a:custGeom>
              <a:avLst/>
              <a:gdLst/>
              <a:ahLst/>
              <a:cxnLst/>
              <a:rect l="l" t="t" r="r" b="b"/>
              <a:pathLst>
                <a:path w="713" h="61" extrusionOk="0">
                  <a:moveTo>
                    <a:pt x="0" y="0"/>
                  </a:moveTo>
                  <a:lnTo>
                    <a:pt x="710" y="60"/>
                  </a:lnTo>
                  <a:lnTo>
                    <a:pt x="7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46"/>
            <p:cNvSpPr/>
            <p:nvPr/>
          </p:nvSpPr>
          <p:spPr>
            <a:xfrm>
              <a:off x="1212008" y="1352896"/>
              <a:ext cx="47886" cy="4486"/>
            </a:xfrm>
            <a:custGeom>
              <a:avLst/>
              <a:gdLst/>
              <a:ahLst/>
              <a:cxnLst/>
              <a:rect l="l" t="t" r="r" b="b"/>
              <a:pathLst>
                <a:path w="491" h="46" extrusionOk="0">
                  <a:moveTo>
                    <a:pt x="491" y="0"/>
                  </a:moveTo>
                  <a:lnTo>
                    <a:pt x="1" y="2"/>
                  </a:lnTo>
                  <a:lnTo>
                    <a:pt x="489" y="4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46"/>
            <p:cNvSpPr/>
            <p:nvPr/>
          </p:nvSpPr>
          <p:spPr>
            <a:xfrm>
              <a:off x="1223028" y="1340900"/>
              <a:ext cx="24479" cy="4486"/>
            </a:xfrm>
            <a:custGeom>
              <a:avLst/>
              <a:gdLst/>
              <a:ahLst/>
              <a:cxnLst/>
              <a:rect l="l" t="t" r="r" b="b"/>
              <a:pathLst>
                <a:path w="251" h="46" extrusionOk="0">
                  <a:moveTo>
                    <a:pt x="251" y="1"/>
                  </a:moveTo>
                  <a:lnTo>
                    <a:pt x="1" y="10"/>
                  </a:lnTo>
                  <a:lnTo>
                    <a:pt x="247" y="4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46"/>
            <p:cNvSpPr/>
            <p:nvPr/>
          </p:nvSpPr>
          <p:spPr>
            <a:xfrm>
              <a:off x="1131352" y="1435019"/>
              <a:ext cx="43302" cy="4584"/>
            </a:xfrm>
            <a:custGeom>
              <a:avLst/>
              <a:gdLst/>
              <a:ahLst/>
              <a:cxnLst/>
              <a:rect l="l" t="t" r="r" b="b"/>
              <a:pathLst>
                <a:path w="444" h="47" extrusionOk="0">
                  <a:moveTo>
                    <a:pt x="0" y="0"/>
                  </a:moveTo>
                  <a:lnTo>
                    <a:pt x="442" y="47"/>
                  </a:lnTo>
                  <a:lnTo>
                    <a:pt x="44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46"/>
            <p:cNvSpPr/>
            <p:nvPr/>
          </p:nvSpPr>
          <p:spPr>
            <a:xfrm>
              <a:off x="1141885" y="1424290"/>
              <a:ext cx="49934" cy="4779"/>
            </a:xfrm>
            <a:custGeom>
              <a:avLst/>
              <a:gdLst/>
              <a:ahLst/>
              <a:cxnLst/>
              <a:rect l="l" t="t" r="r" b="b"/>
              <a:pathLst>
                <a:path w="512" h="49" extrusionOk="0">
                  <a:moveTo>
                    <a:pt x="0" y="0"/>
                  </a:moveTo>
                  <a:lnTo>
                    <a:pt x="508" y="49"/>
                  </a:lnTo>
                  <a:lnTo>
                    <a:pt x="51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46"/>
            <p:cNvSpPr/>
            <p:nvPr/>
          </p:nvSpPr>
          <p:spPr>
            <a:xfrm>
              <a:off x="1151443" y="1414537"/>
              <a:ext cx="55981" cy="5267"/>
            </a:xfrm>
            <a:custGeom>
              <a:avLst/>
              <a:gdLst/>
              <a:ahLst/>
              <a:cxnLst/>
              <a:rect l="l" t="t" r="r" b="b"/>
              <a:pathLst>
                <a:path w="574" h="54" extrusionOk="0">
                  <a:moveTo>
                    <a:pt x="1" y="0"/>
                  </a:moveTo>
                  <a:lnTo>
                    <a:pt x="572" y="54"/>
                  </a:lnTo>
                  <a:lnTo>
                    <a:pt x="573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46"/>
            <p:cNvSpPr/>
            <p:nvPr/>
          </p:nvSpPr>
          <p:spPr>
            <a:xfrm>
              <a:off x="1161196" y="1404589"/>
              <a:ext cx="59394" cy="5364"/>
            </a:xfrm>
            <a:custGeom>
              <a:avLst/>
              <a:gdLst/>
              <a:ahLst/>
              <a:cxnLst/>
              <a:rect l="l" t="t" r="r" b="b"/>
              <a:pathLst>
                <a:path w="609" h="55" extrusionOk="0">
                  <a:moveTo>
                    <a:pt x="1" y="1"/>
                  </a:moveTo>
                  <a:lnTo>
                    <a:pt x="606" y="54"/>
                  </a:lnTo>
                  <a:lnTo>
                    <a:pt x="609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46"/>
            <p:cNvSpPr/>
            <p:nvPr/>
          </p:nvSpPr>
          <p:spPr>
            <a:xfrm>
              <a:off x="1172216" y="1393470"/>
              <a:ext cx="64563" cy="5559"/>
            </a:xfrm>
            <a:custGeom>
              <a:avLst/>
              <a:gdLst/>
              <a:ahLst/>
              <a:cxnLst/>
              <a:rect l="l" t="t" r="r" b="b"/>
              <a:pathLst>
                <a:path w="662" h="57" extrusionOk="0">
                  <a:moveTo>
                    <a:pt x="1" y="0"/>
                  </a:moveTo>
                  <a:lnTo>
                    <a:pt x="659" y="57"/>
                  </a:lnTo>
                  <a:lnTo>
                    <a:pt x="662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46"/>
            <p:cNvSpPr/>
            <p:nvPr/>
          </p:nvSpPr>
          <p:spPr>
            <a:xfrm>
              <a:off x="1066399" y="1495879"/>
              <a:ext cx="18433" cy="4291"/>
            </a:xfrm>
            <a:custGeom>
              <a:avLst/>
              <a:gdLst/>
              <a:ahLst/>
              <a:cxnLst/>
              <a:rect l="l" t="t" r="r" b="b"/>
              <a:pathLst>
                <a:path w="189" h="44" extrusionOk="0">
                  <a:moveTo>
                    <a:pt x="189" y="0"/>
                  </a:moveTo>
                  <a:lnTo>
                    <a:pt x="0" y="13"/>
                  </a:lnTo>
                  <a:lnTo>
                    <a:pt x="186" y="4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46"/>
            <p:cNvSpPr/>
            <p:nvPr/>
          </p:nvSpPr>
          <p:spPr>
            <a:xfrm>
              <a:off x="1056159" y="1505925"/>
              <a:ext cx="13459" cy="4486"/>
            </a:xfrm>
            <a:custGeom>
              <a:avLst/>
              <a:gdLst/>
              <a:ahLst/>
              <a:cxnLst/>
              <a:rect l="l" t="t" r="r" b="b"/>
              <a:pathLst>
                <a:path w="138" h="46" extrusionOk="0">
                  <a:moveTo>
                    <a:pt x="137" y="1"/>
                  </a:moveTo>
                  <a:lnTo>
                    <a:pt x="0" y="17"/>
                  </a:lnTo>
                  <a:lnTo>
                    <a:pt x="134" y="46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46"/>
            <p:cNvSpPr/>
            <p:nvPr/>
          </p:nvSpPr>
          <p:spPr>
            <a:xfrm>
              <a:off x="1045918" y="1513435"/>
              <a:ext cx="13264" cy="4389"/>
            </a:xfrm>
            <a:custGeom>
              <a:avLst/>
              <a:gdLst/>
              <a:ahLst/>
              <a:cxnLst/>
              <a:rect l="l" t="t" r="r" b="b"/>
              <a:pathLst>
                <a:path w="136" h="45" extrusionOk="0">
                  <a:moveTo>
                    <a:pt x="136" y="1"/>
                  </a:moveTo>
                  <a:lnTo>
                    <a:pt x="0" y="15"/>
                  </a:lnTo>
                  <a:lnTo>
                    <a:pt x="134" y="4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46"/>
            <p:cNvSpPr/>
            <p:nvPr/>
          </p:nvSpPr>
          <p:spPr>
            <a:xfrm>
              <a:off x="1077030" y="1485346"/>
              <a:ext cx="23602" cy="4486"/>
            </a:xfrm>
            <a:custGeom>
              <a:avLst/>
              <a:gdLst/>
              <a:ahLst/>
              <a:cxnLst/>
              <a:rect l="l" t="t" r="r" b="b"/>
              <a:pathLst>
                <a:path w="242" h="46" extrusionOk="0">
                  <a:moveTo>
                    <a:pt x="241" y="0"/>
                  </a:moveTo>
                  <a:lnTo>
                    <a:pt x="1" y="10"/>
                  </a:lnTo>
                  <a:lnTo>
                    <a:pt x="239" y="4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46"/>
            <p:cNvSpPr/>
            <p:nvPr/>
          </p:nvSpPr>
          <p:spPr>
            <a:xfrm>
              <a:off x="1086490" y="1475885"/>
              <a:ext cx="28283" cy="4486"/>
            </a:xfrm>
            <a:custGeom>
              <a:avLst/>
              <a:gdLst/>
              <a:ahLst/>
              <a:cxnLst/>
              <a:rect l="l" t="t" r="r" b="b"/>
              <a:pathLst>
                <a:path w="290" h="46" extrusionOk="0">
                  <a:moveTo>
                    <a:pt x="289" y="0"/>
                  </a:moveTo>
                  <a:lnTo>
                    <a:pt x="1" y="9"/>
                  </a:lnTo>
                  <a:lnTo>
                    <a:pt x="288" y="4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46"/>
            <p:cNvSpPr/>
            <p:nvPr/>
          </p:nvSpPr>
          <p:spPr>
            <a:xfrm>
              <a:off x="1096438" y="1466132"/>
              <a:ext cx="32964" cy="4486"/>
            </a:xfrm>
            <a:custGeom>
              <a:avLst/>
              <a:gdLst/>
              <a:ahLst/>
              <a:cxnLst/>
              <a:rect l="l" t="t" r="r" b="b"/>
              <a:pathLst>
                <a:path w="338" h="46" extrusionOk="0">
                  <a:moveTo>
                    <a:pt x="337" y="0"/>
                  </a:moveTo>
                  <a:lnTo>
                    <a:pt x="0" y="5"/>
                  </a:lnTo>
                  <a:lnTo>
                    <a:pt x="336" y="4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46"/>
            <p:cNvSpPr/>
            <p:nvPr/>
          </p:nvSpPr>
          <p:spPr>
            <a:xfrm>
              <a:off x="1107263" y="1455306"/>
              <a:ext cx="38621" cy="4486"/>
            </a:xfrm>
            <a:custGeom>
              <a:avLst/>
              <a:gdLst/>
              <a:ahLst/>
              <a:cxnLst/>
              <a:rect l="l" t="t" r="r" b="b"/>
              <a:pathLst>
                <a:path w="396" h="46" extrusionOk="0">
                  <a:moveTo>
                    <a:pt x="396" y="0"/>
                  </a:moveTo>
                  <a:lnTo>
                    <a:pt x="0" y="2"/>
                  </a:lnTo>
                  <a:lnTo>
                    <a:pt x="394" y="45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46"/>
            <p:cNvSpPr/>
            <p:nvPr/>
          </p:nvSpPr>
          <p:spPr>
            <a:xfrm>
              <a:off x="1117211" y="1445357"/>
              <a:ext cx="43107" cy="4682"/>
            </a:xfrm>
            <a:custGeom>
              <a:avLst/>
              <a:gdLst/>
              <a:ahLst/>
              <a:cxnLst/>
              <a:rect l="l" t="t" r="r" b="b"/>
              <a:pathLst>
                <a:path w="442" h="48" extrusionOk="0">
                  <a:moveTo>
                    <a:pt x="0" y="1"/>
                  </a:moveTo>
                  <a:lnTo>
                    <a:pt x="440" y="47"/>
                  </a:lnTo>
                  <a:lnTo>
                    <a:pt x="442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46"/>
            <p:cNvSpPr/>
            <p:nvPr/>
          </p:nvSpPr>
          <p:spPr>
            <a:xfrm>
              <a:off x="1201767" y="770530"/>
              <a:ext cx="162481" cy="412855"/>
            </a:xfrm>
            <a:custGeom>
              <a:avLst/>
              <a:gdLst/>
              <a:ahLst/>
              <a:cxnLst/>
              <a:rect l="l" t="t" r="r" b="b"/>
              <a:pathLst>
                <a:path w="1666" h="4233" extrusionOk="0">
                  <a:moveTo>
                    <a:pt x="851" y="0"/>
                  </a:moveTo>
                  <a:lnTo>
                    <a:pt x="1" y="4233"/>
                  </a:lnTo>
                  <a:lnTo>
                    <a:pt x="1665" y="421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46"/>
            <p:cNvSpPr/>
            <p:nvPr/>
          </p:nvSpPr>
          <p:spPr>
            <a:xfrm>
              <a:off x="1198451" y="767506"/>
              <a:ext cx="169210" cy="418902"/>
            </a:xfrm>
            <a:custGeom>
              <a:avLst/>
              <a:gdLst/>
              <a:ahLst/>
              <a:cxnLst/>
              <a:rect l="l" t="t" r="r" b="b"/>
              <a:pathLst>
                <a:path w="1735" h="4295" extrusionOk="0">
                  <a:moveTo>
                    <a:pt x="885" y="193"/>
                  </a:moveTo>
                  <a:lnTo>
                    <a:pt x="1662" y="4218"/>
                  </a:lnTo>
                  <a:lnTo>
                    <a:pt x="74" y="4231"/>
                  </a:lnTo>
                  <a:lnTo>
                    <a:pt x="74" y="4231"/>
                  </a:lnTo>
                  <a:lnTo>
                    <a:pt x="885" y="193"/>
                  </a:lnTo>
                  <a:close/>
                  <a:moveTo>
                    <a:pt x="888" y="1"/>
                  </a:moveTo>
                  <a:cubicBezTo>
                    <a:pt x="887" y="1"/>
                    <a:pt x="886" y="1"/>
                    <a:pt x="885" y="1"/>
                  </a:cubicBezTo>
                  <a:cubicBezTo>
                    <a:pt x="870" y="1"/>
                    <a:pt x="857" y="10"/>
                    <a:pt x="854" y="25"/>
                  </a:cubicBezTo>
                  <a:lnTo>
                    <a:pt x="3" y="4257"/>
                  </a:lnTo>
                  <a:cubicBezTo>
                    <a:pt x="1" y="4267"/>
                    <a:pt x="4" y="4275"/>
                    <a:pt x="11" y="4283"/>
                  </a:cubicBezTo>
                  <a:cubicBezTo>
                    <a:pt x="15" y="4289"/>
                    <a:pt x="25" y="4294"/>
                    <a:pt x="35" y="4294"/>
                  </a:cubicBezTo>
                  <a:lnTo>
                    <a:pt x="1699" y="4280"/>
                  </a:lnTo>
                  <a:cubicBezTo>
                    <a:pt x="1719" y="4280"/>
                    <a:pt x="1735" y="4262"/>
                    <a:pt x="1730" y="4243"/>
                  </a:cubicBezTo>
                  <a:lnTo>
                    <a:pt x="915" y="25"/>
                  </a:lnTo>
                  <a:cubicBezTo>
                    <a:pt x="912" y="11"/>
                    <a:pt x="901" y="1"/>
                    <a:pt x="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46"/>
            <p:cNvSpPr/>
            <p:nvPr/>
          </p:nvSpPr>
          <p:spPr>
            <a:xfrm>
              <a:off x="1282618" y="770530"/>
              <a:ext cx="5169" cy="413928"/>
            </a:xfrm>
            <a:custGeom>
              <a:avLst/>
              <a:gdLst/>
              <a:ahLst/>
              <a:cxnLst/>
              <a:rect l="l" t="t" r="r" b="b"/>
              <a:pathLst>
                <a:path w="53" h="4244" extrusionOk="0">
                  <a:moveTo>
                    <a:pt x="1" y="0"/>
                  </a:moveTo>
                  <a:lnTo>
                    <a:pt x="10" y="4244"/>
                  </a:lnTo>
                  <a:lnTo>
                    <a:pt x="52" y="424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46"/>
            <p:cNvSpPr/>
            <p:nvPr/>
          </p:nvSpPr>
          <p:spPr>
            <a:xfrm>
              <a:off x="1207814" y="1077855"/>
              <a:ext cx="74316" cy="67492"/>
            </a:xfrm>
            <a:custGeom>
              <a:avLst/>
              <a:gdLst/>
              <a:ahLst/>
              <a:cxnLst/>
              <a:rect l="l" t="t" r="r" b="b"/>
              <a:pathLst>
                <a:path w="762" h="692" extrusionOk="0">
                  <a:moveTo>
                    <a:pt x="761" y="1"/>
                  </a:moveTo>
                  <a:lnTo>
                    <a:pt x="0" y="646"/>
                  </a:lnTo>
                  <a:lnTo>
                    <a:pt x="42" y="691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46"/>
            <p:cNvSpPr/>
            <p:nvPr/>
          </p:nvSpPr>
          <p:spPr>
            <a:xfrm>
              <a:off x="1207911" y="1099117"/>
              <a:ext cx="74316" cy="67395"/>
            </a:xfrm>
            <a:custGeom>
              <a:avLst/>
              <a:gdLst/>
              <a:ahLst/>
              <a:cxnLst/>
              <a:rect l="l" t="t" r="r" b="b"/>
              <a:pathLst>
                <a:path w="762" h="691" extrusionOk="0">
                  <a:moveTo>
                    <a:pt x="762" y="1"/>
                  </a:moveTo>
                  <a:lnTo>
                    <a:pt x="1" y="644"/>
                  </a:lnTo>
                  <a:lnTo>
                    <a:pt x="43" y="691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46"/>
            <p:cNvSpPr/>
            <p:nvPr/>
          </p:nvSpPr>
          <p:spPr>
            <a:xfrm>
              <a:off x="1208107" y="1118136"/>
              <a:ext cx="74316" cy="67492"/>
            </a:xfrm>
            <a:custGeom>
              <a:avLst/>
              <a:gdLst/>
              <a:ahLst/>
              <a:cxnLst/>
              <a:rect l="l" t="t" r="r" b="b"/>
              <a:pathLst>
                <a:path w="762" h="692" extrusionOk="0">
                  <a:moveTo>
                    <a:pt x="762" y="1"/>
                  </a:moveTo>
                  <a:lnTo>
                    <a:pt x="0" y="644"/>
                  </a:lnTo>
                  <a:lnTo>
                    <a:pt x="42" y="691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46"/>
            <p:cNvSpPr/>
            <p:nvPr/>
          </p:nvSpPr>
          <p:spPr>
            <a:xfrm>
              <a:off x="1231025" y="1137837"/>
              <a:ext cx="51592" cy="47401"/>
            </a:xfrm>
            <a:custGeom>
              <a:avLst/>
              <a:gdLst/>
              <a:ahLst/>
              <a:cxnLst/>
              <a:rect l="l" t="t" r="r" b="b"/>
              <a:pathLst>
                <a:path w="529" h="486" extrusionOk="0">
                  <a:moveTo>
                    <a:pt x="528" y="0"/>
                  </a:moveTo>
                  <a:lnTo>
                    <a:pt x="1" y="441"/>
                  </a:lnTo>
                  <a:lnTo>
                    <a:pt x="44" y="48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46"/>
            <p:cNvSpPr/>
            <p:nvPr/>
          </p:nvSpPr>
          <p:spPr>
            <a:xfrm>
              <a:off x="1255407" y="1159684"/>
              <a:ext cx="27503" cy="25163"/>
            </a:xfrm>
            <a:custGeom>
              <a:avLst/>
              <a:gdLst/>
              <a:ahLst/>
              <a:cxnLst/>
              <a:rect l="l" t="t" r="r" b="b"/>
              <a:pathLst>
                <a:path w="282" h="258" extrusionOk="0">
                  <a:moveTo>
                    <a:pt x="281" y="1"/>
                  </a:moveTo>
                  <a:lnTo>
                    <a:pt x="1" y="210"/>
                  </a:lnTo>
                  <a:lnTo>
                    <a:pt x="43" y="257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46"/>
            <p:cNvSpPr/>
            <p:nvPr/>
          </p:nvSpPr>
          <p:spPr>
            <a:xfrm>
              <a:off x="1234244" y="976616"/>
              <a:ext cx="47106" cy="42817"/>
            </a:xfrm>
            <a:custGeom>
              <a:avLst/>
              <a:gdLst/>
              <a:ahLst/>
              <a:cxnLst/>
              <a:rect l="l" t="t" r="r" b="b"/>
              <a:pathLst>
                <a:path w="483" h="439" extrusionOk="0">
                  <a:moveTo>
                    <a:pt x="482" y="0"/>
                  </a:moveTo>
                  <a:lnTo>
                    <a:pt x="0" y="392"/>
                  </a:lnTo>
                  <a:lnTo>
                    <a:pt x="42" y="43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46"/>
            <p:cNvSpPr/>
            <p:nvPr/>
          </p:nvSpPr>
          <p:spPr>
            <a:xfrm>
              <a:off x="1227612" y="997683"/>
              <a:ext cx="53835" cy="48961"/>
            </a:xfrm>
            <a:custGeom>
              <a:avLst/>
              <a:gdLst/>
              <a:ahLst/>
              <a:cxnLst/>
              <a:rect l="l" t="t" r="r" b="b"/>
              <a:pathLst>
                <a:path w="552" h="502" extrusionOk="0">
                  <a:moveTo>
                    <a:pt x="552" y="0"/>
                  </a:moveTo>
                  <a:lnTo>
                    <a:pt x="0" y="455"/>
                  </a:lnTo>
                  <a:lnTo>
                    <a:pt x="42" y="50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46"/>
            <p:cNvSpPr/>
            <p:nvPr/>
          </p:nvSpPr>
          <p:spPr>
            <a:xfrm>
              <a:off x="1221273" y="1016702"/>
              <a:ext cx="60370" cy="54813"/>
            </a:xfrm>
            <a:custGeom>
              <a:avLst/>
              <a:gdLst/>
              <a:ahLst/>
              <a:cxnLst/>
              <a:rect l="l" t="t" r="r" b="b"/>
              <a:pathLst>
                <a:path w="619" h="562" extrusionOk="0">
                  <a:moveTo>
                    <a:pt x="619" y="1"/>
                  </a:moveTo>
                  <a:lnTo>
                    <a:pt x="1" y="515"/>
                  </a:lnTo>
                  <a:lnTo>
                    <a:pt x="43" y="56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46"/>
            <p:cNvSpPr/>
            <p:nvPr/>
          </p:nvSpPr>
          <p:spPr>
            <a:xfrm>
              <a:off x="1217957" y="1036403"/>
              <a:ext cx="63881" cy="57837"/>
            </a:xfrm>
            <a:custGeom>
              <a:avLst/>
              <a:gdLst/>
              <a:ahLst/>
              <a:cxnLst/>
              <a:rect l="l" t="t" r="r" b="b"/>
              <a:pathLst>
                <a:path w="655" h="593" extrusionOk="0">
                  <a:moveTo>
                    <a:pt x="654" y="0"/>
                  </a:moveTo>
                  <a:lnTo>
                    <a:pt x="1" y="547"/>
                  </a:lnTo>
                  <a:lnTo>
                    <a:pt x="43" y="59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46"/>
            <p:cNvSpPr/>
            <p:nvPr/>
          </p:nvSpPr>
          <p:spPr>
            <a:xfrm>
              <a:off x="1212788" y="1058251"/>
              <a:ext cx="69147" cy="62811"/>
            </a:xfrm>
            <a:custGeom>
              <a:avLst/>
              <a:gdLst/>
              <a:ahLst/>
              <a:cxnLst/>
              <a:rect l="l" t="t" r="r" b="b"/>
              <a:pathLst>
                <a:path w="709" h="644" extrusionOk="0">
                  <a:moveTo>
                    <a:pt x="709" y="0"/>
                  </a:moveTo>
                  <a:lnTo>
                    <a:pt x="1" y="597"/>
                  </a:lnTo>
                  <a:lnTo>
                    <a:pt x="43" y="644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46"/>
            <p:cNvSpPr/>
            <p:nvPr/>
          </p:nvSpPr>
          <p:spPr>
            <a:xfrm>
              <a:off x="1263112" y="850702"/>
              <a:ext cx="21066" cy="19507"/>
            </a:xfrm>
            <a:custGeom>
              <a:avLst/>
              <a:gdLst/>
              <a:ahLst/>
              <a:cxnLst/>
              <a:rect l="l" t="t" r="r" b="b"/>
              <a:pathLst>
                <a:path w="216" h="200" extrusionOk="0">
                  <a:moveTo>
                    <a:pt x="215" y="1"/>
                  </a:moveTo>
                  <a:lnTo>
                    <a:pt x="1" y="153"/>
                  </a:lnTo>
                  <a:lnTo>
                    <a:pt x="43" y="19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46"/>
            <p:cNvSpPr/>
            <p:nvPr/>
          </p:nvSpPr>
          <p:spPr>
            <a:xfrm>
              <a:off x="1268183" y="830317"/>
              <a:ext cx="15799" cy="14727"/>
            </a:xfrm>
            <a:custGeom>
              <a:avLst/>
              <a:gdLst/>
              <a:ahLst/>
              <a:cxnLst/>
              <a:rect l="l" t="t" r="r" b="b"/>
              <a:pathLst>
                <a:path w="162" h="151" extrusionOk="0">
                  <a:moveTo>
                    <a:pt x="162" y="0"/>
                  </a:moveTo>
                  <a:lnTo>
                    <a:pt x="0" y="104"/>
                  </a:lnTo>
                  <a:lnTo>
                    <a:pt x="42" y="15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46"/>
            <p:cNvSpPr/>
            <p:nvPr/>
          </p:nvSpPr>
          <p:spPr>
            <a:xfrm>
              <a:off x="1271012" y="812859"/>
              <a:ext cx="15799" cy="14727"/>
            </a:xfrm>
            <a:custGeom>
              <a:avLst/>
              <a:gdLst/>
              <a:ahLst/>
              <a:cxnLst/>
              <a:rect l="l" t="t" r="r" b="b"/>
              <a:pathLst>
                <a:path w="162" h="151" extrusionOk="0">
                  <a:moveTo>
                    <a:pt x="162" y="0"/>
                  </a:moveTo>
                  <a:lnTo>
                    <a:pt x="0" y="103"/>
                  </a:lnTo>
                  <a:lnTo>
                    <a:pt x="42" y="15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46"/>
            <p:cNvSpPr/>
            <p:nvPr/>
          </p:nvSpPr>
          <p:spPr>
            <a:xfrm>
              <a:off x="1257748" y="871964"/>
              <a:ext cx="26527" cy="24383"/>
            </a:xfrm>
            <a:custGeom>
              <a:avLst/>
              <a:gdLst/>
              <a:ahLst/>
              <a:cxnLst/>
              <a:rect l="l" t="t" r="r" b="b"/>
              <a:pathLst>
                <a:path w="272" h="250" extrusionOk="0">
                  <a:moveTo>
                    <a:pt x="272" y="1"/>
                  </a:moveTo>
                  <a:lnTo>
                    <a:pt x="1" y="202"/>
                  </a:lnTo>
                  <a:lnTo>
                    <a:pt x="43" y="249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46"/>
            <p:cNvSpPr/>
            <p:nvPr/>
          </p:nvSpPr>
          <p:spPr>
            <a:xfrm>
              <a:off x="1253262" y="890982"/>
              <a:ext cx="31209" cy="28577"/>
            </a:xfrm>
            <a:custGeom>
              <a:avLst/>
              <a:gdLst/>
              <a:ahLst/>
              <a:cxnLst/>
              <a:rect l="l" t="t" r="r" b="b"/>
              <a:pathLst>
                <a:path w="320" h="293" extrusionOk="0">
                  <a:moveTo>
                    <a:pt x="320" y="1"/>
                  </a:moveTo>
                  <a:lnTo>
                    <a:pt x="0" y="248"/>
                  </a:lnTo>
                  <a:lnTo>
                    <a:pt x="42" y="293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46"/>
            <p:cNvSpPr/>
            <p:nvPr/>
          </p:nvSpPr>
          <p:spPr>
            <a:xfrm>
              <a:off x="1248385" y="910684"/>
              <a:ext cx="36280" cy="33161"/>
            </a:xfrm>
            <a:custGeom>
              <a:avLst/>
              <a:gdLst/>
              <a:ahLst/>
              <a:cxnLst/>
              <a:rect l="l" t="t" r="r" b="b"/>
              <a:pathLst>
                <a:path w="372" h="340" extrusionOk="0">
                  <a:moveTo>
                    <a:pt x="371" y="0"/>
                  </a:moveTo>
                  <a:lnTo>
                    <a:pt x="0" y="292"/>
                  </a:lnTo>
                  <a:lnTo>
                    <a:pt x="42" y="33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46"/>
            <p:cNvSpPr/>
            <p:nvPr/>
          </p:nvSpPr>
          <p:spPr>
            <a:xfrm>
              <a:off x="1242729" y="932531"/>
              <a:ext cx="42034" cy="38525"/>
            </a:xfrm>
            <a:custGeom>
              <a:avLst/>
              <a:gdLst/>
              <a:ahLst/>
              <a:cxnLst/>
              <a:rect l="l" t="t" r="r" b="b"/>
              <a:pathLst>
                <a:path w="431" h="395" extrusionOk="0">
                  <a:moveTo>
                    <a:pt x="431" y="1"/>
                  </a:moveTo>
                  <a:lnTo>
                    <a:pt x="0" y="347"/>
                  </a:lnTo>
                  <a:lnTo>
                    <a:pt x="42" y="39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46"/>
            <p:cNvSpPr/>
            <p:nvPr/>
          </p:nvSpPr>
          <p:spPr>
            <a:xfrm>
              <a:off x="1237950" y="952233"/>
              <a:ext cx="47106" cy="42719"/>
            </a:xfrm>
            <a:custGeom>
              <a:avLst/>
              <a:gdLst/>
              <a:ahLst/>
              <a:cxnLst/>
              <a:rect l="l" t="t" r="r" b="b"/>
              <a:pathLst>
                <a:path w="483" h="438" extrusionOk="0">
                  <a:moveTo>
                    <a:pt x="483" y="0"/>
                  </a:moveTo>
                  <a:lnTo>
                    <a:pt x="1" y="392"/>
                  </a:lnTo>
                  <a:lnTo>
                    <a:pt x="43" y="437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46"/>
            <p:cNvSpPr/>
            <p:nvPr/>
          </p:nvSpPr>
          <p:spPr>
            <a:xfrm>
              <a:off x="1207326" y="1377572"/>
              <a:ext cx="162578" cy="412855"/>
            </a:xfrm>
            <a:custGeom>
              <a:avLst/>
              <a:gdLst/>
              <a:ahLst/>
              <a:cxnLst/>
              <a:rect l="l" t="t" r="r" b="b"/>
              <a:pathLst>
                <a:path w="1667" h="4233" extrusionOk="0">
                  <a:moveTo>
                    <a:pt x="1666" y="0"/>
                  </a:moveTo>
                  <a:lnTo>
                    <a:pt x="0" y="15"/>
                  </a:lnTo>
                  <a:lnTo>
                    <a:pt x="815" y="4233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46"/>
            <p:cNvSpPr/>
            <p:nvPr/>
          </p:nvSpPr>
          <p:spPr>
            <a:xfrm>
              <a:off x="1204010" y="1374549"/>
              <a:ext cx="169210" cy="419000"/>
            </a:xfrm>
            <a:custGeom>
              <a:avLst/>
              <a:gdLst/>
              <a:ahLst/>
              <a:cxnLst/>
              <a:rect l="l" t="t" r="r" b="b"/>
              <a:pathLst>
                <a:path w="1735" h="4296" extrusionOk="0">
                  <a:moveTo>
                    <a:pt x="1662" y="64"/>
                  </a:moveTo>
                  <a:lnTo>
                    <a:pt x="850" y="4102"/>
                  </a:lnTo>
                  <a:lnTo>
                    <a:pt x="73" y="77"/>
                  </a:lnTo>
                  <a:lnTo>
                    <a:pt x="1662" y="64"/>
                  </a:lnTo>
                  <a:close/>
                  <a:moveTo>
                    <a:pt x="1700" y="1"/>
                  </a:moveTo>
                  <a:lnTo>
                    <a:pt x="34" y="14"/>
                  </a:lnTo>
                  <a:cubicBezTo>
                    <a:pt x="15" y="15"/>
                    <a:pt x="0" y="33"/>
                    <a:pt x="4" y="52"/>
                  </a:cubicBezTo>
                  <a:lnTo>
                    <a:pt x="818" y="4270"/>
                  </a:lnTo>
                  <a:cubicBezTo>
                    <a:pt x="821" y="4285"/>
                    <a:pt x="834" y="4294"/>
                    <a:pt x="849" y="4296"/>
                  </a:cubicBezTo>
                  <a:cubicBezTo>
                    <a:pt x="865" y="4294"/>
                    <a:pt x="876" y="4285"/>
                    <a:pt x="879" y="4270"/>
                  </a:cubicBezTo>
                  <a:lnTo>
                    <a:pt x="1731" y="38"/>
                  </a:lnTo>
                  <a:cubicBezTo>
                    <a:pt x="1734" y="19"/>
                    <a:pt x="1720" y="1"/>
                    <a:pt x="1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46"/>
            <p:cNvSpPr/>
            <p:nvPr/>
          </p:nvSpPr>
          <p:spPr>
            <a:xfrm>
              <a:off x="1283885" y="1376499"/>
              <a:ext cx="4974" cy="413928"/>
            </a:xfrm>
            <a:custGeom>
              <a:avLst/>
              <a:gdLst/>
              <a:ahLst/>
              <a:cxnLst/>
              <a:rect l="l" t="t" r="r" b="b"/>
              <a:pathLst>
                <a:path w="51" h="4244" extrusionOk="0">
                  <a:moveTo>
                    <a:pt x="1" y="0"/>
                  </a:moveTo>
                  <a:lnTo>
                    <a:pt x="10" y="4244"/>
                  </a:lnTo>
                  <a:lnTo>
                    <a:pt x="51" y="424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46"/>
            <p:cNvSpPr/>
            <p:nvPr/>
          </p:nvSpPr>
          <p:spPr>
            <a:xfrm>
              <a:off x="1289444" y="1415610"/>
              <a:ext cx="74511" cy="67492"/>
            </a:xfrm>
            <a:custGeom>
              <a:avLst/>
              <a:gdLst/>
              <a:ahLst/>
              <a:cxnLst/>
              <a:rect l="l" t="t" r="r" b="b"/>
              <a:pathLst>
                <a:path w="764" h="692" extrusionOk="0">
                  <a:moveTo>
                    <a:pt x="721" y="1"/>
                  </a:moveTo>
                  <a:lnTo>
                    <a:pt x="0" y="691"/>
                  </a:lnTo>
                  <a:lnTo>
                    <a:pt x="763" y="46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46"/>
            <p:cNvSpPr/>
            <p:nvPr/>
          </p:nvSpPr>
          <p:spPr>
            <a:xfrm>
              <a:off x="1289249" y="1394445"/>
              <a:ext cx="74316" cy="67395"/>
            </a:xfrm>
            <a:custGeom>
              <a:avLst/>
              <a:gdLst/>
              <a:ahLst/>
              <a:cxnLst/>
              <a:rect l="l" t="t" r="r" b="b"/>
              <a:pathLst>
                <a:path w="762" h="691" extrusionOk="0">
                  <a:moveTo>
                    <a:pt x="720" y="0"/>
                  </a:moveTo>
                  <a:lnTo>
                    <a:pt x="1" y="690"/>
                  </a:lnTo>
                  <a:lnTo>
                    <a:pt x="762" y="47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46"/>
            <p:cNvSpPr/>
            <p:nvPr/>
          </p:nvSpPr>
          <p:spPr>
            <a:xfrm>
              <a:off x="1289054" y="1375329"/>
              <a:ext cx="74413" cy="67492"/>
            </a:xfrm>
            <a:custGeom>
              <a:avLst/>
              <a:gdLst/>
              <a:ahLst/>
              <a:cxnLst/>
              <a:rect l="l" t="t" r="r" b="b"/>
              <a:pathLst>
                <a:path w="763" h="692" extrusionOk="0">
                  <a:moveTo>
                    <a:pt x="720" y="1"/>
                  </a:moveTo>
                  <a:lnTo>
                    <a:pt x="1" y="691"/>
                  </a:lnTo>
                  <a:lnTo>
                    <a:pt x="762" y="48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46"/>
            <p:cNvSpPr/>
            <p:nvPr/>
          </p:nvSpPr>
          <p:spPr>
            <a:xfrm>
              <a:off x="1288957" y="1375719"/>
              <a:ext cx="51495" cy="47401"/>
            </a:xfrm>
            <a:custGeom>
              <a:avLst/>
              <a:gdLst/>
              <a:ahLst/>
              <a:cxnLst/>
              <a:rect l="l" t="t" r="r" b="b"/>
              <a:pathLst>
                <a:path w="528" h="486" extrusionOk="0">
                  <a:moveTo>
                    <a:pt x="486" y="0"/>
                  </a:moveTo>
                  <a:lnTo>
                    <a:pt x="0" y="486"/>
                  </a:lnTo>
                  <a:lnTo>
                    <a:pt x="528" y="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46"/>
            <p:cNvSpPr/>
            <p:nvPr/>
          </p:nvSpPr>
          <p:spPr>
            <a:xfrm>
              <a:off x="1288762" y="1376109"/>
              <a:ext cx="27503" cy="25163"/>
            </a:xfrm>
            <a:custGeom>
              <a:avLst/>
              <a:gdLst/>
              <a:ahLst/>
              <a:cxnLst/>
              <a:rect l="l" t="t" r="r" b="b"/>
              <a:pathLst>
                <a:path w="282" h="258" extrusionOk="0">
                  <a:moveTo>
                    <a:pt x="239" y="1"/>
                  </a:moveTo>
                  <a:lnTo>
                    <a:pt x="1" y="257"/>
                  </a:lnTo>
                  <a:lnTo>
                    <a:pt x="281" y="4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46"/>
            <p:cNvSpPr/>
            <p:nvPr/>
          </p:nvSpPr>
          <p:spPr>
            <a:xfrm>
              <a:off x="1290322" y="1541524"/>
              <a:ext cx="47203" cy="42817"/>
            </a:xfrm>
            <a:custGeom>
              <a:avLst/>
              <a:gdLst/>
              <a:ahLst/>
              <a:cxnLst/>
              <a:rect l="l" t="t" r="r" b="b"/>
              <a:pathLst>
                <a:path w="484" h="439" extrusionOk="0">
                  <a:moveTo>
                    <a:pt x="441" y="0"/>
                  </a:moveTo>
                  <a:lnTo>
                    <a:pt x="1" y="439"/>
                  </a:lnTo>
                  <a:lnTo>
                    <a:pt x="483" y="4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46"/>
            <p:cNvSpPr/>
            <p:nvPr/>
          </p:nvSpPr>
          <p:spPr>
            <a:xfrm>
              <a:off x="1290225" y="1514313"/>
              <a:ext cx="53738" cy="48961"/>
            </a:xfrm>
            <a:custGeom>
              <a:avLst/>
              <a:gdLst/>
              <a:ahLst/>
              <a:cxnLst/>
              <a:rect l="l" t="t" r="r" b="b"/>
              <a:pathLst>
                <a:path w="551" h="502" extrusionOk="0">
                  <a:moveTo>
                    <a:pt x="508" y="0"/>
                  </a:moveTo>
                  <a:lnTo>
                    <a:pt x="0" y="502"/>
                  </a:lnTo>
                  <a:lnTo>
                    <a:pt x="550" y="4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46"/>
            <p:cNvSpPr/>
            <p:nvPr/>
          </p:nvSpPr>
          <p:spPr>
            <a:xfrm>
              <a:off x="1290030" y="1489442"/>
              <a:ext cx="60174" cy="54813"/>
            </a:xfrm>
            <a:custGeom>
              <a:avLst/>
              <a:gdLst/>
              <a:ahLst/>
              <a:cxnLst/>
              <a:rect l="l" t="t" r="r" b="b"/>
              <a:pathLst>
                <a:path w="617" h="562" extrusionOk="0">
                  <a:moveTo>
                    <a:pt x="575" y="0"/>
                  </a:moveTo>
                  <a:lnTo>
                    <a:pt x="1" y="561"/>
                  </a:lnTo>
                  <a:lnTo>
                    <a:pt x="1" y="561"/>
                  </a:lnTo>
                  <a:lnTo>
                    <a:pt x="617" y="47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46"/>
            <p:cNvSpPr/>
            <p:nvPr/>
          </p:nvSpPr>
          <p:spPr>
            <a:xfrm>
              <a:off x="1289737" y="1466717"/>
              <a:ext cx="63783" cy="57837"/>
            </a:xfrm>
            <a:custGeom>
              <a:avLst/>
              <a:gdLst/>
              <a:ahLst/>
              <a:cxnLst/>
              <a:rect l="l" t="t" r="r" b="b"/>
              <a:pathLst>
                <a:path w="654" h="593" extrusionOk="0">
                  <a:moveTo>
                    <a:pt x="612" y="1"/>
                  </a:moveTo>
                  <a:lnTo>
                    <a:pt x="0" y="593"/>
                  </a:lnTo>
                  <a:lnTo>
                    <a:pt x="0" y="593"/>
                  </a:lnTo>
                  <a:lnTo>
                    <a:pt x="654" y="48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46"/>
            <p:cNvSpPr/>
            <p:nvPr/>
          </p:nvSpPr>
          <p:spPr>
            <a:xfrm>
              <a:off x="1289542" y="1439895"/>
              <a:ext cx="69342" cy="62811"/>
            </a:xfrm>
            <a:custGeom>
              <a:avLst/>
              <a:gdLst/>
              <a:ahLst/>
              <a:cxnLst/>
              <a:rect l="l" t="t" r="r" b="b"/>
              <a:pathLst>
                <a:path w="711" h="644" extrusionOk="0">
                  <a:moveTo>
                    <a:pt x="669" y="0"/>
                  </a:moveTo>
                  <a:lnTo>
                    <a:pt x="1" y="644"/>
                  </a:lnTo>
                  <a:lnTo>
                    <a:pt x="710" y="47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46"/>
            <p:cNvSpPr/>
            <p:nvPr/>
          </p:nvSpPr>
          <p:spPr>
            <a:xfrm>
              <a:off x="1287396" y="1690749"/>
              <a:ext cx="21163" cy="19506"/>
            </a:xfrm>
            <a:custGeom>
              <a:avLst/>
              <a:gdLst/>
              <a:ahLst/>
              <a:cxnLst/>
              <a:rect l="l" t="t" r="r" b="b"/>
              <a:pathLst>
                <a:path w="217" h="200" extrusionOk="0">
                  <a:moveTo>
                    <a:pt x="174" y="1"/>
                  </a:moveTo>
                  <a:lnTo>
                    <a:pt x="0" y="199"/>
                  </a:lnTo>
                  <a:lnTo>
                    <a:pt x="216" y="47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46"/>
            <p:cNvSpPr/>
            <p:nvPr/>
          </p:nvSpPr>
          <p:spPr>
            <a:xfrm>
              <a:off x="1287689" y="1715912"/>
              <a:ext cx="15799" cy="14727"/>
            </a:xfrm>
            <a:custGeom>
              <a:avLst/>
              <a:gdLst/>
              <a:ahLst/>
              <a:cxnLst/>
              <a:rect l="l" t="t" r="r" b="b"/>
              <a:pathLst>
                <a:path w="162" h="151" extrusionOk="0">
                  <a:moveTo>
                    <a:pt x="120" y="1"/>
                  </a:moveTo>
                  <a:lnTo>
                    <a:pt x="0" y="151"/>
                  </a:lnTo>
                  <a:lnTo>
                    <a:pt x="162" y="4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46"/>
            <p:cNvSpPr/>
            <p:nvPr/>
          </p:nvSpPr>
          <p:spPr>
            <a:xfrm>
              <a:off x="1284861" y="1733566"/>
              <a:ext cx="15799" cy="1453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20" y="0"/>
                  </a:moveTo>
                  <a:lnTo>
                    <a:pt x="0" y="149"/>
                  </a:lnTo>
                  <a:lnTo>
                    <a:pt x="0" y="149"/>
                  </a:lnTo>
                  <a:lnTo>
                    <a:pt x="162" y="4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46"/>
            <p:cNvSpPr/>
            <p:nvPr/>
          </p:nvSpPr>
          <p:spPr>
            <a:xfrm>
              <a:off x="1287201" y="1664610"/>
              <a:ext cx="26527" cy="24383"/>
            </a:xfrm>
            <a:custGeom>
              <a:avLst/>
              <a:gdLst/>
              <a:ahLst/>
              <a:cxnLst/>
              <a:rect l="l" t="t" r="r" b="b"/>
              <a:pathLst>
                <a:path w="272" h="250" extrusionOk="0">
                  <a:moveTo>
                    <a:pt x="230" y="1"/>
                  </a:moveTo>
                  <a:lnTo>
                    <a:pt x="1" y="249"/>
                  </a:lnTo>
                  <a:lnTo>
                    <a:pt x="272" y="48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46"/>
            <p:cNvSpPr/>
            <p:nvPr/>
          </p:nvSpPr>
          <p:spPr>
            <a:xfrm>
              <a:off x="1287006" y="1641398"/>
              <a:ext cx="31404" cy="28577"/>
            </a:xfrm>
            <a:custGeom>
              <a:avLst/>
              <a:gdLst/>
              <a:ahLst/>
              <a:cxnLst/>
              <a:rect l="l" t="t" r="r" b="b"/>
              <a:pathLst>
                <a:path w="322" h="293" extrusionOk="0">
                  <a:moveTo>
                    <a:pt x="280" y="0"/>
                  </a:moveTo>
                  <a:lnTo>
                    <a:pt x="1" y="292"/>
                  </a:lnTo>
                  <a:lnTo>
                    <a:pt x="322" y="4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46"/>
            <p:cNvSpPr/>
            <p:nvPr/>
          </p:nvSpPr>
          <p:spPr>
            <a:xfrm>
              <a:off x="1286909" y="1617112"/>
              <a:ext cx="36378" cy="33161"/>
            </a:xfrm>
            <a:custGeom>
              <a:avLst/>
              <a:gdLst/>
              <a:ahLst/>
              <a:cxnLst/>
              <a:rect l="l" t="t" r="r" b="b"/>
              <a:pathLst>
                <a:path w="373" h="340" extrusionOk="0">
                  <a:moveTo>
                    <a:pt x="331" y="1"/>
                  </a:moveTo>
                  <a:lnTo>
                    <a:pt x="0" y="340"/>
                  </a:lnTo>
                  <a:lnTo>
                    <a:pt x="373" y="48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46"/>
            <p:cNvSpPr/>
            <p:nvPr/>
          </p:nvSpPr>
          <p:spPr>
            <a:xfrm>
              <a:off x="1286714" y="1590095"/>
              <a:ext cx="42132" cy="38330"/>
            </a:xfrm>
            <a:custGeom>
              <a:avLst/>
              <a:gdLst/>
              <a:ahLst/>
              <a:cxnLst/>
              <a:rect l="l" t="t" r="r" b="b"/>
              <a:pathLst>
                <a:path w="432" h="393" extrusionOk="0">
                  <a:moveTo>
                    <a:pt x="389" y="0"/>
                  </a:moveTo>
                  <a:lnTo>
                    <a:pt x="1" y="392"/>
                  </a:lnTo>
                  <a:lnTo>
                    <a:pt x="431" y="46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46"/>
            <p:cNvSpPr/>
            <p:nvPr/>
          </p:nvSpPr>
          <p:spPr>
            <a:xfrm>
              <a:off x="1286616" y="1566005"/>
              <a:ext cx="46911" cy="42719"/>
            </a:xfrm>
            <a:custGeom>
              <a:avLst/>
              <a:gdLst/>
              <a:ahLst/>
              <a:cxnLst/>
              <a:rect l="l" t="t" r="r" b="b"/>
              <a:pathLst>
                <a:path w="481" h="438" extrusionOk="0">
                  <a:moveTo>
                    <a:pt x="439" y="1"/>
                  </a:moveTo>
                  <a:lnTo>
                    <a:pt x="0" y="438"/>
                  </a:lnTo>
                  <a:lnTo>
                    <a:pt x="481" y="46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46"/>
            <p:cNvSpPr/>
            <p:nvPr/>
          </p:nvSpPr>
          <p:spPr>
            <a:xfrm>
              <a:off x="1381705" y="1197722"/>
              <a:ext cx="412931" cy="162489"/>
            </a:xfrm>
            <a:custGeom>
              <a:avLst/>
              <a:gdLst/>
              <a:ahLst/>
              <a:cxnLst/>
              <a:rect l="l" t="t" r="r" b="b"/>
              <a:pathLst>
                <a:path w="4234" h="1666" extrusionOk="0">
                  <a:moveTo>
                    <a:pt x="1" y="1"/>
                  </a:moveTo>
                  <a:lnTo>
                    <a:pt x="15" y="1665"/>
                  </a:lnTo>
                  <a:lnTo>
                    <a:pt x="4233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46"/>
            <p:cNvSpPr/>
            <p:nvPr/>
          </p:nvSpPr>
          <p:spPr>
            <a:xfrm>
              <a:off x="1378585" y="1194699"/>
              <a:ext cx="419466" cy="168634"/>
            </a:xfrm>
            <a:custGeom>
              <a:avLst/>
              <a:gdLst/>
              <a:ahLst/>
              <a:cxnLst/>
              <a:rect l="l" t="t" r="r" b="b"/>
              <a:pathLst>
                <a:path w="4301" h="1729" extrusionOk="0">
                  <a:moveTo>
                    <a:pt x="65" y="71"/>
                  </a:moveTo>
                  <a:lnTo>
                    <a:pt x="4102" y="882"/>
                  </a:lnTo>
                  <a:lnTo>
                    <a:pt x="78" y="1659"/>
                  </a:lnTo>
                  <a:lnTo>
                    <a:pt x="65" y="71"/>
                  </a:lnTo>
                  <a:close/>
                  <a:moveTo>
                    <a:pt x="33" y="1"/>
                  </a:moveTo>
                  <a:cubicBezTo>
                    <a:pt x="25" y="1"/>
                    <a:pt x="18" y="3"/>
                    <a:pt x="12" y="8"/>
                  </a:cubicBezTo>
                  <a:cubicBezTo>
                    <a:pt x="5" y="14"/>
                    <a:pt x="1" y="22"/>
                    <a:pt x="1" y="32"/>
                  </a:cubicBezTo>
                  <a:lnTo>
                    <a:pt x="15" y="1696"/>
                  </a:lnTo>
                  <a:cubicBezTo>
                    <a:pt x="15" y="1706"/>
                    <a:pt x="20" y="1716"/>
                    <a:pt x="26" y="1721"/>
                  </a:cubicBezTo>
                  <a:cubicBezTo>
                    <a:pt x="33" y="1725"/>
                    <a:pt x="39" y="1729"/>
                    <a:pt x="47" y="1729"/>
                  </a:cubicBezTo>
                  <a:lnTo>
                    <a:pt x="54" y="1727"/>
                  </a:lnTo>
                  <a:lnTo>
                    <a:pt x="4272" y="913"/>
                  </a:lnTo>
                  <a:cubicBezTo>
                    <a:pt x="4301" y="903"/>
                    <a:pt x="4301" y="861"/>
                    <a:pt x="4272" y="851"/>
                  </a:cubicBezTo>
                  <a:lnTo>
                    <a:pt x="39" y="1"/>
                  </a:lnTo>
                  <a:cubicBezTo>
                    <a:pt x="37" y="1"/>
                    <a:pt x="35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46"/>
            <p:cNvSpPr/>
            <p:nvPr/>
          </p:nvSpPr>
          <p:spPr>
            <a:xfrm>
              <a:off x="1380535" y="1278772"/>
              <a:ext cx="414102" cy="4974"/>
            </a:xfrm>
            <a:custGeom>
              <a:avLst/>
              <a:gdLst/>
              <a:ahLst/>
              <a:cxnLst/>
              <a:rect l="l" t="t" r="r" b="b"/>
              <a:pathLst>
                <a:path w="4246" h="51" extrusionOk="0">
                  <a:moveTo>
                    <a:pt x="4245" y="1"/>
                  </a:moveTo>
                  <a:lnTo>
                    <a:pt x="0" y="9"/>
                  </a:lnTo>
                  <a:lnTo>
                    <a:pt x="0" y="51"/>
                  </a:lnTo>
                  <a:lnTo>
                    <a:pt x="4245" y="41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46"/>
            <p:cNvSpPr/>
            <p:nvPr/>
          </p:nvSpPr>
          <p:spPr>
            <a:xfrm>
              <a:off x="1419644" y="1203769"/>
              <a:ext cx="67392" cy="74320"/>
            </a:xfrm>
            <a:custGeom>
              <a:avLst/>
              <a:gdLst/>
              <a:ahLst/>
              <a:cxnLst/>
              <a:rect l="l" t="t" r="r" b="b"/>
              <a:pathLst>
                <a:path w="691" h="762" extrusionOk="0">
                  <a:moveTo>
                    <a:pt x="47" y="0"/>
                  </a:moveTo>
                  <a:lnTo>
                    <a:pt x="1" y="42"/>
                  </a:lnTo>
                  <a:lnTo>
                    <a:pt x="691" y="76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46"/>
            <p:cNvSpPr/>
            <p:nvPr/>
          </p:nvSpPr>
          <p:spPr>
            <a:xfrm>
              <a:off x="1398578" y="1203867"/>
              <a:ext cx="67392" cy="74515"/>
            </a:xfrm>
            <a:custGeom>
              <a:avLst/>
              <a:gdLst/>
              <a:ahLst/>
              <a:cxnLst/>
              <a:rect l="l" t="t" r="r" b="b"/>
              <a:pathLst>
                <a:path w="691" h="764" extrusionOk="0">
                  <a:moveTo>
                    <a:pt x="47" y="1"/>
                  </a:moveTo>
                  <a:lnTo>
                    <a:pt x="0" y="43"/>
                  </a:lnTo>
                  <a:lnTo>
                    <a:pt x="691" y="764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46"/>
            <p:cNvSpPr/>
            <p:nvPr/>
          </p:nvSpPr>
          <p:spPr>
            <a:xfrm>
              <a:off x="1379560" y="1204062"/>
              <a:ext cx="67392" cy="74515"/>
            </a:xfrm>
            <a:custGeom>
              <a:avLst/>
              <a:gdLst/>
              <a:ahLst/>
              <a:cxnLst/>
              <a:rect l="l" t="t" r="r" b="b"/>
              <a:pathLst>
                <a:path w="691" h="764" extrusionOk="0">
                  <a:moveTo>
                    <a:pt x="47" y="0"/>
                  </a:moveTo>
                  <a:lnTo>
                    <a:pt x="0" y="42"/>
                  </a:lnTo>
                  <a:lnTo>
                    <a:pt x="691" y="763"/>
                  </a:lnTo>
                  <a:lnTo>
                    <a:pt x="691" y="76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46"/>
            <p:cNvSpPr/>
            <p:nvPr/>
          </p:nvSpPr>
          <p:spPr>
            <a:xfrm>
              <a:off x="1379657" y="1226982"/>
              <a:ext cx="47691" cy="51692"/>
            </a:xfrm>
            <a:custGeom>
              <a:avLst/>
              <a:gdLst/>
              <a:ahLst/>
              <a:cxnLst/>
              <a:rect l="l" t="t" r="r" b="b"/>
              <a:pathLst>
                <a:path w="489" h="530" extrusionOk="0">
                  <a:moveTo>
                    <a:pt x="48" y="1"/>
                  </a:moveTo>
                  <a:lnTo>
                    <a:pt x="1" y="44"/>
                  </a:lnTo>
                  <a:lnTo>
                    <a:pt x="488" y="530"/>
                  </a:lnTo>
                  <a:lnTo>
                    <a:pt x="488" y="530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46"/>
            <p:cNvSpPr/>
            <p:nvPr/>
          </p:nvSpPr>
          <p:spPr>
            <a:xfrm>
              <a:off x="1380145" y="1251365"/>
              <a:ext cx="25260" cy="27504"/>
            </a:xfrm>
            <a:custGeom>
              <a:avLst/>
              <a:gdLst/>
              <a:ahLst/>
              <a:cxnLst/>
              <a:rect l="l" t="t" r="r" b="b"/>
              <a:pathLst>
                <a:path w="259" h="282" extrusionOk="0">
                  <a:moveTo>
                    <a:pt x="48" y="1"/>
                  </a:moveTo>
                  <a:lnTo>
                    <a:pt x="1" y="43"/>
                  </a:lnTo>
                  <a:lnTo>
                    <a:pt x="259" y="282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46"/>
            <p:cNvSpPr/>
            <p:nvPr/>
          </p:nvSpPr>
          <p:spPr>
            <a:xfrm>
              <a:off x="1545649" y="1230200"/>
              <a:ext cx="42912" cy="47108"/>
            </a:xfrm>
            <a:custGeom>
              <a:avLst/>
              <a:gdLst/>
              <a:ahLst/>
              <a:cxnLst/>
              <a:rect l="l" t="t" r="r" b="b"/>
              <a:pathLst>
                <a:path w="440" h="483" extrusionOk="0">
                  <a:moveTo>
                    <a:pt x="47" y="0"/>
                  </a:moveTo>
                  <a:lnTo>
                    <a:pt x="1" y="42"/>
                  </a:lnTo>
                  <a:lnTo>
                    <a:pt x="439" y="48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46"/>
            <p:cNvSpPr/>
            <p:nvPr/>
          </p:nvSpPr>
          <p:spPr>
            <a:xfrm>
              <a:off x="1518439" y="1223568"/>
              <a:ext cx="48861" cy="53935"/>
            </a:xfrm>
            <a:custGeom>
              <a:avLst/>
              <a:gdLst/>
              <a:ahLst/>
              <a:cxnLst/>
              <a:rect l="l" t="t" r="r" b="b"/>
              <a:pathLst>
                <a:path w="501" h="553" extrusionOk="0">
                  <a:moveTo>
                    <a:pt x="47" y="0"/>
                  </a:moveTo>
                  <a:lnTo>
                    <a:pt x="0" y="42"/>
                  </a:lnTo>
                  <a:lnTo>
                    <a:pt x="500" y="55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46"/>
            <p:cNvSpPr/>
            <p:nvPr/>
          </p:nvSpPr>
          <p:spPr>
            <a:xfrm>
              <a:off x="1493570" y="1217229"/>
              <a:ext cx="54810" cy="60373"/>
            </a:xfrm>
            <a:custGeom>
              <a:avLst/>
              <a:gdLst/>
              <a:ahLst/>
              <a:cxnLst/>
              <a:rect l="l" t="t" r="r" b="b"/>
              <a:pathLst>
                <a:path w="562" h="619" extrusionOk="0">
                  <a:moveTo>
                    <a:pt x="47" y="1"/>
                  </a:moveTo>
                  <a:lnTo>
                    <a:pt x="1" y="43"/>
                  </a:lnTo>
                  <a:lnTo>
                    <a:pt x="562" y="61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46"/>
            <p:cNvSpPr/>
            <p:nvPr/>
          </p:nvSpPr>
          <p:spPr>
            <a:xfrm>
              <a:off x="1470748" y="1214108"/>
              <a:ext cx="58029" cy="63689"/>
            </a:xfrm>
            <a:custGeom>
              <a:avLst/>
              <a:gdLst/>
              <a:ahLst/>
              <a:cxnLst/>
              <a:rect l="l" t="t" r="r" b="b"/>
              <a:pathLst>
                <a:path w="595" h="653" extrusionOk="0">
                  <a:moveTo>
                    <a:pt x="48" y="1"/>
                  </a:moveTo>
                  <a:lnTo>
                    <a:pt x="1" y="43"/>
                  </a:lnTo>
                  <a:lnTo>
                    <a:pt x="594" y="652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46"/>
            <p:cNvSpPr/>
            <p:nvPr/>
          </p:nvSpPr>
          <p:spPr>
            <a:xfrm>
              <a:off x="1444026" y="1208743"/>
              <a:ext cx="62710" cy="69151"/>
            </a:xfrm>
            <a:custGeom>
              <a:avLst/>
              <a:gdLst/>
              <a:ahLst/>
              <a:cxnLst/>
              <a:rect l="l" t="t" r="r" b="b"/>
              <a:pathLst>
                <a:path w="643" h="709" extrusionOk="0">
                  <a:moveTo>
                    <a:pt x="47" y="1"/>
                  </a:moveTo>
                  <a:lnTo>
                    <a:pt x="1" y="43"/>
                  </a:lnTo>
                  <a:lnTo>
                    <a:pt x="643" y="709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46"/>
            <p:cNvSpPr/>
            <p:nvPr/>
          </p:nvSpPr>
          <p:spPr>
            <a:xfrm>
              <a:off x="1694769" y="1259070"/>
              <a:ext cx="19408" cy="21067"/>
            </a:xfrm>
            <a:custGeom>
              <a:avLst/>
              <a:gdLst/>
              <a:ahLst/>
              <a:cxnLst/>
              <a:rect l="l" t="t" r="r" b="b"/>
              <a:pathLst>
                <a:path w="199" h="216" extrusionOk="0">
                  <a:moveTo>
                    <a:pt x="47" y="1"/>
                  </a:moveTo>
                  <a:lnTo>
                    <a:pt x="1" y="43"/>
                  </a:lnTo>
                  <a:lnTo>
                    <a:pt x="199" y="21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46"/>
            <p:cNvSpPr/>
            <p:nvPr/>
          </p:nvSpPr>
          <p:spPr>
            <a:xfrm>
              <a:off x="1720126" y="1264142"/>
              <a:ext cx="14727" cy="15800"/>
            </a:xfrm>
            <a:custGeom>
              <a:avLst/>
              <a:gdLst/>
              <a:ahLst/>
              <a:cxnLst/>
              <a:rect l="l" t="t" r="r" b="b"/>
              <a:pathLst>
                <a:path w="151" h="162" extrusionOk="0">
                  <a:moveTo>
                    <a:pt x="47" y="1"/>
                  </a:moveTo>
                  <a:lnTo>
                    <a:pt x="0" y="43"/>
                  </a:lnTo>
                  <a:lnTo>
                    <a:pt x="150" y="16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46"/>
            <p:cNvSpPr/>
            <p:nvPr/>
          </p:nvSpPr>
          <p:spPr>
            <a:xfrm>
              <a:off x="1737583" y="1266970"/>
              <a:ext cx="14727" cy="15800"/>
            </a:xfrm>
            <a:custGeom>
              <a:avLst/>
              <a:gdLst/>
              <a:ahLst/>
              <a:cxnLst/>
              <a:rect l="l" t="t" r="r" b="b"/>
              <a:pathLst>
                <a:path w="151" h="162" extrusionOk="0">
                  <a:moveTo>
                    <a:pt x="47" y="1"/>
                  </a:moveTo>
                  <a:lnTo>
                    <a:pt x="0" y="43"/>
                  </a:lnTo>
                  <a:lnTo>
                    <a:pt x="150" y="16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46"/>
            <p:cNvSpPr/>
            <p:nvPr/>
          </p:nvSpPr>
          <p:spPr>
            <a:xfrm>
              <a:off x="1668826" y="1253901"/>
              <a:ext cx="24284" cy="26431"/>
            </a:xfrm>
            <a:custGeom>
              <a:avLst/>
              <a:gdLst/>
              <a:ahLst/>
              <a:cxnLst/>
              <a:rect l="l" t="t" r="r" b="b"/>
              <a:pathLst>
                <a:path w="249" h="271" extrusionOk="0">
                  <a:moveTo>
                    <a:pt x="47" y="1"/>
                  </a:moveTo>
                  <a:lnTo>
                    <a:pt x="0" y="43"/>
                  </a:lnTo>
                  <a:lnTo>
                    <a:pt x="249" y="27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46"/>
            <p:cNvSpPr/>
            <p:nvPr/>
          </p:nvSpPr>
          <p:spPr>
            <a:xfrm>
              <a:off x="1645420" y="1249219"/>
              <a:ext cx="28673" cy="31210"/>
            </a:xfrm>
            <a:custGeom>
              <a:avLst/>
              <a:gdLst/>
              <a:ahLst/>
              <a:cxnLst/>
              <a:rect l="l" t="t" r="r" b="b"/>
              <a:pathLst>
                <a:path w="294" h="320" extrusionOk="0">
                  <a:moveTo>
                    <a:pt x="47" y="0"/>
                  </a:moveTo>
                  <a:lnTo>
                    <a:pt x="0" y="42"/>
                  </a:lnTo>
                  <a:lnTo>
                    <a:pt x="294" y="32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46"/>
            <p:cNvSpPr/>
            <p:nvPr/>
          </p:nvSpPr>
          <p:spPr>
            <a:xfrm>
              <a:off x="1621135" y="1244343"/>
              <a:ext cx="33257" cy="36380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47" y="0"/>
                  </a:moveTo>
                  <a:lnTo>
                    <a:pt x="1" y="42"/>
                  </a:lnTo>
                  <a:lnTo>
                    <a:pt x="341" y="37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46"/>
            <p:cNvSpPr/>
            <p:nvPr/>
          </p:nvSpPr>
          <p:spPr>
            <a:xfrm>
              <a:off x="1594120" y="1238686"/>
              <a:ext cx="38426" cy="42232"/>
            </a:xfrm>
            <a:custGeom>
              <a:avLst/>
              <a:gdLst/>
              <a:ahLst/>
              <a:cxnLst/>
              <a:rect l="l" t="t" r="r" b="b"/>
              <a:pathLst>
                <a:path w="394" h="433" extrusionOk="0">
                  <a:moveTo>
                    <a:pt x="47" y="0"/>
                  </a:moveTo>
                  <a:lnTo>
                    <a:pt x="0" y="42"/>
                  </a:lnTo>
                  <a:lnTo>
                    <a:pt x="394" y="43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46"/>
            <p:cNvSpPr/>
            <p:nvPr/>
          </p:nvSpPr>
          <p:spPr>
            <a:xfrm>
              <a:off x="1570031" y="1233907"/>
              <a:ext cx="42912" cy="47206"/>
            </a:xfrm>
            <a:custGeom>
              <a:avLst/>
              <a:gdLst/>
              <a:ahLst/>
              <a:cxnLst/>
              <a:rect l="l" t="t" r="r" b="b"/>
              <a:pathLst>
                <a:path w="440" h="484" extrusionOk="0">
                  <a:moveTo>
                    <a:pt x="47" y="1"/>
                  </a:moveTo>
                  <a:lnTo>
                    <a:pt x="1" y="43"/>
                  </a:lnTo>
                  <a:lnTo>
                    <a:pt x="439" y="4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46"/>
            <p:cNvSpPr/>
            <p:nvPr/>
          </p:nvSpPr>
          <p:spPr>
            <a:xfrm>
              <a:off x="776645" y="1199380"/>
              <a:ext cx="412834" cy="162587"/>
            </a:xfrm>
            <a:custGeom>
              <a:avLst/>
              <a:gdLst/>
              <a:ahLst/>
              <a:cxnLst/>
              <a:rect l="l" t="t" r="r" b="b"/>
              <a:pathLst>
                <a:path w="4233" h="1667" extrusionOk="0">
                  <a:moveTo>
                    <a:pt x="4218" y="0"/>
                  </a:moveTo>
                  <a:lnTo>
                    <a:pt x="0" y="815"/>
                  </a:lnTo>
                  <a:lnTo>
                    <a:pt x="4232" y="1666"/>
                  </a:lnTo>
                  <a:lnTo>
                    <a:pt x="4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46"/>
            <p:cNvSpPr/>
            <p:nvPr/>
          </p:nvSpPr>
          <p:spPr>
            <a:xfrm>
              <a:off x="773426" y="1196357"/>
              <a:ext cx="419076" cy="168536"/>
            </a:xfrm>
            <a:custGeom>
              <a:avLst/>
              <a:gdLst/>
              <a:ahLst/>
              <a:cxnLst/>
              <a:rect l="l" t="t" r="r" b="b"/>
              <a:pathLst>
                <a:path w="4297" h="1728" extrusionOk="0">
                  <a:moveTo>
                    <a:pt x="4220" y="70"/>
                  </a:moveTo>
                  <a:lnTo>
                    <a:pt x="4233" y="1658"/>
                  </a:lnTo>
                  <a:lnTo>
                    <a:pt x="195" y="847"/>
                  </a:lnTo>
                  <a:lnTo>
                    <a:pt x="4220" y="70"/>
                  </a:lnTo>
                  <a:close/>
                  <a:moveTo>
                    <a:pt x="4250" y="0"/>
                  </a:moveTo>
                  <a:cubicBezTo>
                    <a:pt x="4248" y="0"/>
                    <a:pt x="4246" y="0"/>
                    <a:pt x="4244" y="0"/>
                  </a:cubicBezTo>
                  <a:lnTo>
                    <a:pt x="27" y="817"/>
                  </a:lnTo>
                  <a:cubicBezTo>
                    <a:pt x="12" y="818"/>
                    <a:pt x="1" y="831"/>
                    <a:pt x="1" y="847"/>
                  </a:cubicBezTo>
                  <a:cubicBezTo>
                    <a:pt x="1" y="862"/>
                    <a:pt x="12" y="875"/>
                    <a:pt x="27" y="878"/>
                  </a:cubicBezTo>
                  <a:lnTo>
                    <a:pt x="4259" y="1728"/>
                  </a:lnTo>
                  <a:lnTo>
                    <a:pt x="4265" y="1728"/>
                  </a:lnTo>
                  <a:cubicBezTo>
                    <a:pt x="4272" y="1728"/>
                    <a:pt x="4280" y="1726"/>
                    <a:pt x="4285" y="1721"/>
                  </a:cubicBezTo>
                  <a:cubicBezTo>
                    <a:pt x="4293" y="1715"/>
                    <a:pt x="4296" y="1707"/>
                    <a:pt x="4296" y="1697"/>
                  </a:cubicBezTo>
                  <a:lnTo>
                    <a:pt x="4283" y="31"/>
                  </a:lnTo>
                  <a:cubicBezTo>
                    <a:pt x="4282" y="21"/>
                    <a:pt x="4278" y="13"/>
                    <a:pt x="4270" y="7"/>
                  </a:cubicBezTo>
                  <a:cubicBezTo>
                    <a:pt x="4265" y="3"/>
                    <a:pt x="4257" y="0"/>
                    <a:pt x="4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46"/>
            <p:cNvSpPr/>
            <p:nvPr/>
          </p:nvSpPr>
          <p:spPr>
            <a:xfrm>
              <a:off x="776645" y="1275943"/>
              <a:ext cx="413907" cy="4974"/>
            </a:xfrm>
            <a:custGeom>
              <a:avLst/>
              <a:gdLst/>
              <a:ahLst/>
              <a:cxnLst/>
              <a:rect l="l" t="t" r="r" b="b"/>
              <a:pathLst>
                <a:path w="4244" h="51" extrusionOk="0">
                  <a:moveTo>
                    <a:pt x="4244" y="1"/>
                  </a:moveTo>
                  <a:lnTo>
                    <a:pt x="0" y="9"/>
                  </a:lnTo>
                  <a:lnTo>
                    <a:pt x="0" y="51"/>
                  </a:lnTo>
                  <a:lnTo>
                    <a:pt x="4244" y="42"/>
                  </a:lnTo>
                  <a:lnTo>
                    <a:pt x="42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46"/>
            <p:cNvSpPr/>
            <p:nvPr/>
          </p:nvSpPr>
          <p:spPr>
            <a:xfrm>
              <a:off x="1083954" y="1281405"/>
              <a:ext cx="67489" cy="74417"/>
            </a:xfrm>
            <a:custGeom>
              <a:avLst/>
              <a:gdLst/>
              <a:ahLst/>
              <a:cxnLst/>
              <a:rect l="l" t="t" r="r" b="b"/>
              <a:pathLst>
                <a:path w="692" h="763" extrusionOk="0">
                  <a:moveTo>
                    <a:pt x="1" y="1"/>
                  </a:moveTo>
                  <a:lnTo>
                    <a:pt x="646" y="762"/>
                  </a:lnTo>
                  <a:lnTo>
                    <a:pt x="691" y="7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46"/>
            <p:cNvSpPr/>
            <p:nvPr/>
          </p:nvSpPr>
          <p:spPr>
            <a:xfrm>
              <a:off x="1105215" y="1281308"/>
              <a:ext cx="67392" cy="74320"/>
            </a:xfrm>
            <a:custGeom>
              <a:avLst/>
              <a:gdLst/>
              <a:ahLst/>
              <a:cxnLst/>
              <a:rect l="l" t="t" r="r" b="b"/>
              <a:pathLst>
                <a:path w="691" h="762" extrusionOk="0">
                  <a:moveTo>
                    <a:pt x="0" y="0"/>
                  </a:moveTo>
                  <a:lnTo>
                    <a:pt x="644" y="762"/>
                  </a:lnTo>
                  <a:lnTo>
                    <a:pt x="691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46"/>
            <p:cNvSpPr/>
            <p:nvPr/>
          </p:nvSpPr>
          <p:spPr>
            <a:xfrm>
              <a:off x="1124233" y="1281112"/>
              <a:ext cx="67392" cy="74417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1" y="1"/>
                  </a:moveTo>
                  <a:lnTo>
                    <a:pt x="644" y="762"/>
                  </a:lnTo>
                  <a:lnTo>
                    <a:pt x="691" y="7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46"/>
            <p:cNvSpPr/>
            <p:nvPr/>
          </p:nvSpPr>
          <p:spPr>
            <a:xfrm>
              <a:off x="1143933" y="1281015"/>
              <a:ext cx="47398" cy="51497"/>
            </a:xfrm>
            <a:custGeom>
              <a:avLst/>
              <a:gdLst/>
              <a:ahLst/>
              <a:cxnLst/>
              <a:rect l="l" t="t" r="r" b="b"/>
              <a:pathLst>
                <a:path w="486" h="528" extrusionOk="0">
                  <a:moveTo>
                    <a:pt x="0" y="0"/>
                  </a:moveTo>
                  <a:lnTo>
                    <a:pt x="441" y="528"/>
                  </a:lnTo>
                  <a:lnTo>
                    <a:pt x="486" y="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46"/>
            <p:cNvSpPr/>
            <p:nvPr/>
          </p:nvSpPr>
          <p:spPr>
            <a:xfrm>
              <a:off x="1165780" y="1280820"/>
              <a:ext cx="25065" cy="27504"/>
            </a:xfrm>
            <a:custGeom>
              <a:avLst/>
              <a:gdLst/>
              <a:ahLst/>
              <a:cxnLst/>
              <a:rect l="l" t="t" r="r" b="b"/>
              <a:pathLst>
                <a:path w="257" h="282" extrusionOk="0">
                  <a:moveTo>
                    <a:pt x="0" y="1"/>
                  </a:moveTo>
                  <a:lnTo>
                    <a:pt x="210" y="281"/>
                  </a:lnTo>
                  <a:lnTo>
                    <a:pt x="257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46"/>
            <p:cNvSpPr/>
            <p:nvPr/>
          </p:nvSpPr>
          <p:spPr>
            <a:xfrm>
              <a:off x="982720" y="1282283"/>
              <a:ext cx="42815" cy="47206"/>
            </a:xfrm>
            <a:custGeom>
              <a:avLst/>
              <a:gdLst/>
              <a:ahLst/>
              <a:cxnLst/>
              <a:rect l="l" t="t" r="r" b="b"/>
              <a:pathLst>
                <a:path w="439" h="484" extrusionOk="0">
                  <a:moveTo>
                    <a:pt x="0" y="0"/>
                  </a:moveTo>
                  <a:lnTo>
                    <a:pt x="392" y="484"/>
                  </a:lnTo>
                  <a:lnTo>
                    <a:pt x="439" y="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46"/>
            <p:cNvSpPr/>
            <p:nvPr/>
          </p:nvSpPr>
          <p:spPr>
            <a:xfrm>
              <a:off x="1003786" y="1282088"/>
              <a:ext cx="48959" cy="53935"/>
            </a:xfrm>
            <a:custGeom>
              <a:avLst/>
              <a:gdLst/>
              <a:ahLst/>
              <a:cxnLst/>
              <a:rect l="l" t="t" r="r" b="b"/>
              <a:pathLst>
                <a:path w="502" h="553" extrusionOk="0">
                  <a:moveTo>
                    <a:pt x="0" y="0"/>
                  </a:moveTo>
                  <a:lnTo>
                    <a:pt x="455" y="552"/>
                  </a:lnTo>
                  <a:lnTo>
                    <a:pt x="502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46"/>
            <p:cNvSpPr/>
            <p:nvPr/>
          </p:nvSpPr>
          <p:spPr>
            <a:xfrm>
              <a:off x="1022804" y="1281893"/>
              <a:ext cx="54810" cy="60373"/>
            </a:xfrm>
            <a:custGeom>
              <a:avLst/>
              <a:gdLst/>
              <a:ahLst/>
              <a:cxnLst/>
              <a:rect l="l" t="t" r="r" b="b"/>
              <a:pathLst>
                <a:path w="562" h="619" extrusionOk="0">
                  <a:moveTo>
                    <a:pt x="0" y="1"/>
                  </a:moveTo>
                  <a:lnTo>
                    <a:pt x="515" y="619"/>
                  </a:lnTo>
                  <a:lnTo>
                    <a:pt x="562" y="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46"/>
            <p:cNvSpPr/>
            <p:nvPr/>
          </p:nvSpPr>
          <p:spPr>
            <a:xfrm>
              <a:off x="1042407" y="1281795"/>
              <a:ext cx="57834" cy="63786"/>
            </a:xfrm>
            <a:custGeom>
              <a:avLst/>
              <a:gdLst/>
              <a:ahLst/>
              <a:cxnLst/>
              <a:rect l="l" t="t" r="r" b="b"/>
              <a:pathLst>
                <a:path w="593" h="654" extrusionOk="0">
                  <a:moveTo>
                    <a:pt x="1" y="0"/>
                  </a:moveTo>
                  <a:lnTo>
                    <a:pt x="548" y="653"/>
                  </a:lnTo>
                  <a:lnTo>
                    <a:pt x="593" y="6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46"/>
            <p:cNvSpPr/>
            <p:nvPr/>
          </p:nvSpPr>
          <p:spPr>
            <a:xfrm>
              <a:off x="1064351" y="1281600"/>
              <a:ext cx="62808" cy="69151"/>
            </a:xfrm>
            <a:custGeom>
              <a:avLst/>
              <a:gdLst/>
              <a:ahLst/>
              <a:cxnLst/>
              <a:rect l="l" t="t" r="r" b="b"/>
              <a:pathLst>
                <a:path w="644" h="709" extrusionOk="0">
                  <a:moveTo>
                    <a:pt x="0" y="1"/>
                  </a:moveTo>
                  <a:lnTo>
                    <a:pt x="597" y="709"/>
                  </a:lnTo>
                  <a:lnTo>
                    <a:pt x="644" y="6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46"/>
            <p:cNvSpPr/>
            <p:nvPr/>
          </p:nvSpPr>
          <p:spPr>
            <a:xfrm>
              <a:off x="856812" y="1279454"/>
              <a:ext cx="19506" cy="21165"/>
            </a:xfrm>
            <a:custGeom>
              <a:avLst/>
              <a:gdLst/>
              <a:ahLst/>
              <a:cxnLst/>
              <a:rect l="l" t="t" r="r" b="b"/>
              <a:pathLst>
                <a:path w="200" h="217" extrusionOk="0">
                  <a:moveTo>
                    <a:pt x="1" y="0"/>
                  </a:moveTo>
                  <a:lnTo>
                    <a:pt x="154" y="216"/>
                  </a:lnTo>
                  <a:lnTo>
                    <a:pt x="199" y="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46"/>
            <p:cNvSpPr/>
            <p:nvPr/>
          </p:nvSpPr>
          <p:spPr>
            <a:xfrm>
              <a:off x="836429" y="1279552"/>
              <a:ext cx="14727" cy="15800"/>
            </a:xfrm>
            <a:custGeom>
              <a:avLst/>
              <a:gdLst/>
              <a:ahLst/>
              <a:cxnLst/>
              <a:rect l="l" t="t" r="r" b="b"/>
              <a:pathLst>
                <a:path w="151" h="162" extrusionOk="0">
                  <a:moveTo>
                    <a:pt x="0" y="1"/>
                  </a:moveTo>
                  <a:lnTo>
                    <a:pt x="103" y="162"/>
                  </a:lnTo>
                  <a:lnTo>
                    <a:pt x="150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46"/>
            <p:cNvSpPr/>
            <p:nvPr/>
          </p:nvSpPr>
          <p:spPr>
            <a:xfrm>
              <a:off x="818972" y="1276723"/>
              <a:ext cx="14532" cy="15995"/>
            </a:xfrm>
            <a:custGeom>
              <a:avLst/>
              <a:gdLst/>
              <a:ahLst/>
              <a:cxnLst/>
              <a:rect l="l" t="t" r="r" b="b"/>
              <a:pathLst>
                <a:path w="149" h="164" extrusionOk="0">
                  <a:moveTo>
                    <a:pt x="0" y="1"/>
                  </a:moveTo>
                  <a:lnTo>
                    <a:pt x="103" y="164"/>
                  </a:lnTo>
                  <a:lnTo>
                    <a:pt x="148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46"/>
            <p:cNvSpPr/>
            <p:nvPr/>
          </p:nvSpPr>
          <p:spPr>
            <a:xfrm>
              <a:off x="878073" y="1279259"/>
              <a:ext cx="24284" cy="26529"/>
            </a:xfrm>
            <a:custGeom>
              <a:avLst/>
              <a:gdLst/>
              <a:ahLst/>
              <a:cxnLst/>
              <a:rect l="l" t="t" r="r" b="b"/>
              <a:pathLst>
                <a:path w="249" h="272" extrusionOk="0">
                  <a:moveTo>
                    <a:pt x="1" y="0"/>
                  </a:moveTo>
                  <a:lnTo>
                    <a:pt x="202" y="271"/>
                  </a:lnTo>
                  <a:lnTo>
                    <a:pt x="249" y="2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46"/>
            <p:cNvSpPr/>
            <p:nvPr/>
          </p:nvSpPr>
          <p:spPr>
            <a:xfrm>
              <a:off x="897091" y="1279064"/>
              <a:ext cx="28771" cy="31405"/>
            </a:xfrm>
            <a:custGeom>
              <a:avLst/>
              <a:gdLst/>
              <a:ahLst/>
              <a:cxnLst/>
              <a:rect l="l" t="t" r="r" b="b"/>
              <a:pathLst>
                <a:path w="295" h="322" extrusionOk="0">
                  <a:moveTo>
                    <a:pt x="1" y="1"/>
                  </a:moveTo>
                  <a:lnTo>
                    <a:pt x="247" y="322"/>
                  </a:lnTo>
                  <a:lnTo>
                    <a:pt x="294" y="2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46"/>
            <p:cNvSpPr/>
            <p:nvPr/>
          </p:nvSpPr>
          <p:spPr>
            <a:xfrm>
              <a:off x="916792" y="1278967"/>
              <a:ext cx="33062" cy="36380"/>
            </a:xfrm>
            <a:custGeom>
              <a:avLst/>
              <a:gdLst/>
              <a:ahLst/>
              <a:cxnLst/>
              <a:rect l="l" t="t" r="r" b="b"/>
              <a:pathLst>
                <a:path w="339" h="373" extrusionOk="0">
                  <a:moveTo>
                    <a:pt x="0" y="0"/>
                  </a:moveTo>
                  <a:lnTo>
                    <a:pt x="294" y="373"/>
                  </a:lnTo>
                  <a:lnTo>
                    <a:pt x="339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46"/>
            <p:cNvSpPr/>
            <p:nvPr/>
          </p:nvSpPr>
          <p:spPr>
            <a:xfrm>
              <a:off x="938638" y="1278772"/>
              <a:ext cx="38426" cy="42134"/>
            </a:xfrm>
            <a:custGeom>
              <a:avLst/>
              <a:gdLst/>
              <a:ahLst/>
              <a:cxnLst/>
              <a:rect l="l" t="t" r="r" b="b"/>
              <a:pathLst>
                <a:path w="394" h="432" extrusionOk="0">
                  <a:moveTo>
                    <a:pt x="0" y="1"/>
                  </a:moveTo>
                  <a:lnTo>
                    <a:pt x="347" y="431"/>
                  </a:lnTo>
                  <a:lnTo>
                    <a:pt x="394" y="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46"/>
            <p:cNvSpPr/>
            <p:nvPr/>
          </p:nvSpPr>
          <p:spPr>
            <a:xfrm>
              <a:off x="958339" y="1278577"/>
              <a:ext cx="42717" cy="47011"/>
            </a:xfrm>
            <a:custGeom>
              <a:avLst/>
              <a:gdLst/>
              <a:ahLst/>
              <a:cxnLst/>
              <a:rect l="l" t="t" r="r" b="b"/>
              <a:pathLst>
                <a:path w="438" h="482" extrusionOk="0">
                  <a:moveTo>
                    <a:pt x="0" y="1"/>
                  </a:moveTo>
                  <a:lnTo>
                    <a:pt x="392" y="482"/>
                  </a:lnTo>
                  <a:lnTo>
                    <a:pt x="437" y="4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46"/>
            <p:cNvSpPr/>
            <p:nvPr/>
          </p:nvSpPr>
          <p:spPr>
            <a:xfrm>
              <a:off x="1150175" y="1157539"/>
              <a:ext cx="262544" cy="252122"/>
            </a:xfrm>
            <a:custGeom>
              <a:avLst/>
              <a:gdLst/>
              <a:ahLst/>
              <a:cxnLst/>
              <a:rect l="l" t="t" r="r" b="b"/>
              <a:pathLst>
                <a:path w="2692" h="2585" extrusionOk="0">
                  <a:moveTo>
                    <a:pt x="1395" y="0"/>
                  </a:moveTo>
                  <a:cubicBezTo>
                    <a:pt x="1391" y="0"/>
                    <a:pt x="1387" y="0"/>
                    <a:pt x="1383" y="0"/>
                  </a:cubicBezTo>
                  <a:cubicBezTo>
                    <a:pt x="860" y="5"/>
                    <a:pt x="393" y="323"/>
                    <a:pt x="196" y="808"/>
                  </a:cubicBezTo>
                  <a:cubicBezTo>
                    <a:pt x="1" y="1292"/>
                    <a:pt x="115" y="1847"/>
                    <a:pt x="488" y="2213"/>
                  </a:cubicBezTo>
                  <a:cubicBezTo>
                    <a:pt x="736" y="2456"/>
                    <a:pt x="1064" y="2584"/>
                    <a:pt x="1397" y="2584"/>
                  </a:cubicBezTo>
                  <a:cubicBezTo>
                    <a:pt x="1566" y="2584"/>
                    <a:pt x="1737" y="2551"/>
                    <a:pt x="1899" y="2482"/>
                  </a:cubicBezTo>
                  <a:cubicBezTo>
                    <a:pt x="2380" y="2277"/>
                    <a:pt x="2691" y="1803"/>
                    <a:pt x="2686" y="1281"/>
                  </a:cubicBezTo>
                  <a:cubicBezTo>
                    <a:pt x="2681" y="572"/>
                    <a:pt x="2104" y="0"/>
                    <a:pt x="1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46"/>
            <p:cNvSpPr/>
            <p:nvPr/>
          </p:nvSpPr>
          <p:spPr>
            <a:xfrm>
              <a:off x="1157782" y="1154515"/>
              <a:ext cx="256887" cy="258266"/>
            </a:xfrm>
            <a:custGeom>
              <a:avLst/>
              <a:gdLst/>
              <a:ahLst/>
              <a:cxnLst/>
              <a:rect l="l" t="t" r="r" b="b"/>
              <a:pathLst>
                <a:path w="2634" h="2648" extrusionOk="0">
                  <a:moveTo>
                    <a:pt x="1318" y="62"/>
                  </a:moveTo>
                  <a:cubicBezTo>
                    <a:pt x="2008" y="68"/>
                    <a:pt x="2566" y="628"/>
                    <a:pt x="2568" y="1318"/>
                  </a:cubicBezTo>
                  <a:cubicBezTo>
                    <a:pt x="2571" y="2008"/>
                    <a:pt x="2018" y="2573"/>
                    <a:pt x="1328" y="2584"/>
                  </a:cubicBezTo>
                  <a:lnTo>
                    <a:pt x="1316" y="2584"/>
                  </a:lnTo>
                  <a:cubicBezTo>
                    <a:pt x="626" y="2578"/>
                    <a:pt x="68" y="2018"/>
                    <a:pt x="66" y="1328"/>
                  </a:cubicBezTo>
                  <a:cubicBezTo>
                    <a:pt x="63" y="637"/>
                    <a:pt x="616" y="73"/>
                    <a:pt x="1307" y="62"/>
                  </a:cubicBezTo>
                  <a:close/>
                  <a:moveTo>
                    <a:pt x="1307" y="0"/>
                  </a:moveTo>
                  <a:cubicBezTo>
                    <a:pt x="581" y="12"/>
                    <a:pt x="0" y="604"/>
                    <a:pt x="3" y="1328"/>
                  </a:cubicBezTo>
                  <a:cubicBezTo>
                    <a:pt x="7" y="2054"/>
                    <a:pt x="592" y="2641"/>
                    <a:pt x="1316" y="2647"/>
                  </a:cubicBezTo>
                  <a:lnTo>
                    <a:pt x="1328" y="2647"/>
                  </a:lnTo>
                  <a:cubicBezTo>
                    <a:pt x="2053" y="2636"/>
                    <a:pt x="2634" y="2042"/>
                    <a:pt x="2631" y="1318"/>
                  </a:cubicBezTo>
                  <a:cubicBezTo>
                    <a:pt x="2628" y="592"/>
                    <a:pt x="2042" y="5"/>
                    <a:pt x="1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46"/>
            <p:cNvSpPr/>
            <p:nvPr/>
          </p:nvSpPr>
          <p:spPr>
            <a:xfrm>
              <a:off x="1200402" y="1188652"/>
              <a:ext cx="35598" cy="5267"/>
            </a:xfrm>
            <a:custGeom>
              <a:avLst/>
              <a:gdLst/>
              <a:ahLst/>
              <a:cxnLst/>
              <a:rect l="l" t="t" r="r" b="b"/>
              <a:pathLst>
                <a:path w="365" h="54" extrusionOk="0">
                  <a:moveTo>
                    <a:pt x="0" y="0"/>
                  </a:moveTo>
                  <a:lnTo>
                    <a:pt x="0" y="54"/>
                  </a:lnTo>
                  <a:lnTo>
                    <a:pt x="365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46"/>
            <p:cNvSpPr/>
            <p:nvPr/>
          </p:nvSpPr>
          <p:spPr>
            <a:xfrm>
              <a:off x="1192014" y="1201428"/>
              <a:ext cx="45253" cy="5267"/>
            </a:xfrm>
            <a:custGeom>
              <a:avLst/>
              <a:gdLst/>
              <a:ahLst/>
              <a:cxnLst/>
              <a:rect l="l" t="t" r="r" b="b"/>
              <a:pathLst>
                <a:path w="464" h="54" extrusionOk="0">
                  <a:moveTo>
                    <a:pt x="1" y="0"/>
                  </a:moveTo>
                  <a:lnTo>
                    <a:pt x="1" y="53"/>
                  </a:lnTo>
                  <a:lnTo>
                    <a:pt x="46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46"/>
            <p:cNvSpPr/>
            <p:nvPr/>
          </p:nvSpPr>
          <p:spPr>
            <a:xfrm>
              <a:off x="1182164" y="1215668"/>
              <a:ext cx="45253" cy="5169"/>
            </a:xfrm>
            <a:custGeom>
              <a:avLst/>
              <a:gdLst/>
              <a:ahLst/>
              <a:cxnLst/>
              <a:rect l="l" t="t" r="r" b="b"/>
              <a:pathLst>
                <a:path w="464" h="53" extrusionOk="0">
                  <a:moveTo>
                    <a:pt x="0" y="1"/>
                  </a:moveTo>
                  <a:lnTo>
                    <a:pt x="0" y="52"/>
                  </a:lnTo>
                  <a:lnTo>
                    <a:pt x="463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46"/>
            <p:cNvSpPr/>
            <p:nvPr/>
          </p:nvSpPr>
          <p:spPr>
            <a:xfrm>
              <a:off x="1169681" y="1231566"/>
              <a:ext cx="45253" cy="5169"/>
            </a:xfrm>
            <a:custGeom>
              <a:avLst/>
              <a:gdLst/>
              <a:ahLst/>
              <a:cxnLst/>
              <a:rect l="l" t="t" r="r" b="b"/>
              <a:pathLst>
                <a:path w="464" h="53" extrusionOk="0">
                  <a:moveTo>
                    <a:pt x="1" y="1"/>
                  </a:moveTo>
                  <a:lnTo>
                    <a:pt x="1" y="52"/>
                  </a:lnTo>
                  <a:lnTo>
                    <a:pt x="464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46"/>
            <p:cNvSpPr/>
            <p:nvPr/>
          </p:nvSpPr>
          <p:spPr>
            <a:xfrm>
              <a:off x="1165097" y="1246488"/>
              <a:ext cx="45253" cy="5364"/>
            </a:xfrm>
            <a:custGeom>
              <a:avLst/>
              <a:gdLst/>
              <a:ahLst/>
              <a:cxnLst/>
              <a:rect l="l" t="t" r="r" b="b"/>
              <a:pathLst>
                <a:path w="464" h="55" extrusionOk="0">
                  <a:moveTo>
                    <a:pt x="1" y="1"/>
                  </a:moveTo>
                  <a:lnTo>
                    <a:pt x="1" y="54"/>
                  </a:lnTo>
                  <a:lnTo>
                    <a:pt x="464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46"/>
            <p:cNvSpPr/>
            <p:nvPr/>
          </p:nvSpPr>
          <p:spPr>
            <a:xfrm>
              <a:off x="1159928" y="1260045"/>
              <a:ext cx="45253" cy="5169"/>
            </a:xfrm>
            <a:custGeom>
              <a:avLst/>
              <a:gdLst/>
              <a:ahLst/>
              <a:cxnLst/>
              <a:rect l="l" t="t" r="r" b="b"/>
              <a:pathLst>
                <a:path w="464" h="53" extrusionOk="0">
                  <a:moveTo>
                    <a:pt x="1" y="1"/>
                  </a:moveTo>
                  <a:lnTo>
                    <a:pt x="1" y="52"/>
                  </a:lnTo>
                  <a:lnTo>
                    <a:pt x="464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46"/>
            <p:cNvSpPr/>
            <p:nvPr/>
          </p:nvSpPr>
          <p:spPr>
            <a:xfrm>
              <a:off x="1160123" y="1273407"/>
              <a:ext cx="45253" cy="5169"/>
            </a:xfrm>
            <a:custGeom>
              <a:avLst/>
              <a:gdLst/>
              <a:ahLst/>
              <a:cxnLst/>
              <a:rect l="l" t="t" r="r" b="b"/>
              <a:pathLst>
                <a:path w="464" h="53" extrusionOk="0">
                  <a:moveTo>
                    <a:pt x="0" y="1"/>
                  </a:moveTo>
                  <a:lnTo>
                    <a:pt x="0" y="52"/>
                  </a:lnTo>
                  <a:lnTo>
                    <a:pt x="463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46"/>
            <p:cNvSpPr/>
            <p:nvPr/>
          </p:nvSpPr>
          <p:spPr>
            <a:xfrm>
              <a:off x="1160318" y="1291548"/>
              <a:ext cx="45155" cy="5072"/>
            </a:xfrm>
            <a:custGeom>
              <a:avLst/>
              <a:gdLst/>
              <a:ahLst/>
              <a:cxnLst/>
              <a:rect l="l" t="t" r="r" b="b"/>
              <a:pathLst>
                <a:path w="463" h="52" extrusionOk="0">
                  <a:moveTo>
                    <a:pt x="0" y="0"/>
                  </a:moveTo>
                  <a:lnTo>
                    <a:pt x="0" y="52"/>
                  </a:lnTo>
                  <a:lnTo>
                    <a:pt x="463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46"/>
            <p:cNvSpPr/>
            <p:nvPr/>
          </p:nvSpPr>
          <p:spPr>
            <a:xfrm>
              <a:off x="1165585" y="1311152"/>
              <a:ext cx="45253" cy="5169"/>
            </a:xfrm>
            <a:custGeom>
              <a:avLst/>
              <a:gdLst/>
              <a:ahLst/>
              <a:cxnLst/>
              <a:rect l="l" t="t" r="r" b="b"/>
              <a:pathLst>
                <a:path w="464" h="53" extrusionOk="0">
                  <a:moveTo>
                    <a:pt x="1" y="1"/>
                  </a:moveTo>
                  <a:lnTo>
                    <a:pt x="2" y="52"/>
                  </a:lnTo>
                  <a:lnTo>
                    <a:pt x="464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46"/>
            <p:cNvSpPr/>
            <p:nvPr/>
          </p:nvSpPr>
          <p:spPr>
            <a:xfrm>
              <a:off x="1170461" y="1329294"/>
              <a:ext cx="45253" cy="5072"/>
            </a:xfrm>
            <a:custGeom>
              <a:avLst/>
              <a:gdLst/>
              <a:ahLst/>
              <a:cxnLst/>
              <a:rect l="l" t="t" r="r" b="b"/>
              <a:pathLst>
                <a:path w="464" h="52" extrusionOk="0">
                  <a:moveTo>
                    <a:pt x="1" y="0"/>
                  </a:moveTo>
                  <a:lnTo>
                    <a:pt x="2" y="52"/>
                  </a:lnTo>
                  <a:lnTo>
                    <a:pt x="464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46"/>
            <p:cNvSpPr/>
            <p:nvPr/>
          </p:nvSpPr>
          <p:spPr>
            <a:xfrm>
              <a:off x="1179141" y="1343241"/>
              <a:ext cx="45253" cy="5364"/>
            </a:xfrm>
            <a:custGeom>
              <a:avLst/>
              <a:gdLst/>
              <a:ahLst/>
              <a:cxnLst/>
              <a:rect l="l" t="t" r="r" b="b"/>
              <a:pathLst>
                <a:path w="464" h="55" extrusionOk="0">
                  <a:moveTo>
                    <a:pt x="1" y="1"/>
                  </a:moveTo>
                  <a:lnTo>
                    <a:pt x="1" y="54"/>
                  </a:lnTo>
                  <a:lnTo>
                    <a:pt x="463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46"/>
            <p:cNvSpPr/>
            <p:nvPr/>
          </p:nvSpPr>
          <p:spPr>
            <a:xfrm>
              <a:off x="1188601" y="1359041"/>
              <a:ext cx="45253" cy="5072"/>
            </a:xfrm>
            <a:custGeom>
              <a:avLst/>
              <a:gdLst/>
              <a:ahLst/>
              <a:cxnLst/>
              <a:rect l="l" t="t" r="r" b="b"/>
              <a:pathLst>
                <a:path w="464" h="52" extrusionOk="0">
                  <a:moveTo>
                    <a:pt x="0" y="0"/>
                  </a:moveTo>
                  <a:lnTo>
                    <a:pt x="2" y="52"/>
                  </a:lnTo>
                  <a:lnTo>
                    <a:pt x="463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46"/>
            <p:cNvSpPr/>
            <p:nvPr/>
          </p:nvSpPr>
          <p:spPr>
            <a:xfrm>
              <a:off x="1200987" y="1373768"/>
              <a:ext cx="54713" cy="5267"/>
            </a:xfrm>
            <a:custGeom>
              <a:avLst/>
              <a:gdLst/>
              <a:ahLst/>
              <a:cxnLst/>
              <a:rect l="l" t="t" r="r" b="b"/>
              <a:pathLst>
                <a:path w="561" h="54" extrusionOk="0">
                  <a:moveTo>
                    <a:pt x="1" y="1"/>
                  </a:moveTo>
                  <a:lnTo>
                    <a:pt x="2" y="54"/>
                  </a:lnTo>
                  <a:lnTo>
                    <a:pt x="560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46"/>
            <p:cNvSpPr/>
            <p:nvPr/>
          </p:nvSpPr>
          <p:spPr>
            <a:xfrm>
              <a:off x="1224589" y="1387813"/>
              <a:ext cx="64173" cy="5267"/>
            </a:xfrm>
            <a:custGeom>
              <a:avLst/>
              <a:gdLst/>
              <a:ahLst/>
              <a:cxnLst/>
              <a:rect l="l" t="t" r="r" b="b"/>
              <a:pathLst>
                <a:path w="658" h="54" extrusionOk="0">
                  <a:moveTo>
                    <a:pt x="1" y="0"/>
                  </a:moveTo>
                  <a:lnTo>
                    <a:pt x="1" y="54"/>
                  </a:lnTo>
                  <a:lnTo>
                    <a:pt x="657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46"/>
            <p:cNvSpPr/>
            <p:nvPr/>
          </p:nvSpPr>
          <p:spPr>
            <a:xfrm>
              <a:off x="1252774" y="1401760"/>
              <a:ext cx="64076" cy="5169"/>
            </a:xfrm>
            <a:custGeom>
              <a:avLst/>
              <a:gdLst/>
              <a:ahLst/>
              <a:cxnLst/>
              <a:rect l="l" t="t" r="r" b="b"/>
              <a:pathLst>
                <a:path w="657" h="53" extrusionOk="0">
                  <a:moveTo>
                    <a:pt x="0" y="1"/>
                  </a:moveTo>
                  <a:lnTo>
                    <a:pt x="0" y="52"/>
                  </a:lnTo>
                  <a:lnTo>
                    <a:pt x="657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46"/>
            <p:cNvSpPr/>
            <p:nvPr/>
          </p:nvSpPr>
          <p:spPr>
            <a:xfrm>
              <a:off x="1223223" y="1236345"/>
              <a:ext cx="110401" cy="94509"/>
            </a:xfrm>
            <a:custGeom>
              <a:avLst/>
              <a:gdLst/>
              <a:ahLst/>
              <a:cxnLst/>
              <a:rect l="l" t="t" r="r" b="b"/>
              <a:pathLst>
                <a:path w="1132" h="969" extrusionOk="0">
                  <a:moveTo>
                    <a:pt x="648" y="0"/>
                  </a:moveTo>
                  <a:cubicBezTo>
                    <a:pt x="646" y="0"/>
                    <a:pt x="644" y="0"/>
                    <a:pt x="642" y="0"/>
                  </a:cubicBezTo>
                  <a:cubicBezTo>
                    <a:pt x="211" y="3"/>
                    <a:pt x="0" y="526"/>
                    <a:pt x="307" y="828"/>
                  </a:cubicBezTo>
                  <a:cubicBezTo>
                    <a:pt x="405" y="925"/>
                    <a:pt x="526" y="968"/>
                    <a:pt x="644" y="968"/>
                  </a:cubicBezTo>
                  <a:cubicBezTo>
                    <a:pt x="893" y="968"/>
                    <a:pt x="1132" y="773"/>
                    <a:pt x="1131" y="481"/>
                  </a:cubicBezTo>
                  <a:cubicBezTo>
                    <a:pt x="1129" y="215"/>
                    <a:pt x="913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46"/>
            <p:cNvSpPr/>
            <p:nvPr/>
          </p:nvSpPr>
          <p:spPr>
            <a:xfrm>
              <a:off x="1236389" y="1233126"/>
              <a:ext cx="99478" cy="100849"/>
            </a:xfrm>
            <a:custGeom>
              <a:avLst/>
              <a:gdLst/>
              <a:ahLst/>
              <a:cxnLst/>
              <a:rect l="l" t="t" r="r" b="b"/>
              <a:pathLst>
                <a:path w="1020" h="1034" extrusionOk="0">
                  <a:moveTo>
                    <a:pt x="510" y="64"/>
                  </a:moveTo>
                  <a:cubicBezTo>
                    <a:pt x="760" y="64"/>
                    <a:pt x="965" y="265"/>
                    <a:pt x="965" y="515"/>
                  </a:cubicBezTo>
                  <a:cubicBezTo>
                    <a:pt x="967" y="767"/>
                    <a:pt x="764" y="970"/>
                    <a:pt x="514" y="972"/>
                  </a:cubicBezTo>
                  <a:lnTo>
                    <a:pt x="510" y="972"/>
                  </a:lnTo>
                  <a:cubicBezTo>
                    <a:pt x="259" y="972"/>
                    <a:pt x="55" y="770"/>
                    <a:pt x="54" y="519"/>
                  </a:cubicBezTo>
                  <a:cubicBezTo>
                    <a:pt x="54" y="269"/>
                    <a:pt x="255" y="65"/>
                    <a:pt x="507" y="64"/>
                  </a:cubicBezTo>
                  <a:close/>
                  <a:moveTo>
                    <a:pt x="507" y="1"/>
                  </a:moveTo>
                  <a:cubicBezTo>
                    <a:pt x="225" y="7"/>
                    <a:pt x="1" y="238"/>
                    <a:pt x="2" y="519"/>
                  </a:cubicBezTo>
                  <a:cubicBezTo>
                    <a:pt x="4" y="801"/>
                    <a:pt x="230" y="1028"/>
                    <a:pt x="510" y="1033"/>
                  </a:cubicBezTo>
                  <a:lnTo>
                    <a:pt x="515" y="1033"/>
                  </a:lnTo>
                  <a:cubicBezTo>
                    <a:pt x="796" y="1027"/>
                    <a:pt x="1020" y="796"/>
                    <a:pt x="1018" y="515"/>
                  </a:cubicBezTo>
                  <a:cubicBezTo>
                    <a:pt x="1018" y="235"/>
                    <a:pt x="793" y="6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46"/>
            <p:cNvSpPr/>
            <p:nvPr/>
          </p:nvSpPr>
          <p:spPr>
            <a:xfrm>
              <a:off x="1259991" y="1242295"/>
              <a:ext cx="40864" cy="3901"/>
            </a:xfrm>
            <a:custGeom>
              <a:avLst/>
              <a:gdLst/>
              <a:ahLst/>
              <a:cxnLst/>
              <a:rect l="l" t="t" r="r" b="b"/>
              <a:pathLst>
                <a:path w="419" h="40" extrusionOk="0">
                  <a:moveTo>
                    <a:pt x="1" y="0"/>
                  </a:moveTo>
                  <a:lnTo>
                    <a:pt x="1" y="39"/>
                  </a:lnTo>
                  <a:lnTo>
                    <a:pt x="418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46"/>
            <p:cNvSpPr/>
            <p:nvPr/>
          </p:nvSpPr>
          <p:spPr>
            <a:xfrm>
              <a:off x="1251701" y="1255169"/>
              <a:ext cx="40766" cy="3901"/>
            </a:xfrm>
            <a:custGeom>
              <a:avLst/>
              <a:gdLst/>
              <a:ahLst/>
              <a:cxnLst/>
              <a:rect l="l" t="t" r="r" b="b"/>
              <a:pathLst>
                <a:path w="418" h="40" extrusionOk="0">
                  <a:moveTo>
                    <a:pt x="0" y="1"/>
                  </a:moveTo>
                  <a:lnTo>
                    <a:pt x="0" y="39"/>
                  </a:lnTo>
                  <a:lnTo>
                    <a:pt x="418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46"/>
            <p:cNvSpPr/>
            <p:nvPr/>
          </p:nvSpPr>
          <p:spPr>
            <a:xfrm>
              <a:off x="1240778" y="1266190"/>
              <a:ext cx="40864" cy="3999"/>
            </a:xfrm>
            <a:custGeom>
              <a:avLst/>
              <a:gdLst/>
              <a:ahLst/>
              <a:cxnLst/>
              <a:rect l="l" t="t" r="r" b="b"/>
              <a:pathLst>
                <a:path w="419" h="41" extrusionOk="0">
                  <a:moveTo>
                    <a:pt x="1" y="1"/>
                  </a:moveTo>
                  <a:lnTo>
                    <a:pt x="1" y="41"/>
                  </a:lnTo>
                  <a:lnTo>
                    <a:pt x="419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46"/>
            <p:cNvSpPr/>
            <p:nvPr/>
          </p:nvSpPr>
          <p:spPr>
            <a:xfrm>
              <a:off x="1240778" y="1277211"/>
              <a:ext cx="41059" cy="3999"/>
            </a:xfrm>
            <a:custGeom>
              <a:avLst/>
              <a:gdLst/>
              <a:ahLst/>
              <a:cxnLst/>
              <a:rect l="l" t="t" r="r" b="b"/>
              <a:pathLst>
                <a:path w="421" h="41" extrusionOk="0">
                  <a:moveTo>
                    <a:pt x="1" y="0"/>
                  </a:moveTo>
                  <a:lnTo>
                    <a:pt x="2" y="41"/>
                  </a:lnTo>
                  <a:lnTo>
                    <a:pt x="42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46"/>
            <p:cNvSpPr/>
            <p:nvPr/>
          </p:nvSpPr>
          <p:spPr>
            <a:xfrm>
              <a:off x="1240973" y="1291548"/>
              <a:ext cx="40962" cy="3804"/>
            </a:xfrm>
            <a:custGeom>
              <a:avLst/>
              <a:gdLst/>
              <a:ahLst/>
              <a:cxnLst/>
              <a:rect l="l" t="t" r="r" b="b"/>
              <a:pathLst>
                <a:path w="420" h="39" extrusionOk="0">
                  <a:moveTo>
                    <a:pt x="0" y="0"/>
                  </a:moveTo>
                  <a:lnTo>
                    <a:pt x="0" y="39"/>
                  </a:lnTo>
                  <a:lnTo>
                    <a:pt x="42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46"/>
            <p:cNvSpPr/>
            <p:nvPr/>
          </p:nvSpPr>
          <p:spPr>
            <a:xfrm>
              <a:off x="1243119" y="1303935"/>
              <a:ext cx="40864" cy="3999"/>
            </a:xfrm>
            <a:custGeom>
              <a:avLst/>
              <a:gdLst/>
              <a:ahLst/>
              <a:cxnLst/>
              <a:rect l="l" t="t" r="r" b="b"/>
              <a:pathLst>
                <a:path w="419" h="41" extrusionOk="0">
                  <a:moveTo>
                    <a:pt x="1" y="1"/>
                  </a:moveTo>
                  <a:lnTo>
                    <a:pt x="1" y="41"/>
                  </a:lnTo>
                  <a:lnTo>
                    <a:pt x="419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46"/>
            <p:cNvSpPr/>
            <p:nvPr/>
          </p:nvSpPr>
          <p:spPr>
            <a:xfrm>
              <a:off x="1252091" y="1314956"/>
              <a:ext cx="41059" cy="3901"/>
            </a:xfrm>
            <a:custGeom>
              <a:avLst/>
              <a:gdLst/>
              <a:ahLst/>
              <a:cxnLst/>
              <a:rect l="l" t="t" r="r" b="b"/>
              <a:pathLst>
                <a:path w="421" h="40" extrusionOk="0">
                  <a:moveTo>
                    <a:pt x="1" y="1"/>
                  </a:moveTo>
                  <a:lnTo>
                    <a:pt x="1" y="39"/>
                  </a:lnTo>
                  <a:lnTo>
                    <a:pt x="420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46"/>
            <p:cNvSpPr/>
            <p:nvPr/>
          </p:nvSpPr>
          <p:spPr>
            <a:xfrm>
              <a:off x="1263795" y="1322856"/>
              <a:ext cx="40766" cy="3804"/>
            </a:xfrm>
            <a:custGeom>
              <a:avLst/>
              <a:gdLst/>
              <a:ahLst/>
              <a:cxnLst/>
              <a:rect l="l" t="t" r="r" b="b"/>
              <a:pathLst>
                <a:path w="418" h="39" extrusionOk="0">
                  <a:moveTo>
                    <a:pt x="0" y="0"/>
                  </a:moveTo>
                  <a:lnTo>
                    <a:pt x="0" y="39"/>
                  </a:lnTo>
                  <a:lnTo>
                    <a:pt x="41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46"/>
            <p:cNvSpPr/>
            <p:nvPr/>
          </p:nvSpPr>
          <p:spPr>
            <a:xfrm>
              <a:off x="1207424" y="1204062"/>
              <a:ext cx="158580" cy="158978"/>
            </a:xfrm>
            <a:custGeom>
              <a:avLst/>
              <a:gdLst/>
              <a:ahLst/>
              <a:cxnLst/>
              <a:rect l="l" t="t" r="r" b="b"/>
              <a:pathLst>
                <a:path w="1626" h="1630" extrusionOk="0">
                  <a:moveTo>
                    <a:pt x="807" y="33"/>
                  </a:moveTo>
                  <a:cubicBezTo>
                    <a:pt x="1236" y="33"/>
                    <a:pt x="1586" y="379"/>
                    <a:pt x="1590" y="809"/>
                  </a:cubicBezTo>
                  <a:cubicBezTo>
                    <a:pt x="1594" y="1241"/>
                    <a:pt x="1246" y="1594"/>
                    <a:pt x="814" y="1597"/>
                  </a:cubicBezTo>
                  <a:lnTo>
                    <a:pt x="807" y="1597"/>
                  </a:lnTo>
                  <a:cubicBezTo>
                    <a:pt x="380" y="1592"/>
                    <a:pt x="35" y="1246"/>
                    <a:pt x="33" y="818"/>
                  </a:cubicBezTo>
                  <a:cubicBezTo>
                    <a:pt x="32" y="391"/>
                    <a:pt x="373" y="41"/>
                    <a:pt x="801" y="33"/>
                  </a:cubicBezTo>
                  <a:close/>
                  <a:moveTo>
                    <a:pt x="801" y="0"/>
                  </a:moveTo>
                  <a:cubicBezTo>
                    <a:pt x="356" y="10"/>
                    <a:pt x="1" y="373"/>
                    <a:pt x="2" y="818"/>
                  </a:cubicBezTo>
                  <a:cubicBezTo>
                    <a:pt x="4" y="1263"/>
                    <a:pt x="362" y="1625"/>
                    <a:pt x="807" y="1629"/>
                  </a:cubicBezTo>
                  <a:lnTo>
                    <a:pt x="815" y="1628"/>
                  </a:lnTo>
                  <a:cubicBezTo>
                    <a:pt x="1264" y="1625"/>
                    <a:pt x="1625" y="1257"/>
                    <a:pt x="1622" y="807"/>
                  </a:cubicBezTo>
                  <a:cubicBezTo>
                    <a:pt x="1617" y="362"/>
                    <a:pt x="1254" y="2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46"/>
            <p:cNvSpPr/>
            <p:nvPr/>
          </p:nvSpPr>
          <p:spPr>
            <a:xfrm>
              <a:off x="670632" y="664610"/>
              <a:ext cx="1233723" cy="1234079"/>
            </a:xfrm>
            <a:custGeom>
              <a:avLst/>
              <a:gdLst/>
              <a:ahLst/>
              <a:cxnLst/>
              <a:rect l="l" t="t" r="r" b="b"/>
              <a:pathLst>
                <a:path w="12650" h="12653" extrusionOk="0">
                  <a:moveTo>
                    <a:pt x="6324" y="727"/>
                  </a:moveTo>
                  <a:cubicBezTo>
                    <a:pt x="9418" y="727"/>
                    <a:pt x="11926" y="3233"/>
                    <a:pt x="11926" y="6327"/>
                  </a:cubicBezTo>
                  <a:cubicBezTo>
                    <a:pt x="11926" y="9420"/>
                    <a:pt x="9418" y="11928"/>
                    <a:pt x="6324" y="11928"/>
                  </a:cubicBezTo>
                  <a:cubicBezTo>
                    <a:pt x="3232" y="11928"/>
                    <a:pt x="724" y="9420"/>
                    <a:pt x="724" y="6327"/>
                  </a:cubicBezTo>
                  <a:cubicBezTo>
                    <a:pt x="724" y="3233"/>
                    <a:pt x="3232" y="727"/>
                    <a:pt x="6324" y="727"/>
                  </a:cubicBezTo>
                  <a:close/>
                  <a:moveTo>
                    <a:pt x="6324" y="1"/>
                  </a:moveTo>
                  <a:cubicBezTo>
                    <a:pt x="2832" y="1"/>
                    <a:pt x="0" y="2833"/>
                    <a:pt x="0" y="6327"/>
                  </a:cubicBezTo>
                  <a:cubicBezTo>
                    <a:pt x="0" y="9820"/>
                    <a:pt x="2832" y="12652"/>
                    <a:pt x="6324" y="12652"/>
                  </a:cubicBezTo>
                  <a:cubicBezTo>
                    <a:pt x="9818" y="12652"/>
                    <a:pt x="12650" y="9820"/>
                    <a:pt x="12650" y="6327"/>
                  </a:cubicBezTo>
                  <a:cubicBezTo>
                    <a:pt x="12650" y="2833"/>
                    <a:pt x="9818" y="1"/>
                    <a:pt x="6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46"/>
            <p:cNvSpPr/>
            <p:nvPr/>
          </p:nvSpPr>
          <p:spPr>
            <a:xfrm>
              <a:off x="655613" y="649882"/>
              <a:ext cx="1263761" cy="1263534"/>
            </a:xfrm>
            <a:custGeom>
              <a:avLst/>
              <a:gdLst/>
              <a:ahLst/>
              <a:cxnLst/>
              <a:rect l="l" t="t" r="r" b="b"/>
              <a:pathLst>
                <a:path w="12958" h="12955" extrusionOk="0">
                  <a:moveTo>
                    <a:pt x="6478" y="1029"/>
                  </a:moveTo>
                  <a:cubicBezTo>
                    <a:pt x="9483" y="1029"/>
                    <a:pt x="11926" y="3473"/>
                    <a:pt x="11926" y="6478"/>
                  </a:cubicBezTo>
                  <a:cubicBezTo>
                    <a:pt x="11926" y="9482"/>
                    <a:pt x="9483" y="11926"/>
                    <a:pt x="6478" y="11926"/>
                  </a:cubicBezTo>
                  <a:cubicBezTo>
                    <a:pt x="3475" y="11926"/>
                    <a:pt x="1032" y="9482"/>
                    <a:pt x="1032" y="6478"/>
                  </a:cubicBezTo>
                  <a:cubicBezTo>
                    <a:pt x="1032" y="3473"/>
                    <a:pt x="3475" y="1029"/>
                    <a:pt x="6478" y="1029"/>
                  </a:cubicBezTo>
                  <a:close/>
                  <a:moveTo>
                    <a:pt x="6478" y="725"/>
                  </a:moveTo>
                  <a:cubicBezTo>
                    <a:pt x="3306" y="725"/>
                    <a:pt x="725" y="3305"/>
                    <a:pt x="725" y="6478"/>
                  </a:cubicBezTo>
                  <a:cubicBezTo>
                    <a:pt x="725" y="9650"/>
                    <a:pt x="3307" y="12231"/>
                    <a:pt x="6478" y="12231"/>
                  </a:cubicBezTo>
                  <a:cubicBezTo>
                    <a:pt x="9651" y="12231"/>
                    <a:pt x="12231" y="9648"/>
                    <a:pt x="12231" y="6478"/>
                  </a:cubicBezTo>
                  <a:cubicBezTo>
                    <a:pt x="12231" y="3305"/>
                    <a:pt x="9651" y="725"/>
                    <a:pt x="6478" y="725"/>
                  </a:cubicBezTo>
                  <a:close/>
                  <a:moveTo>
                    <a:pt x="6478" y="305"/>
                  </a:moveTo>
                  <a:cubicBezTo>
                    <a:pt x="9883" y="305"/>
                    <a:pt x="12652" y="3074"/>
                    <a:pt x="12652" y="6478"/>
                  </a:cubicBezTo>
                  <a:cubicBezTo>
                    <a:pt x="12652" y="9881"/>
                    <a:pt x="9881" y="12650"/>
                    <a:pt x="6478" y="12650"/>
                  </a:cubicBezTo>
                  <a:cubicBezTo>
                    <a:pt x="3075" y="12650"/>
                    <a:pt x="306" y="9881"/>
                    <a:pt x="306" y="6478"/>
                  </a:cubicBezTo>
                  <a:cubicBezTo>
                    <a:pt x="306" y="3074"/>
                    <a:pt x="3075" y="305"/>
                    <a:pt x="6478" y="305"/>
                  </a:cubicBezTo>
                  <a:close/>
                  <a:moveTo>
                    <a:pt x="6478" y="0"/>
                  </a:moveTo>
                  <a:cubicBezTo>
                    <a:pt x="2907" y="0"/>
                    <a:pt x="1" y="2905"/>
                    <a:pt x="1" y="6478"/>
                  </a:cubicBezTo>
                  <a:cubicBezTo>
                    <a:pt x="1" y="10050"/>
                    <a:pt x="2907" y="12955"/>
                    <a:pt x="6478" y="12955"/>
                  </a:cubicBezTo>
                  <a:cubicBezTo>
                    <a:pt x="10051" y="12955"/>
                    <a:pt x="12957" y="10048"/>
                    <a:pt x="12957" y="6478"/>
                  </a:cubicBezTo>
                  <a:cubicBezTo>
                    <a:pt x="12957" y="2907"/>
                    <a:pt x="10051" y="0"/>
                    <a:pt x="6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6" name="Google Shape;6556;p46"/>
          <p:cNvGrpSpPr/>
          <p:nvPr/>
        </p:nvGrpSpPr>
        <p:grpSpPr>
          <a:xfrm rot="10800000">
            <a:off x="1186920" y="4091919"/>
            <a:ext cx="1125737" cy="53616"/>
            <a:chOff x="4428800" y="3858025"/>
            <a:chExt cx="568382" cy="27072"/>
          </a:xfrm>
        </p:grpSpPr>
        <p:sp>
          <p:nvSpPr>
            <p:cNvPr id="6557" name="Google Shape;6557;p46"/>
            <p:cNvSpPr/>
            <p:nvPr/>
          </p:nvSpPr>
          <p:spPr>
            <a:xfrm>
              <a:off x="4428800" y="3858025"/>
              <a:ext cx="568382" cy="3090"/>
            </a:xfrm>
            <a:custGeom>
              <a:avLst/>
              <a:gdLst/>
              <a:ahLst/>
              <a:cxnLst/>
              <a:rect l="l" t="t" r="r" b="b"/>
              <a:pathLst>
                <a:path w="13794" h="75" extrusionOk="0">
                  <a:moveTo>
                    <a:pt x="0" y="0"/>
                  </a:moveTo>
                  <a:lnTo>
                    <a:pt x="0" y="74"/>
                  </a:lnTo>
                  <a:lnTo>
                    <a:pt x="13794" y="74"/>
                  </a:lnTo>
                  <a:lnTo>
                    <a:pt x="1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46"/>
            <p:cNvSpPr/>
            <p:nvPr/>
          </p:nvSpPr>
          <p:spPr>
            <a:xfrm>
              <a:off x="4548956" y="3882048"/>
              <a:ext cx="207920" cy="3049"/>
            </a:xfrm>
            <a:custGeom>
              <a:avLst/>
              <a:gdLst/>
              <a:ahLst/>
              <a:cxnLst/>
              <a:rect l="l" t="t" r="r" b="b"/>
              <a:pathLst>
                <a:path w="5046" h="74" extrusionOk="0">
                  <a:moveTo>
                    <a:pt x="0" y="1"/>
                  </a:moveTo>
                  <a:lnTo>
                    <a:pt x="0" y="74"/>
                  </a:lnTo>
                  <a:lnTo>
                    <a:pt x="5046" y="74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9" name="Google Shape;6559;p46"/>
          <p:cNvGrpSpPr/>
          <p:nvPr/>
        </p:nvGrpSpPr>
        <p:grpSpPr>
          <a:xfrm>
            <a:off x="8058701" y="3524326"/>
            <a:ext cx="1325767" cy="567600"/>
            <a:chOff x="6284585" y="1200318"/>
            <a:chExt cx="843631" cy="361184"/>
          </a:xfrm>
        </p:grpSpPr>
        <p:sp>
          <p:nvSpPr>
            <p:cNvPr id="6560" name="Google Shape;6560;p46"/>
            <p:cNvSpPr/>
            <p:nvPr/>
          </p:nvSpPr>
          <p:spPr>
            <a:xfrm>
              <a:off x="6284861" y="1200318"/>
              <a:ext cx="843355" cy="67724"/>
            </a:xfrm>
            <a:custGeom>
              <a:avLst/>
              <a:gdLst/>
              <a:ahLst/>
              <a:cxnLst/>
              <a:rect l="l" t="t" r="r" b="b"/>
              <a:pathLst>
                <a:path w="21344" h="1714" extrusionOk="0">
                  <a:moveTo>
                    <a:pt x="10650" y="1"/>
                  </a:moveTo>
                  <a:cubicBezTo>
                    <a:pt x="7982" y="1"/>
                    <a:pt x="6623" y="378"/>
                    <a:pt x="5306" y="743"/>
                  </a:cubicBezTo>
                  <a:cubicBezTo>
                    <a:pt x="4006" y="1104"/>
                    <a:pt x="2661" y="1477"/>
                    <a:pt x="23" y="1477"/>
                  </a:cubicBezTo>
                  <a:lnTo>
                    <a:pt x="0" y="1477"/>
                  </a:lnTo>
                  <a:lnTo>
                    <a:pt x="0" y="1696"/>
                  </a:lnTo>
                  <a:lnTo>
                    <a:pt x="23" y="1696"/>
                  </a:lnTo>
                  <a:cubicBezTo>
                    <a:pt x="2690" y="1696"/>
                    <a:pt x="4050" y="1318"/>
                    <a:pt x="5364" y="954"/>
                  </a:cubicBezTo>
                  <a:cubicBezTo>
                    <a:pt x="6666" y="593"/>
                    <a:pt x="8011" y="218"/>
                    <a:pt x="10650" y="218"/>
                  </a:cubicBezTo>
                  <a:lnTo>
                    <a:pt x="10672" y="218"/>
                  </a:lnTo>
                  <a:cubicBezTo>
                    <a:pt x="13324" y="222"/>
                    <a:pt x="14674" y="597"/>
                    <a:pt x="15977" y="962"/>
                  </a:cubicBezTo>
                  <a:cubicBezTo>
                    <a:pt x="17296" y="1330"/>
                    <a:pt x="18659" y="1710"/>
                    <a:pt x="21343" y="1714"/>
                  </a:cubicBezTo>
                  <a:lnTo>
                    <a:pt x="21343" y="1494"/>
                  </a:lnTo>
                  <a:cubicBezTo>
                    <a:pt x="18690" y="1493"/>
                    <a:pt x="17342" y="1115"/>
                    <a:pt x="16037" y="751"/>
                  </a:cubicBezTo>
                  <a:cubicBezTo>
                    <a:pt x="14719" y="383"/>
                    <a:pt x="13355" y="2"/>
                    <a:pt x="10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46"/>
            <p:cNvSpPr/>
            <p:nvPr/>
          </p:nvSpPr>
          <p:spPr>
            <a:xfrm>
              <a:off x="6284782" y="1259033"/>
              <a:ext cx="843355" cy="67724"/>
            </a:xfrm>
            <a:custGeom>
              <a:avLst/>
              <a:gdLst/>
              <a:ahLst/>
              <a:cxnLst/>
              <a:rect l="l" t="t" r="r" b="b"/>
              <a:pathLst>
                <a:path w="21344" h="1714" extrusionOk="0">
                  <a:moveTo>
                    <a:pt x="10650" y="0"/>
                  </a:moveTo>
                  <a:cubicBezTo>
                    <a:pt x="7983" y="0"/>
                    <a:pt x="6623" y="378"/>
                    <a:pt x="5307" y="742"/>
                  </a:cubicBezTo>
                  <a:cubicBezTo>
                    <a:pt x="4007" y="1103"/>
                    <a:pt x="2662" y="1478"/>
                    <a:pt x="23" y="1478"/>
                  </a:cubicBezTo>
                  <a:lnTo>
                    <a:pt x="0" y="1478"/>
                  </a:lnTo>
                  <a:lnTo>
                    <a:pt x="0" y="1695"/>
                  </a:lnTo>
                  <a:lnTo>
                    <a:pt x="23" y="1695"/>
                  </a:lnTo>
                  <a:cubicBezTo>
                    <a:pt x="2691" y="1695"/>
                    <a:pt x="4050" y="1318"/>
                    <a:pt x="5365" y="953"/>
                  </a:cubicBezTo>
                  <a:cubicBezTo>
                    <a:pt x="6666" y="592"/>
                    <a:pt x="8012" y="220"/>
                    <a:pt x="10650" y="220"/>
                  </a:cubicBezTo>
                  <a:lnTo>
                    <a:pt x="10673" y="220"/>
                  </a:lnTo>
                  <a:cubicBezTo>
                    <a:pt x="13326" y="221"/>
                    <a:pt x="14674" y="597"/>
                    <a:pt x="15978" y="961"/>
                  </a:cubicBezTo>
                  <a:cubicBezTo>
                    <a:pt x="17297" y="1329"/>
                    <a:pt x="18660" y="1710"/>
                    <a:pt x="21344" y="1713"/>
                  </a:cubicBezTo>
                  <a:lnTo>
                    <a:pt x="21344" y="1494"/>
                  </a:lnTo>
                  <a:cubicBezTo>
                    <a:pt x="18690" y="1492"/>
                    <a:pt x="17340" y="1115"/>
                    <a:pt x="16037" y="752"/>
                  </a:cubicBezTo>
                  <a:cubicBezTo>
                    <a:pt x="14718" y="382"/>
                    <a:pt x="13355" y="2"/>
                    <a:pt x="10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46"/>
            <p:cNvSpPr/>
            <p:nvPr/>
          </p:nvSpPr>
          <p:spPr>
            <a:xfrm>
              <a:off x="6284703" y="1317709"/>
              <a:ext cx="843355" cy="67724"/>
            </a:xfrm>
            <a:custGeom>
              <a:avLst/>
              <a:gdLst/>
              <a:ahLst/>
              <a:cxnLst/>
              <a:rect l="l" t="t" r="r" b="b"/>
              <a:pathLst>
                <a:path w="21344" h="1714" extrusionOk="0">
                  <a:moveTo>
                    <a:pt x="10651" y="1"/>
                  </a:moveTo>
                  <a:cubicBezTo>
                    <a:pt x="7985" y="1"/>
                    <a:pt x="6623" y="378"/>
                    <a:pt x="5309" y="743"/>
                  </a:cubicBezTo>
                  <a:cubicBezTo>
                    <a:pt x="4007" y="1104"/>
                    <a:pt x="2662" y="1478"/>
                    <a:pt x="23" y="1478"/>
                  </a:cubicBezTo>
                  <a:lnTo>
                    <a:pt x="1" y="1478"/>
                  </a:lnTo>
                  <a:lnTo>
                    <a:pt x="1" y="1696"/>
                  </a:lnTo>
                  <a:lnTo>
                    <a:pt x="23" y="1696"/>
                  </a:lnTo>
                  <a:cubicBezTo>
                    <a:pt x="2691" y="1696"/>
                    <a:pt x="4051" y="1318"/>
                    <a:pt x="5367" y="954"/>
                  </a:cubicBezTo>
                  <a:cubicBezTo>
                    <a:pt x="6667" y="593"/>
                    <a:pt x="8014" y="218"/>
                    <a:pt x="10651" y="218"/>
                  </a:cubicBezTo>
                  <a:lnTo>
                    <a:pt x="10673" y="218"/>
                  </a:lnTo>
                  <a:cubicBezTo>
                    <a:pt x="13326" y="222"/>
                    <a:pt x="14675" y="597"/>
                    <a:pt x="15980" y="962"/>
                  </a:cubicBezTo>
                  <a:cubicBezTo>
                    <a:pt x="17299" y="1330"/>
                    <a:pt x="18662" y="1710"/>
                    <a:pt x="21344" y="1713"/>
                  </a:cubicBezTo>
                  <a:lnTo>
                    <a:pt x="21344" y="1494"/>
                  </a:lnTo>
                  <a:cubicBezTo>
                    <a:pt x="18692" y="1493"/>
                    <a:pt x="17342" y="1115"/>
                    <a:pt x="16039" y="752"/>
                  </a:cubicBezTo>
                  <a:cubicBezTo>
                    <a:pt x="14720" y="383"/>
                    <a:pt x="13357" y="2"/>
                    <a:pt x="10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46"/>
            <p:cNvSpPr/>
            <p:nvPr/>
          </p:nvSpPr>
          <p:spPr>
            <a:xfrm>
              <a:off x="6284664" y="1376425"/>
              <a:ext cx="843355" cy="67685"/>
            </a:xfrm>
            <a:custGeom>
              <a:avLst/>
              <a:gdLst/>
              <a:ahLst/>
              <a:cxnLst/>
              <a:rect l="l" t="t" r="r" b="b"/>
              <a:pathLst>
                <a:path w="21344" h="1713" extrusionOk="0">
                  <a:moveTo>
                    <a:pt x="10652" y="0"/>
                  </a:moveTo>
                  <a:cubicBezTo>
                    <a:pt x="7984" y="0"/>
                    <a:pt x="6624" y="377"/>
                    <a:pt x="5308" y="742"/>
                  </a:cubicBezTo>
                  <a:cubicBezTo>
                    <a:pt x="4007" y="1103"/>
                    <a:pt x="2661" y="1476"/>
                    <a:pt x="23" y="1476"/>
                  </a:cubicBezTo>
                  <a:lnTo>
                    <a:pt x="0" y="1476"/>
                  </a:lnTo>
                  <a:lnTo>
                    <a:pt x="0" y="1695"/>
                  </a:lnTo>
                  <a:lnTo>
                    <a:pt x="23" y="1695"/>
                  </a:lnTo>
                  <a:cubicBezTo>
                    <a:pt x="2691" y="1695"/>
                    <a:pt x="4050" y="1318"/>
                    <a:pt x="5366" y="953"/>
                  </a:cubicBezTo>
                  <a:cubicBezTo>
                    <a:pt x="6668" y="592"/>
                    <a:pt x="8013" y="219"/>
                    <a:pt x="10650" y="219"/>
                  </a:cubicBezTo>
                  <a:lnTo>
                    <a:pt x="10673" y="219"/>
                  </a:lnTo>
                  <a:cubicBezTo>
                    <a:pt x="13326" y="221"/>
                    <a:pt x="14676" y="597"/>
                    <a:pt x="15979" y="961"/>
                  </a:cubicBezTo>
                  <a:cubicBezTo>
                    <a:pt x="17298" y="1329"/>
                    <a:pt x="18661" y="1710"/>
                    <a:pt x="21343" y="1713"/>
                  </a:cubicBezTo>
                  <a:lnTo>
                    <a:pt x="21343" y="1494"/>
                  </a:lnTo>
                  <a:cubicBezTo>
                    <a:pt x="18692" y="1492"/>
                    <a:pt x="17342" y="1115"/>
                    <a:pt x="16039" y="750"/>
                  </a:cubicBezTo>
                  <a:cubicBezTo>
                    <a:pt x="14719" y="382"/>
                    <a:pt x="13356" y="2"/>
                    <a:pt x="10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46"/>
            <p:cNvSpPr/>
            <p:nvPr/>
          </p:nvSpPr>
          <p:spPr>
            <a:xfrm>
              <a:off x="6284664" y="1435101"/>
              <a:ext cx="843355" cy="67724"/>
            </a:xfrm>
            <a:custGeom>
              <a:avLst/>
              <a:gdLst/>
              <a:ahLst/>
              <a:cxnLst/>
              <a:rect l="l" t="t" r="r" b="b"/>
              <a:pathLst>
                <a:path w="21344" h="1714" extrusionOk="0">
                  <a:moveTo>
                    <a:pt x="10650" y="1"/>
                  </a:moveTo>
                  <a:cubicBezTo>
                    <a:pt x="7982" y="1"/>
                    <a:pt x="6623" y="378"/>
                    <a:pt x="5307" y="742"/>
                  </a:cubicBezTo>
                  <a:cubicBezTo>
                    <a:pt x="4013" y="1101"/>
                    <a:pt x="2679" y="1476"/>
                    <a:pt x="67" y="1476"/>
                  </a:cubicBezTo>
                  <a:cubicBezTo>
                    <a:pt x="45" y="1476"/>
                    <a:pt x="23" y="1476"/>
                    <a:pt x="0" y="1476"/>
                  </a:cubicBezTo>
                  <a:lnTo>
                    <a:pt x="0" y="1696"/>
                  </a:lnTo>
                  <a:lnTo>
                    <a:pt x="23" y="1696"/>
                  </a:lnTo>
                  <a:cubicBezTo>
                    <a:pt x="2689" y="1696"/>
                    <a:pt x="4050" y="1318"/>
                    <a:pt x="5365" y="954"/>
                  </a:cubicBezTo>
                  <a:cubicBezTo>
                    <a:pt x="6666" y="592"/>
                    <a:pt x="8011" y="218"/>
                    <a:pt x="10650" y="218"/>
                  </a:cubicBezTo>
                  <a:lnTo>
                    <a:pt x="10673" y="218"/>
                  </a:lnTo>
                  <a:cubicBezTo>
                    <a:pt x="13326" y="221"/>
                    <a:pt x="14674" y="597"/>
                    <a:pt x="15979" y="962"/>
                  </a:cubicBezTo>
                  <a:cubicBezTo>
                    <a:pt x="17297" y="1330"/>
                    <a:pt x="18659" y="1710"/>
                    <a:pt x="21343" y="1713"/>
                  </a:cubicBezTo>
                  <a:lnTo>
                    <a:pt x="21343" y="1494"/>
                  </a:lnTo>
                  <a:cubicBezTo>
                    <a:pt x="18690" y="1492"/>
                    <a:pt x="17342" y="1115"/>
                    <a:pt x="16037" y="751"/>
                  </a:cubicBezTo>
                  <a:cubicBezTo>
                    <a:pt x="14719" y="383"/>
                    <a:pt x="13355" y="2"/>
                    <a:pt x="10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46"/>
            <p:cNvSpPr/>
            <p:nvPr/>
          </p:nvSpPr>
          <p:spPr>
            <a:xfrm>
              <a:off x="6284585" y="1493738"/>
              <a:ext cx="843355" cy="67764"/>
            </a:xfrm>
            <a:custGeom>
              <a:avLst/>
              <a:gdLst/>
              <a:ahLst/>
              <a:cxnLst/>
              <a:rect l="l" t="t" r="r" b="b"/>
              <a:pathLst>
                <a:path w="21344" h="1715" extrusionOk="0">
                  <a:moveTo>
                    <a:pt x="10650" y="0"/>
                  </a:moveTo>
                  <a:cubicBezTo>
                    <a:pt x="7983" y="0"/>
                    <a:pt x="6623" y="378"/>
                    <a:pt x="5309" y="744"/>
                  </a:cubicBezTo>
                  <a:cubicBezTo>
                    <a:pt x="4007" y="1105"/>
                    <a:pt x="2662" y="1478"/>
                    <a:pt x="23" y="1478"/>
                  </a:cubicBezTo>
                  <a:lnTo>
                    <a:pt x="1" y="1478"/>
                  </a:lnTo>
                  <a:lnTo>
                    <a:pt x="1" y="1697"/>
                  </a:lnTo>
                  <a:lnTo>
                    <a:pt x="23" y="1697"/>
                  </a:lnTo>
                  <a:cubicBezTo>
                    <a:pt x="2691" y="1697"/>
                    <a:pt x="4051" y="1320"/>
                    <a:pt x="5365" y="955"/>
                  </a:cubicBezTo>
                  <a:cubicBezTo>
                    <a:pt x="6667" y="594"/>
                    <a:pt x="8012" y="221"/>
                    <a:pt x="10650" y="221"/>
                  </a:cubicBezTo>
                  <a:lnTo>
                    <a:pt x="10673" y="221"/>
                  </a:lnTo>
                  <a:cubicBezTo>
                    <a:pt x="13326" y="223"/>
                    <a:pt x="14674" y="599"/>
                    <a:pt x="15979" y="963"/>
                  </a:cubicBezTo>
                  <a:cubicBezTo>
                    <a:pt x="17297" y="1331"/>
                    <a:pt x="18661" y="1712"/>
                    <a:pt x="21344" y="1715"/>
                  </a:cubicBezTo>
                  <a:lnTo>
                    <a:pt x="21344" y="1495"/>
                  </a:lnTo>
                  <a:cubicBezTo>
                    <a:pt x="18691" y="1492"/>
                    <a:pt x="17342" y="1116"/>
                    <a:pt x="16037" y="752"/>
                  </a:cubicBezTo>
                  <a:cubicBezTo>
                    <a:pt x="14720" y="384"/>
                    <a:pt x="13357" y="4"/>
                    <a:pt x="10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6" name="Google Shape;6566;p46"/>
          <p:cNvGrpSpPr/>
          <p:nvPr/>
        </p:nvGrpSpPr>
        <p:grpSpPr>
          <a:xfrm>
            <a:off x="7198513" y="926198"/>
            <a:ext cx="554629" cy="53698"/>
            <a:chOff x="4572938" y="4228712"/>
            <a:chExt cx="280031" cy="27113"/>
          </a:xfrm>
        </p:grpSpPr>
        <p:sp>
          <p:nvSpPr>
            <p:cNvPr id="6567" name="Google Shape;6567;p46"/>
            <p:cNvSpPr/>
            <p:nvPr/>
          </p:nvSpPr>
          <p:spPr>
            <a:xfrm>
              <a:off x="4669112" y="4252776"/>
              <a:ext cx="183857" cy="3049"/>
            </a:xfrm>
            <a:custGeom>
              <a:avLst/>
              <a:gdLst/>
              <a:ahLst/>
              <a:cxnLst/>
              <a:rect l="l" t="t" r="r" b="b"/>
              <a:pathLst>
                <a:path w="4462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2" y="73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46"/>
            <p:cNvSpPr/>
            <p:nvPr/>
          </p:nvSpPr>
          <p:spPr>
            <a:xfrm>
              <a:off x="4572938" y="4228712"/>
              <a:ext cx="183939" cy="3049"/>
            </a:xfrm>
            <a:custGeom>
              <a:avLst/>
              <a:gdLst/>
              <a:ahLst/>
              <a:cxnLst/>
              <a:rect l="l" t="t" r="r" b="b"/>
              <a:pathLst>
                <a:path w="4464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4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9" name="Google Shape;6569;p46"/>
          <p:cNvGrpSpPr/>
          <p:nvPr/>
        </p:nvGrpSpPr>
        <p:grpSpPr>
          <a:xfrm rot="-900217">
            <a:off x="-363204" y="607277"/>
            <a:ext cx="1946743" cy="1310212"/>
            <a:chOff x="237600" y="4217150"/>
            <a:chExt cx="994225" cy="669150"/>
          </a:xfrm>
        </p:grpSpPr>
        <p:sp>
          <p:nvSpPr>
            <p:cNvPr id="6570" name="Google Shape;6570;p46"/>
            <p:cNvSpPr/>
            <p:nvPr/>
          </p:nvSpPr>
          <p:spPr>
            <a:xfrm>
              <a:off x="280000" y="4261600"/>
              <a:ext cx="909450" cy="580475"/>
            </a:xfrm>
            <a:custGeom>
              <a:avLst/>
              <a:gdLst/>
              <a:ahLst/>
              <a:cxnLst/>
              <a:rect l="l" t="t" r="r" b="b"/>
              <a:pathLst>
                <a:path w="36378" h="23219" extrusionOk="0">
                  <a:moveTo>
                    <a:pt x="32505" y="299"/>
                  </a:moveTo>
                  <a:lnTo>
                    <a:pt x="36066" y="15259"/>
                  </a:lnTo>
                  <a:lnTo>
                    <a:pt x="3875" y="22921"/>
                  </a:lnTo>
                  <a:lnTo>
                    <a:pt x="314" y="7962"/>
                  </a:lnTo>
                  <a:lnTo>
                    <a:pt x="32505" y="299"/>
                  </a:lnTo>
                  <a:close/>
                  <a:moveTo>
                    <a:pt x="32603" y="1"/>
                  </a:moveTo>
                  <a:cubicBezTo>
                    <a:pt x="32594" y="1"/>
                    <a:pt x="32584" y="2"/>
                    <a:pt x="32574" y="4"/>
                  </a:cubicBezTo>
                  <a:lnTo>
                    <a:pt x="120" y="7730"/>
                  </a:lnTo>
                  <a:cubicBezTo>
                    <a:pt x="46" y="7748"/>
                    <a:pt x="1" y="7820"/>
                    <a:pt x="19" y="7893"/>
                  </a:cubicBezTo>
                  <a:lnTo>
                    <a:pt x="3643" y="23115"/>
                  </a:lnTo>
                  <a:cubicBezTo>
                    <a:pt x="3657" y="23176"/>
                    <a:pt x="3712" y="23218"/>
                    <a:pt x="3773" y="23218"/>
                  </a:cubicBezTo>
                  <a:cubicBezTo>
                    <a:pt x="3785" y="23218"/>
                    <a:pt x="3794" y="23218"/>
                    <a:pt x="3806" y="23215"/>
                  </a:cubicBezTo>
                  <a:lnTo>
                    <a:pt x="36258" y="15489"/>
                  </a:lnTo>
                  <a:cubicBezTo>
                    <a:pt x="36332" y="15472"/>
                    <a:pt x="36377" y="15399"/>
                    <a:pt x="36360" y="15326"/>
                  </a:cubicBezTo>
                  <a:lnTo>
                    <a:pt x="32737" y="104"/>
                  </a:lnTo>
                  <a:cubicBezTo>
                    <a:pt x="32727" y="70"/>
                    <a:pt x="32706" y="40"/>
                    <a:pt x="32676" y="22"/>
                  </a:cubicBezTo>
                  <a:cubicBezTo>
                    <a:pt x="32654" y="8"/>
                    <a:pt x="32629" y="1"/>
                    <a:pt x="32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46"/>
            <p:cNvSpPr/>
            <p:nvPr/>
          </p:nvSpPr>
          <p:spPr>
            <a:xfrm>
              <a:off x="301325" y="4339600"/>
              <a:ext cx="812950" cy="199725"/>
            </a:xfrm>
            <a:custGeom>
              <a:avLst/>
              <a:gdLst/>
              <a:ahLst/>
              <a:cxnLst/>
              <a:rect l="l" t="t" r="r" b="b"/>
              <a:pathLst>
                <a:path w="32518" h="7989" extrusionOk="0">
                  <a:moveTo>
                    <a:pt x="32455" y="0"/>
                  </a:moveTo>
                  <a:lnTo>
                    <a:pt x="1" y="7726"/>
                  </a:lnTo>
                  <a:lnTo>
                    <a:pt x="64" y="7989"/>
                  </a:lnTo>
                  <a:lnTo>
                    <a:pt x="32518" y="263"/>
                  </a:lnTo>
                  <a:lnTo>
                    <a:pt x="32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46"/>
            <p:cNvSpPr/>
            <p:nvPr/>
          </p:nvSpPr>
          <p:spPr>
            <a:xfrm>
              <a:off x="237600" y="4217150"/>
              <a:ext cx="994225" cy="669150"/>
            </a:xfrm>
            <a:custGeom>
              <a:avLst/>
              <a:gdLst/>
              <a:ahLst/>
              <a:cxnLst/>
              <a:rect l="l" t="t" r="r" b="b"/>
              <a:pathLst>
                <a:path w="39769" h="26766" extrusionOk="0">
                  <a:moveTo>
                    <a:pt x="35240" y="180"/>
                  </a:moveTo>
                  <a:cubicBezTo>
                    <a:pt x="35252" y="180"/>
                    <a:pt x="35263" y="182"/>
                    <a:pt x="35273" y="186"/>
                  </a:cubicBezTo>
                  <a:cubicBezTo>
                    <a:pt x="35317" y="202"/>
                    <a:pt x="35348" y="268"/>
                    <a:pt x="35364" y="371"/>
                  </a:cubicBezTo>
                  <a:lnTo>
                    <a:pt x="35111" y="1489"/>
                  </a:lnTo>
                  <a:lnTo>
                    <a:pt x="35823" y="2353"/>
                  </a:lnTo>
                  <a:lnTo>
                    <a:pt x="35577" y="3447"/>
                  </a:lnTo>
                  <a:lnTo>
                    <a:pt x="36290" y="4311"/>
                  </a:lnTo>
                  <a:lnTo>
                    <a:pt x="36041" y="5402"/>
                  </a:lnTo>
                  <a:lnTo>
                    <a:pt x="36754" y="6266"/>
                  </a:lnTo>
                  <a:lnTo>
                    <a:pt x="36507" y="7358"/>
                  </a:lnTo>
                  <a:lnTo>
                    <a:pt x="37220" y="8224"/>
                  </a:lnTo>
                  <a:lnTo>
                    <a:pt x="36973" y="9316"/>
                  </a:lnTo>
                  <a:lnTo>
                    <a:pt x="37686" y="10180"/>
                  </a:lnTo>
                  <a:lnTo>
                    <a:pt x="37440" y="11274"/>
                  </a:lnTo>
                  <a:lnTo>
                    <a:pt x="38151" y="12137"/>
                  </a:lnTo>
                  <a:lnTo>
                    <a:pt x="37904" y="13230"/>
                  </a:lnTo>
                  <a:lnTo>
                    <a:pt x="38617" y="14095"/>
                  </a:lnTo>
                  <a:lnTo>
                    <a:pt x="38370" y="15188"/>
                  </a:lnTo>
                  <a:lnTo>
                    <a:pt x="39081" y="16055"/>
                  </a:lnTo>
                  <a:lnTo>
                    <a:pt x="38836" y="17150"/>
                  </a:lnTo>
                  <a:lnTo>
                    <a:pt x="39559" y="18029"/>
                  </a:lnTo>
                  <a:cubicBezTo>
                    <a:pt x="39562" y="18082"/>
                    <a:pt x="39554" y="18177"/>
                    <a:pt x="39499" y="18227"/>
                  </a:cubicBezTo>
                  <a:cubicBezTo>
                    <a:pt x="39467" y="18257"/>
                    <a:pt x="39419" y="18273"/>
                    <a:pt x="39357" y="18273"/>
                  </a:cubicBezTo>
                  <a:cubicBezTo>
                    <a:pt x="39324" y="18273"/>
                    <a:pt x="39286" y="18268"/>
                    <a:pt x="39244" y="18259"/>
                  </a:cubicBezTo>
                  <a:lnTo>
                    <a:pt x="38078" y="18011"/>
                  </a:lnTo>
                  <a:lnTo>
                    <a:pt x="37181" y="18730"/>
                  </a:lnTo>
                  <a:lnTo>
                    <a:pt x="36057" y="18492"/>
                  </a:lnTo>
                  <a:lnTo>
                    <a:pt x="35162" y="19211"/>
                  </a:lnTo>
                  <a:lnTo>
                    <a:pt x="34036" y="18974"/>
                  </a:lnTo>
                  <a:lnTo>
                    <a:pt x="33140" y="19693"/>
                  </a:lnTo>
                  <a:lnTo>
                    <a:pt x="32015" y="19454"/>
                  </a:lnTo>
                  <a:lnTo>
                    <a:pt x="31120" y="20174"/>
                  </a:lnTo>
                  <a:lnTo>
                    <a:pt x="29995" y="19935"/>
                  </a:lnTo>
                  <a:lnTo>
                    <a:pt x="29098" y="20654"/>
                  </a:lnTo>
                  <a:lnTo>
                    <a:pt x="27974" y="20416"/>
                  </a:lnTo>
                  <a:lnTo>
                    <a:pt x="27077" y="21137"/>
                  </a:lnTo>
                  <a:lnTo>
                    <a:pt x="25954" y="20896"/>
                  </a:lnTo>
                  <a:lnTo>
                    <a:pt x="25056" y="21617"/>
                  </a:lnTo>
                  <a:lnTo>
                    <a:pt x="23932" y="21379"/>
                  </a:lnTo>
                  <a:lnTo>
                    <a:pt x="23035" y="22098"/>
                  </a:lnTo>
                  <a:lnTo>
                    <a:pt x="21909" y="21859"/>
                  </a:lnTo>
                  <a:lnTo>
                    <a:pt x="21012" y="22580"/>
                  </a:lnTo>
                  <a:lnTo>
                    <a:pt x="19887" y="22340"/>
                  </a:lnTo>
                  <a:lnTo>
                    <a:pt x="18990" y="23061"/>
                  </a:lnTo>
                  <a:lnTo>
                    <a:pt x="17866" y="22822"/>
                  </a:lnTo>
                  <a:lnTo>
                    <a:pt x="16971" y="23541"/>
                  </a:lnTo>
                  <a:lnTo>
                    <a:pt x="15845" y="23303"/>
                  </a:lnTo>
                  <a:lnTo>
                    <a:pt x="14948" y="24024"/>
                  </a:lnTo>
                  <a:lnTo>
                    <a:pt x="13824" y="23783"/>
                  </a:lnTo>
                  <a:lnTo>
                    <a:pt x="12926" y="24504"/>
                  </a:lnTo>
                  <a:lnTo>
                    <a:pt x="11801" y="24266"/>
                  </a:lnTo>
                  <a:lnTo>
                    <a:pt x="10903" y="24985"/>
                  </a:lnTo>
                  <a:lnTo>
                    <a:pt x="9777" y="24748"/>
                  </a:lnTo>
                  <a:lnTo>
                    <a:pt x="8880" y="25467"/>
                  </a:lnTo>
                  <a:lnTo>
                    <a:pt x="7755" y="25228"/>
                  </a:lnTo>
                  <a:lnTo>
                    <a:pt x="6856" y="25949"/>
                  </a:lnTo>
                  <a:lnTo>
                    <a:pt x="5729" y="25711"/>
                  </a:lnTo>
                  <a:lnTo>
                    <a:pt x="4797" y="26457"/>
                  </a:lnTo>
                  <a:cubicBezTo>
                    <a:pt x="4694" y="26541"/>
                    <a:pt x="4606" y="26584"/>
                    <a:pt x="4543" y="26584"/>
                  </a:cubicBezTo>
                  <a:cubicBezTo>
                    <a:pt x="4528" y="26584"/>
                    <a:pt x="4515" y="26582"/>
                    <a:pt x="4503" y="26577"/>
                  </a:cubicBezTo>
                  <a:cubicBezTo>
                    <a:pt x="4443" y="26553"/>
                    <a:pt x="4416" y="26454"/>
                    <a:pt x="4408" y="26407"/>
                  </a:cubicBezTo>
                  <a:lnTo>
                    <a:pt x="4661" y="25287"/>
                  </a:lnTo>
                  <a:lnTo>
                    <a:pt x="3948" y="24422"/>
                  </a:lnTo>
                  <a:lnTo>
                    <a:pt x="4195" y="23330"/>
                  </a:lnTo>
                  <a:lnTo>
                    <a:pt x="3482" y="22466"/>
                  </a:lnTo>
                  <a:lnTo>
                    <a:pt x="3729" y="21374"/>
                  </a:lnTo>
                  <a:lnTo>
                    <a:pt x="3018" y="20509"/>
                  </a:lnTo>
                  <a:lnTo>
                    <a:pt x="3264" y="19417"/>
                  </a:lnTo>
                  <a:lnTo>
                    <a:pt x="2552" y="18553"/>
                  </a:lnTo>
                  <a:lnTo>
                    <a:pt x="2798" y="17461"/>
                  </a:lnTo>
                  <a:lnTo>
                    <a:pt x="2085" y="16596"/>
                  </a:lnTo>
                  <a:lnTo>
                    <a:pt x="2332" y="15503"/>
                  </a:lnTo>
                  <a:lnTo>
                    <a:pt x="1619" y="14638"/>
                  </a:lnTo>
                  <a:lnTo>
                    <a:pt x="1866" y="13545"/>
                  </a:lnTo>
                  <a:lnTo>
                    <a:pt x="1153" y="12680"/>
                  </a:lnTo>
                  <a:lnTo>
                    <a:pt x="1400" y="11587"/>
                  </a:lnTo>
                  <a:lnTo>
                    <a:pt x="687" y="10722"/>
                  </a:lnTo>
                  <a:lnTo>
                    <a:pt x="934" y="9627"/>
                  </a:lnTo>
                  <a:lnTo>
                    <a:pt x="208" y="8745"/>
                  </a:lnTo>
                  <a:cubicBezTo>
                    <a:pt x="197" y="8669"/>
                    <a:pt x="195" y="8579"/>
                    <a:pt x="245" y="8534"/>
                  </a:cubicBezTo>
                  <a:cubicBezTo>
                    <a:pt x="277" y="8505"/>
                    <a:pt x="329" y="8496"/>
                    <a:pt x="380" y="8496"/>
                  </a:cubicBezTo>
                  <a:cubicBezTo>
                    <a:pt x="438" y="8496"/>
                    <a:pt x="497" y="8508"/>
                    <a:pt x="526" y="8518"/>
                  </a:cubicBezTo>
                  <a:lnTo>
                    <a:pt x="1694" y="8766"/>
                  </a:lnTo>
                  <a:lnTo>
                    <a:pt x="2589" y="8047"/>
                  </a:lnTo>
                  <a:lnTo>
                    <a:pt x="3713" y="8285"/>
                  </a:lnTo>
                  <a:lnTo>
                    <a:pt x="4608" y="7564"/>
                  </a:lnTo>
                  <a:lnTo>
                    <a:pt x="5734" y="7803"/>
                  </a:lnTo>
                  <a:lnTo>
                    <a:pt x="6631" y="7084"/>
                  </a:lnTo>
                  <a:lnTo>
                    <a:pt x="7753" y="7322"/>
                  </a:lnTo>
                  <a:lnTo>
                    <a:pt x="8650" y="6603"/>
                  </a:lnTo>
                  <a:lnTo>
                    <a:pt x="9776" y="6842"/>
                  </a:lnTo>
                  <a:lnTo>
                    <a:pt x="10672" y="6121"/>
                  </a:lnTo>
                  <a:lnTo>
                    <a:pt x="11797" y="6360"/>
                  </a:lnTo>
                  <a:lnTo>
                    <a:pt x="12693" y="5640"/>
                  </a:lnTo>
                  <a:lnTo>
                    <a:pt x="13819" y="5879"/>
                  </a:lnTo>
                  <a:lnTo>
                    <a:pt x="14716" y="5160"/>
                  </a:lnTo>
                  <a:lnTo>
                    <a:pt x="15840" y="5398"/>
                  </a:lnTo>
                  <a:lnTo>
                    <a:pt x="16737" y="4677"/>
                  </a:lnTo>
                  <a:lnTo>
                    <a:pt x="17863" y="4918"/>
                  </a:lnTo>
                  <a:lnTo>
                    <a:pt x="18759" y="4197"/>
                  </a:lnTo>
                  <a:lnTo>
                    <a:pt x="19883" y="4435"/>
                  </a:lnTo>
                  <a:lnTo>
                    <a:pt x="20780" y="3716"/>
                  </a:lnTo>
                  <a:lnTo>
                    <a:pt x="21904" y="3955"/>
                  </a:lnTo>
                  <a:lnTo>
                    <a:pt x="22801" y="3235"/>
                  </a:lnTo>
                  <a:lnTo>
                    <a:pt x="23925" y="3474"/>
                  </a:lnTo>
                  <a:lnTo>
                    <a:pt x="24824" y="2753"/>
                  </a:lnTo>
                  <a:lnTo>
                    <a:pt x="25948" y="2992"/>
                  </a:lnTo>
                  <a:lnTo>
                    <a:pt x="26845" y="2273"/>
                  </a:lnTo>
                  <a:lnTo>
                    <a:pt x="27970" y="2511"/>
                  </a:lnTo>
                  <a:lnTo>
                    <a:pt x="28867" y="1790"/>
                  </a:lnTo>
                  <a:lnTo>
                    <a:pt x="29993" y="2029"/>
                  </a:lnTo>
                  <a:lnTo>
                    <a:pt x="30891" y="1308"/>
                  </a:lnTo>
                  <a:lnTo>
                    <a:pt x="32017" y="1548"/>
                  </a:lnTo>
                  <a:lnTo>
                    <a:pt x="32915" y="827"/>
                  </a:lnTo>
                  <a:lnTo>
                    <a:pt x="34041" y="1066"/>
                  </a:lnTo>
                  <a:lnTo>
                    <a:pt x="34978" y="315"/>
                  </a:lnTo>
                  <a:cubicBezTo>
                    <a:pt x="35032" y="267"/>
                    <a:pt x="35155" y="180"/>
                    <a:pt x="35240" y="180"/>
                  </a:cubicBezTo>
                  <a:close/>
                  <a:moveTo>
                    <a:pt x="35241" y="0"/>
                  </a:moveTo>
                  <a:cubicBezTo>
                    <a:pt x="35059" y="0"/>
                    <a:pt x="34880" y="160"/>
                    <a:pt x="34861" y="177"/>
                  </a:cubicBezTo>
                  <a:lnTo>
                    <a:pt x="33996" y="871"/>
                  </a:lnTo>
                  <a:lnTo>
                    <a:pt x="32869" y="632"/>
                  </a:lnTo>
                  <a:lnTo>
                    <a:pt x="31970" y="1353"/>
                  </a:lnTo>
                  <a:lnTo>
                    <a:pt x="30844" y="1115"/>
                  </a:lnTo>
                  <a:lnTo>
                    <a:pt x="29946" y="1834"/>
                  </a:lnTo>
                  <a:lnTo>
                    <a:pt x="28822" y="1595"/>
                  </a:lnTo>
                  <a:lnTo>
                    <a:pt x="27924" y="2316"/>
                  </a:lnTo>
                  <a:lnTo>
                    <a:pt x="26798" y="2077"/>
                  </a:lnTo>
                  <a:lnTo>
                    <a:pt x="25901" y="2797"/>
                  </a:lnTo>
                  <a:lnTo>
                    <a:pt x="24777" y="2558"/>
                  </a:lnTo>
                  <a:lnTo>
                    <a:pt x="23879" y="3279"/>
                  </a:lnTo>
                  <a:lnTo>
                    <a:pt x="22754" y="3040"/>
                  </a:lnTo>
                  <a:lnTo>
                    <a:pt x="21858" y="3760"/>
                  </a:lnTo>
                  <a:lnTo>
                    <a:pt x="20733" y="3521"/>
                  </a:lnTo>
                  <a:lnTo>
                    <a:pt x="19837" y="4240"/>
                  </a:lnTo>
                  <a:lnTo>
                    <a:pt x="18713" y="4002"/>
                  </a:lnTo>
                  <a:lnTo>
                    <a:pt x="17814" y="4723"/>
                  </a:lnTo>
                  <a:lnTo>
                    <a:pt x="16690" y="4484"/>
                  </a:lnTo>
                  <a:lnTo>
                    <a:pt x="15793" y="5205"/>
                  </a:lnTo>
                  <a:lnTo>
                    <a:pt x="14669" y="4964"/>
                  </a:lnTo>
                  <a:lnTo>
                    <a:pt x="13772" y="5685"/>
                  </a:lnTo>
                  <a:lnTo>
                    <a:pt x="12647" y="5447"/>
                  </a:lnTo>
                  <a:lnTo>
                    <a:pt x="11750" y="6166"/>
                  </a:lnTo>
                  <a:lnTo>
                    <a:pt x="10626" y="5927"/>
                  </a:lnTo>
                  <a:lnTo>
                    <a:pt x="9729" y="6648"/>
                  </a:lnTo>
                  <a:lnTo>
                    <a:pt x="8605" y="6408"/>
                  </a:lnTo>
                  <a:lnTo>
                    <a:pt x="7708" y="7129"/>
                  </a:lnTo>
                  <a:lnTo>
                    <a:pt x="6584" y="6890"/>
                  </a:lnTo>
                  <a:lnTo>
                    <a:pt x="5687" y="7610"/>
                  </a:lnTo>
                  <a:lnTo>
                    <a:pt x="4563" y="7371"/>
                  </a:lnTo>
                  <a:lnTo>
                    <a:pt x="3666" y="8090"/>
                  </a:lnTo>
                  <a:lnTo>
                    <a:pt x="2542" y="7851"/>
                  </a:lnTo>
                  <a:lnTo>
                    <a:pt x="1647" y="8571"/>
                  </a:lnTo>
                  <a:lnTo>
                    <a:pt x="573" y="8343"/>
                  </a:lnTo>
                  <a:cubicBezTo>
                    <a:pt x="557" y="8338"/>
                    <a:pt x="477" y="8315"/>
                    <a:pt x="381" y="8315"/>
                  </a:cubicBezTo>
                  <a:cubicBezTo>
                    <a:pt x="297" y="8315"/>
                    <a:pt x="200" y="8333"/>
                    <a:pt x="126" y="8398"/>
                  </a:cubicBezTo>
                  <a:cubicBezTo>
                    <a:pt x="31" y="8482"/>
                    <a:pt x="0" y="8618"/>
                    <a:pt x="34" y="8800"/>
                  </a:cubicBezTo>
                  <a:lnTo>
                    <a:pt x="39" y="8822"/>
                  </a:lnTo>
                  <a:lnTo>
                    <a:pt x="739" y="9674"/>
                  </a:lnTo>
                  <a:lnTo>
                    <a:pt x="492" y="10768"/>
                  </a:lnTo>
                  <a:lnTo>
                    <a:pt x="1205" y="11634"/>
                  </a:lnTo>
                  <a:lnTo>
                    <a:pt x="958" y="12727"/>
                  </a:lnTo>
                  <a:lnTo>
                    <a:pt x="1671" y="13592"/>
                  </a:lnTo>
                  <a:lnTo>
                    <a:pt x="1424" y="14685"/>
                  </a:lnTo>
                  <a:lnTo>
                    <a:pt x="2137" y="15550"/>
                  </a:lnTo>
                  <a:lnTo>
                    <a:pt x="1890" y="16643"/>
                  </a:lnTo>
                  <a:lnTo>
                    <a:pt x="2603" y="17508"/>
                  </a:lnTo>
                  <a:lnTo>
                    <a:pt x="2355" y="18600"/>
                  </a:lnTo>
                  <a:lnTo>
                    <a:pt x="3068" y="19464"/>
                  </a:lnTo>
                  <a:lnTo>
                    <a:pt x="2821" y="20556"/>
                  </a:lnTo>
                  <a:lnTo>
                    <a:pt x="3534" y="21420"/>
                  </a:lnTo>
                  <a:lnTo>
                    <a:pt x="3287" y="22512"/>
                  </a:lnTo>
                  <a:lnTo>
                    <a:pt x="4000" y="23377"/>
                  </a:lnTo>
                  <a:lnTo>
                    <a:pt x="3753" y="24469"/>
                  </a:lnTo>
                  <a:lnTo>
                    <a:pt x="4466" y="25333"/>
                  </a:lnTo>
                  <a:lnTo>
                    <a:pt x="4226" y="26396"/>
                  </a:lnTo>
                  <a:lnTo>
                    <a:pt x="4227" y="26411"/>
                  </a:lnTo>
                  <a:cubicBezTo>
                    <a:pt x="4229" y="26437"/>
                    <a:pt x="4256" y="26669"/>
                    <a:pt x="4434" y="26743"/>
                  </a:cubicBezTo>
                  <a:cubicBezTo>
                    <a:pt x="4468" y="26757"/>
                    <a:pt x="4505" y="26766"/>
                    <a:pt x="4542" y="26766"/>
                  </a:cubicBezTo>
                  <a:cubicBezTo>
                    <a:pt x="4648" y="26766"/>
                    <a:pt x="4773" y="26709"/>
                    <a:pt x="4910" y="26599"/>
                  </a:cubicBezTo>
                  <a:lnTo>
                    <a:pt x="5776" y="25906"/>
                  </a:lnTo>
                  <a:lnTo>
                    <a:pt x="6903" y="26143"/>
                  </a:lnTo>
                  <a:lnTo>
                    <a:pt x="7800" y="25424"/>
                  </a:lnTo>
                  <a:lnTo>
                    <a:pt x="8926" y="25662"/>
                  </a:lnTo>
                  <a:lnTo>
                    <a:pt x="9824" y="24941"/>
                  </a:lnTo>
                  <a:lnTo>
                    <a:pt x="10950" y="25180"/>
                  </a:lnTo>
                  <a:lnTo>
                    <a:pt x="11847" y="24461"/>
                  </a:lnTo>
                  <a:lnTo>
                    <a:pt x="12972" y="24699"/>
                  </a:lnTo>
                  <a:lnTo>
                    <a:pt x="13869" y="23978"/>
                  </a:lnTo>
                  <a:lnTo>
                    <a:pt x="14995" y="24217"/>
                  </a:lnTo>
                  <a:lnTo>
                    <a:pt x="15892" y="23498"/>
                  </a:lnTo>
                  <a:lnTo>
                    <a:pt x="17017" y="23737"/>
                  </a:lnTo>
                  <a:lnTo>
                    <a:pt x="17913" y="23016"/>
                  </a:lnTo>
                  <a:lnTo>
                    <a:pt x="19035" y="23254"/>
                  </a:lnTo>
                  <a:lnTo>
                    <a:pt x="19933" y="22533"/>
                  </a:lnTo>
                  <a:lnTo>
                    <a:pt x="21058" y="22772"/>
                  </a:lnTo>
                  <a:lnTo>
                    <a:pt x="21954" y="22053"/>
                  </a:lnTo>
                  <a:lnTo>
                    <a:pt x="23080" y="22291"/>
                  </a:lnTo>
                  <a:lnTo>
                    <a:pt x="23977" y="21572"/>
                  </a:lnTo>
                  <a:lnTo>
                    <a:pt x="25101" y="21811"/>
                  </a:lnTo>
                  <a:lnTo>
                    <a:pt x="25998" y="21090"/>
                  </a:lnTo>
                  <a:lnTo>
                    <a:pt x="27124" y="21329"/>
                  </a:lnTo>
                  <a:lnTo>
                    <a:pt x="28020" y="20609"/>
                  </a:lnTo>
                  <a:lnTo>
                    <a:pt x="29145" y="20848"/>
                  </a:lnTo>
                  <a:lnTo>
                    <a:pt x="30041" y="20129"/>
                  </a:lnTo>
                  <a:lnTo>
                    <a:pt x="31165" y="20367"/>
                  </a:lnTo>
                  <a:lnTo>
                    <a:pt x="32062" y="19648"/>
                  </a:lnTo>
                  <a:lnTo>
                    <a:pt x="33186" y="19887"/>
                  </a:lnTo>
                  <a:lnTo>
                    <a:pt x="34083" y="19167"/>
                  </a:lnTo>
                  <a:lnTo>
                    <a:pt x="35207" y="19404"/>
                  </a:lnTo>
                  <a:lnTo>
                    <a:pt x="36104" y="18685"/>
                  </a:lnTo>
                  <a:lnTo>
                    <a:pt x="37228" y="18924"/>
                  </a:lnTo>
                  <a:lnTo>
                    <a:pt x="38123" y="18204"/>
                  </a:lnTo>
                  <a:lnTo>
                    <a:pt x="39206" y="18435"/>
                  </a:lnTo>
                  <a:cubicBezTo>
                    <a:pt x="39260" y="18446"/>
                    <a:pt x="39311" y="18452"/>
                    <a:pt x="39357" y="18452"/>
                  </a:cubicBezTo>
                  <a:cubicBezTo>
                    <a:pt x="39467" y="18452"/>
                    <a:pt x="39555" y="18421"/>
                    <a:pt x="39622" y="18358"/>
                  </a:cubicBezTo>
                  <a:cubicBezTo>
                    <a:pt x="39768" y="18222"/>
                    <a:pt x="39738" y="17990"/>
                    <a:pt x="39736" y="17980"/>
                  </a:cubicBezTo>
                  <a:lnTo>
                    <a:pt x="39733" y="17954"/>
                  </a:lnTo>
                  <a:lnTo>
                    <a:pt x="39033" y="17103"/>
                  </a:lnTo>
                  <a:lnTo>
                    <a:pt x="39278" y="16008"/>
                  </a:lnTo>
                  <a:lnTo>
                    <a:pt x="38567" y="15142"/>
                  </a:lnTo>
                  <a:lnTo>
                    <a:pt x="38812" y="14050"/>
                  </a:lnTo>
                  <a:lnTo>
                    <a:pt x="38101" y="13185"/>
                  </a:lnTo>
                  <a:lnTo>
                    <a:pt x="38348" y="12092"/>
                  </a:lnTo>
                  <a:lnTo>
                    <a:pt x="37635" y="11226"/>
                  </a:lnTo>
                  <a:lnTo>
                    <a:pt x="37880" y="10132"/>
                  </a:lnTo>
                  <a:lnTo>
                    <a:pt x="37167" y="9268"/>
                  </a:lnTo>
                  <a:lnTo>
                    <a:pt x="37414" y="8176"/>
                  </a:lnTo>
                  <a:lnTo>
                    <a:pt x="36702" y="7311"/>
                  </a:lnTo>
                  <a:lnTo>
                    <a:pt x="36949" y="6219"/>
                  </a:lnTo>
                  <a:lnTo>
                    <a:pt x="36236" y="5355"/>
                  </a:lnTo>
                  <a:lnTo>
                    <a:pt x="36483" y="4263"/>
                  </a:lnTo>
                  <a:lnTo>
                    <a:pt x="35770" y="3398"/>
                  </a:lnTo>
                  <a:lnTo>
                    <a:pt x="36017" y="2306"/>
                  </a:lnTo>
                  <a:lnTo>
                    <a:pt x="35304" y="1442"/>
                  </a:lnTo>
                  <a:lnTo>
                    <a:pt x="35544" y="377"/>
                  </a:lnTo>
                  <a:lnTo>
                    <a:pt x="35543" y="361"/>
                  </a:lnTo>
                  <a:cubicBezTo>
                    <a:pt x="35520" y="174"/>
                    <a:pt x="35451" y="58"/>
                    <a:pt x="35335" y="16"/>
                  </a:cubicBezTo>
                  <a:cubicBezTo>
                    <a:pt x="35304" y="5"/>
                    <a:pt x="35272" y="0"/>
                    <a:pt x="35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46"/>
            <p:cNvSpPr/>
            <p:nvPr/>
          </p:nvSpPr>
          <p:spPr>
            <a:xfrm>
              <a:off x="374850" y="4463050"/>
              <a:ext cx="10450" cy="28775"/>
            </a:xfrm>
            <a:custGeom>
              <a:avLst/>
              <a:gdLst/>
              <a:ahLst/>
              <a:cxnLst/>
              <a:rect l="l" t="t" r="r" b="b"/>
              <a:pathLst>
                <a:path w="418" h="1151" extrusionOk="0">
                  <a:moveTo>
                    <a:pt x="152" y="1"/>
                  </a:moveTo>
                  <a:lnTo>
                    <a:pt x="0" y="38"/>
                  </a:lnTo>
                  <a:lnTo>
                    <a:pt x="266" y="1151"/>
                  </a:lnTo>
                  <a:lnTo>
                    <a:pt x="418" y="1115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46"/>
            <p:cNvSpPr/>
            <p:nvPr/>
          </p:nvSpPr>
          <p:spPr>
            <a:xfrm>
              <a:off x="392550" y="4454550"/>
              <a:ext cx="28575" cy="33100"/>
            </a:xfrm>
            <a:custGeom>
              <a:avLst/>
              <a:gdLst/>
              <a:ahLst/>
              <a:cxnLst/>
              <a:rect l="l" t="t" r="r" b="b"/>
              <a:pathLst>
                <a:path w="1143" h="1324" extrusionOk="0">
                  <a:moveTo>
                    <a:pt x="876" y="1"/>
                  </a:moveTo>
                  <a:lnTo>
                    <a:pt x="733" y="34"/>
                  </a:lnTo>
                  <a:lnTo>
                    <a:pt x="947" y="934"/>
                  </a:lnTo>
                  <a:lnTo>
                    <a:pt x="947" y="934"/>
                  </a:lnTo>
                  <a:lnTo>
                    <a:pt x="178" y="167"/>
                  </a:lnTo>
                  <a:lnTo>
                    <a:pt x="0" y="209"/>
                  </a:lnTo>
                  <a:lnTo>
                    <a:pt x="265" y="1323"/>
                  </a:lnTo>
                  <a:lnTo>
                    <a:pt x="408" y="1289"/>
                  </a:lnTo>
                  <a:lnTo>
                    <a:pt x="194" y="391"/>
                  </a:lnTo>
                  <a:lnTo>
                    <a:pt x="971" y="1154"/>
                  </a:lnTo>
                  <a:lnTo>
                    <a:pt x="1142" y="1113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46"/>
            <p:cNvSpPr/>
            <p:nvPr/>
          </p:nvSpPr>
          <p:spPr>
            <a:xfrm>
              <a:off x="425975" y="4446450"/>
              <a:ext cx="23375" cy="31000"/>
            </a:xfrm>
            <a:custGeom>
              <a:avLst/>
              <a:gdLst/>
              <a:ahLst/>
              <a:cxnLst/>
              <a:rect l="l" t="t" r="r" b="b"/>
              <a:pathLst>
                <a:path w="935" h="1240" extrusionOk="0">
                  <a:moveTo>
                    <a:pt x="904" y="0"/>
                  </a:moveTo>
                  <a:lnTo>
                    <a:pt x="0" y="215"/>
                  </a:lnTo>
                  <a:lnTo>
                    <a:pt x="31" y="347"/>
                  </a:lnTo>
                  <a:lnTo>
                    <a:pt x="407" y="258"/>
                  </a:lnTo>
                  <a:lnTo>
                    <a:pt x="641" y="1239"/>
                  </a:lnTo>
                  <a:lnTo>
                    <a:pt x="792" y="1202"/>
                  </a:lnTo>
                  <a:lnTo>
                    <a:pt x="560" y="221"/>
                  </a:lnTo>
                  <a:lnTo>
                    <a:pt x="934" y="13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46"/>
            <p:cNvSpPr/>
            <p:nvPr/>
          </p:nvSpPr>
          <p:spPr>
            <a:xfrm>
              <a:off x="460125" y="4438875"/>
              <a:ext cx="27125" cy="32675"/>
            </a:xfrm>
            <a:custGeom>
              <a:avLst/>
              <a:gdLst/>
              <a:ahLst/>
              <a:cxnLst/>
              <a:rect l="l" t="t" r="r" b="b"/>
              <a:pathLst>
                <a:path w="1085" h="1307" extrusionOk="0">
                  <a:moveTo>
                    <a:pt x="808" y="0"/>
                  </a:moveTo>
                  <a:lnTo>
                    <a:pt x="0" y="192"/>
                  </a:lnTo>
                  <a:lnTo>
                    <a:pt x="267" y="1307"/>
                  </a:lnTo>
                  <a:lnTo>
                    <a:pt x="1084" y="1111"/>
                  </a:lnTo>
                  <a:lnTo>
                    <a:pt x="1054" y="979"/>
                  </a:lnTo>
                  <a:lnTo>
                    <a:pt x="381" y="1139"/>
                  </a:lnTo>
                  <a:lnTo>
                    <a:pt x="291" y="761"/>
                  </a:lnTo>
                  <a:lnTo>
                    <a:pt x="902" y="616"/>
                  </a:lnTo>
                  <a:lnTo>
                    <a:pt x="871" y="487"/>
                  </a:lnTo>
                  <a:lnTo>
                    <a:pt x="260" y="632"/>
                  </a:lnTo>
                  <a:lnTo>
                    <a:pt x="179" y="294"/>
                  </a:lnTo>
                  <a:lnTo>
                    <a:pt x="841" y="137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46"/>
            <p:cNvSpPr/>
            <p:nvPr/>
          </p:nvSpPr>
          <p:spPr>
            <a:xfrm>
              <a:off x="493875" y="4432175"/>
              <a:ext cx="29325" cy="31325"/>
            </a:xfrm>
            <a:custGeom>
              <a:avLst/>
              <a:gdLst/>
              <a:ahLst/>
              <a:cxnLst/>
              <a:rect l="l" t="t" r="r" b="b"/>
              <a:pathLst>
                <a:path w="1173" h="1253" extrusionOk="0">
                  <a:moveTo>
                    <a:pt x="615" y="137"/>
                  </a:moveTo>
                  <a:cubicBezTo>
                    <a:pt x="632" y="137"/>
                    <a:pt x="649" y="139"/>
                    <a:pt x="665" y="142"/>
                  </a:cubicBezTo>
                  <a:cubicBezTo>
                    <a:pt x="728" y="159"/>
                    <a:pt x="770" y="205"/>
                    <a:pt x="787" y="284"/>
                  </a:cubicBezTo>
                  <a:cubicBezTo>
                    <a:pt x="805" y="359"/>
                    <a:pt x="797" y="415"/>
                    <a:pt x="765" y="452"/>
                  </a:cubicBezTo>
                  <a:cubicBezTo>
                    <a:pt x="731" y="489"/>
                    <a:pt x="681" y="517"/>
                    <a:pt x="612" y="533"/>
                  </a:cubicBezTo>
                  <a:lnTo>
                    <a:pt x="273" y="613"/>
                  </a:lnTo>
                  <a:lnTo>
                    <a:pt x="181" y="233"/>
                  </a:lnTo>
                  <a:lnTo>
                    <a:pt x="541" y="149"/>
                  </a:lnTo>
                  <a:cubicBezTo>
                    <a:pt x="565" y="141"/>
                    <a:pt x="590" y="137"/>
                    <a:pt x="615" y="137"/>
                  </a:cubicBezTo>
                  <a:close/>
                  <a:moveTo>
                    <a:pt x="639" y="0"/>
                  </a:moveTo>
                  <a:cubicBezTo>
                    <a:pt x="594" y="0"/>
                    <a:pt x="550" y="6"/>
                    <a:pt x="507" y="18"/>
                  </a:cubicBezTo>
                  <a:lnTo>
                    <a:pt x="0" y="139"/>
                  </a:lnTo>
                  <a:lnTo>
                    <a:pt x="265" y="1252"/>
                  </a:lnTo>
                  <a:lnTo>
                    <a:pt x="417" y="1217"/>
                  </a:lnTo>
                  <a:lnTo>
                    <a:pt x="304" y="739"/>
                  </a:lnTo>
                  <a:lnTo>
                    <a:pt x="636" y="660"/>
                  </a:lnTo>
                  <a:cubicBezTo>
                    <a:pt x="666" y="650"/>
                    <a:pt x="698" y="646"/>
                    <a:pt x="729" y="646"/>
                  </a:cubicBezTo>
                  <a:cubicBezTo>
                    <a:pt x="743" y="646"/>
                    <a:pt x="758" y="647"/>
                    <a:pt x="773" y="649"/>
                  </a:cubicBezTo>
                  <a:cubicBezTo>
                    <a:pt x="828" y="662"/>
                    <a:pt x="867" y="704"/>
                    <a:pt x="886" y="776"/>
                  </a:cubicBezTo>
                  <a:lnTo>
                    <a:pt x="939" y="960"/>
                  </a:lnTo>
                  <a:cubicBezTo>
                    <a:pt x="947" y="989"/>
                    <a:pt x="957" y="1018"/>
                    <a:pt x="968" y="1046"/>
                  </a:cubicBezTo>
                  <a:cubicBezTo>
                    <a:pt x="973" y="1058"/>
                    <a:pt x="979" y="1070"/>
                    <a:pt x="989" y="1079"/>
                  </a:cubicBezTo>
                  <a:lnTo>
                    <a:pt x="1173" y="1036"/>
                  </a:lnTo>
                  <a:lnTo>
                    <a:pt x="1168" y="1010"/>
                  </a:lnTo>
                  <a:cubicBezTo>
                    <a:pt x="1137" y="1004"/>
                    <a:pt x="1113" y="983"/>
                    <a:pt x="1102" y="954"/>
                  </a:cubicBezTo>
                  <a:cubicBezTo>
                    <a:pt x="1089" y="925"/>
                    <a:pt x="1078" y="894"/>
                    <a:pt x="1070" y="862"/>
                  </a:cubicBezTo>
                  <a:lnTo>
                    <a:pt x="1029" y="713"/>
                  </a:lnTo>
                  <a:cubicBezTo>
                    <a:pt x="1012" y="650"/>
                    <a:pt x="987" y="605"/>
                    <a:pt x="958" y="583"/>
                  </a:cubicBezTo>
                  <a:cubicBezTo>
                    <a:pt x="926" y="557"/>
                    <a:pt x="886" y="541"/>
                    <a:pt x="844" y="536"/>
                  </a:cubicBezTo>
                  <a:cubicBezTo>
                    <a:pt x="934" y="463"/>
                    <a:pt x="971" y="344"/>
                    <a:pt x="937" y="233"/>
                  </a:cubicBezTo>
                  <a:cubicBezTo>
                    <a:pt x="907" y="105"/>
                    <a:pt x="834" y="29"/>
                    <a:pt x="721" y="7"/>
                  </a:cubicBezTo>
                  <a:cubicBezTo>
                    <a:pt x="694" y="3"/>
                    <a:pt x="666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46"/>
            <p:cNvSpPr/>
            <p:nvPr/>
          </p:nvSpPr>
          <p:spPr>
            <a:xfrm>
              <a:off x="529200" y="4421975"/>
              <a:ext cx="28575" cy="33125"/>
            </a:xfrm>
            <a:custGeom>
              <a:avLst/>
              <a:gdLst/>
              <a:ahLst/>
              <a:cxnLst/>
              <a:rect l="l" t="t" r="r" b="b"/>
              <a:pathLst>
                <a:path w="1143" h="1325" extrusionOk="0">
                  <a:moveTo>
                    <a:pt x="878" y="0"/>
                  </a:moveTo>
                  <a:lnTo>
                    <a:pt x="733" y="36"/>
                  </a:lnTo>
                  <a:lnTo>
                    <a:pt x="947" y="934"/>
                  </a:lnTo>
                  <a:lnTo>
                    <a:pt x="178" y="168"/>
                  </a:lnTo>
                  <a:lnTo>
                    <a:pt x="0" y="212"/>
                  </a:lnTo>
                  <a:lnTo>
                    <a:pt x="265" y="1325"/>
                  </a:lnTo>
                  <a:lnTo>
                    <a:pt x="408" y="1291"/>
                  </a:lnTo>
                  <a:lnTo>
                    <a:pt x="195" y="391"/>
                  </a:lnTo>
                  <a:lnTo>
                    <a:pt x="973" y="1155"/>
                  </a:lnTo>
                  <a:lnTo>
                    <a:pt x="1142" y="111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46"/>
            <p:cNvSpPr/>
            <p:nvPr/>
          </p:nvSpPr>
          <p:spPr>
            <a:xfrm>
              <a:off x="569225" y="4415800"/>
              <a:ext cx="24875" cy="31350"/>
            </a:xfrm>
            <a:custGeom>
              <a:avLst/>
              <a:gdLst/>
              <a:ahLst/>
              <a:cxnLst/>
              <a:rect l="l" t="t" r="r" b="b"/>
              <a:pathLst>
                <a:path w="995" h="1254" extrusionOk="0">
                  <a:moveTo>
                    <a:pt x="272" y="186"/>
                  </a:moveTo>
                  <a:lnTo>
                    <a:pt x="559" y="639"/>
                  </a:lnTo>
                  <a:lnTo>
                    <a:pt x="211" y="722"/>
                  </a:lnTo>
                  <a:lnTo>
                    <a:pt x="272" y="186"/>
                  </a:lnTo>
                  <a:close/>
                  <a:moveTo>
                    <a:pt x="325" y="1"/>
                  </a:moveTo>
                  <a:lnTo>
                    <a:pt x="154" y="41"/>
                  </a:lnTo>
                  <a:lnTo>
                    <a:pt x="1" y="1254"/>
                  </a:lnTo>
                  <a:lnTo>
                    <a:pt x="1" y="1254"/>
                  </a:lnTo>
                  <a:lnTo>
                    <a:pt x="156" y="1217"/>
                  </a:lnTo>
                  <a:lnTo>
                    <a:pt x="196" y="855"/>
                  </a:lnTo>
                  <a:lnTo>
                    <a:pt x="636" y="751"/>
                  </a:lnTo>
                  <a:lnTo>
                    <a:pt x="828" y="1057"/>
                  </a:lnTo>
                  <a:lnTo>
                    <a:pt x="994" y="1017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46"/>
            <p:cNvSpPr/>
            <p:nvPr/>
          </p:nvSpPr>
          <p:spPr>
            <a:xfrm>
              <a:off x="593425" y="4406575"/>
              <a:ext cx="23375" cy="30975"/>
            </a:xfrm>
            <a:custGeom>
              <a:avLst/>
              <a:gdLst/>
              <a:ahLst/>
              <a:cxnLst/>
              <a:rect l="l" t="t" r="r" b="b"/>
              <a:pathLst>
                <a:path w="935" h="1239" extrusionOk="0">
                  <a:moveTo>
                    <a:pt x="904" y="0"/>
                  </a:moveTo>
                  <a:lnTo>
                    <a:pt x="1" y="215"/>
                  </a:lnTo>
                  <a:lnTo>
                    <a:pt x="33" y="349"/>
                  </a:lnTo>
                  <a:lnTo>
                    <a:pt x="407" y="258"/>
                  </a:lnTo>
                  <a:lnTo>
                    <a:pt x="641" y="1239"/>
                  </a:lnTo>
                  <a:lnTo>
                    <a:pt x="793" y="1203"/>
                  </a:lnTo>
                  <a:lnTo>
                    <a:pt x="560" y="223"/>
                  </a:lnTo>
                  <a:lnTo>
                    <a:pt x="934" y="13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46"/>
            <p:cNvSpPr/>
            <p:nvPr/>
          </p:nvSpPr>
          <p:spPr>
            <a:xfrm>
              <a:off x="628075" y="4402775"/>
              <a:ext cx="10450" cy="28775"/>
            </a:xfrm>
            <a:custGeom>
              <a:avLst/>
              <a:gdLst/>
              <a:ahLst/>
              <a:cxnLst/>
              <a:rect l="l" t="t" r="r" b="b"/>
              <a:pathLst>
                <a:path w="418" h="1151" extrusionOk="0">
                  <a:moveTo>
                    <a:pt x="153" y="1"/>
                  </a:moveTo>
                  <a:lnTo>
                    <a:pt x="0" y="38"/>
                  </a:lnTo>
                  <a:lnTo>
                    <a:pt x="266" y="1151"/>
                  </a:lnTo>
                  <a:lnTo>
                    <a:pt x="418" y="1115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46"/>
            <p:cNvSpPr/>
            <p:nvPr/>
          </p:nvSpPr>
          <p:spPr>
            <a:xfrm>
              <a:off x="646825" y="4395325"/>
              <a:ext cx="28850" cy="30475"/>
            </a:xfrm>
            <a:custGeom>
              <a:avLst/>
              <a:gdLst/>
              <a:ahLst/>
              <a:cxnLst/>
              <a:rect l="l" t="t" r="r" b="b"/>
              <a:pathLst>
                <a:path w="1154" h="1219" extrusionOk="0">
                  <a:moveTo>
                    <a:pt x="578" y="142"/>
                  </a:moveTo>
                  <a:cubicBezTo>
                    <a:pt x="653" y="142"/>
                    <a:pt x="721" y="164"/>
                    <a:pt x="782" y="208"/>
                  </a:cubicBezTo>
                  <a:cubicBezTo>
                    <a:pt x="869" y="271"/>
                    <a:pt x="929" y="368"/>
                    <a:pt x="960" y="499"/>
                  </a:cubicBezTo>
                  <a:cubicBezTo>
                    <a:pt x="989" y="615"/>
                    <a:pt x="985" y="736"/>
                    <a:pt x="948" y="849"/>
                  </a:cubicBezTo>
                  <a:cubicBezTo>
                    <a:pt x="911" y="958"/>
                    <a:pt x="827" y="1029"/>
                    <a:pt x="694" y="1062"/>
                  </a:cubicBezTo>
                  <a:cubicBezTo>
                    <a:pt x="649" y="1072"/>
                    <a:pt x="607" y="1077"/>
                    <a:pt x="569" y="1077"/>
                  </a:cubicBezTo>
                  <a:cubicBezTo>
                    <a:pt x="486" y="1077"/>
                    <a:pt x="417" y="1054"/>
                    <a:pt x="361" y="1007"/>
                  </a:cubicBezTo>
                  <a:cubicBezTo>
                    <a:pt x="277" y="936"/>
                    <a:pt x="223" y="839"/>
                    <a:pt x="192" y="716"/>
                  </a:cubicBezTo>
                  <a:cubicBezTo>
                    <a:pt x="156" y="562"/>
                    <a:pt x="165" y="436"/>
                    <a:pt x="218" y="341"/>
                  </a:cubicBezTo>
                  <a:cubicBezTo>
                    <a:pt x="273" y="244"/>
                    <a:pt x="365" y="176"/>
                    <a:pt x="473" y="155"/>
                  </a:cubicBezTo>
                  <a:cubicBezTo>
                    <a:pt x="509" y="147"/>
                    <a:pt x="544" y="142"/>
                    <a:pt x="578" y="142"/>
                  </a:cubicBezTo>
                  <a:close/>
                  <a:moveTo>
                    <a:pt x="601" y="1"/>
                  </a:moveTo>
                  <a:cubicBezTo>
                    <a:pt x="548" y="1"/>
                    <a:pt x="492" y="8"/>
                    <a:pt x="432" y="21"/>
                  </a:cubicBezTo>
                  <a:cubicBezTo>
                    <a:pt x="244" y="66"/>
                    <a:pt x="118" y="170"/>
                    <a:pt x="55" y="329"/>
                  </a:cubicBezTo>
                  <a:cubicBezTo>
                    <a:pt x="6" y="455"/>
                    <a:pt x="0" y="592"/>
                    <a:pt x="36" y="742"/>
                  </a:cubicBezTo>
                  <a:cubicBezTo>
                    <a:pt x="74" y="910"/>
                    <a:pt x="152" y="1037"/>
                    <a:pt x="265" y="1126"/>
                  </a:cubicBezTo>
                  <a:cubicBezTo>
                    <a:pt x="351" y="1188"/>
                    <a:pt x="448" y="1219"/>
                    <a:pt x="557" y="1219"/>
                  </a:cubicBezTo>
                  <a:cubicBezTo>
                    <a:pt x="605" y="1219"/>
                    <a:pt x="656" y="1213"/>
                    <a:pt x="708" y="1200"/>
                  </a:cubicBezTo>
                  <a:cubicBezTo>
                    <a:pt x="892" y="1155"/>
                    <a:pt x="1018" y="1057"/>
                    <a:pt x="1085" y="905"/>
                  </a:cubicBezTo>
                  <a:cubicBezTo>
                    <a:pt x="1145" y="774"/>
                    <a:pt x="1153" y="626"/>
                    <a:pt x="1113" y="460"/>
                  </a:cubicBezTo>
                  <a:cubicBezTo>
                    <a:pt x="1077" y="307"/>
                    <a:pt x="1010" y="189"/>
                    <a:pt x="913" y="108"/>
                  </a:cubicBezTo>
                  <a:cubicBezTo>
                    <a:pt x="827" y="37"/>
                    <a:pt x="722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46"/>
            <p:cNvSpPr/>
            <p:nvPr/>
          </p:nvSpPr>
          <p:spPr>
            <a:xfrm>
              <a:off x="683700" y="4385200"/>
              <a:ext cx="28575" cy="33100"/>
            </a:xfrm>
            <a:custGeom>
              <a:avLst/>
              <a:gdLst/>
              <a:ahLst/>
              <a:cxnLst/>
              <a:rect l="l" t="t" r="r" b="b"/>
              <a:pathLst>
                <a:path w="1143" h="1324" extrusionOk="0">
                  <a:moveTo>
                    <a:pt x="878" y="0"/>
                  </a:moveTo>
                  <a:lnTo>
                    <a:pt x="733" y="36"/>
                  </a:lnTo>
                  <a:lnTo>
                    <a:pt x="948" y="934"/>
                  </a:lnTo>
                  <a:lnTo>
                    <a:pt x="178" y="168"/>
                  </a:lnTo>
                  <a:lnTo>
                    <a:pt x="1" y="212"/>
                  </a:lnTo>
                  <a:lnTo>
                    <a:pt x="265" y="1323"/>
                  </a:lnTo>
                  <a:lnTo>
                    <a:pt x="409" y="1289"/>
                  </a:lnTo>
                  <a:lnTo>
                    <a:pt x="196" y="391"/>
                  </a:lnTo>
                  <a:lnTo>
                    <a:pt x="973" y="1155"/>
                  </a:lnTo>
                  <a:lnTo>
                    <a:pt x="1143" y="111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46"/>
            <p:cNvSpPr/>
            <p:nvPr/>
          </p:nvSpPr>
          <p:spPr>
            <a:xfrm>
              <a:off x="723750" y="4379025"/>
              <a:ext cx="24825" cy="31400"/>
            </a:xfrm>
            <a:custGeom>
              <a:avLst/>
              <a:gdLst/>
              <a:ahLst/>
              <a:cxnLst/>
              <a:rect l="l" t="t" r="r" b="b"/>
              <a:pathLst>
                <a:path w="993" h="1256" extrusionOk="0">
                  <a:moveTo>
                    <a:pt x="271" y="186"/>
                  </a:moveTo>
                  <a:lnTo>
                    <a:pt x="557" y="638"/>
                  </a:lnTo>
                  <a:lnTo>
                    <a:pt x="208" y="722"/>
                  </a:lnTo>
                  <a:lnTo>
                    <a:pt x="271" y="186"/>
                  </a:lnTo>
                  <a:close/>
                  <a:moveTo>
                    <a:pt x="325" y="1"/>
                  </a:moveTo>
                  <a:lnTo>
                    <a:pt x="154" y="41"/>
                  </a:lnTo>
                  <a:lnTo>
                    <a:pt x="0" y="1256"/>
                  </a:lnTo>
                  <a:lnTo>
                    <a:pt x="155" y="1218"/>
                  </a:lnTo>
                  <a:lnTo>
                    <a:pt x="196" y="856"/>
                  </a:lnTo>
                  <a:lnTo>
                    <a:pt x="636" y="751"/>
                  </a:lnTo>
                  <a:lnTo>
                    <a:pt x="828" y="1057"/>
                  </a:lnTo>
                  <a:lnTo>
                    <a:pt x="992" y="1017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46"/>
            <p:cNvSpPr/>
            <p:nvPr/>
          </p:nvSpPr>
          <p:spPr>
            <a:xfrm>
              <a:off x="753150" y="4373025"/>
              <a:ext cx="24375" cy="28800"/>
            </a:xfrm>
            <a:custGeom>
              <a:avLst/>
              <a:gdLst/>
              <a:ahLst/>
              <a:cxnLst/>
              <a:rect l="l" t="t" r="r" b="b"/>
              <a:pathLst>
                <a:path w="975" h="1152" extrusionOk="0">
                  <a:moveTo>
                    <a:pt x="150" y="0"/>
                  </a:moveTo>
                  <a:lnTo>
                    <a:pt x="0" y="37"/>
                  </a:lnTo>
                  <a:lnTo>
                    <a:pt x="266" y="1152"/>
                  </a:lnTo>
                  <a:lnTo>
                    <a:pt x="974" y="981"/>
                  </a:lnTo>
                  <a:lnTo>
                    <a:pt x="942" y="849"/>
                  </a:lnTo>
                  <a:lnTo>
                    <a:pt x="384" y="9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46"/>
            <p:cNvSpPr/>
            <p:nvPr/>
          </p:nvSpPr>
          <p:spPr>
            <a:xfrm>
              <a:off x="801700" y="4360475"/>
              <a:ext cx="24850" cy="31350"/>
            </a:xfrm>
            <a:custGeom>
              <a:avLst/>
              <a:gdLst/>
              <a:ahLst/>
              <a:cxnLst/>
              <a:rect l="l" t="t" r="r" b="b"/>
              <a:pathLst>
                <a:path w="994" h="1254" extrusionOk="0">
                  <a:moveTo>
                    <a:pt x="273" y="188"/>
                  </a:moveTo>
                  <a:lnTo>
                    <a:pt x="558" y="639"/>
                  </a:lnTo>
                  <a:lnTo>
                    <a:pt x="210" y="722"/>
                  </a:lnTo>
                  <a:lnTo>
                    <a:pt x="273" y="188"/>
                  </a:lnTo>
                  <a:close/>
                  <a:moveTo>
                    <a:pt x="326" y="1"/>
                  </a:moveTo>
                  <a:lnTo>
                    <a:pt x="155" y="41"/>
                  </a:lnTo>
                  <a:lnTo>
                    <a:pt x="0" y="1254"/>
                  </a:lnTo>
                  <a:lnTo>
                    <a:pt x="0" y="1254"/>
                  </a:lnTo>
                  <a:lnTo>
                    <a:pt x="155" y="1219"/>
                  </a:lnTo>
                  <a:lnTo>
                    <a:pt x="197" y="856"/>
                  </a:lnTo>
                  <a:lnTo>
                    <a:pt x="637" y="751"/>
                  </a:lnTo>
                  <a:lnTo>
                    <a:pt x="829" y="1057"/>
                  </a:lnTo>
                  <a:lnTo>
                    <a:pt x="994" y="1017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46"/>
            <p:cNvSpPr/>
            <p:nvPr/>
          </p:nvSpPr>
          <p:spPr>
            <a:xfrm>
              <a:off x="831975" y="4354275"/>
              <a:ext cx="10425" cy="28775"/>
            </a:xfrm>
            <a:custGeom>
              <a:avLst/>
              <a:gdLst/>
              <a:ahLst/>
              <a:cxnLst/>
              <a:rect l="l" t="t" r="r" b="b"/>
              <a:pathLst>
                <a:path w="417" h="1151" extrusionOk="0">
                  <a:moveTo>
                    <a:pt x="152" y="0"/>
                  </a:moveTo>
                  <a:lnTo>
                    <a:pt x="0" y="36"/>
                  </a:lnTo>
                  <a:lnTo>
                    <a:pt x="265" y="1150"/>
                  </a:lnTo>
                  <a:lnTo>
                    <a:pt x="416" y="111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46"/>
            <p:cNvSpPr/>
            <p:nvPr/>
          </p:nvSpPr>
          <p:spPr>
            <a:xfrm>
              <a:off x="850125" y="4347375"/>
              <a:ext cx="29325" cy="31325"/>
            </a:xfrm>
            <a:custGeom>
              <a:avLst/>
              <a:gdLst/>
              <a:ahLst/>
              <a:cxnLst/>
              <a:rect l="l" t="t" r="r" b="b"/>
              <a:pathLst>
                <a:path w="1173" h="1253" extrusionOk="0">
                  <a:moveTo>
                    <a:pt x="617" y="138"/>
                  </a:moveTo>
                  <a:cubicBezTo>
                    <a:pt x="633" y="138"/>
                    <a:pt x="649" y="139"/>
                    <a:pt x="665" y="143"/>
                  </a:cubicBezTo>
                  <a:cubicBezTo>
                    <a:pt x="727" y="159"/>
                    <a:pt x="768" y="205"/>
                    <a:pt x="787" y="286"/>
                  </a:cubicBezTo>
                  <a:cubicBezTo>
                    <a:pt x="805" y="359"/>
                    <a:pt x="797" y="415"/>
                    <a:pt x="765" y="452"/>
                  </a:cubicBezTo>
                  <a:cubicBezTo>
                    <a:pt x="732" y="489"/>
                    <a:pt x="679" y="517"/>
                    <a:pt x="611" y="533"/>
                  </a:cubicBezTo>
                  <a:lnTo>
                    <a:pt x="271" y="615"/>
                  </a:lnTo>
                  <a:lnTo>
                    <a:pt x="181" y="234"/>
                  </a:lnTo>
                  <a:lnTo>
                    <a:pt x="539" y="149"/>
                  </a:lnTo>
                  <a:cubicBezTo>
                    <a:pt x="565" y="142"/>
                    <a:pt x="591" y="138"/>
                    <a:pt x="617" y="138"/>
                  </a:cubicBezTo>
                  <a:close/>
                  <a:moveTo>
                    <a:pt x="638" y="1"/>
                  </a:moveTo>
                  <a:cubicBezTo>
                    <a:pt x="593" y="1"/>
                    <a:pt x="549" y="6"/>
                    <a:pt x="505" y="18"/>
                  </a:cubicBezTo>
                  <a:lnTo>
                    <a:pt x="0" y="139"/>
                  </a:lnTo>
                  <a:lnTo>
                    <a:pt x="265" y="1252"/>
                  </a:lnTo>
                  <a:lnTo>
                    <a:pt x="416" y="1217"/>
                  </a:lnTo>
                  <a:lnTo>
                    <a:pt x="302" y="739"/>
                  </a:lnTo>
                  <a:lnTo>
                    <a:pt x="636" y="660"/>
                  </a:lnTo>
                  <a:cubicBezTo>
                    <a:pt x="665" y="650"/>
                    <a:pt x="696" y="646"/>
                    <a:pt x="727" y="646"/>
                  </a:cubicBezTo>
                  <a:cubicBezTo>
                    <a:pt x="742" y="646"/>
                    <a:pt x="757" y="647"/>
                    <a:pt x="773" y="649"/>
                  </a:cubicBezTo>
                  <a:cubicBezTo>
                    <a:pt x="827" y="662"/>
                    <a:pt x="866" y="704"/>
                    <a:pt x="886" y="776"/>
                  </a:cubicBezTo>
                  <a:lnTo>
                    <a:pt x="939" y="960"/>
                  </a:lnTo>
                  <a:cubicBezTo>
                    <a:pt x="947" y="989"/>
                    <a:pt x="957" y="1018"/>
                    <a:pt x="968" y="1046"/>
                  </a:cubicBezTo>
                  <a:cubicBezTo>
                    <a:pt x="973" y="1059"/>
                    <a:pt x="979" y="1070"/>
                    <a:pt x="987" y="1080"/>
                  </a:cubicBezTo>
                  <a:lnTo>
                    <a:pt x="1173" y="1036"/>
                  </a:lnTo>
                  <a:lnTo>
                    <a:pt x="1166" y="1012"/>
                  </a:lnTo>
                  <a:cubicBezTo>
                    <a:pt x="1137" y="1004"/>
                    <a:pt x="1113" y="983"/>
                    <a:pt x="1102" y="955"/>
                  </a:cubicBezTo>
                  <a:cubicBezTo>
                    <a:pt x="1087" y="925"/>
                    <a:pt x="1076" y="894"/>
                    <a:pt x="1069" y="862"/>
                  </a:cubicBezTo>
                  <a:lnTo>
                    <a:pt x="1029" y="715"/>
                  </a:lnTo>
                  <a:cubicBezTo>
                    <a:pt x="1011" y="651"/>
                    <a:pt x="987" y="607"/>
                    <a:pt x="958" y="583"/>
                  </a:cubicBezTo>
                  <a:cubicBezTo>
                    <a:pt x="924" y="557"/>
                    <a:pt x="886" y="541"/>
                    <a:pt x="844" y="536"/>
                  </a:cubicBezTo>
                  <a:cubicBezTo>
                    <a:pt x="886" y="502"/>
                    <a:pt x="916" y="457"/>
                    <a:pt x="936" y="407"/>
                  </a:cubicBezTo>
                  <a:cubicBezTo>
                    <a:pt x="953" y="351"/>
                    <a:pt x="953" y="289"/>
                    <a:pt x="937" y="233"/>
                  </a:cubicBezTo>
                  <a:cubicBezTo>
                    <a:pt x="907" y="105"/>
                    <a:pt x="836" y="30"/>
                    <a:pt x="721" y="7"/>
                  </a:cubicBezTo>
                  <a:cubicBezTo>
                    <a:pt x="693" y="3"/>
                    <a:pt x="666" y="1"/>
                    <a:pt x="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46"/>
            <p:cNvSpPr/>
            <p:nvPr/>
          </p:nvSpPr>
          <p:spPr>
            <a:xfrm>
              <a:off x="885800" y="4339075"/>
              <a:ext cx="23125" cy="31150"/>
            </a:xfrm>
            <a:custGeom>
              <a:avLst/>
              <a:gdLst/>
              <a:ahLst/>
              <a:cxnLst/>
              <a:rect l="l" t="t" r="r" b="b"/>
              <a:pathLst>
                <a:path w="925" h="1246" extrusionOk="0">
                  <a:moveTo>
                    <a:pt x="574" y="142"/>
                  </a:moveTo>
                  <a:cubicBezTo>
                    <a:pt x="590" y="142"/>
                    <a:pt x="606" y="143"/>
                    <a:pt x="621" y="146"/>
                  </a:cubicBezTo>
                  <a:cubicBezTo>
                    <a:pt x="689" y="162"/>
                    <a:pt x="731" y="210"/>
                    <a:pt x="752" y="291"/>
                  </a:cubicBezTo>
                  <a:cubicBezTo>
                    <a:pt x="768" y="363"/>
                    <a:pt x="760" y="420"/>
                    <a:pt x="725" y="458"/>
                  </a:cubicBezTo>
                  <a:cubicBezTo>
                    <a:pt x="683" y="500"/>
                    <a:pt x="629" y="529"/>
                    <a:pt x="571" y="541"/>
                  </a:cubicBezTo>
                  <a:lnTo>
                    <a:pt x="273" y="612"/>
                  </a:lnTo>
                  <a:lnTo>
                    <a:pt x="181" y="225"/>
                  </a:lnTo>
                  <a:lnTo>
                    <a:pt x="480" y="155"/>
                  </a:lnTo>
                  <a:cubicBezTo>
                    <a:pt x="511" y="147"/>
                    <a:pt x="543" y="142"/>
                    <a:pt x="574" y="142"/>
                  </a:cubicBezTo>
                  <a:close/>
                  <a:moveTo>
                    <a:pt x="599" y="0"/>
                  </a:moveTo>
                  <a:cubicBezTo>
                    <a:pt x="567" y="0"/>
                    <a:pt x="533" y="5"/>
                    <a:pt x="497" y="13"/>
                  </a:cubicBezTo>
                  <a:lnTo>
                    <a:pt x="0" y="133"/>
                  </a:lnTo>
                  <a:lnTo>
                    <a:pt x="265" y="1245"/>
                  </a:lnTo>
                  <a:lnTo>
                    <a:pt x="415" y="1210"/>
                  </a:lnTo>
                  <a:lnTo>
                    <a:pt x="304" y="739"/>
                  </a:lnTo>
                  <a:lnTo>
                    <a:pt x="650" y="655"/>
                  </a:lnTo>
                  <a:cubicBezTo>
                    <a:pt x="762" y="629"/>
                    <a:pt x="838" y="578"/>
                    <a:pt x="876" y="500"/>
                  </a:cubicBezTo>
                  <a:cubicBezTo>
                    <a:pt x="915" y="425"/>
                    <a:pt x="925" y="336"/>
                    <a:pt x="904" y="254"/>
                  </a:cubicBezTo>
                  <a:cubicBezTo>
                    <a:pt x="879" y="154"/>
                    <a:pt x="829" y="81"/>
                    <a:pt x="757" y="41"/>
                  </a:cubicBezTo>
                  <a:cubicBezTo>
                    <a:pt x="709" y="14"/>
                    <a:pt x="657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46"/>
            <p:cNvSpPr/>
            <p:nvPr/>
          </p:nvSpPr>
          <p:spPr>
            <a:xfrm>
              <a:off x="920125" y="4330275"/>
              <a:ext cx="28850" cy="30450"/>
            </a:xfrm>
            <a:custGeom>
              <a:avLst/>
              <a:gdLst/>
              <a:ahLst/>
              <a:cxnLst/>
              <a:rect l="l" t="t" r="r" b="b"/>
              <a:pathLst>
                <a:path w="1154" h="1218" extrusionOk="0">
                  <a:moveTo>
                    <a:pt x="577" y="141"/>
                  </a:moveTo>
                  <a:cubicBezTo>
                    <a:pt x="653" y="141"/>
                    <a:pt x="722" y="163"/>
                    <a:pt x="782" y="207"/>
                  </a:cubicBezTo>
                  <a:cubicBezTo>
                    <a:pt x="869" y="272"/>
                    <a:pt x="929" y="368"/>
                    <a:pt x="960" y="499"/>
                  </a:cubicBezTo>
                  <a:cubicBezTo>
                    <a:pt x="989" y="614"/>
                    <a:pt x="985" y="736"/>
                    <a:pt x="950" y="849"/>
                  </a:cubicBezTo>
                  <a:cubicBezTo>
                    <a:pt x="913" y="959"/>
                    <a:pt x="827" y="1030"/>
                    <a:pt x="695" y="1062"/>
                  </a:cubicBezTo>
                  <a:cubicBezTo>
                    <a:pt x="650" y="1072"/>
                    <a:pt x="608" y="1078"/>
                    <a:pt x="569" y="1078"/>
                  </a:cubicBezTo>
                  <a:cubicBezTo>
                    <a:pt x="486" y="1078"/>
                    <a:pt x="417" y="1054"/>
                    <a:pt x="361" y="1007"/>
                  </a:cubicBezTo>
                  <a:cubicBezTo>
                    <a:pt x="279" y="938"/>
                    <a:pt x="223" y="841"/>
                    <a:pt x="194" y="717"/>
                  </a:cubicBezTo>
                  <a:cubicBezTo>
                    <a:pt x="156" y="562"/>
                    <a:pt x="166" y="438"/>
                    <a:pt x="219" y="341"/>
                  </a:cubicBezTo>
                  <a:cubicBezTo>
                    <a:pt x="273" y="244"/>
                    <a:pt x="365" y="177"/>
                    <a:pt x="473" y="154"/>
                  </a:cubicBezTo>
                  <a:cubicBezTo>
                    <a:pt x="509" y="146"/>
                    <a:pt x="544" y="141"/>
                    <a:pt x="577" y="141"/>
                  </a:cubicBezTo>
                  <a:close/>
                  <a:moveTo>
                    <a:pt x="604" y="0"/>
                  </a:moveTo>
                  <a:cubicBezTo>
                    <a:pt x="550" y="0"/>
                    <a:pt x="493" y="7"/>
                    <a:pt x="432" y="22"/>
                  </a:cubicBezTo>
                  <a:cubicBezTo>
                    <a:pt x="245" y="67"/>
                    <a:pt x="119" y="168"/>
                    <a:pt x="56" y="330"/>
                  </a:cubicBezTo>
                  <a:cubicBezTo>
                    <a:pt x="6" y="454"/>
                    <a:pt x="0" y="593"/>
                    <a:pt x="36" y="743"/>
                  </a:cubicBezTo>
                  <a:cubicBezTo>
                    <a:pt x="76" y="910"/>
                    <a:pt x="152" y="1038"/>
                    <a:pt x="265" y="1125"/>
                  </a:cubicBezTo>
                  <a:cubicBezTo>
                    <a:pt x="350" y="1187"/>
                    <a:pt x="447" y="1218"/>
                    <a:pt x="555" y="1218"/>
                  </a:cubicBezTo>
                  <a:cubicBezTo>
                    <a:pt x="604" y="1218"/>
                    <a:pt x="655" y="1212"/>
                    <a:pt x="708" y="1199"/>
                  </a:cubicBezTo>
                  <a:cubicBezTo>
                    <a:pt x="892" y="1156"/>
                    <a:pt x="1018" y="1057"/>
                    <a:pt x="1085" y="904"/>
                  </a:cubicBezTo>
                  <a:cubicBezTo>
                    <a:pt x="1144" y="775"/>
                    <a:pt x="1153" y="627"/>
                    <a:pt x="1115" y="460"/>
                  </a:cubicBezTo>
                  <a:cubicBezTo>
                    <a:pt x="1077" y="306"/>
                    <a:pt x="1010" y="188"/>
                    <a:pt x="913" y="107"/>
                  </a:cubicBezTo>
                  <a:cubicBezTo>
                    <a:pt x="827" y="36"/>
                    <a:pt x="724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46"/>
            <p:cNvSpPr/>
            <p:nvPr/>
          </p:nvSpPr>
          <p:spPr>
            <a:xfrm>
              <a:off x="957450" y="4321825"/>
              <a:ext cx="29375" cy="31300"/>
            </a:xfrm>
            <a:custGeom>
              <a:avLst/>
              <a:gdLst/>
              <a:ahLst/>
              <a:cxnLst/>
              <a:rect l="l" t="t" r="r" b="b"/>
              <a:pathLst>
                <a:path w="1175" h="1252" extrusionOk="0">
                  <a:moveTo>
                    <a:pt x="614" y="139"/>
                  </a:moveTo>
                  <a:cubicBezTo>
                    <a:pt x="631" y="139"/>
                    <a:pt x="649" y="140"/>
                    <a:pt x="667" y="144"/>
                  </a:cubicBezTo>
                  <a:cubicBezTo>
                    <a:pt x="728" y="158"/>
                    <a:pt x="770" y="205"/>
                    <a:pt x="789" y="286"/>
                  </a:cubicBezTo>
                  <a:cubicBezTo>
                    <a:pt x="805" y="358"/>
                    <a:pt x="797" y="415"/>
                    <a:pt x="765" y="452"/>
                  </a:cubicBezTo>
                  <a:cubicBezTo>
                    <a:pt x="733" y="489"/>
                    <a:pt x="681" y="516"/>
                    <a:pt x="612" y="532"/>
                  </a:cubicBezTo>
                  <a:lnTo>
                    <a:pt x="273" y="615"/>
                  </a:lnTo>
                  <a:lnTo>
                    <a:pt x="183" y="234"/>
                  </a:lnTo>
                  <a:lnTo>
                    <a:pt x="541" y="148"/>
                  </a:lnTo>
                  <a:cubicBezTo>
                    <a:pt x="564" y="142"/>
                    <a:pt x="589" y="139"/>
                    <a:pt x="614" y="139"/>
                  </a:cubicBezTo>
                  <a:close/>
                  <a:moveTo>
                    <a:pt x="640" y="0"/>
                  </a:moveTo>
                  <a:cubicBezTo>
                    <a:pt x="595" y="0"/>
                    <a:pt x="551" y="6"/>
                    <a:pt x="507" y="18"/>
                  </a:cubicBezTo>
                  <a:lnTo>
                    <a:pt x="1" y="139"/>
                  </a:lnTo>
                  <a:lnTo>
                    <a:pt x="267" y="1252"/>
                  </a:lnTo>
                  <a:lnTo>
                    <a:pt x="418" y="1215"/>
                  </a:lnTo>
                  <a:lnTo>
                    <a:pt x="304" y="737"/>
                  </a:lnTo>
                  <a:lnTo>
                    <a:pt x="638" y="658"/>
                  </a:lnTo>
                  <a:cubicBezTo>
                    <a:pt x="668" y="649"/>
                    <a:pt x="701" y="645"/>
                    <a:pt x="734" y="645"/>
                  </a:cubicBezTo>
                  <a:cubicBezTo>
                    <a:pt x="747" y="645"/>
                    <a:pt x="761" y="645"/>
                    <a:pt x="775" y="647"/>
                  </a:cubicBezTo>
                  <a:cubicBezTo>
                    <a:pt x="830" y="660"/>
                    <a:pt x="867" y="703"/>
                    <a:pt x="888" y="774"/>
                  </a:cubicBezTo>
                  <a:lnTo>
                    <a:pt x="941" y="958"/>
                  </a:lnTo>
                  <a:cubicBezTo>
                    <a:pt x="949" y="987"/>
                    <a:pt x="959" y="1016"/>
                    <a:pt x="970" y="1045"/>
                  </a:cubicBezTo>
                  <a:cubicBezTo>
                    <a:pt x="975" y="1056"/>
                    <a:pt x="981" y="1068"/>
                    <a:pt x="989" y="1079"/>
                  </a:cubicBezTo>
                  <a:lnTo>
                    <a:pt x="1175" y="1036"/>
                  </a:lnTo>
                  <a:lnTo>
                    <a:pt x="1168" y="1010"/>
                  </a:lnTo>
                  <a:cubicBezTo>
                    <a:pt x="1139" y="1002"/>
                    <a:pt x="1115" y="981"/>
                    <a:pt x="1104" y="953"/>
                  </a:cubicBezTo>
                  <a:cubicBezTo>
                    <a:pt x="1089" y="924"/>
                    <a:pt x="1078" y="892"/>
                    <a:pt x="1070" y="861"/>
                  </a:cubicBezTo>
                  <a:lnTo>
                    <a:pt x="1030" y="713"/>
                  </a:lnTo>
                  <a:cubicBezTo>
                    <a:pt x="1012" y="648"/>
                    <a:pt x="989" y="605"/>
                    <a:pt x="960" y="581"/>
                  </a:cubicBezTo>
                  <a:cubicBezTo>
                    <a:pt x="926" y="556"/>
                    <a:pt x="886" y="540"/>
                    <a:pt x="846" y="536"/>
                  </a:cubicBezTo>
                  <a:cubicBezTo>
                    <a:pt x="936" y="463"/>
                    <a:pt x="973" y="344"/>
                    <a:pt x="939" y="232"/>
                  </a:cubicBezTo>
                  <a:cubicBezTo>
                    <a:pt x="909" y="105"/>
                    <a:pt x="836" y="29"/>
                    <a:pt x="721" y="7"/>
                  </a:cubicBezTo>
                  <a:cubicBezTo>
                    <a:pt x="694" y="2"/>
                    <a:pt x="667" y="0"/>
                    <a:pt x="6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46"/>
            <p:cNvSpPr/>
            <p:nvPr/>
          </p:nvSpPr>
          <p:spPr>
            <a:xfrm>
              <a:off x="989800" y="4312250"/>
              <a:ext cx="23350" cy="31000"/>
            </a:xfrm>
            <a:custGeom>
              <a:avLst/>
              <a:gdLst/>
              <a:ahLst/>
              <a:cxnLst/>
              <a:rect l="l" t="t" r="r" b="b"/>
              <a:pathLst>
                <a:path w="934" h="1240" extrusionOk="0">
                  <a:moveTo>
                    <a:pt x="902" y="1"/>
                  </a:moveTo>
                  <a:lnTo>
                    <a:pt x="0" y="215"/>
                  </a:lnTo>
                  <a:lnTo>
                    <a:pt x="31" y="348"/>
                  </a:lnTo>
                  <a:lnTo>
                    <a:pt x="407" y="257"/>
                  </a:lnTo>
                  <a:lnTo>
                    <a:pt x="640" y="1239"/>
                  </a:lnTo>
                  <a:lnTo>
                    <a:pt x="792" y="1202"/>
                  </a:lnTo>
                  <a:lnTo>
                    <a:pt x="558" y="222"/>
                  </a:lnTo>
                  <a:lnTo>
                    <a:pt x="934" y="133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46"/>
            <p:cNvSpPr/>
            <p:nvPr/>
          </p:nvSpPr>
          <p:spPr>
            <a:xfrm>
              <a:off x="337750" y="4463150"/>
              <a:ext cx="35375" cy="36275"/>
            </a:xfrm>
            <a:custGeom>
              <a:avLst/>
              <a:gdLst/>
              <a:ahLst/>
              <a:cxnLst/>
              <a:rect l="l" t="t" r="r" b="b"/>
              <a:pathLst>
                <a:path w="1415" h="1451" extrusionOk="0">
                  <a:moveTo>
                    <a:pt x="586" y="0"/>
                  </a:moveTo>
                  <a:lnTo>
                    <a:pt x="471" y="495"/>
                  </a:lnTo>
                  <a:lnTo>
                    <a:pt x="0" y="682"/>
                  </a:lnTo>
                  <a:lnTo>
                    <a:pt x="436" y="944"/>
                  </a:lnTo>
                  <a:lnTo>
                    <a:pt x="468" y="1450"/>
                  </a:lnTo>
                  <a:lnTo>
                    <a:pt x="850" y="1116"/>
                  </a:lnTo>
                  <a:lnTo>
                    <a:pt x="1342" y="1242"/>
                  </a:lnTo>
                  <a:lnTo>
                    <a:pt x="1144" y="774"/>
                  </a:lnTo>
                  <a:lnTo>
                    <a:pt x="1415" y="345"/>
                  </a:lnTo>
                  <a:lnTo>
                    <a:pt x="908" y="39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46"/>
            <p:cNvSpPr/>
            <p:nvPr/>
          </p:nvSpPr>
          <p:spPr>
            <a:xfrm>
              <a:off x="1016775" y="4301500"/>
              <a:ext cx="35425" cy="36275"/>
            </a:xfrm>
            <a:custGeom>
              <a:avLst/>
              <a:gdLst/>
              <a:ahLst/>
              <a:cxnLst/>
              <a:rect l="l" t="t" r="r" b="b"/>
              <a:pathLst>
                <a:path w="1417" h="1451" extrusionOk="0">
                  <a:moveTo>
                    <a:pt x="586" y="0"/>
                  </a:moveTo>
                  <a:lnTo>
                    <a:pt x="473" y="495"/>
                  </a:lnTo>
                  <a:lnTo>
                    <a:pt x="0" y="682"/>
                  </a:lnTo>
                  <a:lnTo>
                    <a:pt x="436" y="944"/>
                  </a:lnTo>
                  <a:lnTo>
                    <a:pt x="468" y="1450"/>
                  </a:lnTo>
                  <a:lnTo>
                    <a:pt x="852" y="1116"/>
                  </a:lnTo>
                  <a:lnTo>
                    <a:pt x="1344" y="1242"/>
                  </a:lnTo>
                  <a:lnTo>
                    <a:pt x="1144" y="776"/>
                  </a:lnTo>
                  <a:lnTo>
                    <a:pt x="1416" y="345"/>
                  </a:lnTo>
                  <a:lnTo>
                    <a:pt x="910" y="392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46"/>
            <p:cNvSpPr/>
            <p:nvPr/>
          </p:nvSpPr>
          <p:spPr>
            <a:xfrm>
              <a:off x="387375" y="4598225"/>
              <a:ext cx="116125" cy="106675"/>
            </a:xfrm>
            <a:custGeom>
              <a:avLst/>
              <a:gdLst/>
              <a:ahLst/>
              <a:cxnLst/>
              <a:rect l="l" t="t" r="r" b="b"/>
              <a:pathLst>
                <a:path w="4645" h="4267" extrusionOk="0">
                  <a:moveTo>
                    <a:pt x="1607" y="0"/>
                  </a:moveTo>
                  <a:cubicBezTo>
                    <a:pt x="1607" y="0"/>
                    <a:pt x="1428" y="212"/>
                    <a:pt x="1465" y="410"/>
                  </a:cubicBezTo>
                  <a:cubicBezTo>
                    <a:pt x="1504" y="608"/>
                    <a:pt x="1698" y="1403"/>
                    <a:pt x="1698" y="1403"/>
                  </a:cubicBezTo>
                  <a:lnTo>
                    <a:pt x="1385" y="1813"/>
                  </a:lnTo>
                  <a:cubicBezTo>
                    <a:pt x="1362" y="1780"/>
                    <a:pt x="1326" y="1762"/>
                    <a:pt x="1288" y="1762"/>
                  </a:cubicBezTo>
                  <a:cubicBezTo>
                    <a:pt x="1279" y="1762"/>
                    <a:pt x="1270" y="1763"/>
                    <a:pt x="1260" y="1765"/>
                  </a:cubicBezTo>
                  <a:lnTo>
                    <a:pt x="1104" y="1802"/>
                  </a:lnTo>
                  <a:cubicBezTo>
                    <a:pt x="1040" y="1818"/>
                    <a:pt x="1001" y="1881"/>
                    <a:pt x="1015" y="1945"/>
                  </a:cubicBezTo>
                  <a:lnTo>
                    <a:pt x="1073" y="2187"/>
                  </a:lnTo>
                  <a:cubicBezTo>
                    <a:pt x="1075" y="2194"/>
                    <a:pt x="1078" y="2202"/>
                    <a:pt x="1083" y="2208"/>
                  </a:cubicBezTo>
                  <a:lnTo>
                    <a:pt x="435" y="3058"/>
                  </a:lnTo>
                  <a:cubicBezTo>
                    <a:pt x="435" y="3058"/>
                    <a:pt x="1" y="3599"/>
                    <a:pt x="217" y="3786"/>
                  </a:cubicBezTo>
                  <a:lnTo>
                    <a:pt x="1957" y="2431"/>
                  </a:lnTo>
                  <a:lnTo>
                    <a:pt x="2278" y="3694"/>
                  </a:lnTo>
                  <a:lnTo>
                    <a:pt x="2006" y="4052"/>
                  </a:lnTo>
                  <a:cubicBezTo>
                    <a:pt x="2006" y="4052"/>
                    <a:pt x="1877" y="4211"/>
                    <a:pt x="1941" y="4266"/>
                  </a:cubicBezTo>
                  <a:lnTo>
                    <a:pt x="2362" y="3939"/>
                  </a:lnTo>
                  <a:cubicBezTo>
                    <a:pt x="2388" y="4005"/>
                    <a:pt x="2450" y="4047"/>
                    <a:pt x="2518" y="4047"/>
                  </a:cubicBezTo>
                  <a:cubicBezTo>
                    <a:pt x="2532" y="4047"/>
                    <a:pt x="2545" y="4046"/>
                    <a:pt x="2559" y="4042"/>
                  </a:cubicBezTo>
                  <a:cubicBezTo>
                    <a:pt x="2641" y="4023"/>
                    <a:pt x="2696" y="3945"/>
                    <a:pt x="2688" y="3861"/>
                  </a:cubicBezTo>
                  <a:lnTo>
                    <a:pt x="2688" y="3861"/>
                  </a:lnTo>
                  <a:lnTo>
                    <a:pt x="3212" y="3965"/>
                  </a:lnTo>
                  <a:cubicBezTo>
                    <a:pt x="3244" y="3887"/>
                    <a:pt x="3057" y="3802"/>
                    <a:pt x="3057" y="3802"/>
                  </a:cubicBezTo>
                  <a:lnTo>
                    <a:pt x="2639" y="3599"/>
                  </a:lnTo>
                  <a:lnTo>
                    <a:pt x="2370" y="2334"/>
                  </a:lnTo>
                  <a:lnTo>
                    <a:pt x="2377" y="2334"/>
                  </a:lnTo>
                  <a:lnTo>
                    <a:pt x="4536" y="2761"/>
                  </a:lnTo>
                  <a:cubicBezTo>
                    <a:pt x="4644" y="2497"/>
                    <a:pt x="4014" y="2208"/>
                    <a:pt x="4014" y="2208"/>
                  </a:cubicBezTo>
                  <a:lnTo>
                    <a:pt x="3093" y="1761"/>
                  </a:lnTo>
                  <a:cubicBezTo>
                    <a:pt x="3098" y="1744"/>
                    <a:pt x="3098" y="1726"/>
                    <a:pt x="3093" y="1708"/>
                  </a:cubicBezTo>
                  <a:lnTo>
                    <a:pt x="3036" y="1466"/>
                  </a:lnTo>
                  <a:cubicBezTo>
                    <a:pt x="3022" y="1411"/>
                    <a:pt x="2973" y="1375"/>
                    <a:pt x="2919" y="1375"/>
                  </a:cubicBezTo>
                  <a:cubicBezTo>
                    <a:pt x="2911" y="1375"/>
                    <a:pt x="2902" y="1376"/>
                    <a:pt x="2893" y="1378"/>
                  </a:cubicBezTo>
                  <a:lnTo>
                    <a:pt x="2735" y="1415"/>
                  </a:lnTo>
                  <a:cubicBezTo>
                    <a:pt x="2706" y="1423"/>
                    <a:pt x="2680" y="1441"/>
                    <a:pt x="2664" y="1466"/>
                  </a:cubicBezTo>
                  <a:lnTo>
                    <a:pt x="2662" y="1466"/>
                  </a:lnTo>
                  <a:lnTo>
                    <a:pt x="2662" y="1468"/>
                  </a:lnTo>
                  <a:cubicBezTo>
                    <a:pt x="2648" y="1491"/>
                    <a:pt x="2643" y="1518"/>
                    <a:pt x="2646" y="1545"/>
                  </a:cubicBezTo>
                  <a:lnTo>
                    <a:pt x="2180" y="1318"/>
                  </a:lnTo>
                  <a:lnTo>
                    <a:pt x="2148" y="1299"/>
                  </a:lnTo>
                  <a:cubicBezTo>
                    <a:pt x="2148" y="1299"/>
                    <a:pt x="1970" y="500"/>
                    <a:pt x="1915" y="305"/>
                  </a:cubicBezTo>
                  <a:cubicBezTo>
                    <a:pt x="1860" y="110"/>
                    <a:pt x="1607" y="0"/>
                    <a:pt x="1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46"/>
            <p:cNvSpPr/>
            <p:nvPr/>
          </p:nvSpPr>
          <p:spPr>
            <a:xfrm>
              <a:off x="990225" y="4454750"/>
              <a:ext cx="116075" cy="106675"/>
            </a:xfrm>
            <a:custGeom>
              <a:avLst/>
              <a:gdLst/>
              <a:ahLst/>
              <a:cxnLst/>
              <a:rect l="l" t="t" r="r" b="b"/>
              <a:pathLst>
                <a:path w="4643" h="4267" extrusionOk="0">
                  <a:moveTo>
                    <a:pt x="1606" y="1"/>
                  </a:moveTo>
                  <a:cubicBezTo>
                    <a:pt x="1606" y="1"/>
                    <a:pt x="1427" y="210"/>
                    <a:pt x="1464" y="409"/>
                  </a:cubicBezTo>
                  <a:cubicBezTo>
                    <a:pt x="1501" y="609"/>
                    <a:pt x="1696" y="1404"/>
                    <a:pt x="1696" y="1404"/>
                  </a:cubicBezTo>
                  <a:lnTo>
                    <a:pt x="1385" y="1814"/>
                  </a:lnTo>
                  <a:cubicBezTo>
                    <a:pt x="1362" y="1781"/>
                    <a:pt x="1325" y="1762"/>
                    <a:pt x="1286" y="1762"/>
                  </a:cubicBezTo>
                  <a:cubicBezTo>
                    <a:pt x="1277" y="1762"/>
                    <a:pt x="1268" y="1763"/>
                    <a:pt x="1259" y="1765"/>
                  </a:cubicBezTo>
                  <a:lnTo>
                    <a:pt x="1102" y="1802"/>
                  </a:lnTo>
                  <a:cubicBezTo>
                    <a:pt x="1038" y="1818"/>
                    <a:pt x="999" y="1881"/>
                    <a:pt x="1014" y="1946"/>
                  </a:cubicBezTo>
                  <a:lnTo>
                    <a:pt x="1072" y="2188"/>
                  </a:lnTo>
                  <a:cubicBezTo>
                    <a:pt x="1075" y="2194"/>
                    <a:pt x="1078" y="2202"/>
                    <a:pt x="1081" y="2209"/>
                  </a:cubicBezTo>
                  <a:lnTo>
                    <a:pt x="435" y="3059"/>
                  </a:lnTo>
                  <a:cubicBezTo>
                    <a:pt x="435" y="3059"/>
                    <a:pt x="1" y="3599"/>
                    <a:pt x="215" y="3786"/>
                  </a:cubicBezTo>
                  <a:lnTo>
                    <a:pt x="1957" y="2431"/>
                  </a:lnTo>
                  <a:lnTo>
                    <a:pt x="2277" y="3694"/>
                  </a:lnTo>
                  <a:lnTo>
                    <a:pt x="2004" y="4052"/>
                  </a:lnTo>
                  <a:cubicBezTo>
                    <a:pt x="2004" y="4052"/>
                    <a:pt x="1877" y="4212"/>
                    <a:pt x="1939" y="4267"/>
                  </a:cubicBezTo>
                  <a:lnTo>
                    <a:pt x="2360" y="3939"/>
                  </a:lnTo>
                  <a:cubicBezTo>
                    <a:pt x="2386" y="4006"/>
                    <a:pt x="2450" y="4047"/>
                    <a:pt x="2518" y="4047"/>
                  </a:cubicBezTo>
                  <a:cubicBezTo>
                    <a:pt x="2531" y="4047"/>
                    <a:pt x="2544" y="4046"/>
                    <a:pt x="2557" y="4042"/>
                  </a:cubicBezTo>
                  <a:cubicBezTo>
                    <a:pt x="2639" y="4023"/>
                    <a:pt x="2694" y="3946"/>
                    <a:pt x="2686" y="3862"/>
                  </a:cubicBezTo>
                  <a:lnTo>
                    <a:pt x="2686" y="3862"/>
                  </a:lnTo>
                  <a:lnTo>
                    <a:pt x="3210" y="3965"/>
                  </a:lnTo>
                  <a:cubicBezTo>
                    <a:pt x="3243" y="3888"/>
                    <a:pt x="3057" y="3802"/>
                    <a:pt x="3057" y="3802"/>
                  </a:cubicBezTo>
                  <a:lnTo>
                    <a:pt x="2638" y="3599"/>
                  </a:lnTo>
                  <a:lnTo>
                    <a:pt x="2368" y="2334"/>
                  </a:lnTo>
                  <a:cubicBezTo>
                    <a:pt x="2372" y="2334"/>
                    <a:pt x="2373" y="2334"/>
                    <a:pt x="2375" y="2333"/>
                  </a:cubicBezTo>
                  <a:lnTo>
                    <a:pt x="4535" y="2760"/>
                  </a:lnTo>
                  <a:cubicBezTo>
                    <a:pt x="4643" y="2496"/>
                    <a:pt x="4012" y="2209"/>
                    <a:pt x="4012" y="2209"/>
                  </a:cubicBezTo>
                  <a:lnTo>
                    <a:pt x="3091" y="1760"/>
                  </a:lnTo>
                  <a:cubicBezTo>
                    <a:pt x="3096" y="1743"/>
                    <a:pt x="3096" y="1725"/>
                    <a:pt x="3091" y="1707"/>
                  </a:cubicBezTo>
                  <a:lnTo>
                    <a:pt x="3033" y="1465"/>
                  </a:lnTo>
                  <a:cubicBezTo>
                    <a:pt x="3020" y="1411"/>
                    <a:pt x="2972" y="1373"/>
                    <a:pt x="2918" y="1373"/>
                  </a:cubicBezTo>
                  <a:cubicBezTo>
                    <a:pt x="2909" y="1373"/>
                    <a:pt x="2900" y="1374"/>
                    <a:pt x="2891" y="1376"/>
                  </a:cubicBezTo>
                  <a:lnTo>
                    <a:pt x="2733" y="1415"/>
                  </a:lnTo>
                  <a:cubicBezTo>
                    <a:pt x="2704" y="1422"/>
                    <a:pt x="2678" y="1439"/>
                    <a:pt x="2662" y="1465"/>
                  </a:cubicBezTo>
                  <a:lnTo>
                    <a:pt x="2660" y="1465"/>
                  </a:lnTo>
                  <a:lnTo>
                    <a:pt x="2660" y="1467"/>
                  </a:lnTo>
                  <a:cubicBezTo>
                    <a:pt x="2646" y="1489"/>
                    <a:pt x="2641" y="1517"/>
                    <a:pt x="2644" y="1544"/>
                  </a:cubicBezTo>
                  <a:lnTo>
                    <a:pt x="2178" y="1317"/>
                  </a:lnTo>
                  <a:lnTo>
                    <a:pt x="2146" y="1299"/>
                  </a:lnTo>
                  <a:cubicBezTo>
                    <a:pt x="2146" y="1299"/>
                    <a:pt x="1969" y="499"/>
                    <a:pt x="1914" y="304"/>
                  </a:cubicBezTo>
                  <a:cubicBezTo>
                    <a:pt x="1859" y="109"/>
                    <a:pt x="1606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46"/>
            <p:cNvSpPr/>
            <p:nvPr/>
          </p:nvSpPr>
          <p:spPr>
            <a:xfrm>
              <a:off x="586175" y="4554350"/>
              <a:ext cx="42600" cy="53775"/>
            </a:xfrm>
            <a:custGeom>
              <a:avLst/>
              <a:gdLst/>
              <a:ahLst/>
              <a:cxnLst/>
              <a:rect l="l" t="t" r="r" b="b"/>
              <a:pathLst>
                <a:path w="1704" h="2151" extrusionOk="0">
                  <a:moveTo>
                    <a:pt x="466" y="321"/>
                  </a:moveTo>
                  <a:lnTo>
                    <a:pt x="957" y="1096"/>
                  </a:lnTo>
                  <a:lnTo>
                    <a:pt x="358" y="1238"/>
                  </a:lnTo>
                  <a:lnTo>
                    <a:pt x="358" y="1238"/>
                  </a:lnTo>
                  <a:lnTo>
                    <a:pt x="466" y="321"/>
                  </a:lnTo>
                  <a:close/>
                  <a:moveTo>
                    <a:pt x="557" y="0"/>
                  </a:moveTo>
                  <a:lnTo>
                    <a:pt x="263" y="71"/>
                  </a:lnTo>
                  <a:lnTo>
                    <a:pt x="0" y="2150"/>
                  </a:lnTo>
                  <a:lnTo>
                    <a:pt x="0" y="2150"/>
                  </a:lnTo>
                  <a:lnTo>
                    <a:pt x="265" y="2087"/>
                  </a:lnTo>
                  <a:lnTo>
                    <a:pt x="336" y="1467"/>
                  </a:lnTo>
                  <a:lnTo>
                    <a:pt x="1091" y="1286"/>
                  </a:lnTo>
                  <a:lnTo>
                    <a:pt x="1421" y="1812"/>
                  </a:lnTo>
                  <a:lnTo>
                    <a:pt x="1703" y="1746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46"/>
            <p:cNvSpPr/>
            <p:nvPr/>
          </p:nvSpPr>
          <p:spPr>
            <a:xfrm>
              <a:off x="634025" y="4540350"/>
              <a:ext cx="50300" cy="53650"/>
            </a:xfrm>
            <a:custGeom>
              <a:avLst/>
              <a:gdLst/>
              <a:ahLst/>
              <a:cxnLst/>
              <a:rect l="l" t="t" r="r" b="b"/>
              <a:pathLst>
                <a:path w="2012" h="2146" extrusionOk="0">
                  <a:moveTo>
                    <a:pt x="1063" y="234"/>
                  </a:moveTo>
                  <a:cubicBezTo>
                    <a:pt x="1091" y="234"/>
                    <a:pt x="1117" y="237"/>
                    <a:pt x="1141" y="243"/>
                  </a:cubicBezTo>
                  <a:cubicBezTo>
                    <a:pt x="1247" y="269"/>
                    <a:pt x="1318" y="351"/>
                    <a:pt x="1351" y="486"/>
                  </a:cubicBezTo>
                  <a:cubicBezTo>
                    <a:pt x="1381" y="612"/>
                    <a:pt x="1367" y="709"/>
                    <a:pt x="1310" y="773"/>
                  </a:cubicBezTo>
                  <a:cubicBezTo>
                    <a:pt x="1254" y="838"/>
                    <a:pt x="1167" y="885"/>
                    <a:pt x="1049" y="912"/>
                  </a:cubicBezTo>
                  <a:lnTo>
                    <a:pt x="467" y="1051"/>
                  </a:lnTo>
                  <a:lnTo>
                    <a:pt x="312" y="399"/>
                  </a:lnTo>
                  <a:lnTo>
                    <a:pt x="925" y="252"/>
                  </a:lnTo>
                  <a:cubicBezTo>
                    <a:pt x="976" y="240"/>
                    <a:pt x="1022" y="234"/>
                    <a:pt x="1063" y="234"/>
                  </a:cubicBezTo>
                  <a:close/>
                  <a:moveTo>
                    <a:pt x="1108" y="0"/>
                  </a:moveTo>
                  <a:cubicBezTo>
                    <a:pt x="1035" y="0"/>
                    <a:pt x="955" y="10"/>
                    <a:pt x="867" y="31"/>
                  </a:cubicBezTo>
                  <a:lnTo>
                    <a:pt x="1" y="238"/>
                  </a:lnTo>
                  <a:lnTo>
                    <a:pt x="454" y="2146"/>
                  </a:lnTo>
                  <a:lnTo>
                    <a:pt x="712" y="2085"/>
                  </a:lnTo>
                  <a:lnTo>
                    <a:pt x="518" y="1265"/>
                  </a:lnTo>
                  <a:lnTo>
                    <a:pt x="1089" y="1130"/>
                  </a:lnTo>
                  <a:cubicBezTo>
                    <a:pt x="1158" y="1114"/>
                    <a:pt x="1215" y="1106"/>
                    <a:pt x="1261" y="1106"/>
                  </a:cubicBezTo>
                  <a:cubicBezTo>
                    <a:pt x="1285" y="1106"/>
                    <a:pt x="1305" y="1108"/>
                    <a:pt x="1323" y="1112"/>
                  </a:cubicBezTo>
                  <a:cubicBezTo>
                    <a:pt x="1418" y="1135"/>
                    <a:pt x="1483" y="1207"/>
                    <a:pt x="1518" y="1330"/>
                  </a:cubicBezTo>
                  <a:lnTo>
                    <a:pt x="1610" y="1644"/>
                  </a:lnTo>
                  <a:cubicBezTo>
                    <a:pt x="1623" y="1694"/>
                    <a:pt x="1639" y="1744"/>
                    <a:pt x="1659" y="1793"/>
                  </a:cubicBezTo>
                  <a:cubicBezTo>
                    <a:pt x="1668" y="1814"/>
                    <a:pt x="1680" y="1833"/>
                    <a:pt x="1694" y="1851"/>
                  </a:cubicBezTo>
                  <a:lnTo>
                    <a:pt x="2012" y="1775"/>
                  </a:lnTo>
                  <a:lnTo>
                    <a:pt x="2001" y="1733"/>
                  </a:lnTo>
                  <a:cubicBezTo>
                    <a:pt x="1957" y="1725"/>
                    <a:pt x="1920" y="1693"/>
                    <a:pt x="1891" y="1636"/>
                  </a:cubicBezTo>
                  <a:cubicBezTo>
                    <a:pt x="1867" y="1585"/>
                    <a:pt x="1847" y="1531"/>
                    <a:pt x="1835" y="1478"/>
                  </a:cubicBezTo>
                  <a:lnTo>
                    <a:pt x="1764" y="1223"/>
                  </a:lnTo>
                  <a:cubicBezTo>
                    <a:pt x="1733" y="1114"/>
                    <a:pt x="1693" y="1038"/>
                    <a:pt x="1643" y="998"/>
                  </a:cubicBezTo>
                  <a:cubicBezTo>
                    <a:pt x="1586" y="954"/>
                    <a:pt x="1518" y="927"/>
                    <a:pt x="1446" y="918"/>
                  </a:cubicBezTo>
                  <a:cubicBezTo>
                    <a:pt x="1517" y="860"/>
                    <a:pt x="1570" y="783"/>
                    <a:pt x="1602" y="698"/>
                  </a:cubicBezTo>
                  <a:cubicBezTo>
                    <a:pt x="1633" y="612"/>
                    <a:pt x="1633" y="514"/>
                    <a:pt x="1607" y="399"/>
                  </a:cubicBezTo>
                  <a:cubicBezTo>
                    <a:pt x="1554" y="180"/>
                    <a:pt x="1431" y="51"/>
                    <a:pt x="1235" y="12"/>
                  </a:cubicBezTo>
                  <a:cubicBezTo>
                    <a:pt x="1196" y="4"/>
                    <a:pt x="1154" y="0"/>
                    <a:pt x="1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46"/>
            <p:cNvSpPr/>
            <p:nvPr/>
          </p:nvSpPr>
          <p:spPr>
            <a:xfrm>
              <a:off x="692025" y="4526525"/>
              <a:ext cx="50325" cy="53650"/>
            </a:xfrm>
            <a:custGeom>
              <a:avLst/>
              <a:gdLst/>
              <a:ahLst/>
              <a:cxnLst/>
              <a:rect l="l" t="t" r="r" b="b"/>
              <a:pathLst>
                <a:path w="2013" h="2146" extrusionOk="0">
                  <a:moveTo>
                    <a:pt x="1067" y="235"/>
                  </a:moveTo>
                  <a:cubicBezTo>
                    <a:pt x="1094" y="235"/>
                    <a:pt x="1119" y="237"/>
                    <a:pt x="1142" y="242"/>
                  </a:cubicBezTo>
                  <a:cubicBezTo>
                    <a:pt x="1248" y="270"/>
                    <a:pt x="1319" y="351"/>
                    <a:pt x="1352" y="486"/>
                  </a:cubicBezTo>
                  <a:cubicBezTo>
                    <a:pt x="1381" y="613"/>
                    <a:pt x="1368" y="709"/>
                    <a:pt x="1311" y="773"/>
                  </a:cubicBezTo>
                  <a:cubicBezTo>
                    <a:pt x="1253" y="839"/>
                    <a:pt x="1166" y="884"/>
                    <a:pt x="1048" y="913"/>
                  </a:cubicBezTo>
                  <a:lnTo>
                    <a:pt x="466" y="1051"/>
                  </a:lnTo>
                  <a:lnTo>
                    <a:pt x="311" y="399"/>
                  </a:lnTo>
                  <a:lnTo>
                    <a:pt x="926" y="254"/>
                  </a:lnTo>
                  <a:cubicBezTo>
                    <a:pt x="979" y="241"/>
                    <a:pt x="1026" y="235"/>
                    <a:pt x="1067" y="235"/>
                  </a:cubicBezTo>
                  <a:close/>
                  <a:moveTo>
                    <a:pt x="1114" y="0"/>
                  </a:moveTo>
                  <a:cubicBezTo>
                    <a:pt x="1040" y="0"/>
                    <a:pt x="957" y="11"/>
                    <a:pt x="868" y="33"/>
                  </a:cubicBezTo>
                  <a:lnTo>
                    <a:pt x="0" y="239"/>
                  </a:lnTo>
                  <a:lnTo>
                    <a:pt x="455" y="2146"/>
                  </a:lnTo>
                  <a:lnTo>
                    <a:pt x="713" y="2084"/>
                  </a:lnTo>
                  <a:lnTo>
                    <a:pt x="518" y="1267"/>
                  </a:lnTo>
                  <a:lnTo>
                    <a:pt x="1090" y="1130"/>
                  </a:lnTo>
                  <a:cubicBezTo>
                    <a:pt x="1159" y="1114"/>
                    <a:pt x="1216" y="1105"/>
                    <a:pt x="1262" y="1105"/>
                  </a:cubicBezTo>
                  <a:cubicBezTo>
                    <a:pt x="1285" y="1105"/>
                    <a:pt x="1306" y="1107"/>
                    <a:pt x="1324" y="1112"/>
                  </a:cubicBezTo>
                  <a:cubicBezTo>
                    <a:pt x="1419" y="1134"/>
                    <a:pt x="1484" y="1207"/>
                    <a:pt x="1519" y="1330"/>
                  </a:cubicBezTo>
                  <a:lnTo>
                    <a:pt x="1611" y="1644"/>
                  </a:lnTo>
                  <a:cubicBezTo>
                    <a:pt x="1624" y="1694"/>
                    <a:pt x="1640" y="1744"/>
                    <a:pt x="1660" y="1792"/>
                  </a:cubicBezTo>
                  <a:cubicBezTo>
                    <a:pt x="1669" y="1813"/>
                    <a:pt x="1681" y="1833"/>
                    <a:pt x="1695" y="1851"/>
                  </a:cubicBezTo>
                  <a:lnTo>
                    <a:pt x="2013" y="1776"/>
                  </a:lnTo>
                  <a:lnTo>
                    <a:pt x="2003" y="1733"/>
                  </a:lnTo>
                  <a:cubicBezTo>
                    <a:pt x="1958" y="1725"/>
                    <a:pt x="1921" y="1692"/>
                    <a:pt x="1890" y="1636"/>
                  </a:cubicBezTo>
                  <a:cubicBezTo>
                    <a:pt x="1866" y="1584"/>
                    <a:pt x="1848" y="1533"/>
                    <a:pt x="1834" y="1478"/>
                  </a:cubicBezTo>
                  <a:lnTo>
                    <a:pt x="1765" y="1225"/>
                  </a:lnTo>
                  <a:cubicBezTo>
                    <a:pt x="1732" y="1113"/>
                    <a:pt x="1692" y="1039"/>
                    <a:pt x="1644" y="999"/>
                  </a:cubicBezTo>
                  <a:cubicBezTo>
                    <a:pt x="1587" y="955"/>
                    <a:pt x="1518" y="928"/>
                    <a:pt x="1447" y="920"/>
                  </a:cubicBezTo>
                  <a:cubicBezTo>
                    <a:pt x="1518" y="860"/>
                    <a:pt x="1571" y="783"/>
                    <a:pt x="1603" y="697"/>
                  </a:cubicBezTo>
                  <a:cubicBezTo>
                    <a:pt x="1632" y="613"/>
                    <a:pt x="1634" y="513"/>
                    <a:pt x="1606" y="401"/>
                  </a:cubicBezTo>
                  <a:cubicBezTo>
                    <a:pt x="1555" y="181"/>
                    <a:pt x="1431" y="51"/>
                    <a:pt x="1235" y="12"/>
                  </a:cubicBezTo>
                  <a:cubicBezTo>
                    <a:pt x="1198" y="4"/>
                    <a:pt x="1158" y="0"/>
                    <a:pt x="1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46"/>
            <p:cNvSpPr/>
            <p:nvPr/>
          </p:nvSpPr>
          <p:spPr>
            <a:xfrm>
              <a:off x="750725" y="4516975"/>
              <a:ext cx="17925" cy="49250"/>
            </a:xfrm>
            <a:custGeom>
              <a:avLst/>
              <a:gdLst/>
              <a:ahLst/>
              <a:cxnLst/>
              <a:rect l="l" t="t" r="r" b="b"/>
              <a:pathLst>
                <a:path w="717" h="1970" extrusionOk="0">
                  <a:moveTo>
                    <a:pt x="262" y="0"/>
                  </a:moveTo>
                  <a:lnTo>
                    <a:pt x="0" y="62"/>
                  </a:lnTo>
                  <a:lnTo>
                    <a:pt x="454" y="1970"/>
                  </a:lnTo>
                  <a:lnTo>
                    <a:pt x="716" y="19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46"/>
            <p:cNvSpPr/>
            <p:nvPr/>
          </p:nvSpPr>
          <p:spPr>
            <a:xfrm>
              <a:off x="774350" y="4502975"/>
              <a:ext cx="41675" cy="53500"/>
            </a:xfrm>
            <a:custGeom>
              <a:avLst/>
              <a:gdLst/>
              <a:ahLst/>
              <a:cxnLst/>
              <a:rect l="l" t="t" r="r" b="b"/>
              <a:pathLst>
                <a:path w="1667" h="2140" extrusionOk="0">
                  <a:moveTo>
                    <a:pt x="1667" y="1"/>
                  </a:moveTo>
                  <a:lnTo>
                    <a:pt x="1376" y="68"/>
                  </a:lnTo>
                  <a:lnTo>
                    <a:pt x="1221" y="1823"/>
                  </a:lnTo>
                  <a:lnTo>
                    <a:pt x="286" y="328"/>
                  </a:lnTo>
                  <a:lnTo>
                    <a:pt x="1" y="397"/>
                  </a:lnTo>
                  <a:lnTo>
                    <a:pt x="1150" y="2139"/>
                  </a:lnTo>
                  <a:lnTo>
                    <a:pt x="1425" y="207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46"/>
            <p:cNvSpPr/>
            <p:nvPr/>
          </p:nvSpPr>
          <p:spPr>
            <a:xfrm>
              <a:off x="832700" y="4490750"/>
              <a:ext cx="46475" cy="56000"/>
            </a:xfrm>
            <a:custGeom>
              <a:avLst/>
              <a:gdLst/>
              <a:ahLst/>
              <a:cxnLst/>
              <a:rect l="l" t="t" r="r" b="b"/>
              <a:pathLst>
                <a:path w="1859" h="2240" extrusionOk="0">
                  <a:moveTo>
                    <a:pt x="1384" y="1"/>
                  </a:moveTo>
                  <a:lnTo>
                    <a:pt x="0" y="330"/>
                  </a:lnTo>
                  <a:lnTo>
                    <a:pt x="454" y="2240"/>
                  </a:lnTo>
                  <a:lnTo>
                    <a:pt x="1858" y="1906"/>
                  </a:lnTo>
                  <a:lnTo>
                    <a:pt x="1805" y="1678"/>
                  </a:lnTo>
                  <a:lnTo>
                    <a:pt x="652" y="1953"/>
                  </a:lnTo>
                  <a:lnTo>
                    <a:pt x="497" y="1306"/>
                  </a:lnTo>
                  <a:lnTo>
                    <a:pt x="1545" y="1056"/>
                  </a:lnTo>
                  <a:lnTo>
                    <a:pt x="1492" y="835"/>
                  </a:lnTo>
                  <a:lnTo>
                    <a:pt x="445" y="1083"/>
                  </a:lnTo>
                  <a:lnTo>
                    <a:pt x="307" y="504"/>
                  </a:lnTo>
                  <a:lnTo>
                    <a:pt x="1441" y="235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46"/>
            <p:cNvSpPr/>
            <p:nvPr/>
          </p:nvSpPr>
          <p:spPr>
            <a:xfrm>
              <a:off x="520725" y="4649550"/>
              <a:ext cx="41675" cy="53525"/>
            </a:xfrm>
            <a:custGeom>
              <a:avLst/>
              <a:gdLst/>
              <a:ahLst/>
              <a:cxnLst/>
              <a:rect l="l" t="t" r="r" b="b"/>
              <a:pathLst>
                <a:path w="1667" h="2141" extrusionOk="0">
                  <a:moveTo>
                    <a:pt x="1667" y="0"/>
                  </a:moveTo>
                  <a:lnTo>
                    <a:pt x="1376" y="70"/>
                  </a:lnTo>
                  <a:lnTo>
                    <a:pt x="1222" y="1825"/>
                  </a:lnTo>
                  <a:lnTo>
                    <a:pt x="286" y="329"/>
                  </a:lnTo>
                  <a:lnTo>
                    <a:pt x="1" y="397"/>
                  </a:lnTo>
                  <a:lnTo>
                    <a:pt x="1151" y="2141"/>
                  </a:lnTo>
                  <a:lnTo>
                    <a:pt x="1425" y="2075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46"/>
            <p:cNvSpPr/>
            <p:nvPr/>
          </p:nvSpPr>
          <p:spPr>
            <a:xfrm>
              <a:off x="579875" y="4643850"/>
              <a:ext cx="17925" cy="49275"/>
            </a:xfrm>
            <a:custGeom>
              <a:avLst/>
              <a:gdLst/>
              <a:ahLst/>
              <a:cxnLst/>
              <a:rect l="l" t="t" r="r" b="b"/>
              <a:pathLst>
                <a:path w="717" h="1971" extrusionOk="0">
                  <a:moveTo>
                    <a:pt x="262" y="1"/>
                  </a:moveTo>
                  <a:lnTo>
                    <a:pt x="1" y="62"/>
                  </a:lnTo>
                  <a:lnTo>
                    <a:pt x="455" y="1970"/>
                  </a:lnTo>
                  <a:lnTo>
                    <a:pt x="717" y="1909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46"/>
            <p:cNvSpPr/>
            <p:nvPr/>
          </p:nvSpPr>
          <p:spPr>
            <a:xfrm>
              <a:off x="608800" y="4633125"/>
              <a:ext cx="42750" cy="51825"/>
            </a:xfrm>
            <a:custGeom>
              <a:avLst/>
              <a:gdLst/>
              <a:ahLst/>
              <a:cxnLst/>
              <a:rect l="l" t="t" r="r" b="b"/>
              <a:pathLst>
                <a:path w="1710" h="2073" extrusionOk="0">
                  <a:moveTo>
                    <a:pt x="803" y="0"/>
                  </a:moveTo>
                  <a:cubicBezTo>
                    <a:pt x="727" y="0"/>
                    <a:pt x="648" y="10"/>
                    <a:pt x="566" y="30"/>
                  </a:cubicBezTo>
                  <a:cubicBezTo>
                    <a:pt x="353" y="80"/>
                    <a:pt x="203" y="174"/>
                    <a:pt x="115" y="312"/>
                  </a:cubicBezTo>
                  <a:cubicBezTo>
                    <a:pt x="26" y="449"/>
                    <a:pt x="0" y="604"/>
                    <a:pt x="40" y="775"/>
                  </a:cubicBezTo>
                  <a:cubicBezTo>
                    <a:pt x="79" y="935"/>
                    <a:pt x="166" y="1040"/>
                    <a:pt x="303" y="1091"/>
                  </a:cubicBezTo>
                  <a:cubicBezTo>
                    <a:pt x="382" y="1120"/>
                    <a:pt x="508" y="1135"/>
                    <a:pt x="681" y="1135"/>
                  </a:cubicBezTo>
                  <a:lnTo>
                    <a:pt x="945" y="1133"/>
                  </a:lnTo>
                  <a:cubicBezTo>
                    <a:pt x="1089" y="1133"/>
                    <a:pt x="1198" y="1146"/>
                    <a:pt x="1271" y="1175"/>
                  </a:cubicBezTo>
                  <a:cubicBezTo>
                    <a:pt x="1345" y="1204"/>
                    <a:pt x="1394" y="1270"/>
                    <a:pt x="1419" y="1375"/>
                  </a:cubicBezTo>
                  <a:cubicBezTo>
                    <a:pt x="1452" y="1514"/>
                    <a:pt x="1400" y="1627"/>
                    <a:pt x="1265" y="1717"/>
                  </a:cubicBezTo>
                  <a:cubicBezTo>
                    <a:pt x="1189" y="1764"/>
                    <a:pt x="1107" y="1799"/>
                    <a:pt x="1019" y="1819"/>
                  </a:cubicBezTo>
                  <a:cubicBezTo>
                    <a:pt x="953" y="1835"/>
                    <a:pt x="892" y="1842"/>
                    <a:pt x="836" y="1842"/>
                  </a:cubicBezTo>
                  <a:cubicBezTo>
                    <a:pt x="714" y="1842"/>
                    <a:pt x="614" y="1806"/>
                    <a:pt x="537" y="1733"/>
                  </a:cubicBezTo>
                  <a:cubicBezTo>
                    <a:pt x="477" y="1677"/>
                    <a:pt x="432" y="1594"/>
                    <a:pt x="400" y="1486"/>
                  </a:cubicBezTo>
                  <a:lnTo>
                    <a:pt x="157" y="1544"/>
                  </a:lnTo>
                  <a:cubicBezTo>
                    <a:pt x="203" y="1751"/>
                    <a:pt x="307" y="1898"/>
                    <a:pt x="466" y="1988"/>
                  </a:cubicBezTo>
                  <a:cubicBezTo>
                    <a:pt x="566" y="2044"/>
                    <a:pt x="679" y="2072"/>
                    <a:pt x="806" y="2072"/>
                  </a:cubicBezTo>
                  <a:cubicBezTo>
                    <a:pt x="883" y="2072"/>
                    <a:pt x="966" y="2062"/>
                    <a:pt x="1053" y="2041"/>
                  </a:cubicBezTo>
                  <a:cubicBezTo>
                    <a:pt x="1252" y="1994"/>
                    <a:pt x="1415" y="1907"/>
                    <a:pt x="1544" y="1780"/>
                  </a:cubicBezTo>
                  <a:cubicBezTo>
                    <a:pt x="1671" y="1653"/>
                    <a:pt x="1710" y="1485"/>
                    <a:pt x="1660" y="1274"/>
                  </a:cubicBezTo>
                  <a:cubicBezTo>
                    <a:pt x="1619" y="1104"/>
                    <a:pt x="1531" y="988"/>
                    <a:pt x="1392" y="927"/>
                  </a:cubicBezTo>
                  <a:cubicBezTo>
                    <a:pt x="1311" y="891"/>
                    <a:pt x="1205" y="875"/>
                    <a:pt x="1073" y="875"/>
                  </a:cubicBezTo>
                  <a:lnTo>
                    <a:pt x="800" y="875"/>
                  </a:lnTo>
                  <a:cubicBezTo>
                    <a:pt x="615" y="875"/>
                    <a:pt x="495" y="867"/>
                    <a:pt x="439" y="851"/>
                  </a:cubicBezTo>
                  <a:cubicBezTo>
                    <a:pt x="353" y="825"/>
                    <a:pt x="300" y="765"/>
                    <a:pt x="277" y="672"/>
                  </a:cubicBezTo>
                  <a:cubicBezTo>
                    <a:pt x="257" y="588"/>
                    <a:pt x="273" y="499"/>
                    <a:pt x="319" y="427"/>
                  </a:cubicBezTo>
                  <a:cubicBezTo>
                    <a:pt x="369" y="346"/>
                    <a:pt x="466" y="290"/>
                    <a:pt x="611" y="256"/>
                  </a:cubicBezTo>
                  <a:cubicBezTo>
                    <a:pt x="675" y="241"/>
                    <a:pt x="733" y="233"/>
                    <a:pt x="786" y="233"/>
                  </a:cubicBezTo>
                  <a:cubicBezTo>
                    <a:pt x="886" y="233"/>
                    <a:pt x="968" y="260"/>
                    <a:pt x="1032" y="312"/>
                  </a:cubicBezTo>
                  <a:cubicBezTo>
                    <a:pt x="1086" y="357"/>
                    <a:pt x="1131" y="430"/>
                    <a:pt x="1168" y="528"/>
                  </a:cubicBezTo>
                  <a:lnTo>
                    <a:pt x="1410" y="472"/>
                  </a:lnTo>
                  <a:cubicBezTo>
                    <a:pt x="1360" y="259"/>
                    <a:pt x="1255" y="120"/>
                    <a:pt x="1095" y="56"/>
                  </a:cubicBezTo>
                  <a:cubicBezTo>
                    <a:pt x="1004" y="19"/>
                    <a:pt x="907" y="0"/>
                    <a:pt x="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46"/>
            <p:cNvSpPr/>
            <p:nvPr/>
          </p:nvSpPr>
          <p:spPr>
            <a:xfrm>
              <a:off x="662700" y="4624150"/>
              <a:ext cx="17925" cy="49250"/>
            </a:xfrm>
            <a:custGeom>
              <a:avLst/>
              <a:gdLst/>
              <a:ahLst/>
              <a:cxnLst/>
              <a:rect l="l" t="t" r="r" b="b"/>
              <a:pathLst>
                <a:path w="717" h="1970" extrusionOk="0">
                  <a:moveTo>
                    <a:pt x="262" y="0"/>
                  </a:moveTo>
                  <a:lnTo>
                    <a:pt x="0" y="62"/>
                  </a:lnTo>
                  <a:lnTo>
                    <a:pt x="455" y="1970"/>
                  </a:lnTo>
                  <a:lnTo>
                    <a:pt x="717" y="190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46"/>
            <p:cNvSpPr/>
            <p:nvPr/>
          </p:nvSpPr>
          <p:spPr>
            <a:xfrm>
              <a:off x="685675" y="4611000"/>
              <a:ext cx="40075" cy="53125"/>
            </a:xfrm>
            <a:custGeom>
              <a:avLst/>
              <a:gdLst/>
              <a:ahLst/>
              <a:cxnLst/>
              <a:rect l="l" t="t" r="r" b="b"/>
              <a:pathLst>
                <a:path w="1603" h="2125" extrusionOk="0">
                  <a:moveTo>
                    <a:pt x="1549" y="1"/>
                  </a:moveTo>
                  <a:lnTo>
                    <a:pt x="1" y="368"/>
                  </a:lnTo>
                  <a:lnTo>
                    <a:pt x="56" y="596"/>
                  </a:lnTo>
                  <a:lnTo>
                    <a:pt x="699" y="442"/>
                  </a:lnTo>
                  <a:lnTo>
                    <a:pt x="1099" y="2125"/>
                  </a:lnTo>
                  <a:lnTo>
                    <a:pt x="1360" y="2063"/>
                  </a:lnTo>
                  <a:lnTo>
                    <a:pt x="960" y="383"/>
                  </a:lnTo>
                  <a:lnTo>
                    <a:pt x="1602" y="228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46"/>
            <p:cNvSpPr/>
            <p:nvPr/>
          </p:nvSpPr>
          <p:spPr>
            <a:xfrm>
              <a:off x="768225" y="4594925"/>
              <a:ext cx="39650" cy="53350"/>
            </a:xfrm>
            <a:custGeom>
              <a:avLst/>
              <a:gdLst/>
              <a:ahLst/>
              <a:cxnLst/>
              <a:rect l="l" t="t" r="r" b="b"/>
              <a:pathLst>
                <a:path w="1586" h="2134" extrusionOk="0">
                  <a:moveTo>
                    <a:pt x="989" y="243"/>
                  </a:moveTo>
                  <a:cubicBezTo>
                    <a:pt x="1017" y="243"/>
                    <a:pt x="1042" y="245"/>
                    <a:pt x="1065" y="250"/>
                  </a:cubicBezTo>
                  <a:cubicBezTo>
                    <a:pt x="1181" y="276"/>
                    <a:pt x="1255" y="358"/>
                    <a:pt x="1289" y="498"/>
                  </a:cubicBezTo>
                  <a:cubicBezTo>
                    <a:pt x="1318" y="624"/>
                    <a:pt x="1302" y="718"/>
                    <a:pt x="1242" y="785"/>
                  </a:cubicBezTo>
                  <a:cubicBezTo>
                    <a:pt x="1184" y="853"/>
                    <a:pt x="1095" y="898"/>
                    <a:pt x="981" y="926"/>
                  </a:cubicBezTo>
                  <a:lnTo>
                    <a:pt x="470" y="1047"/>
                  </a:lnTo>
                  <a:lnTo>
                    <a:pt x="313" y="385"/>
                  </a:lnTo>
                  <a:lnTo>
                    <a:pt x="823" y="264"/>
                  </a:lnTo>
                  <a:cubicBezTo>
                    <a:pt x="886" y="250"/>
                    <a:pt x="941" y="243"/>
                    <a:pt x="989" y="243"/>
                  </a:cubicBezTo>
                  <a:close/>
                  <a:moveTo>
                    <a:pt x="1027" y="1"/>
                  </a:moveTo>
                  <a:cubicBezTo>
                    <a:pt x="972" y="1"/>
                    <a:pt x="914" y="8"/>
                    <a:pt x="854" y="23"/>
                  </a:cubicBezTo>
                  <a:lnTo>
                    <a:pt x="0" y="226"/>
                  </a:lnTo>
                  <a:lnTo>
                    <a:pt x="455" y="2134"/>
                  </a:lnTo>
                  <a:lnTo>
                    <a:pt x="713" y="2073"/>
                  </a:lnTo>
                  <a:lnTo>
                    <a:pt x="521" y="1266"/>
                  </a:lnTo>
                  <a:lnTo>
                    <a:pt x="1116" y="1126"/>
                  </a:lnTo>
                  <a:cubicBezTo>
                    <a:pt x="1308" y="1081"/>
                    <a:pt x="1437" y="990"/>
                    <a:pt x="1504" y="858"/>
                  </a:cubicBezTo>
                  <a:cubicBezTo>
                    <a:pt x="1570" y="727"/>
                    <a:pt x="1586" y="577"/>
                    <a:pt x="1549" y="435"/>
                  </a:cubicBezTo>
                  <a:cubicBezTo>
                    <a:pt x="1508" y="263"/>
                    <a:pt x="1425" y="140"/>
                    <a:pt x="1297" y="69"/>
                  </a:cubicBezTo>
                  <a:cubicBezTo>
                    <a:pt x="1215" y="24"/>
                    <a:pt x="1126" y="1"/>
                    <a:pt x="10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46"/>
            <p:cNvSpPr/>
            <p:nvPr/>
          </p:nvSpPr>
          <p:spPr>
            <a:xfrm>
              <a:off x="824300" y="4583900"/>
              <a:ext cx="42625" cy="53775"/>
            </a:xfrm>
            <a:custGeom>
              <a:avLst/>
              <a:gdLst/>
              <a:ahLst/>
              <a:cxnLst/>
              <a:rect l="l" t="t" r="r" b="b"/>
              <a:pathLst>
                <a:path w="1705" h="2151" extrusionOk="0">
                  <a:moveTo>
                    <a:pt x="467" y="322"/>
                  </a:moveTo>
                  <a:lnTo>
                    <a:pt x="957" y="1096"/>
                  </a:lnTo>
                  <a:lnTo>
                    <a:pt x="361" y="1238"/>
                  </a:lnTo>
                  <a:lnTo>
                    <a:pt x="361" y="1238"/>
                  </a:lnTo>
                  <a:lnTo>
                    <a:pt x="467" y="322"/>
                  </a:lnTo>
                  <a:close/>
                  <a:moveTo>
                    <a:pt x="557" y="1"/>
                  </a:moveTo>
                  <a:lnTo>
                    <a:pt x="264" y="70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267" y="2086"/>
                  </a:lnTo>
                  <a:lnTo>
                    <a:pt x="336" y="1467"/>
                  </a:lnTo>
                  <a:lnTo>
                    <a:pt x="1091" y="1286"/>
                  </a:lnTo>
                  <a:lnTo>
                    <a:pt x="1422" y="1812"/>
                  </a:lnTo>
                  <a:lnTo>
                    <a:pt x="1704" y="1744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46"/>
            <p:cNvSpPr/>
            <p:nvPr/>
          </p:nvSpPr>
          <p:spPr>
            <a:xfrm>
              <a:off x="873300" y="4570150"/>
              <a:ext cx="42775" cy="51825"/>
            </a:xfrm>
            <a:custGeom>
              <a:avLst/>
              <a:gdLst/>
              <a:ahLst/>
              <a:cxnLst/>
              <a:rect l="l" t="t" r="r" b="b"/>
              <a:pathLst>
                <a:path w="1711" h="2073" extrusionOk="0">
                  <a:moveTo>
                    <a:pt x="798" y="1"/>
                  </a:moveTo>
                  <a:cubicBezTo>
                    <a:pt x="724" y="1"/>
                    <a:pt x="646" y="10"/>
                    <a:pt x="565" y="30"/>
                  </a:cubicBezTo>
                  <a:cubicBezTo>
                    <a:pt x="354" y="80"/>
                    <a:pt x="202" y="175"/>
                    <a:pt x="113" y="312"/>
                  </a:cubicBezTo>
                  <a:cubicBezTo>
                    <a:pt x="25" y="449"/>
                    <a:pt x="0" y="604"/>
                    <a:pt x="41" y="776"/>
                  </a:cubicBezTo>
                  <a:cubicBezTo>
                    <a:pt x="80" y="935"/>
                    <a:pt x="167" y="1039"/>
                    <a:pt x="302" y="1091"/>
                  </a:cubicBezTo>
                  <a:cubicBezTo>
                    <a:pt x="381" y="1120"/>
                    <a:pt x="507" y="1135"/>
                    <a:pt x="680" y="1135"/>
                  </a:cubicBezTo>
                  <a:lnTo>
                    <a:pt x="944" y="1133"/>
                  </a:lnTo>
                  <a:cubicBezTo>
                    <a:pt x="1088" y="1133"/>
                    <a:pt x="1197" y="1146"/>
                    <a:pt x="1271" y="1175"/>
                  </a:cubicBezTo>
                  <a:cubicBezTo>
                    <a:pt x="1344" y="1204"/>
                    <a:pt x="1394" y="1270"/>
                    <a:pt x="1418" y="1375"/>
                  </a:cubicBezTo>
                  <a:cubicBezTo>
                    <a:pt x="1452" y="1514"/>
                    <a:pt x="1400" y="1628"/>
                    <a:pt x="1263" y="1717"/>
                  </a:cubicBezTo>
                  <a:cubicBezTo>
                    <a:pt x="1189" y="1765"/>
                    <a:pt x="1105" y="1799"/>
                    <a:pt x="1018" y="1820"/>
                  </a:cubicBezTo>
                  <a:cubicBezTo>
                    <a:pt x="952" y="1836"/>
                    <a:pt x="891" y="1844"/>
                    <a:pt x="835" y="1844"/>
                  </a:cubicBezTo>
                  <a:cubicBezTo>
                    <a:pt x="713" y="1844"/>
                    <a:pt x="613" y="1807"/>
                    <a:pt x="536" y="1733"/>
                  </a:cubicBezTo>
                  <a:cubicBezTo>
                    <a:pt x="476" y="1676"/>
                    <a:pt x="431" y="1594"/>
                    <a:pt x="400" y="1488"/>
                  </a:cubicBezTo>
                  <a:lnTo>
                    <a:pt x="157" y="1544"/>
                  </a:lnTo>
                  <a:cubicBezTo>
                    <a:pt x="204" y="1751"/>
                    <a:pt x="305" y="1897"/>
                    <a:pt x="465" y="1988"/>
                  </a:cubicBezTo>
                  <a:cubicBezTo>
                    <a:pt x="564" y="2044"/>
                    <a:pt x="678" y="2072"/>
                    <a:pt x="805" y="2072"/>
                  </a:cubicBezTo>
                  <a:cubicBezTo>
                    <a:pt x="883" y="2072"/>
                    <a:pt x="965" y="2062"/>
                    <a:pt x="1052" y="2041"/>
                  </a:cubicBezTo>
                  <a:cubicBezTo>
                    <a:pt x="1250" y="1994"/>
                    <a:pt x="1415" y="1907"/>
                    <a:pt x="1542" y="1780"/>
                  </a:cubicBezTo>
                  <a:cubicBezTo>
                    <a:pt x="1671" y="1654"/>
                    <a:pt x="1710" y="1485"/>
                    <a:pt x="1660" y="1273"/>
                  </a:cubicBezTo>
                  <a:cubicBezTo>
                    <a:pt x="1620" y="1104"/>
                    <a:pt x="1529" y="988"/>
                    <a:pt x="1391" y="926"/>
                  </a:cubicBezTo>
                  <a:cubicBezTo>
                    <a:pt x="1310" y="891"/>
                    <a:pt x="1205" y="875"/>
                    <a:pt x="1073" y="875"/>
                  </a:cubicBezTo>
                  <a:lnTo>
                    <a:pt x="799" y="875"/>
                  </a:lnTo>
                  <a:cubicBezTo>
                    <a:pt x="615" y="875"/>
                    <a:pt x="494" y="867"/>
                    <a:pt x="438" y="851"/>
                  </a:cubicBezTo>
                  <a:cubicBezTo>
                    <a:pt x="354" y="825"/>
                    <a:pt x="299" y="765"/>
                    <a:pt x="276" y="672"/>
                  </a:cubicBezTo>
                  <a:cubicBezTo>
                    <a:pt x="257" y="588"/>
                    <a:pt x="271" y="499"/>
                    <a:pt x="320" y="426"/>
                  </a:cubicBezTo>
                  <a:cubicBezTo>
                    <a:pt x="368" y="346"/>
                    <a:pt x="465" y="289"/>
                    <a:pt x="612" y="256"/>
                  </a:cubicBezTo>
                  <a:cubicBezTo>
                    <a:pt x="675" y="240"/>
                    <a:pt x="733" y="233"/>
                    <a:pt x="786" y="233"/>
                  </a:cubicBezTo>
                  <a:cubicBezTo>
                    <a:pt x="885" y="233"/>
                    <a:pt x="967" y="259"/>
                    <a:pt x="1033" y="312"/>
                  </a:cubicBezTo>
                  <a:cubicBezTo>
                    <a:pt x="1086" y="357"/>
                    <a:pt x="1131" y="430"/>
                    <a:pt x="1168" y="528"/>
                  </a:cubicBezTo>
                  <a:lnTo>
                    <a:pt x="1410" y="470"/>
                  </a:lnTo>
                  <a:cubicBezTo>
                    <a:pt x="1360" y="259"/>
                    <a:pt x="1255" y="120"/>
                    <a:pt x="1096" y="57"/>
                  </a:cubicBezTo>
                  <a:cubicBezTo>
                    <a:pt x="1003" y="20"/>
                    <a:pt x="903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46"/>
            <p:cNvSpPr/>
            <p:nvPr/>
          </p:nvSpPr>
          <p:spPr>
            <a:xfrm>
              <a:off x="927650" y="4557250"/>
              <a:ext cx="42725" cy="51800"/>
            </a:xfrm>
            <a:custGeom>
              <a:avLst/>
              <a:gdLst/>
              <a:ahLst/>
              <a:cxnLst/>
              <a:rect l="l" t="t" r="r" b="b"/>
              <a:pathLst>
                <a:path w="1709" h="2072" extrusionOk="0">
                  <a:moveTo>
                    <a:pt x="801" y="0"/>
                  </a:moveTo>
                  <a:cubicBezTo>
                    <a:pt x="725" y="0"/>
                    <a:pt x="647" y="10"/>
                    <a:pt x="565" y="30"/>
                  </a:cubicBezTo>
                  <a:cubicBezTo>
                    <a:pt x="352" y="80"/>
                    <a:pt x="202" y="173"/>
                    <a:pt x="114" y="312"/>
                  </a:cubicBezTo>
                  <a:cubicBezTo>
                    <a:pt x="25" y="449"/>
                    <a:pt x="1" y="604"/>
                    <a:pt x="41" y="775"/>
                  </a:cubicBezTo>
                  <a:cubicBezTo>
                    <a:pt x="78" y="934"/>
                    <a:pt x="167" y="1039"/>
                    <a:pt x="302" y="1091"/>
                  </a:cubicBezTo>
                  <a:cubicBezTo>
                    <a:pt x="381" y="1120"/>
                    <a:pt x="507" y="1134"/>
                    <a:pt x="680" y="1134"/>
                  </a:cubicBezTo>
                  <a:lnTo>
                    <a:pt x="944" y="1133"/>
                  </a:lnTo>
                  <a:cubicBezTo>
                    <a:pt x="1088" y="1133"/>
                    <a:pt x="1197" y="1146"/>
                    <a:pt x="1270" y="1175"/>
                  </a:cubicBezTo>
                  <a:cubicBezTo>
                    <a:pt x="1344" y="1204"/>
                    <a:pt x="1393" y="1270"/>
                    <a:pt x="1418" y="1375"/>
                  </a:cubicBezTo>
                  <a:cubicBezTo>
                    <a:pt x="1451" y="1512"/>
                    <a:pt x="1399" y="1626"/>
                    <a:pt x="1264" y="1715"/>
                  </a:cubicBezTo>
                  <a:cubicBezTo>
                    <a:pt x="1189" y="1763"/>
                    <a:pt x="1105" y="1799"/>
                    <a:pt x="1018" y="1818"/>
                  </a:cubicBezTo>
                  <a:cubicBezTo>
                    <a:pt x="952" y="1834"/>
                    <a:pt x="891" y="1842"/>
                    <a:pt x="834" y="1842"/>
                  </a:cubicBezTo>
                  <a:cubicBezTo>
                    <a:pt x="713" y="1842"/>
                    <a:pt x="613" y="1805"/>
                    <a:pt x="536" y="1733"/>
                  </a:cubicBezTo>
                  <a:cubicBezTo>
                    <a:pt x="476" y="1675"/>
                    <a:pt x="431" y="1592"/>
                    <a:pt x="401" y="1486"/>
                  </a:cubicBezTo>
                  <a:lnTo>
                    <a:pt x="155" y="1544"/>
                  </a:lnTo>
                  <a:cubicBezTo>
                    <a:pt x="202" y="1751"/>
                    <a:pt x="305" y="1897"/>
                    <a:pt x="465" y="1988"/>
                  </a:cubicBezTo>
                  <a:cubicBezTo>
                    <a:pt x="564" y="2044"/>
                    <a:pt x="678" y="2072"/>
                    <a:pt x="805" y="2072"/>
                  </a:cubicBezTo>
                  <a:cubicBezTo>
                    <a:pt x="882" y="2072"/>
                    <a:pt x="964" y="2062"/>
                    <a:pt x="1052" y="2041"/>
                  </a:cubicBezTo>
                  <a:cubicBezTo>
                    <a:pt x="1251" y="1992"/>
                    <a:pt x="1414" y="1905"/>
                    <a:pt x="1543" y="1780"/>
                  </a:cubicBezTo>
                  <a:cubicBezTo>
                    <a:pt x="1670" y="1652"/>
                    <a:pt x="1709" y="1484"/>
                    <a:pt x="1659" y="1273"/>
                  </a:cubicBezTo>
                  <a:cubicBezTo>
                    <a:pt x="1618" y="1104"/>
                    <a:pt x="1528" y="988"/>
                    <a:pt x="1389" y="926"/>
                  </a:cubicBezTo>
                  <a:cubicBezTo>
                    <a:pt x="1310" y="891"/>
                    <a:pt x="1204" y="875"/>
                    <a:pt x="1072" y="875"/>
                  </a:cubicBezTo>
                  <a:lnTo>
                    <a:pt x="797" y="875"/>
                  </a:lnTo>
                  <a:cubicBezTo>
                    <a:pt x="614" y="875"/>
                    <a:pt x="493" y="867"/>
                    <a:pt x="438" y="851"/>
                  </a:cubicBezTo>
                  <a:cubicBezTo>
                    <a:pt x="352" y="825"/>
                    <a:pt x="297" y="765"/>
                    <a:pt x="276" y="672"/>
                  </a:cubicBezTo>
                  <a:cubicBezTo>
                    <a:pt x="255" y="588"/>
                    <a:pt x="272" y="497"/>
                    <a:pt x="318" y="425"/>
                  </a:cubicBezTo>
                  <a:cubicBezTo>
                    <a:pt x="367" y="346"/>
                    <a:pt x="465" y="289"/>
                    <a:pt x="610" y="254"/>
                  </a:cubicBezTo>
                  <a:cubicBezTo>
                    <a:pt x="672" y="239"/>
                    <a:pt x="729" y="232"/>
                    <a:pt x="782" y="232"/>
                  </a:cubicBezTo>
                  <a:cubicBezTo>
                    <a:pt x="883" y="232"/>
                    <a:pt x="967" y="259"/>
                    <a:pt x="1031" y="312"/>
                  </a:cubicBezTo>
                  <a:cubicBezTo>
                    <a:pt x="1084" y="357"/>
                    <a:pt x="1130" y="430"/>
                    <a:pt x="1167" y="528"/>
                  </a:cubicBezTo>
                  <a:lnTo>
                    <a:pt x="1410" y="470"/>
                  </a:lnTo>
                  <a:cubicBezTo>
                    <a:pt x="1359" y="257"/>
                    <a:pt x="1255" y="120"/>
                    <a:pt x="1096" y="55"/>
                  </a:cubicBezTo>
                  <a:cubicBezTo>
                    <a:pt x="1003" y="19"/>
                    <a:pt x="905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46"/>
            <p:cNvSpPr/>
            <p:nvPr/>
          </p:nvSpPr>
          <p:spPr>
            <a:xfrm>
              <a:off x="568175" y="4650725"/>
              <a:ext cx="403175" cy="99800"/>
            </a:xfrm>
            <a:custGeom>
              <a:avLst/>
              <a:gdLst/>
              <a:ahLst/>
              <a:cxnLst/>
              <a:rect l="l" t="t" r="r" b="b"/>
              <a:pathLst>
                <a:path w="16127" h="3992" extrusionOk="0">
                  <a:moveTo>
                    <a:pt x="16007" y="0"/>
                  </a:moveTo>
                  <a:cubicBezTo>
                    <a:pt x="15999" y="0"/>
                    <a:pt x="15990" y="1"/>
                    <a:pt x="15981" y="3"/>
                  </a:cubicBezTo>
                  <a:lnTo>
                    <a:pt x="128" y="3776"/>
                  </a:lnTo>
                  <a:cubicBezTo>
                    <a:pt x="1" y="3805"/>
                    <a:pt x="22" y="3992"/>
                    <a:pt x="153" y="3992"/>
                  </a:cubicBezTo>
                  <a:cubicBezTo>
                    <a:pt x="161" y="3992"/>
                    <a:pt x="170" y="3990"/>
                    <a:pt x="178" y="3989"/>
                  </a:cubicBezTo>
                  <a:lnTo>
                    <a:pt x="16031" y="216"/>
                  </a:lnTo>
                  <a:cubicBezTo>
                    <a:pt x="16091" y="202"/>
                    <a:pt x="16126" y="142"/>
                    <a:pt x="16112" y="84"/>
                  </a:cubicBezTo>
                  <a:cubicBezTo>
                    <a:pt x="16101" y="33"/>
                    <a:pt x="16056" y="0"/>
                    <a:pt x="160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46"/>
            <p:cNvSpPr/>
            <p:nvPr/>
          </p:nvSpPr>
          <p:spPr>
            <a:xfrm>
              <a:off x="515600" y="4429875"/>
              <a:ext cx="403200" cy="99850"/>
            </a:xfrm>
            <a:custGeom>
              <a:avLst/>
              <a:gdLst/>
              <a:ahLst/>
              <a:cxnLst/>
              <a:rect l="l" t="t" r="r" b="b"/>
              <a:pathLst>
                <a:path w="16128" h="3994" extrusionOk="0">
                  <a:moveTo>
                    <a:pt x="16007" y="1"/>
                  </a:moveTo>
                  <a:cubicBezTo>
                    <a:pt x="15999" y="1"/>
                    <a:pt x="15990" y="2"/>
                    <a:pt x="15981" y="4"/>
                  </a:cubicBezTo>
                  <a:lnTo>
                    <a:pt x="128" y="3778"/>
                  </a:lnTo>
                  <a:cubicBezTo>
                    <a:pt x="1" y="3807"/>
                    <a:pt x="23" y="3994"/>
                    <a:pt x="154" y="3994"/>
                  </a:cubicBezTo>
                  <a:cubicBezTo>
                    <a:pt x="162" y="3994"/>
                    <a:pt x="170" y="3992"/>
                    <a:pt x="178" y="3991"/>
                  </a:cubicBezTo>
                  <a:lnTo>
                    <a:pt x="16033" y="217"/>
                  </a:lnTo>
                  <a:cubicBezTo>
                    <a:pt x="16091" y="202"/>
                    <a:pt x="16128" y="144"/>
                    <a:pt x="16113" y="84"/>
                  </a:cubicBezTo>
                  <a:cubicBezTo>
                    <a:pt x="16101" y="35"/>
                    <a:pt x="16057" y="1"/>
                    <a:pt x="16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4" name="Google Shape;6614;p46"/>
          <p:cNvGrpSpPr/>
          <p:nvPr/>
        </p:nvGrpSpPr>
        <p:grpSpPr>
          <a:xfrm>
            <a:off x="183833" y="-467874"/>
            <a:ext cx="1536087" cy="1536205"/>
            <a:chOff x="1656275" y="4330850"/>
            <a:chExt cx="391300" cy="391350"/>
          </a:xfrm>
        </p:grpSpPr>
        <p:sp>
          <p:nvSpPr>
            <p:cNvPr id="6615" name="Google Shape;6615;p46"/>
            <p:cNvSpPr/>
            <p:nvPr/>
          </p:nvSpPr>
          <p:spPr>
            <a:xfrm>
              <a:off x="1656275" y="4330850"/>
              <a:ext cx="391300" cy="391350"/>
            </a:xfrm>
            <a:custGeom>
              <a:avLst/>
              <a:gdLst/>
              <a:ahLst/>
              <a:cxnLst/>
              <a:rect l="l" t="t" r="r" b="b"/>
              <a:pathLst>
                <a:path w="15652" h="15654" extrusionOk="0">
                  <a:moveTo>
                    <a:pt x="7826" y="86"/>
                  </a:moveTo>
                  <a:cubicBezTo>
                    <a:pt x="12093" y="86"/>
                    <a:pt x="15566" y="3558"/>
                    <a:pt x="15566" y="7828"/>
                  </a:cubicBezTo>
                  <a:cubicBezTo>
                    <a:pt x="15566" y="12095"/>
                    <a:pt x="12093" y="15568"/>
                    <a:pt x="7826" y="15568"/>
                  </a:cubicBezTo>
                  <a:cubicBezTo>
                    <a:pt x="3558" y="15568"/>
                    <a:pt x="86" y="12095"/>
                    <a:pt x="86" y="7828"/>
                  </a:cubicBezTo>
                  <a:cubicBezTo>
                    <a:pt x="86" y="3558"/>
                    <a:pt x="3558" y="86"/>
                    <a:pt x="7826" y="86"/>
                  </a:cubicBezTo>
                  <a:close/>
                  <a:moveTo>
                    <a:pt x="7826" y="0"/>
                  </a:moveTo>
                  <a:cubicBezTo>
                    <a:pt x="3510" y="0"/>
                    <a:pt x="0" y="3512"/>
                    <a:pt x="0" y="7828"/>
                  </a:cubicBezTo>
                  <a:cubicBezTo>
                    <a:pt x="0" y="12142"/>
                    <a:pt x="3511" y="15653"/>
                    <a:pt x="7826" y="15653"/>
                  </a:cubicBezTo>
                  <a:cubicBezTo>
                    <a:pt x="12140" y="15653"/>
                    <a:pt x="15651" y="12142"/>
                    <a:pt x="15651" y="7828"/>
                  </a:cubicBezTo>
                  <a:cubicBezTo>
                    <a:pt x="15651" y="3512"/>
                    <a:pt x="12140" y="0"/>
                    <a:pt x="7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46"/>
            <p:cNvSpPr/>
            <p:nvPr/>
          </p:nvSpPr>
          <p:spPr>
            <a:xfrm>
              <a:off x="1672275" y="4346850"/>
              <a:ext cx="359300" cy="359325"/>
            </a:xfrm>
            <a:custGeom>
              <a:avLst/>
              <a:gdLst/>
              <a:ahLst/>
              <a:cxnLst/>
              <a:rect l="l" t="t" r="r" b="b"/>
              <a:pathLst>
                <a:path w="14372" h="14373" extrusionOk="0">
                  <a:moveTo>
                    <a:pt x="7186" y="88"/>
                  </a:moveTo>
                  <a:cubicBezTo>
                    <a:pt x="11100" y="88"/>
                    <a:pt x="14286" y="3272"/>
                    <a:pt x="14286" y="7188"/>
                  </a:cubicBezTo>
                  <a:cubicBezTo>
                    <a:pt x="14286" y="11102"/>
                    <a:pt x="11099" y="14287"/>
                    <a:pt x="7186" y="14287"/>
                  </a:cubicBezTo>
                  <a:cubicBezTo>
                    <a:pt x="3271" y="14287"/>
                    <a:pt x="86" y="11102"/>
                    <a:pt x="86" y="7188"/>
                  </a:cubicBezTo>
                  <a:cubicBezTo>
                    <a:pt x="86" y="3273"/>
                    <a:pt x="3270" y="88"/>
                    <a:pt x="7186" y="88"/>
                  </a:cubicBezTo>
                  <a:close/>
                  <a:moveTo>
                    <a:pt x="7186" y="1"/>
                  </a:moveTo>
                  <a:cubicBezTo>
                    <a:pt x="3223" y="1"/>
                    <a:pt x="0" y="3225"/>
                    <a:pt x="0" y="7188"/>
                  </a:cubicBezTo>
                  <a:cubicBezTo>
                    <a:pt x="0" y="11149"/>
                    <a:pt x="3223" y="14373"/>
                    <a:pt x="7186" y="14373"/>
                  </a:cubicBezTo>
                  <a:cubicBezTo>
                    <a:pt x="11147" y="14373"/>
                    <a:pt x="14371" y="11149"/>
                    <a:pt x="14371" y="7186"/>
                  </a:cubicBezTo>
                  <a:cubicBezTo>
                    <a:pt x="14371" y="3225"/>
                    <a:pt x="11147" y="1"/>
                    <a:pt x="7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46"/>
            <p:cNvSpPr/>
            <p:nvPr/>
          </p:nvSpPr>
          <p:spPr>
            <a:xfrm>
              <a:off x="1783250" y="4361325"/>
              <a:ext cx="48800" cy="115875"/>
            </a:xfrm>
            <a:custGeom>
              <a:avLst/>
              <a:gdLst/>
              <a:ahLst/>
              <a:cxnLst/>
              <a:rect l="l" t="t" r="r" b="b"/>
              <a:pathLst>
                <a:path w="1952" h="4635" extrusionOk="0">
                  <a:moveTo>
                    <a:pt x="40" y="1"/>
                  </a:moveTo>
                  <a:lnTo>
                    <a:pt x="0" y="18"/>
                  </a:lnTo>
                  <a:lnTo>
                    <a:pt x="1913" y="4634"/>
                  </a:lnTo>
                  <a:lnTo>
                    <a:pt x="1952" y="4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46"/>
            <p:cNvSpPr/>
            <p:nvPr/>
          </p:nvSpPr>
          <p:spPr>
            <a:xfrm>
              <a:off x="1687200" y="4457500"/>
              <a:ext cx="115850" cy="48800"/>
            </a:xfrm>
            <a:custGeom>
              <a:avLst/>
              <a:gdLst/>
              <a:ahLst/>
              <a:cxnLst/>
              <a:rect l="l" t="t" r="r" b="b"/>
              <a:pathLst>
                <a:path w="4634" h="1952" extrusionOk="0">
                  <a:moveTo>
                    <a:pt x="18" y="0"/>
                  </a:moveTo>
                  <a:lnTo>
                    <a:pt x="0" y="41"/>
                  </a:lnTo>
                  <a:lnTo>
                    <a:pt x="4618" y="1952"/>
                  </a:lnTo>
                  <a:lnTo>
                    <a:pt x="4634" y="191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46"/>
            <p:cNvSpPr/>
            <p:nvPr/>
          </p:nvSpPr>
          <p:spPr>
            <a:xfrm>
              <a:off x="1687275" y="4546000"/>
              <a:ext cx="115875" cy="48850"/>
            </a:xfrm>
            <a:custGeom>
              <a:avLst/>
              <a:gdLst/>
              <a:ahLst/>
              <a:cxnLst/>
              <a:rect l="l" t="t" r="r" b="b"/>
              <a:pathLst>
                <a:path w="4635" h="1954" extrusionOk="0">
                  <a:moveTo>
                    <a:pt x="4618" y="1"/>
                  </a:moveTo>
                  <a:lnTo>
                    <a:pt x="0" y="1913"/>
                  </a:lnTo>
                  <a:lnTo>
                    <a:pt x="18" y="1954"/>
                  </a:lnTo>
                  <a:lnTo>
                    <a:pt x="4634" y="41"/>
                  </a:lnTo>
                  <a:lnTo>
                    <a:pt x="46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46"/>
            <p:cNvSpPr/>
            <p:nvPr/>
          </p:nvSpPr>
          <p:spPr>
            <a:xfrm>
              <a:off x="1783475" y="4575025"/>
              <a:ext cx="48825" cy="115825"/>
            </a:xfrm>
            <a:custGeom>
              <a:avLst/>
              <a:gdLst/>
              <a:ahLst/>
              <a:cxnLst/>
              <a:rect l="l" t="t" r="r" b="b"/>
              <a:pathLst>
                <a:path w="1953" h="4633" extrusionOk="0">
                  <a:moveTo>
                    <a:pt x="1912" y="1"/>
                  </a:moveTo>
                  <a:lnTo>
                    <a:pt x="1" y="4617"/>
                  </a:lnTo>
                  <a:lnTo>
                    <a:pt x="39" y="4633"/>
                  </a:lnTo>
                  <a:lnTo>
                    <a:pt x="1952" y="17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46"/>
            <p:cNvSpPr/>
            <p:nvPr/>
          </p:nvSpPr>
          <p:spPr>
            <a:xfrm>
              <a:off x="1871975" y="4574950"/>
              <a:ext cx="48825" cy="115825"/>
            </a:xfrm>
            <a:custGeom>
              <a:avLst/>
              <a:gdLst/>
              <a:ahLst/>
              <a:cxnLst/>
              <a:rect l="l" t="t" r="r" b="b"/>
              <a:pathLst>
                <a:path w="1953" h="4633" extrusionOk="0">
                  <a:moveTo>
                    <a:pt x="40" y="1"/>
                  </a:moveTo>
                  <a:lnTo>
                    <a:pt x="1" y="17"/>
                  </a:lnTo>
                  <a:lnTo>
                    <a:pt x="1912" y="4633"/>
                  </a:lnTo>
                  <a:lnTo>
                    <a:pt x="1953" y="4617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46"/>
            <p:cNvSpPr/>
            <p:nvPr/>
          </p:nvSpPr>
          <p:spPr>
            <a:xfrm>
              <a:off x="1900975" y="4545800"/>
              <a:ext cx="115875" cy="48825"/>
            </a:xfrm>
            <a:custGeom>
              <a:avLst/>
              <a:gdLst/>
              <a:ahLst/>
              <a:cxnLst/>
              <a:rect l="l" t="t" r="r" b="b"/>
              <a:pathLst>
                <a:path w="4635" h="1953" extrusionOk="0">
                  <a:moveTo>
                    <a:pt x="17" y="1"/>
                  </a:moveTo>
                  <a:lnTo>
                    <a:pt x="1" y="41"/>
                  </a:lnTo>
                  <a:lnTo>
                    <a:pt x="4617" y="1952"/>
                  </a:lnTo>
                  <a:lnTo>
                    <a:pt x="4634" y="1913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46"/>
            <p:cNvSpPr/>
            <p:nvPr/>
          </p:nvSpPr>
          <p:spPr>
            <a:xfrm>
              <a:off x="1900900" y="4457300"/>
              <a:ext cx="115825" cy="48800"/>
            </a:xfrm>
            <a:custGeom>
              <a:avLst/>
              <a:gdLst/>
              <a:ahLst/>
              <a:cxnLst/>
              <a:rect l="l" t="t" r="r" b="b"/>
              <a:pathLst>
                <a:path w="4633" h="1952" extrusionOk="0">
                  <a:moveTo>
                    <a:pt x="4616" y="0"/>
                  </a:moveTo>
                  <a:lnTo>
                    <a:pt x="0" y="1913"/>
                  </a:lnTo>
                  <a:lnTo>
                    <a:pt x="17" y="1952"/>
                  </a:lnTo>
                  <a:lnTo>
                    <a:pt x="4633" y="39"/>
                  </a:lnTo>
                  <a:lnTo>
                    <a:pt x="4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46"/>
            <p:cNvSpPr/>
            <p:nvPr/>
          </p:nvSpPr>
          <p:spPr>
            <a:xfrm>
              <a:off x="1871750" y="4361250"/>
              <a:ext cx="48800" cy="115875"/>
            </a:xfrm>
            <a:custGeom>
              <a:avLst/>
              <a:gdLst/>
              <a:ahLst/>
              <a:cxnLst/>
              <a:rect l="l" t="t" r="r" b="b"/>
              <a:pathLst>
                <a:path w="1952" h="4635" extrusionOk="0">
                  <a:moveTo>
                    <a:pt x="1913" y="0"/>
                  </a:moveTo>
                  <a:lnTo>
                    <a:pt x="0" y="4618"/>
                  </a:lnTo>
                  <a:lnTo>
                    <a:pt x="41" y="4634"/>
                  </a:lnTo>
                  <a:lnTo>
                    <a:pt x="1952" y="17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46"/>
            <p:cNvSpPr/>
            <p:nvPr/>
          </p:nvSpPr>
          <p:spPr>
            <a:xfrm>
              <a:off x="1788650" y="4368375"/>
              <a:ext cx="77475" cy="137725"/>
            </a:xfrm>
            <a:custGeom>
              <a:avLst/>
              <a:gdLst/>
              <a:ahLst/>
              <a:cxnLst/>
              <a:rect l="l" t="t" r="r" b="b"/>
              <a:pathLst>
                <a:path w="3099" h="5509" extrusionOk="0">
                  <a:moveTo>
                    <a:pt x="0" y="1"/>
                  </a:moveTo>
                  <a:lnTo>
                    <a:pt x="1107" y="5509"/>
                  </a:lnTo>
                  <a:lnTo>
                    <a:pt x="3099" y="4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46"/>
            <p:cNvSpPr/>
            <p:nvPr/>
          </p:nvSpPr>
          <p:spPr>
            <a:xfrm>
              <a:off x="1787025" y="4364400"/>
              <a:ext cx="80350" cy="142875"/>
            </a:xfrm>
            <a:custGeom>
              <a:avLst/>
              <a:gdLst/>
              <a:ahLst/>
              <a:cxnLst/>
              <a:rect l="l" t="t" r="r" b="b"/>
              <a:pathLst>
                <a:path w="3214" h="5715" extrusionOk="0">
                  <a:moveTo>
                    <a:pt x="133" y="320"/>
                  </a:moveTo>
                  <a:lnTo>
                    <a:pt x="3115" y="4800"/>
                  </a:lnTo>
                  <a:lnTo>
                    <a:pt x="1196" y="5621"/>
                  </a:lnTo>
                  <a:lnTo>
                    <a:pt x="133" y="320"/>
                  </a:lnTo>
                  <a:close/>
                  <a:moveTo>
                    <a:pt x="1" y="0"/>
                  </a:moveTo>
                  <a:lnTo>
                    <a:pt x="1139" y="5674"/>
                  </a:lnTo>
                  <a:lnTo>
                    <a:pt x="1147" y="5715"/>
                  </a:lnTo>
                  <a:lnTo>
                    <a:pt x="3178" y="4845"/>
                  </a:lnTo>
                  <a:lnTo>
                    <a:pt x="3214" y="48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46"/>
            <p:cNvSpPr/>
            <p:nvPr/>
          </p:nvSpPr>
          <p:spPr>
            <a:xfrm>
              <a:off x="1787875" y="4368075"/>
              <a:ext cx="55175" cy="127900"/>
            </a:xfrm>
            <a:custGeom>
              <a:avLst/>
              <a:gdLst/>
              <a:ahLst/>
              <a:cxnLst/>
              <a:rect l="l" t="t" r="r" b="b"/>
              <a:pathLst>
                <a:path w="2207" h="5116" extrusionOk="0">
                  <a:moveTo>
                    <a:pt x="63" y="0"/>
                  </a:moveTo>
                  <a:lnTo>
                    <a:pt x="1" y="26"/>
                  </a:lnTo>
                  <a:lnTo>
                    <a:pt x="2144" y="5116"/>
                  </a:lnTo>
                  <a:lnTo>
                    <a:pt x="2207" y="509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46"/>
            <p:cNvSpPr/>
            <p:nvPr/>
          </p:nvSpPr>
          <p:spPr>
            <a:xfrm>
              <a:off x="1814525" y="4493700"/>
              <a:ext cx="14575" cy="7200"/>
            </a:xfrm>
            <a:custGeom>
              <a:avLst/>
              <a:gdLst/>
              <a:ahLst/>
              <a:cxnLst/>
              <a:rect l="l" t="t" r="r" b="b"/>
              <a:pathLst>
                <a:path w="583" h="288" extrusionOk="0">
                  <a:moveTo>
                    <a:pt x="583" y="1"/>
                  </a:moveTo>
                  <a:lnTo>
                    <a:pt x="1" y="196"/>
                  </a:lnTo>
                  <a:lnTo>
                    <a:pt x="39" y="288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46"/>
            <p:cNvSpPr/>
            <p:nvPr/>
          </p:nvSpPr>
          <p:spPr>
            <a:xfrm>
              <a:off x="1812875" y="4486725"/>
              <a:ext cx="14575" cy="7200"/>
            </a:xfrm>
            <a:custGeom>
              <a:avLst/>
              <a:gdLst/>
              <a:ahLst/>
              <a:cxnLst/>
              <a:rect l="l" t="t" r="r" b="b"/>
              <a:pathLst>
                <a:path w="583" h="288" extrusionOk="0">
                  <a:moveTo>
                    <a:pt x="583" y="1"/>
                  </a:moveTo>
                  <a:lnTo>
                    <a:pt x="1" y="196"/>
                  </a:lnTo>
                  <a:lnTo>
                    <a:pt x="41" y="288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46"/>
            <p:cNvSpPr/>
            <p:nvPr/>
          </p:nvSpPr>
          <p:spPr>
            <a:xfrm>
              <a:off x="1811750" y="4479675"/>
              <a:ext cx="14575" cy="7200"/>
            </a:xfrm>
            <a:custGeom>
              <a:avLst/>
              <a:gdLst/>
              <a:ahLst/>
              <a:cxnLst/>
              <a:rect l="l" t="t" r="r" b="b"/>
              <a:pathLst>
                <a:path w="583" h="288" extrusionOk="0">
                  <a:moveTo>
                    <a:pt x="583" y="0"/>
                  </a:moveTo>
                  <a:lnTo>
                    <a:pt x="0" y="196"/>
                  </a:lnTo>
                  <a:lnTo>
                    <a:pt x="41" y="28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46"/>
            <p:cNvSpPr/>
            <p:nvPr/>
          </p:nvSpPr>
          <p:spPr>
            <a:xfrm>
              <a:off x="1810325" y="4473825"/>
              <a:ext cx="11375" cy="5825"/>
            </a:xfrm>
            <a:custGeom>
              <a:avLst/>
              <a:gdLst/>
              <a:ahLst/>
              <a:cxnLst/>
              <a:rect l="l" t="t" r="r" b="b"/>
              <a:pathLst>
                <a:path w="455" h="233" extrusionOk="0">
                  <a:moveTo>
                    <a:pt x="454" y="1"/>
                  </a:moveTo>
                  <a:lnTo>
                    <a:pt x="1" y="141"/>
                  </a:lnTo>
                  <a:lnTo>
                    <a:pt x="40" y="233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46"/>
            <p:cNvSpPr/>
            <p:nvPr/>
          </p:nvSpPr>
          <p:spPr>
            <a:xfrm>
              <a:off x="1809200" y="4467625"/>
              <a:ext cx="8125" cy="4400"/>
            </a:xfrm>
            <a:custGeom>
              <a:avLst/>
              <a:gdLst/>
              <a:ahLst/>
              <a:cxnLst/>
              <a:rect l="l" t="t" r="r" b="b"/>
              <a:pathLst>
                <a:path w="325" h="176" extrusionOk="0">
                  <a:moveTo>
                    <a:pt x="325" y="0"/>
                  </a:moveTo>
                  <a:lnTo>
                    <a:pt x="1" y="84"/>
                  </a:lnTo>
                  <a:lnTo>
                    <a:pt x="39" y="17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46"/>
            <p:cNvSpPr/>
            <p:nvPr/>
          </p:nvSpPr>
          <p:spPr>
            <a:xfrm>
              <a:off x="1807800" y="4461325"/>
              <a:ext cx="8125" cy="4425"/>
            </a:xfrm>
            <a:custGeom>
              <a:avLst/>
              <a:gdLst/>
              <a:ahLst/>
              <a:cxnLst/>
              <a:rect l="l" t="t" r="r" b="b"/>
              <a:pathLst>
                <a:path w="325" h="177" extrusionOk="0">
                  <a:moveTo>
                    <a:pt x="324" y="1"/>
                  </a:moveTo>
                  <a:lnTo>
                    <a:pt x="0" y="84"/>
                  </a:lnTo>
                  <a:lnTo>
                    <a:pt x="39" y="176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46"/>
            <p:cNvSpPr/>
            <p:nvPr/>
          </p:nvSpPr>
          <p:spPr>
            <a:xfrm>
              <a:off x="1806675" y="4455600"/>
              <a:ext cx="8150" cy="4450"/>
            </a:xfrm>
            <a:custGeom>
              <a:avLst/>
              <a:gdLst/>
              <a:ahLst/>
              <a:cxnLst/>
              <a:rect l="l" t="t" r="r" b="b"/>
              <a:pathLst>
                <a:path w="326" h="178" extrusionOk="0">
                  <a:moveTo>
                    <a:pt x="326" y="1"/>
                  </a:moveTo>
                  <a:lnTo>
                    <a:pt x="0" y="86"/>
                  </a:lnTo>
                  <a:lnTo>
                    <a:pt x="40" y="17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46"/>
            <p:cNvSpPr/>
            <p:nvPr/>
          </p:nvSpPr>
          <p:spPr>
            <a:xfrm>
              <a:off x="1805525" y="4448500"/>
              <a:ext cx="8150" cy="4425"/>
            </a:xfrm>
            <a:custGeom>
              <a:avLst/>
              <a:gdLst/>
              <a:ahLst/>
              <a:cxnLst/>
              <a:rect l="l" t="t" r="r" b="b"/>
              <a:pathLst>
                <a:path w="326" h="177" extrusionOk="0">
                  <a:moveTo>
                    <a:pt x="325" y="1"/>
                  </a:moveTo>
                  <a:lnTo>
                    <a:pt x="1" y="85"/>
                  </a:lnTo>
                  <a:lnTo>
                    <a:pt x="40" y="176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46"/>
            <p:cNvSpPr/>
            <p:nvPr/>
          </p:nvSpPr>
          <p:spPr>
            <a:xfrm>
              <a:off x="1804000" y="4442000"/>
              <a:ext cx="8175" cy="4475"/>
            </a:xfrm>
            <a:custGeom>
              <a:avLst/>
              <a:gdLst/>
              <a:ahLst/>
              <a:cxnLst/>
              <a:rect l="l" t="t" r="r" b="b"/>
              <a:pathLst>
                <a:path w="327" h="179" extrusionOk="0">
                  <a:moveTo>
                    <a:pt x="326" y="1"/>
                  </a:moveTo>
                  <a:lnTo>
                    <a:pt x="1" y="85"/>
                  </a:lnTo>
                  <a:lnTo>
                    <a:pt x="41" y="17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46"/>
            <p:cNvSpPr/>
            <p:nvPr/>
          </p:nvSpPr>
          <p:spPr>
            <a:xfrm>
              <a:off x="1802075" y="4434300"/>
              <a:ext cx="8125" cy="4425"/>
            </a:xfrm>
            <a:custGeom>
              <a:avLst/>
              <a:gdLst/>
              <a:ahLst/>
              <a:cxnLst/>
              <a:rect l="l" t="t" r="r" b="b"/>
              <a:pathLst>
                <a:path w="325" h="177" extrusionOk="0">
                  <a:moveTo>
                    <a:pt x="324" y="1"/>
                  </a:moveTo>
                  <a:lnTo>
                    <a:pt x="0" y="85"/>
                  </a:lnTo>
                  <a:lnTo>
                    <a:pt x="39" y="177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46"/>
            <p:cNvSpPr/>
            <p:nvPr/>
          </p:nvSpPr>
          <p:spPr>
            <a:xfrm>
              <a:off x="1801275" y="4427975"/>
              <a:ext cx="8125" cy="4475"/>
            </a:xfrm>
            <a:custGeom>
              <a:avLst/>
              <a:gdLst/>
              <a:ahLst/>
              <a:cxnLst/>
              <a:rect l="l" t="t" r="r" b="b"/>
              <a:pathLst>
                <a:path w="325" h="179" extrusionOk="0">
                  <a:moveTo>
                    <a:pt x="324" y="1"/>
                  </a:moveTo>
                  <a:lnTo>
                    <a:pt x="0" y="86"/>
                  </a:lnTo>
                  <a:lnTo>
                    <a:pt x="39" y="178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46"/>
            <p:cNvSpPr/>
            <p:nvPr/>
          </p:nvSpPr>
          <p:spPr>
            <a:xfrm>
              <a:off x="1800100" y="4423675"/>
              <a:ext cx="4900" cy="3075"/>
            </a:xfrm>
            <a:custGeom>
              <a:avLst/>
              <a:gdLst/>
              <a:ahLst/>
              <a:cxnLst/>
              <a:rect l="l" t="t" r="r" b="b"/>
              <a:pathLst>
                <a:path w="196" h="123" extrusionOk="0">
                  <a:moveTo>
                    <a:pt x="195" y="0"/>
                  </a:moveTo>
                  <a:lnTo>
                    <a:pt x="0" y="31"/>
                  </a:lnTo>
                  <a:lnTo>
                    <a:pt x="39" y="12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46"/>
            <p:cNvSpPr/>
            <p:nvPr/>
          </p:nvSpPr>
          <p:spPr>
            <a:xfrm>
              <a:off x="1798250" y="4416850"/>
              <a:ext cx="4925" cy="3050"/>
            </a:xfrm>
            <a:custGeom>
              <a:avLst/>
              <a:gdLst/>
              <a:ahLst/>
              <a:cxnLst/>
              <a:rect l="l" t="t" r="r" b="b"/>
              <a:pathLst>
                <a:path w="197" h="122" extrusionOk="0">
                  <a:moveTo>
                    <a:pt x="197" y="1"/>
                  </a:moveTo>
                  <a:lnTo>
                    <a:pt x="0" y="30"/>
                  </a:lnTo>
                  <a:lnTo>
                    <a:pt x="40" y="12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46"/>
            <p:cNvSpPr/>
            <p:nvPr/>
          </p:nvSpPr>
          <p:spPr>
            <a:xfrm>
              <a:off x="1797925" y="4411050"/>
              <a:ext cx="4925" cy="3075"/>
            </a:xfrm>
            <a:custGeom>
              <a:avLst/>
              <a:gdLst/>
              <a:ahLst/>
              <a:cxnLst/>
              <a:rect l="l" t="t" r="r" b="b"/>
              <a:pathLst>
                <a:path w="197" h="123" extrusionOk="0">
                  <a:moveTo>
                    <a:pt x="197" y="0"/>
                  </a:moveTo>
                  <a:lnTo>
                    <a:pt x="0" y="31"/>
                  </a:lnTo>
                  <a:lnTo>
                    <a:pt x="39" y="12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46"/>
            <p:cNvSpPr/>
            <p:nvPr/>
          </p:nvSpPr>
          <p:spPr>
            <a:xfrm>
              <a:off x="1795900" y="4405275"/>
              <a:ext cx="4950" cy="3050"/>
            </a:xfrm>
            <a:custGeom>
              <a:avLst/>
              <a:gdLst/>
              <a:ahLst/>
              <a:cxnLst/>
              <a:rect l="l" t="t" r="r" b="b"/>
              <a:pathLst>
                <a:path w="198" h="122" extrusionOk="0">
                  <a:moveTo>
                    <a:pt x="197" y="1"/>
                  </a:moveTo>
                  <a:lnTo>
                    <a:pt x="1" y="30"/>
                  </a:lnTo>
                  <a:lnTo>
                    <a:pt x="41" y="12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46"/>
            <p:cNvSpPr/>
            <p:nvPr/>
          </p:nvSpPr>
          <p:spPr>
            <a:xfrm>
              <a:off x="1795125" y="4400125"/>
              <a:ext cx="4950" cy="3050"/>
            </a:xfrm>
            <a:custGeom>
              <a:avLst/>
              <a:gdLst/>
              <a:ahLst/>
              <a:cxnLst/>
              <a:rect l="l" t="t" r="r" b="b"/>
              <a:pathLst>
                <a:path w="198" h="122" extrusionOk="0">
                  <a:moveTo>
                    <a:pt x="198" y="0"/>
                  </a:moveTo>
                  <a:lnTo>
                    <a:pt x="1" y="29"/>
                  </a:lnTo>
                  <a:lnTo>
                    <a:pt x="40" y="12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46"/>
            <p:cNvSpPr/>
            <p:nvPr/>
          </p:nvSpPr>
          <p:spPr>
            <a:xfrm>
              <a:off x="1793475" y="4393475"/>
              <a:ext cx="4900" cy="3075"/>
            </a:xfrm>
            <a:custGeom>
              <a:avLst/>
              <a:gdLst/>
              <a:ahLst/>
              <a:cxnLst/>
              <a:rect l="l" t="t" r="r" b="b"/>
              <a:pathLst>
                <a:path w="196" h="123" extrusionOk="0">
                  <a:moveTo>
                    <a:pt x="196" y="0"/>
                  </a:moveTo>
                  <a:lnTo>
                    <a:pt x="1" y="31"/>
                  </a:lnTo>
                  <a:lnTo>
                    <a:pt x="39" y="123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46"/>
            <p:cNvSpPr/>
            <p:nvPr/>
          </p:nvSpPr>
          <p:spPr>
            <a:xfrm>
              <a:off x="1792350" y="4387550"/>
              <a:ext cx="4950" cy="3025"/>
            </a:xfrm>
            <a:custGeom>
              <a:avLst/>
              <a:gdLst/>
              <a:ahLst/>
              <a:cxnLst/>
              <a:rect l="l" t="t" r="r" b="b"/>
              <a:pathLst>
                <a:path w="198" h="121" extrusionOk="0">
                  <a:moveTo>
                    <a:pt x="197" y="0"/>
                  </a:moveTo>
                  <a:lnTo>
                    <a:pt x="1" y="29"/>
                  </a:lnTo>
                  <a:lnTo>
                    <a:pt x="39" y="121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46"/>
            <p:cNvSpPr/>
            <p:nvPr/>
          </p:nvSpPr>
          <p:spPr>
            <a:xfrm>
              <a:off x="1789000" y="4368300"/>
              <a:ext cx="76750" cy="126650"/>
            </a:xfrm>
            <a:custGeom>
              <a:avLst/>
              <a:gdLst/>
              <a:ahLst/>
              <a:cxnLst/>
              <a:rect l="l" t="t" r="r" b="b"/>
              <a:pathLst>
                <a:path w="3070" h="5066" extrusionOk="0">
                  <a:moveTo>
                    <a:pt x="1" y="1"/>
                  </a:moveTo>
                  <a:lnTo>
                    <a:pt x="2133" y="5065"/>
                  </a:lnTo>
                  <a:lnTo>
                    <a:pt x="3070" y="46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46"/>
            <p:cNvSpPr/>
            <p:nvPr/>
          </p:nvSpPr>
          <p:spPr>
            <a:xfrm>
              <a:off x="1697950" y="4514400"/>
              <a:ext cx="137725" cy="77475"/>
            </a:xfrm>
            <a:custGeom>
              <a:avLst/>
              <a:gdLst/>
              <a:ahLst/>
              <a:cxnLst/>
              <a:rect l="l" t="t" r="r" b="b"/>
              <a:pathLst>
                <a:path w="5509" h="3099" extrusionOk="0">
                  <a:moveTo>
                    <a:pt x="4654" y="0"/>
                  </a:moveTo>
                  <a:lnTo>
                    <a:pt x="1" y="3098"/>
                  </a:lnTo>
                  <a:lnTo>
                    <a:pt x="1" y="3098"/>
                  </a:lnTo>
                  <a:lnTo>
                    <a:pt x="5509" y="1992"/>
                  </a:lnTo>
                  <a:lnTo>
                    <a:pt x="46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46"/>
            <p:cNvSpPr/>
            <p:nvPr/>
          </p:nvSpPr>
          <p:spPr>
            <a:xfrm>
              <a:off x="1693975" y="4513150"/>
              <a:ext cx="142875" cy="80375"/>
            </a:xfrm>
            <a:custGeom>
              <a:avLst/>
              <a:gdLst/>
              <a:ahLst/>
              <a:cxnLst/>
              <a:rect l="l" t="t" r="r" b="b"/>
              <a:pathLst>
                <a:path w="5715" h="3215" extrusionOk="0">
                  <a:moveTo>
                    <a:pt x="4798" y="100"/>
                  </a:moveTo>
                  <a:lnTo>
                    <a:pt x="5619" y="2018"/>
                  </a:lnTo>
                  <a:lnTo>
                    <a:pt x="318" y="3082"/>
                  </a:lnTo>
                  <a:lnTo>
                    <a:pt x="4798" y="100"/>
                  </a:lnTo>
                  <a:close/>
                  <a:moveTo>
                    <a:pt x="4829" y="0"/>
                  </a:moveTo>
                  <a:lnTo>
                    <a:pt x="0" y="3215"/>
                  </a:lnTo>
                  <a:lnTo>
                    <a:pt x="5674" y="2076"/>
                  </a:lnTo>
                  <a:lnTo>
                    <a:pt x="5715" y="2068"/>
                  </a:lnTo>
                  <a:lnTo>
                    <a:pt x="4845" y="37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46"/>
            <p:cNvSpPr/>
            <p:nvPr/>
          </p:nvSpPr>
          <p:spPr>
            <a:xfrm>
              <a:off x="1697625" y="4537500"/>
              <a:ext cx="127925" cy="55150"/>
            </a:xfrm>
            <a:custGeom>
              <a:avLst/>
              <a:gdLst/>
              <a:ahLst/>
              <a:cxnLst/>
              <a:rect l="l" t="t" r="r" b="b"/>
              <a:pathLst>
                <a:path w="5117" h="2206" extrusionOk="0">
                  <a:moveTo>
                    <a:pt x="5091" y="0"/>
                  </a:moveTo>
                  <a:lnTo>
                    <a:pt x="1" y="2144"/>
                  </a:lnTo>
                  <a:lnTo>
                    <a:pt x="27" y="2205"/>
                  </a:lnTo>
                  <a:lnTo>
                    <a:pt x="5117" y="62"/>
                  </a:lnTo>
                  <a:lnTo>
                    <a:pt x="5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46"/>
            <p:cNvSpPr/>
            <p:nvPr/>
          </p:nvSpPr>
          <p:spPr>
            <a:xfrm>
              <a:off x="1823275" y="4551450"/>
              <a:ext cx="7200" cy="14525"/>
            </a:xfrm>
            <a:custGeom>
              <a:avLst/>
              <a:gdLst/>
              <a:ahLst/>
              <a:cxnLst/>
              <a:rect l="l" t="t" r="r" b="b"/>
              <a:pathLst>
                <a:path w="288" h="581" extrusionOk="0">
                  <a:moveTo>
                    <a:pt x="1" y="0"/>
                  </a:moveTo>
                  <a:lnTo>
                    <a:pt x="196" y="581"/>
                  </a:lnTo>
                  <a:lnTo>
                    <a:pt x="288" y="5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46"/>
            <p:cNvSpPr/>
            <p:nvPr/>
          </p:nvSpPr>
          <p:spPr>
            <a:xfrm>
              <a:off x="1816300" y="4553050"/>
              <a:ext cx="7200" cy="14600"/>
            </a:xfrm>
            <a:custGeom>
              <a:avLst/>
              <a:gdLst/>
              <a:ahLst/>
              <a:cxnLst/>
              <a:rect l="l" t="t" r="r" b="b"/>
              <a:pathLst>
                <a:path w="288" h="584" extrusionOk="0">
                  <a:moveTo>
                    <a:pt x="1" y="1"/>
                  </a:moveTo>
                  <a:lnTo>
                    <a:pt x="196" y="583"/>
                  </a:lnTo>
                  <a:lnTo>
                    <a:pt x="288" y="5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46"/>
            <p:cNvSpPr/>
            <p:nvPr/>
          </p:nvSpPr>
          <p:spPr>
            <a:xfrm>
              <a:off x="1809250" y="4554175"/>
              <a:ext cx="7150" cy="14600"/>
            </a:xfrm>
            <a:custGeom>
              <a:avLst/>
              <a:gdLst/>
              <a:ahLst/>
              <a:cxnLst/>
              <a:rect l="l" t="t" r="r" b="b"/>
              <a:pathLst>
                <a:path w="286" h="584" extrusionOk="0">
                  <a:moveTo>
                    <a:pt x="0" y="1"/>
                  </a:moveTo>
                  <a:lnTo>
                    <a:pt x="194" y="583"/>
                  </a:lnTo>
                  <a:lnTo>
                    <a:pt x="286" y="5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46"/>
            <p:cNvSpPr/>
            <p:nvPr/>
          </p:nvSpPr>
          <p:spPr>
            <a:xfrm>
              <a:off x="1803350" y="4558875"/>
              <a:ext cx="5850" cy="11350"/>
            </a:xfrm>
            <a:custGeom>
              <a:avLst/>
              <a:gdLst/>
              <a:ahLst/>
              <a:cxnLst/>
              <a:rect l="l" t="t" r="r" b="b"/>
              <a:pathLst>
                <a:path w="234" h="454" extrusionOk="0">
                  <a:moveTo>
                    <a:pt x="1" y="0"/>
                  </a:moveTo>
                  <a:lnTo>
                    <a:pt x="141" y="453"/>
                  </a:lnTo>
                  <a:lnTo>
                    <a:pt x="233" y="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46"/>
            <p:cNvSpPr/>
            <p:nvPr/>
          </p:nvSpPr>
          <p:spPr>
            <a:xfrm>
              <a:off x="1797150" y="4563175"/>
              <a:ext cx="4450" cy="8125"/>
            </a:xfrm>
            <a:custGeom>
              <a:avLst/>
              <a:gdLst/>
              <a:ahLst/>
              <a:cxnLst/>
              <a:rect l="l" t="t" r="r" b="b"/>
              <a:pathLst>
                <a:path w="178" h="325" extrusionOk="0">
                  <a:moveTo>
                    <a:pt x="0" y="1"/>
                  </a:moveTo>
                  <a:lnTo>
                    <a:pt x="86" y="325"/>
                  </a:lnTo>
                  <a:lnTo>
                    <a:pt x="178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46"/>
            <p:cNvSpPr/>
            <p:nvPr/>
          </p:nvSpPr>
          <p:spPr>
            <a:xfrm>
              <a:off x="1790850" y="4564600"/>
              <a:ext cx="4475" cy="8150"/>
            </a:xfrm>
            <a:custGeom>
              <a:avLst/>
              <a:gdLst/>
              <a:ahLst/>
              <a:cxnLst/>
              <a:rect l="l" t="t" r="r" b="b"/>
              <a:pathLst>
                <a:path w="179" h="326" extrusionOk="0">
                  <a:moveTo>
                    <a:pt x="1" y="0"/>
                  </a:moveTo>
                  <a:lnTo>
                    <a:pt x="86" y="326"/>
                  </a:lnTo>
                  <a:lnTo>
                    <a:pt x="178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46"/>
            <p:cNvSpPr/>
            <p:nvPr/>
          </p:nvSpPr>
          <p:spPr>
            <a:xfrm>
              <a:off x="1785175" y="4565725"/>
              <a:ext cx="4425" cy="8125"/>
            </a:xfrm>
            <a:custGeom>
              <a:avLst/>
              <a:gdLst/>
              <a:ahLst/>
              <a:cxnLst/>
              <a:rect l="l" t="t" r="r" b="b"/>
              <a:pathLst>
                <a:path w="177" h="325" extrusionOk="0">
                  <a:moveTo>
                    <a:pt x="0" y="0"/>
                  </a:moveTo>
                  <a:lnTo>
                    <a:pt x="84" y="324"/>
                  </a:lnTo>
                  <a:lnTo>
                    <a:pt x="17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46"/>
            <p:cNvSpPr/>
            <p:nvPr/>
          </p:nvSpPr>
          <p:spPr>
            <a:xfrm>
              <a:off x="1778050" y="4566850"/>
              <a:ext cx="4450" cy="8125"/>
            </a:xfrm>
            <a:custGeom>
              <a:avLst/>
              <a:gdLst/>
              <a:ahLst/>
              <a:cxnLst/>
              <a:rect l="l" t="t" r="r" b="b"/>
              <a:pathLst>
                <a:path w="178" h="325" extrusionOk="0">
                  <a:moveTo>
                    <a:pt x="0" y="0"/>
                  </a:moveTo>
                  <a:lnTo>
                    <a:pt x="85" y="325"/>
                  </a:lnTo>
                  <a:lnTo>
                    <a:pt x="177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46"/>
            <p:cNvSpPr/>
            <p:nvPr/>
          </p:nvSpPr>
          <p:spPr>
            <a:xfrm>
              <a:off x="1771550" y="4568375"/>
              <a:ext cx="4450" cy="8125"/>
            </a:xfrm>
            <a:custGeom>
              <a:avLst/>
              <a:gdLst/>
              <a:ahLst/>
              <a:cxnLst/>
              <a:rect l="l" t="t" r="r" b="b"/>
              <a:pathLst>
                <a:path w="178" h="325" extrusionOk="0">
                  <a:moveTo>
                    <a:pt x="0" y="1"/>
                  </a:moveTo>
                  <a:lnTo>
                    <a:pt x="86" y="325"/>
                  </a:lnTo>
                  <a:lnTo>
                    <a:pt x="178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46"/>
            <p:cNvSpPr/>
            <p:nvPr/>
          </p:nvSpPr>
          <p:spPr>
            <a:xfrm>
              <a:off x="1763850" y="4570325"/>
              <a:ext cx="4425" cy="8150"/>
            </a:xfrm>
            <a:custGeom>
              <a:avLst/>
              <a:gdLst/>
              <a:ahLst/>
              <a:cxnLst/>
              <a:rect l="l" t="t" r="r" b="b"/>
              <a:pathLst>
                <a:path w="177" h="326" extrusionOk="0">
                  <a:moveTo>
                    <a:pt x="0" y="0"/>
                  </a:moveTo>
                  <a:lnTo>
                    <a:pt x="84" y="326"/>
                  </a:lnTo>
                  <a:lnTo>
                    <a:pt x="17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46"/>
            <p:cNvSpPr/>
            <p:nvPr/>
          </p:nvSpPr>
          <p:spPr>
            <a:xfrm>
              <a:off x="1757525" y="4571125"/>
              <a:ext cx="4450" cy="8175"/>
            </a:xfrm>
            <a:custGeom>
              <a:avLst/>
              <a:gdLst/>
              <a:ahLst/>
              <a:cxnLst/>
              <a:rect l="l" t="t" r="r" b="b"/>
              <a:pathLst>
                <a:path w="178" h="327" extrusionOk="0">
                  <a:moveTo>
                    <a:pt x="0" y="0"/>
                  </a:moveTo>
                  <a:lnTo>
                    <a:pt x="86" y="326"/>
                  </a:lnTo>
                  <a:lnTo>
                    <a:pt x="177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46"/>
            <p:cNvSpPr/>
            <p:nvPr/>
          </p:nvSpPr>
          <p:spPr>
            <a:xfrm>
              <a:off x="1753250" y="4575525"/>
              <a:ext cx="3050" cy="4900"/>
            </a:xfrm>
            <a:custGeom>
              <a:avLst/>
              <a:gdLst/>
              <a:ahLst/>
              <a:cxnLst/>
              <a:rect l="l" t="t" r="r" b="b"/>
              <a:pathLst>
                <a:path w="122" h="196" extrusionOk="0">
                  <a:moveTo>
                    <a:pt x="0" y="0"/>
                  </a:moveTo>
                  <a:lnTo>
                    <a:pt x="29" y="195"/>
                  </a:lnTo>
                  <a:lnTo>
                    <a:pt x="121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46"/>
            <p:cNvSpPr/>
            <p:nvPr/>
          </p:nvSpPr>
          <p:spPr>
            <a:xfrm>
              <a:off x="1746375" y="4577325"/>
              <a:ext cx="3100" cy="4950"/>
            </a:xfrm>
            <a:custGeom>
              <a:avLst/>
              <a:gdLst/>
              <a:ahLst/>
              <a:cxnLst/>
              <a:rect l="l" t="t" r="r" b="b"/>
              <a:pathLst>
                <a:path w="124" h="198" extrusionOk="0">
                  <a:moveTo>
                    <a:pt x="1" y="1"/>
                  </a:moveTo>
                  <a:lnTo>
                    <a:pt x="32" y="198"/>
                  </a:lnTo>
                  <a:lnTo>
                    <a:pt x="123" y="1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46"/>
            <p:cNvSpPr/>
            <p:nvPr/>
          </p:nvSpPr>
          <p:spPr>
            <a:xfrm>
              <a:off x="1740625" y="4577650"/>
              <a:ext cx="3050" cy="4950"/>
            </a:xfrm>
            <a:custGeom>
              <a:avLst/>
              <a:gdLst/>
              <a:ahLst/>
              <a:cxnLst/>
              <a:rect l="l" t="t" r="r" b="b"/>
              <a:pathLst>
                <a:path w="122" h="198" extrusionOk="0">
                  <a:moveTo>
                    <a:pt x="0" y="1"/>
                  </a:moveTo>
                  <a:lnTo>
                    <a:pt x="29" y="197"/>
                  </a:lnTo>
                  <a:lnTo>
                    <a:pt x="121" y="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46"/>
            <p:cNvSpPr/>
            <p:nvPr/>
          </p:nvSpPr>
          <p:spPr>
            <a:xfrm>
              <a:off x="1734825" y="4579675"/>
              <a:ext cx="3025" cy="4950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0" y="0"/>
                  </a:moveTo>
                  <a:lnTo>
                    <a:pt x="29" y="197"/>
                  </a:lnTo>
                  <a:lnTo>
                    <a:pt x="121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46"/>
            <p:cNvSpPr/>
            <p:nvPr/>
          </p:nvSpPr>
          <p:spPr>
            <a:xfrm>
              <a:off x="1729650" y="4580425"/>
              <a:ext cx="3100" cy="4950"/>
            </a:xfrm>
            <a:custGeom>
              <a:avLst/>
              <a:gdLst/>
              <a:ahLst/>
              <a:cxnLst/>
              <a:rect l="l" t="t" r="r" b="b"/>
              <a:pathLst>
                <a:path w="124" h="198" extrusionOk="0">
                  <a:moveTo>
                    <a:pt x="1" y="1"/>
                  </a:moveTo>
                  <a:lnTo>
                    <a:pt x="31" y="198"/>
                  </a:lnTo>
                  <a:lnTo>
                    <a:pt x="123" y="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46"/>
            <p:cNvSpPr/>
            <p:nvPr/>
          </p:nvSpPr>
          <p:spPr>
            <a:xfrm>
              <a:off x="1723050" y="4582125"/>
              <a:ext cx="3050" cy="4950"/>
            </a:xfrm>
            <a:custGeom>
              <a:avLst/>
              <a:gdLst/>
              <a:ahLst/>
              <a:cxnLst/>
              <a:rect l="l" t="t" r="r" b="b"/>
              <a:pathLst>
                <a:path w="122" h="198" extrusionOk="0">
                  <a:moveTo>
                    <a:pt x="0" y="1"/>
                  </a:moveTo>
                  <a:lnTo>
                    <a:pt x="29" y="197"/>
                  </a:lnTo>
                  <a:lnTo>
                    <a:pt x="121" y="1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46"/>
            <p:cNvSpPr/>
            <p:nvPr/>
          </p:nvSpPr>
          <p:spPr>
            <a:xfrm>
              <a:off x="1717075" y="4583250"/>
              <a:ext cx="3075" cy="4900"/>
            </a:xfrm>
            <a:custGeom>
              <a:avLst/>
              <a:gdLst/>
              <a:ahLst/>
              <a:cxnLst/>
              <a:rect l="l" t="t" r="r" b="b"/>
              <a:pathLst>
                <a:path w="123" h="196" extrusionOk="0">
                  <a:moveTo>
                    <a:pt x="0" y="1"/>
                  </a:moveTo>
                  <a:lnTo>
                    <a:pt x="31" y="196"/>
                  </a:lnTo>
                  <a:lnTo>
                    <a:pt x="123" y="1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46"/>
            <p:cNvSpPr/>
            <p:nvPr/>
          </p:nvSpPr>
          <p:spPr>
            <a:xfrm>
              <a:off x="1841050" y="4542375"/>
              <a:ext cx="77500" cy="137725"/>
            </a:xfrm>
            <a:custGeom>
              <a:avLst/>
              <a:gdLst/>
              <a:ahLst/>
              <a:cxnLst/>
              <a:rect l="l" t="t" r="r" b="b"/>
              <a:pathLst>
                <a:path w="3100" h="5509" extrusionOk="0">
                  <a:moveTo>
                    <a:pt x="1994" y="0"/>
                  </a:moveTo>
                  <a:lnTo>
                    <a:pt x="1" y="854"/>
                  </a:lnTo>
                  <a:lnTo>
                    <a:pt x="3099" y="5508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46"/>
            <p:cNvSpPr/>
            <p:nvPr/>
          </p:nvSpPr>
          <p:spPr>
            <a:xfrm>
              <a:off x="1839800" y="4541200"/>
              <a:ext cx="80400" cy="142900"/>
            </a:xfrm>
            <a:custGeom>
              <a:avLst/>
              <a:gdLst/>
              <a:ahLst/>
              <a:cxnLst/>
              <a:rect l="l" t="t" r="r" b="b"/>
              <a:pathLst>
                <a:path w="3216" h="5716" extrusionOk="0">
                  <a:moveTo>
                    <a:pt x="2020" y="94"/>
                  </a:moveTo>
                  <a:lnTo>
                    <a:pt x="3083" y="5396"/>
                  </a:lnTo>
                  <a:lnTo>
                    <a:pt x="101" y="917"/>
                  </a:lnTo>
                  <a:lnTo>
                    <a:pt x="2020" y="94"/>
                  </a:lnTo>
                  <a:close/>
                  <a:moveTo>
                    <a:pt x="2069" y="1"/>
                  </a:moveTo>
                  <a:lnTo>
                    <a:pt x="38" y="870"/>
                  </a:lnTo>
                  <a:lnTo>
                    <a:pt x="1" y="886"/>
                  </a:lnTo>
                  <a:lnTo>
                    <a:pt x="3215" y="5715"/>
                  </a:lnTo>
                  <a:lnTo>
                    <a:pt x="2077" y="41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46"/>
            <p:cNvSpPr/>
            <p:nvPr/>
          </p:nvSpPr>
          <p:spPr>
            <a:xfrm>
              <a:off x="1864175" y="4552500"/>
              <a:ext cx="55125" cy="127925"/>
            </a:xfrm>
            <a:custGeom>
              <a:avLst/>
              <a:gdLst/>
              <a:ahLst/>
              <a:cxnLst/>
              <a:rect l="l" t="t" r="r" b="b"/>
              <a:pathLst>
                <a:path w="2205" h="5117" extrusionOk="0">
                  <a:moveTo>
                    <a:pt x="61" y="0"/>
                  </a:moveTo>
                  <a:lnTo>
                    <a:pt x="0" y="26"/>
                  </a:lnTo>
                  <a:lnTo>
                    <a:pt x="2144" y="5116"/>
                  </a:lnTo>
                  <a:lnTo>
                    <a:pt x="2205" y="509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46"/>
            <p:cNvSpPr/>
            <p:nvPr/>
          </p:nvSpPr>
          <p:spPr>
            <a:xfrm>
              <a:off x="1878125" y="4547575"/>
              <a:ext cx="14575" cy="7200"/>
            </a:xfrm>
            <a:custGeom>
              <a:avLst/>
              <a:gdLst/>
              <a:ahLst/>
              <a:cxnLst/>
              <a:rect l="l" t="t" r="r" b="b"/>
              <a:pathLst>
                <a:path w="583" h="288" extrusionOk="0">
                  <a:moveTo>
                    <a:pt x="542" y="0"/>
                  </a:moveTo>
                  <a:lnTo>
                    <a:pt x="0" y="288"/>
                  </a:lnTo>
                  <a:lnTo>
                    <a:pt x="582" y="9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46"/>
            <p:cNvSpPr/>
            <p:nvPr/>
          </p:nvSpPr>
          <p:spPr>
            <a:xfrm>
              <a:off x="1879775" y="4554550"/>
              <a:ext cx="14525" cy="7200"/>
            </a:xfrm>
            <a:custGeom>
              <a:avLst/>
              <a:gdLst/>
              <a:ahLst/>
              <a:cxnLst/>
              <a:rect l="l" t="t" r="r" b="b"/>
              <a:pathLst>
                <a:path w="581" h="288" extrusionOk="0">
                  <a:moveTo>
                    <a:pt x="542" y="0"/>
                  </a:moveTo>
                  <a:lnTo>
                    <a:pt x="0" y="288"/>
                  </a:lnTo>
                  <a:lnTo>
                    <a:pt x="0" y="288"/>
                  </a:lnTo>
                  <a:lnTo>
                    <a:pt x="581" y="92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46"/>
            <p:cNvSpPr/>
            <p:nvPr/>
          </p:nvSpPr>
          <p:spPr>
            <a:xfrm>
              <a:off x="1880850" y="4561600"/>
              <a:ext cx="14600" cy="7200"/>
            </a:xfrm>
            <a:custGeom>
              <a:avLst/>
              <a:gdLst/>
              <a:ahLst/>
              <a:cxnLst/>
              <a:rect l="l" t="t" r="r" b="b"/>
              <a:pathLst>
                <a:path w="584" h="288" extrusionOk="0">
                  <a:moveTo>
                    <a:pt x="544" y="1"/>
                  </a:moveTo>
                  <a:lnTo>
                    <a:pt x="1" y="288"/>
                  </a:lnTo>
                  <a:lnTo>
                    <a:pt x="583" y="93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46"/>
            <p:cNvSpPr/>
            <p:nvPr/>
          </p:nvSpPr>
          <p:spPr>
            <a:xfrm>
              <a:off x="1885525" y="4568875"/>
              <a:ext cx="11375" cy="5775"/>
            </a:xfrm>
            <a:custGeom>
              <a:avLst/>
              <a:gdLst/>
              <a:ahLst/>
              <a:cxnLst/>
              <a:rect l="l" t="t" r="r" b="b"/>
              <a:pathLst>
                <a:path w="455" h="231" extrusionOk="0">
                  <a:moveTo>
                    <a:pt x="414" y="0"/>
                  </a:moveTo>
                  <a:lnTo>
                    <a:pt x="1" y="231"/>
                  </a:lnTo>
                  <a:lnTo>
                    <a:pt x="454" y="92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46"/>
            <p:cNvSpPr/>
            <p:nvPr/>
          </p:nvSpPr>
          <p:spPr>
            <a:xfrm>
              <a:off x="1889850" y="4576450"/>
              <a:ext cx="8175" cy="4450"/>
            </a:xfrm>
            <a:custGeom>
              <a:avLst/>
              <a:gdLst/>
              <a:ahLst/>
              <a:cxnLst/>
              <a:rect l="l" t="t" r="r" b="b"/>
              <a:pathLst>
                <a:path w="327" h="178" extrusionOk="0">
                  <a:moveTo>
                    <a:pt x="286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326" y="9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46"/>
            <p:cNvSpPr/>
            <p:nvPr/>
          </p:nvSpPr>
          <p:spPr>
            <a:xfrm>
              <a:off x="1891300" y="4582725"/>
              <a:ext cx="8125" cy="4425"/>
            </a:xfrm>
            <a:custGeom>
              <a:avLst/>
              <a:gdLst/>
              <a:ahLst/>
              <a:cxnLst/>
              <a:rect l="l" t="t" r="r" b="b"/>
              <a:pathLst>
                <a:path w="325" h="177" extrusionOk="0">
                  <a:moveTo>
                    <a:pt x="286" y="1"/>
                  </a:moveTo>
                  <a:lnTo>
                    <a:pt x="1" y="177"/>
                  </a:lnTo>
                  <a:lnTo>
                    <a:pt x="325" y="93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46"/>
            <p:cNvSpPr/>
            <p:nvPr/>
          </p:nvSpPr>
          <p:spPr>
            <a:xfrm>
              <a:off x="1892400" y="4588425"/>
              <a:ext cx="8125" cy="4450"/>
            </a:xfrm>
            <a:custGeom>
              <a:avLst/>
              <a:gdLst/>
              <a:ahLst/>
              <a:cxnLst/>
              <a:rect l="l" t="t" r="r" b="b"/>
              <a:pathLst>
                <a:path w="325" h="178" extrusionOk="0">
                  <a:moveTo>
                    <a:pt x="286" y="0"/>
                  </a:moveTo>
                  <a:lnTo>
                    <a:pt x="0" y="178"/>
                  </a:lnTo>
                  <a:lnTo>
                    <a:pt x="0" y="178"/>
                  </a:lnTo>
                  <a:lnTo>
                    <a:pt x="324" y="9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46"/>
            <p:cNvSpPr/>
            <p:nvPr/>
          </p:nvSpPr>
          <p:spPr>
            <a:xfrm>
              <a:off x="1893525" y="4595550"/>
              <a:ext cx="8175" cy="4475"/>
            </a:xfrm>
            <a:custGeom>
              <a:avLst/>
              <a:gdLst/>
              <a:ahLst/>
              <a:cxnLst/>
              <a:rect l="l" t="t" r="r" b="b"/>
              <a:pathLst>
                <a:path w="327" h="179" extrusionOk="0">
                  <a:moveTo>
                    <a:pt x="286" y="1"/>
                  </a:moveTo>
                  <a:lnTo>
                    <a:pt x="0" y="178"/>
                  </a:lnTo>
                  <a:lnTo>
                    <a:pt x="326" y="93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46"/>
            <p:cNvSpPr/>
            <p:nvPr/>
          </p:nvSpPr>
          <p:spPr>
            <a:xfrm>
              <a:off x="1895050" y="4602050"/>
              <a:ext cx="8125" cy="4425"/>
            </a:xfrm>
            <a:custGeom>
              <a:avLst/>
              <a:gdLst/>
              <a:ahLst/>
              <a:cxnLst/>
              <a:rect l="l" t="t" r="r" b="b"/>
              <a:pathLst>
                <a:path w="325" h="177" extrusionOk="0">
                  <a:moveTo>
                    <a:pt x="286" y="0"/>
                  </a:moveTo>
                  <a:lnTo>
                    <a:pt x="1" y="176"/>
                  </a:lnTo>
                  <a:lnTo>
                    <a:pt x="325" y="9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46"/>
            <p:cNvSpPr/>
            <p:nvPr/>
          </p:nvSpPr>
          <p:spPr>
            <a:xfrm>
              <a:off x="1897025" y="4609750"/>
              <a:ext cx="8125" cy="4450"/>
            </a:xfrm>
            <a:custGeom>
              <a:avLst/>
              <a:gdLst/>
              <a:ahLst/>
              <a:cxnLst/>
              <a:rect l="l" t="t" r="r" b="b"/>
              <a:pathLst>
                <a:path w="325" h="178" extrusionOk="0">
                  <a:moveTo>
                    <a:pt x="284" y="1"/>
                  </a:moveTo>
                  <a:lnTo>
                    <a:pt x="1" y="178"/>
                  </a:lnTo>
                  <a:lnTo>
                    <a:pt x="325" y="92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46"/>
            <p:cNvSpPr/>
            <p:nvPr/>
          </p:nvSpPr>
          <p:spPr>
            <a:xfrm>
              <a:off x="1897800" y="4616075"/>
              <a:ext cx="8175" cy="4425"/>
            </a:xfrm>
            <a:custGeom>
              <a:avLst/>
              <a:gdLst/>
              <a:ahLst/>
              <a:cxnLst/>
              <a:rect l="l" t="t" r="r" b="b"/>
              <a:pathLst>
                <a:path w="327" h="177" extrusionOk="0">
                  <a:moveTo>
                    <a:pt x="286" y="1"/>
                  </a:moveTo>
                  <a:lnTo>
                    <a:pt x="0" y="177"/>
                  </a:lnTo>
                  <a:lnTo>
                    <a:pt x="326" y="93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46"/>
            <p:cNvSpPr/>
            <p:nvPr/>
          </p:nvSpPr>
          <p:spPr>
            <a:xfrm>
              <a:off x="1902200" y="4621775"/>
              <a:ext cx="4925" cy="3050"/>
            </a:xfrm>
            <a:custGeom>
              <a:avLst/>
              <a:gdLst/>
              <a:ahLst/>
              <a:cxnLst/>
              <a:rect l="l" t="t" r="r" b="b"/>
              <a:pathLst>
                <a:path w="197" h="122" extrusionOk="0">
                  <a:moveTo>
                    <a:pt x="156" y="0"/>
                  </a:moveTo>
                  <a:lnTo>
                    <a:pt x="0" y="121"/>
                  </a:lnTo>
                  <a:lnTo>
                    <a:pt x="0" y="121"/>
                  </a:lnTo>
                  <a:lnTo>
                    <a:pt x="197" y="9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46"/>
            <p:cNvSpPr/>
            <p:nvPr/>
          </p:nvSpPr>
          <p:spPr>
            <a:xfrm>
              <a:off x="1904000" y="4628575"/>
              <a:ext cx="4950" cy="3050"/>
            </a:xfrm>
            <a:custGeom>
              <a:avLst/>
              <a:gdLst/>
              <a:ahLst/>
              <a:cxnLst/>
              <a:rect l="l" t="t" r="r" b="b"/>
              <a:pathLst>
                <a:path w="198" h="122" extrusionOk="0">
                  <a:moveTo>
                    <a:pt x="159" y="1"/>
                  </a:moveTo>
                  <a:lnTo>
                    <a:pt x="1" y="122"/>
                  </a:lnTo>
                  <a:lnTo>
                    <a:pt x="197" y="9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46"/>
            <p:cNvSpPr/>
            <p:nvPr/>
          </p:nvSpPr>
          <p:spPr>
            <a:xfrm>
              <a:off x="1904375" y="4634375"/>
              <a:ext cx="4900" cy="3050"/>
            </a:xfrm>
            <a:custGeom>
              <a:avLst/>
              <a:gdLst/>
              <a:ahLst/>
              <a:cxnLst/>
              <a:rect l="l" t="t" r="r" b="b"/>
              <a:pathLst>
                <a:path w="196" h="122" extrusionOk="0">
                  <a:moveTo>
                    <a:pt x="157" y="1"/>
                  </a:moveTo>
                  <a:lnTo>
                    <a:pt x="0" y="122"/>
                  </a:lnTo>
                  <a:lnTo>
                    <a:pt x="195" y="9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46"/>
            <p:cNvSpPr/>
            <p:nvPr/>
          </p:nvSpPr>
          <p:spPr>
            <a:xfrm>
              <a:off x="1906375" y="4640150"/>
              <a:ext cx="4950" cy="3100"/>
            </a:xfrm>
            <a:custGeom>
              <a:avLst/>
              <a:gdLst/>
              <a:ahLst/>
              <a:cxnLst/>
              <a:rect l="l" t="t" r="r" b="b"/>
              <a:pathLst>
                <a:path w="198" h="124" extrusionOk="0">
                  <a:moveTo>
                    <a:pt x="157" y="1"/>
                  </a:moveTo>
                  <a:lnTo>
                    <a:pt x="1" y="123"/>
                  </a:lnTo>
                  <a:lnTo>
                    <a:pt x="198" y="93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46"/>
            <p:cNvSpPr/>
            <p:nvPr/>
          </p:nvSpPr>
          <p:spPr>
            <a:xfrm>
              <a:off x="1907150" y="4645325"/>
              <a:ext cx="4900" cy="3050"/>
            </a:xfrm>
            <a:custGeom>
              <a:avLst/>
              <a:gdLst/>
              <a:ahLst/>
              <a:cxnLst/>
              <a:rect l="l" t="t" r="r" b="b"/>
              <a:pathLst>
                <a:path w="196" h="122" extrusionOk="0">
                  <a:moveTo>
                    <a:pt x="157" y="0"/>
                  </a:moveTo>
                  <a:lnTo>
                    <a:pt x="0" y="121"/>
                  </a:lnTo>
                  <a:lnTo>
                    <a:pt x="196" y="9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46"/>
            <p:cNvSpPr/>
            <p:nvPr/>
          </p:nvSpPr>
          <p:spPr>
            <a:xfrm>
              <a:off x="1908800" y="4651975"/>
              <a:ext cx="4950" cy="3050"/>
            </a:xfrm>
            <a:custGeom>
              <a:avLst/>
              <a:gdLst/>
              <a:ahLst/>
              <a:cxnLst/>
              <a:rect l="l" t="t" r="r" b="b"/>
              <a:pathLst>
                <a:path w="198" h="122" extrusionOk="0">
                  <a:moveTo>
                    <a:pt x="159" y="0"/>
                  </a:moveTo>
                  <a:lnTo>
                    <a:pt x="1" y="121"/>
                  </a:lnTo>
                  <a:lnTo>
                    <a:pt x="197" y="9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46"/>
            <p:cNvSpPr/>
            <p:nvPr/>
          </p:nvSpPr>
          <p:spPr>
            <a:xfrm>
              <a:off x="1909925" y="4657900"/>
              <a:ext cx="4950" cy="3050"/>
            </a:xfrm>
            <a:custGeom>
              <a:avLst/>
              <a:gdLst/>
              <a:ahLst/>
              <a:cxnLst/>
              <a:rect l="l" t="t" r="r" b="b"/>
              <a:pathLst>
                <a:path w="198" h="122" extrusionOk="0">
                  <a:moveTo>
                    <a:pt x="157" y="0"/>
                  </a:moveTo>
                  <a:lnTo>
                    <a:pt x="1" y="121"/>
                  </a:lnTo>
                  <a:lnTo>
                    <a:pt x="1" y="121"/>
                  </a:lnTo>
                  <a:lnTo>
                    <a:pt x="197" y="9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46"/>
            <p:cNvSpPr/>
            <p:nvPr/>
          </p:nvSpPr>
          <p:spPr>
            <a:xfrm>
              <a:off x="1841225" y="4552975"/>
              <a:ext cx="76750" cy="126600"/>
            </a:xfrm>
            <a:custGeom>
              <a:avLst/>
              <a:gdLst/>
              <a:ahLst/>
              <a:cxnLst/>
              <a:rect l="l" t="t" r="r" b="b"/>
              <a:pathLst>
                <a:path w="3070" h="5064" extrusionOk="0">
                  <a:moveTo>
                    <a:pt x="937" y="1"/>
                  </a:moveTo>
                  <a:lnTo>
                    <a:pt x="0" y="402"/>
                  </a:lnTo>
                  <a:lnTo>
                    <a:pt x="3070" y="5063"/>
                  </a:lnTo>
                  <a:lnTo>
                    <a:pt x="937" y="1"/>
                  </a:lnTo>
                  <a:close/>
                  <a:moveTo>
                    <a:pt x="3070" y="5063"/>
                  </a:moveTo>
                  <a:lnTo>
                    <a:pt x="3070" y="5063"/>
                  </a:lnTo>
                  <a:lnTo>
                    <a:pt x="3070" y="50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46"/>
            <p:cNvSpPr/>
            <p:nvPr/>
          </p:nvSpPr>
          <p:spPr>
            <a:xfrm>
              <a:off x="1872025" y="4459300"/>
              <a:ext cx="137725" cy="77450"/>
            </a:xfrm>
            <a:custGeom>
              <a:avLst/>
              <a:gdLst/>
              <a:ahLst/>
              <a:cxnLst/>
              <a:rect l="l" t="t" r="r" b="b"/>
              <a:pathLst>
                <a:path w="5509" h="3098" extrusionOk="0">
                  <a:moveTo>
                    <a:pt x="5509" y="1"/>
                  </a:moveTo>
                  <a:lnTo>
                    <a:pt x="1" y="1106"/>
                  </a:lnTo>
                  <a:lnTo>
                    <a:pt x="854" y="3098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46"/>
            <p:cNvSpPr/>
            <p:nvPr/>
          </p:nvSpPr>
          <p:spPr>
            <a:xfrm>
              <a:off x="1870850" y="4457650"/>
              <a:ext cx="142900" cy="80350"/>
            </a:xfrm>
            <a:custGeom>
              <a:avLst/>
              <a:gdLst/>
              <a:ahLst/>
              <a:cxnLst/>
              <a:rect l="l" t="t" r="r" b="b"/>
              <a:pathLst>
                <a:path w="5716" h="3214" extrusionOk="0">
                  <a:moveTo>
                    <a:pt x="5396" y="133"/>
                  </a:moveTo>
                  <a:lnTo>
                    <a:pt x="915" y="3114"/>
                  </a:lnTo>
                  <a:lnTo>
                    <a:pt x="94" y="1196"/>
                  </a:lnTo>
                  <a:lnTo>
                    <a:pt x="5396" y="133"/>
                  </a:lnTo>
                  <a:close/>
                  <a:moveTo>
                    <a:pt x="5715" y="1"/>
                  </a:moveTo>
                  <a:lnTo>
                    <a:pt x="41" y="1139"/>
                  </a:lnTo>
                  <a:lnTo>
                    <a:pt x="1" y="1148"/>
                  </a:lnTo>
                  <a:lnTo>
                    <a:pt x="870" y="3177"/>
                  </a:lnTo>
                  <a:lnTo>
                    <a:pt x="886" y="3214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46"/>
            <p:cNvSpPr/>
            <p:nvPr/>
          </p:nvSpPr>
          <p:spPr>
            <a:xfrm>
              <a:off x="1882150" y="4458550"/>
              <a:ext cx="127925" cy="55150"/>
            </a:xfrm>
            <a:custGeom>
              <a:avLst/>
              <a:gdLst/>
              <a:ahLst/>
              <a:cxnLst/>
              <a:rect l="l" t="t" r="r" b="b"/>
              <a:pathLst>
                <a:path w="5117" h="2206" extrusionOk="0">
                  <a:moveTo>
                    <a:pt x="5091" y="0"/>
                  </a:moveTo>
                  <a:lnTo>
                    <a:pt x="0" y="2144"/>
                  </a:lnTo>
                  <a:lnTo>
                    <a:pt x="26" y="2205"/>
                  </a:lnTo>
                  <a:lnTo>
                    <a:pt x="5116" y="62"/>
                  </a:lnTo>
                  <a:lnTo>
                    <a:pt x="50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46"/>
            <p:cNvSpPr/>
            <p:nvPr/>
          </p:nvSpPr>
          <p:spPr>
            <a:xfrm>
              <a:off x="1877225" y="4485150"/>
              <a:ext cx="7200" cy="14575"/>
            </a:xfrm>
            <a:custGeom>
              <a:avLst/>
              <a:gdLst/>
              <a:ahLst/>
              <a:cxnLst/>
              <a:rect l="l" t="t" r="r" b="b"/>
              <a:pathLst>
                <a:path w="288" h="583" extrusionOk="0">
                  <a:moveTo>
                    <a:pt x="93" y="1"/>
                  </a:moveTo>
                  <a:lnTo>
                    <a:pt x="1" y="41"/>
                  </a:lnTo>
                  <a:lnTo>
                    <a:pt x="288" y="583"/>
                  </a:lnTo>
                  <a:lnTo>
                    <a:pt x="288" y="5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46"/>
            <p:cNvSpPr/>
            <p:nvPr/>
          </p:nvSpPr>
          <p:spPr>
            <a:xfrm>
              <a:off x="1884200" y="4483500"/>
              <a:ext cx="7200" cy="14575"/>
            </a:xfrm>
            <a:custGeom>
              <a:avLst/>
              <a:gdLst/>
              <a:ahLst/>
              <a:cxnLst/>
              <a:rect l="l" t="t" r="r" b="b"/>
              <a:pathLst>
                <a:path w="288" h="583" extrusionOk="0">
                  <a:moveTo>
                    <a:pt x="93" y="1"/>
                  </a:moveTo>
                  <a:lnTo>
                    <a:pt x="1" y="41"/>
                  </a:lnTo>
                  <a:lnTo>
                    <a:pt x="288" y="5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46"/>
            <p:cNvSpPr/>
            <p:nvPr/>
          </p:nvSpPr>
          <p:spPr>
            <a:xfrm>
              <a:off x="1891250" y="4482375"/>
              <a:ext cx="7225" cy="14575"/>
            </a:xfrm>
            <a:custGeom>
              <a:avLst/>
              <a:gdLst/>
              <a:ahLst/>
              <a:cxnLst/>
              <a:rect l="l" t="t" r="r" b="b"/>
              <a:pathLst>
                <a:path w="289" h="583" extrusionOk="0">
                  <a:moveTo>
                    <a:pt x="93" y="0"/>
                  </a:moveTo>
                  <a:lnTo>
                    <a:pt x="1" y="41"/>
                  </a:lnTo>
                  <a:lnTo>
                    <a:pt x="288" y="583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46"/>
            <p:cNvSpPr/>
            <p:nvPr/>
          </p:nvSpPr>
          <p:spPr>
            <a:xfrm>
              <a:off x="1898525" y="4480975"/>
              <a:ext cx="5775" cy="11350"/>
            </a:xfrm>
            <a:custGeom>
              <a:avLst/>
              <a:gdLst/>
              <a:ahLst/>
              <a:cxnLst/>
              <a:rect l="l" t="t" r="r" b="b"/>
              <a:pathLst>
                <a:path w="231" h="454" extrusionOk="0">
                  <a:moveTo>
                    <a:pt x="92" y="0"/>
                  </a:moveTo>
                  <a:lnTo>
                    <a:pt x="0" y="39"/>
                  </a:lnTo>
                  <a:lnTo>
                    <a:pt x="231" y="45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46"/>
            <p:cNvSpPr/>
            <p:nvPr/>
          </p:nvSpPr>
          <p:spPr>
            <a:xfrm>
              <a:off x="1906100" y="4479825"/>
              <a:ext cx="4450" cy="8175"/>
            </a:xfrm>
            <a:custGeom>
              <a:avLst/>
              <a:gdLst/>
              <a:ahLst/>
              <a:cxnLst/>
              <a:rect l="l" t="t" r="r" b="b"/>
              <a:pathLst>
                <a:path w="178" h="327" extrusionOk="0">
                  <a:moveTo>
                    <a:pt x="92" y="1"/>
                  </a:moveTo>
                  <a:lnTo>
                    <a:pt x="0" y="41"/>
                  </a:lnTo>
                  <a:lnTo>
                    <a:pt x="178" y="327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46"/>
            <p:cNvSpPr/>
            <p:nvPr/>
          </p:nvSpPr>
          <p:spPr>
            <a:xfrm>
              <a:off x="1912400" y="4478425"/>
              <a:ext cx="4450" cy="8125"/>
            </a:xfrm>
            <a:custGeom>
              <a:avLst/>
              <a:gdLst/>
              <a:ahLst/>
              <a:cxnLst/>
              <a:rect l="l" t="t" r="r" b="b"/>
              <a:pathLst>
                <a:path w="178" h="325" extrusionOk="0">
                  <a:moveTo>
                    <a:pt x="92" y="0"/>
                  </a:moveTo>
                  <a:lnTo>
                    <a:pt x="0" y="39"/>
                  </a:lnTo>
                  <a:lnTo>
                    <a:pt x="177" y="32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46"/>
            <p:cNvSpPr/>
            <p:nvPr/>
          </p:nvSpPr>
          <p:spPr>
            <a:xfrm>
              <a:off x="1918125" y="4477300"/>
              <a:ext cx="4400" cy="8175"/>
            </a:xfrm>
            <a:custGeom>
              <a:avLst/>
              <a:gdLst/>
              <a:ahLst/>
              <a:cxnLst/>
              <a:rect l="l" t="t" r="r" b="b"/>
              <a:pathLst>
                <a:path w="176" h="327" extrusionOk="0">
                  <a:moveTo>
                    <a:pt x="92" y="0"/>
                  </a:moveTo>
                  <a:lnTo>
                    <a:pt x="0" y="41"/>
                  </a:lnTo>
                  <a:lnTo>
                    <a:pt x="176" y="32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46"/>
            <p:cNvSpPr/>
            <p:nvPr/>
          </p:nvSpPr>
          <p:spPr>
            <a:xfrm>
              <a:off x="1925200" y="4476175"/>
              <a:ext cx="4475" cy="8125"/>
            </a:xfrm>
            <a:custGeom>
              <a:avLst/>
              <a:gdLst/>
              <a:ahLst/>
              <a:cxnLst/>
              <a:rect l="l" t="t" r="r" b="b"/>
              <a:pathLst>
                <a:path w="179" h="325" extrusionOk="0">
                  <a:moveTo>
                    <a:pt x="93" y="0"/>
                  </a:moveTo>
                  <a:lnTo>
                    <a:pt x="1" y="39"/>
                  </a:lnTo>
                  <a:lnTo>
                    <a:pt x="178" y="324"/>
                  </a:lnTo>
                  <a:lnTo>
                    <a:pt x="178" y="32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46"/>
            <p:cNvSpPr/>
            <p:nvPr/>
          </p:nvSpPr>
          <p:spPr>
            <a:xfrm>
              <a:off x="1931700" y="4474675"/>
              <a:ext cx="4425" cy="8125"/>
            </a:xfrm>
            <a:custGeom>
              <a:avLst/>
              <a:gdLst/>
              <a:ahLst/>
              <a:cxnLst/>
              <a:rect l="l" t="t" r="r" b="b"/>
              <a:pathLst>
                <a:path w="177" h="325" extrusionOk="0">
                  <a:moveTo>
                    <a:pt x="93" y="0"/>
                  </a:moveTo>
                  <a:lnTo>
                    <a:pt x="1" y="39"/>
                  </a:lnTo>
                  <a:lnTo>
                    <a:pt x="176" y="32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46"/>
            <p:cNvSpPr/>
            <p:nvPr/>
          </p:nvSpPr>
          <p:spPr>
            <a:xfrm>
              <a:off x="1939400" y="4472700"/>
              <a:ext cx="4475" cy="8125"/>
            </a:xfrm>
            <a:custGeom>
              <a:avLst/>
              <a:gdLst/>
              <a:ahLst/>
              <a:cxnLst/>
              <a:rect l="l" t="t" r="r" b="b"/>
              <a:pathLst>
                <a:path w="179" h="325" extrusionOk="0">
                  <a:moveTo>
                    <a:pt x="93" y="0"/>
                  </a:moveTo>
                  <a:lnTo>
                    <a:pt x="1" y="39"/>
                  </a:lnTo>
                  <a:lnTo>
                    <a:pt x="178" y="32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46"/>
            <p:cNvSpPr/>
            <p:nvPr/>
          </p:nvSpPr>
          <p:spPr>
            <a:xfrm>
              <a:off x="1945725" y="4471900"/>
              <a:ext cx="4425" cy="8125"/>
            </a:xfrm>
            <a:custGeom>
              <a:avLst/>
              <a:gdLst/>
              <a:ahLst/>
              <a:cxnLst/>
              <a:rect l="l" t="t" r="r" b="b"/>
              <a:pathLst>
                <a:path w="177" h="325" extrusionOk="0">
                  <a:moveTo>
                    <a:pt x="93" y="0"/>
                  </a:moveTo>
                  <a:lnTo>
                    <a:pt x="1" y="39"/>
                  </a:lnTo>
                  <a:lnTo>
                    <a:pt x="177" y="32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46"/>
            <p:cNvSpPr/>
            <p:nvPr/>
          </p:nvSpPr>
          <p:spPr>
            <a:xfrm>
              <a:off x="1951425" y="4470725"/>
              <a:ext cx="3050" cy="4950"/>
            </a:xfrm>
            <a:custGeom>
              <a:avLst/>
              <a:gdLst/>
              <a:ahLst/>
              <a:cxnLst/>
              <a:rect l="l" t="t" r="r" b="b"/>
              <a:pathLst>
                <a:path w="122" h="198" extrusionOk="0">
                  <a:moveTo>
                    <a:pt x="92" y="0"/>
                  </a:moveTo>
                  <a:lnTo>
                    <a:pt x="0" y="39"/>
                  </a:lnTo>
                  <a:lnTo>
                    <a:pt x="121" y="19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46"/>
            <p:cNvSpPr/>
            <p:nvPr/>
          </p:nvSpPr>
          <p:spPr>
            <a:xfrm>
              <a:off x="1958225" y="4468900"/>
              <a:ext cx="3050" cy="4900"/>
            </a:xfrm>
            <a:custGeom>
              <a:avLst/>
              <a:gdLst/>
              <a:ahLst/>
              <a:cxnLst/>
              <a:rect l="l" t="t" r="r" b="b"/>
              <a:pathLst>
                <a:path w="122" h="196" extrusionOk="0">
                  <a:moveTo>
                    <a:pt x="93" y="1"/>
                  </a:moveTo>
                  <a:lnTo>
                    <a:pt x="1" y="39"/>
                  </a:lnTo>
                  <a:lnTo>
                    <a:pt x="122" y="19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46"/>
            <p:cNvSpPr/>
            <p:nvPr/>
          </p:nvSpPr>
          <p:spPr>
            <a:xfrm>
              <a:off x="1964050" y="4468550"/>
              <a:ext cx="3050" cy="4950"/>
            </a:xfrm>
            <a:custGeom>
              <a:avLst/>
              <a:gdLst/>
              <a:ahLst/>
              <a:cxnLst/>
              <a:rect l="l" t="t" r="r" b="b"/>
              <a:pathLst>
                <a:path w="122" h="198" extrusionOk="0">
                  <a:moveTo>
                    <a:pt x="92" y="0"/>
                  </a:moveTo>
                  <a:lnTo>
                    <a:pt x="0" y="41"/>
                  </a:lnTo>
                  <a:lnTo>
                    <a:pt x="121" y="19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46"/>
            <p:cNvSpPr/>
            <p:nvPr/>
          </p:nvSpPr>
          <p:spPr>
            <a:xfrm>
              <a:off x="1969800" y="4466525"/>
              <a:ext cx="3100" cy="4950"/>
            </a:xfrm>
            <a:custGeom>
              <a:avLst/>
              <a:gdLst/>
              <a:ahLst/>
              <a:cxnLst/>
              <a:rect l="l" t="t" r="r" b="b"/>
              <a:pathLst>
                <a:path w="124" h="198" extrusionOk="0">
                  <a:moveTo>
                    <a:pt x="93" y="1"/>
                  </a:moveTo>
                  <a:lnTo>
                    <a:pt x="1" y="41"/>
                  </a:lnTo>
                  <a:lnTo>
                    <a:pt x="123" y="197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46"/>
            <p:cNvSpPr/>
            <p:nvPr/>
          </p:nvSpPr>
          <p:spPr>
            <a:xfrm>
              <a:off x="1974975" y="4465750"/>
              <a:ext cx="3050" cy="4950"/>
            </a:xfrm>
            <a:custGeom>
              <a:avLst/>
              <a:gdLst/>
              <a:ahLst/>
              <a:cxnLst/>
              <a:rect l="l" t="t" r="r" b="b"/>
              <a:pathLst>
                <a:path w="122" h="198" extrusionOk="0">
                  <a:moveTo>
                    <a:pt x="92" y="1"/>
                  </a:moveTo>
                  <a:lnTo>
                    <a:pt x="0" y="41"/>
                  </a:lnTo>
                  <a:lnTo>
                    <a:pt x="121" y="19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46"/>
            <p:cNvSpPr/>
            <p:nvPr/>
          </p:nvSpPr>
          <p:spPr>
            <a:xfrm>
              <a:off x="1981625" y="4464100"/>
              <a:ext cx="3050" cy="4900"/>
            </a:xfrm>
            <a:custGeom>
              <a:avLst/>
              <a:gdLst/>
              <a:ahLst/>
              <a:cxnLst/>
              <a:rect l="l" t="t" r="r" b="b"/>
              <a:pathLst>
                <a:path w="122" h="196" extrusionOk="0">
                  <a:moveTo>
                    <a:pt x="92" y="1"/>
                  </a:moveTo>
                  <a:lnTo>
                    <a:pt x="0" y="40"/>
                  </a:lnTo>
                  <a:lnTo>
                    <a:pt x="121" y="196"/>
                  </a:lnTo>
                  <a:lnTo>
                    <a:pt x="121" y="19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46"/>
            <p:cNvSpPr/>
            <p:nvPr/>
          </p:nvSpPr>
          <p:spPr>
            <a:xfrm>
              <a:off x="1987550" y="4462975"/>
              <a:ext cx="3100" cy="4950"/>
            </a:xfrm>
            <a:custGeom>
              <a:avLst/>
              <a:gdLst/>
              <a:ahLst/>
              <a:cxnLst/>
              <a:rect l="l" t="t" r="r" b="b"/>
              <a:pathLst>
                <a:path w="124" h="198" extrusionOk="0">
                  <a:moveTo>
                    <a:pt x="92" y="1"/>
                  </a:moveTo>
                  <a:lnTo>
                    <a:pt x="0" y="41"/>
                  </a:lnTo>
                  <a:lnTo>
                    <a:pt x="123" y="197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46"/>
            <p:cNvSpPr/>
            <p:nvPr/>
          </p:nvSpPr>
          <p:spPr>
            <a:xfrm>
              <a:off x="1882800" y="4459500"/>
              <a:ext cx="126600" cy="76775"/>
            </a:xfrm>
            <a:custGeom>
              <a:avLst/>
              <a:gdLst/>
              <a:ahLst/>
              <a:cxnLst/>
              <a:rect l="l" t="t" r="r" b="b"/>
              <a:pathLst>
                <a:path w="5064" h="3071" extrusionOk="0">
                  <a:moveTo>
                    <a:pt x="5063" y="1"/>
                  </a:moveTo>
                  <a:lnTo>
                    <a:pt x="0" y="2133"/>
                  </a:lnTo>
                  <a:lnTo>
                    <a:pt x="402" y="3070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46"/>
            <p:cNvSpPr/>
            <p:nvPr/>
          </p:nvSpPr>
          <p:spPr>
            <a:xfrm>
              <a:off x="1697875" y="4514750"/>
              <a:ext cx="126600" cy="76750"/>
            </a:xfrm>
            <a:custGeom>
              <a:avLst/>
              <a:gdLst/>
              <a:ahLst/>
              <a:cxnLst/>
              <a:rect l="l" t="t" r="r" b="b"/>
              <a:pathLst>
                <a:path w="5064" h="3070" extrusionOk="0">
                  <a:moveTo>
                    <a:pt x="4662" y="1"/>
                  </a:moveTo>
                  <a:lnTo>
                    <a:pt x="1" y="3070"/>
                  </a:lnTo>
                  <a:lnTo>
                    <a:pt x="5063" y="938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46"/>
            <p:cNvSpPr/>
            <p:nvPr/>
          </p:nvSpPr>
          <p:spPr>
            <a:xfrm>
              <a:off x="1840325" y="4368825"/>
              <a:ext cx="78125" cy="137000"/>
            </a:xfrm>
            <a:custGeom>
              <a:avLst/>
              <a:gdLst/>
              <a:ahLst/>
              <a:cxnLst/>
              <a:rect l="l" t="t" r="r" b="b"/>
              <a:pathLst>
                <a:path w="3125" h="5480" extrusionOk="0">
                  <a:moveTo>
                    <a:pt x="3125" y="1"/>
                  </a:moveTo>
                  <a:lnTo>
                    <a:pt x="1" y="4670"/>
                  </a:lnTo>
                  <a:lnTo>
                    <a:pt x="2012" y="5480"/>
                  </a:lnTo>
                  <a:lnTo>
                    <a:pt x="3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46"/>
            <p:cNvSpPr/>
            <p:nvPr/>
          </p:nvSpPr>
          <p:spPr>
            <a:xfrm>
              <a:off x="1839075" y="4364825"/>
              <a:ext cx="81050" cy="142125"/>
            </a:xfrm>
            <a:custGeom>
              <a:avLst/>
              <a:gdLst/>
              <a:ahLst/>
              <a:cxnLst/>
              <a:rect l="l" t="t" r="r" b="b"/>
              <a:pathLst>
                <a:path w="3242" h="5685" extrusionOk="0">
                  <a:moveTo>
                    <a:pt x="3109" y="319"/>
                  </a:moveTo>
                  <a:lnTo>
                    <a:pt x="2038" y="5593"/>
                  </a:lnTo>
                  <a:lnTo>
                    <a:pt x="102" y="4814"/>
                  </a:lnTo>
                  <a:lnTo>
                    <a:pt x="3109" y="319"/>
                  </a:lnTo>
                  <a:close/>
                  <a:moveTo>
                    <a:pt x="3241" y="1"/>
                  </a:moveTo>
                  <a:lnTo>
                    <a:pt x="23" y="4812"/>
                  </a:lnTo>
                  <a:lnTo>
                    <a:pt x="1" y="4846"/>
                  </a:lnTo>
                  <a:lnTo>
                    <a:pt x="2049" y="5670"/>
                  </a:lnTo>
                  <a:lnTo>
                    <a:pt x="2088" y="5685"/>
                  </a:lnTo>
                  <a:lnTo>
                    <a:pt x="32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46"/>
            <p:cNvSpPr/>
            <p:nvPr/>
          </p:nvSpPr>
          <p:spPr>
            <a:xfrm>
              <a:off x="1865300" y="4368500"/>
              <a:ext cx="53925" cy="128425"/>
            </a:xfrm>
            <a:custGeom>
              <a:avLst/>
              <a:gdLst/>
              <a:ahLst/>
              <a:cxnLst/>
              <a:rect l="l" t="t" r="r" b="b"/>
              <a:pathLst>
                <a:path w="2157" h="5137" extrusionOk="0">
                  <a:moveTo>
                    <a:pt x="2095" y="1"/>
                  </a:moveTo>
                  <a:lnTo>
                    <a:pt x="0" y="5112"/>
                  </a:lnTo>
                  <a:lnTo>
                    <a:pt x="62" y="5136"/>
                  </a:lnTo>
                  <a:lnTo>
                    <a:pt x="2157" y="25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46"/>
            <p:cNvSpPr/>
            <p:nvPr/>
          </p:nvSpPr>
          <p:spPr>
            <a:xfrm>
              <a:off x="1843475" y="4479025"/>
              <a:ext cx="14700" cy="6875"/>
            </a:xfrm>
            <a:custGeom>
              <a:avLst/>
              <a:gdLst/>
              <a:ahLst/>
              <a:cxnLst/>
              <a:rect l="l" t="t" r="r" b="b"/>
              <a:pathLst>
                <a:path w="588" h="275" extrusionOk="0">
                  <a:moveTo>
                    <a:pt x="38" y="1"/>
                  </a:moveTo>
                  <a:lnTo>
                    <a:pt x="1" y="93"/>
                  </a:lnTo>
                  <a:lnTo>
                    <a:pt x="588" y="275"/>
                  </a:lnTo>
                  <a:lnTo>
                    <a:pt x="588" y="2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46"/>
            <p:cNvSpPr/>
            <p:nvPr/>
          </p:nvSpPr>
          <p:spPr>
            <a:xfrm>
              <a:off x="1847275" y="4472950"/>
              <a:ext cx="14650" cy="6875"/>
            </a:xfrm>
            <a:custGeom>
              <a:avLst/>
              <a:gdLst/>
              <a:ahLst/>
              <a:cxnLst/>
              <a:rect l="l" t="t" r="r" b="b"/>
              <a:pathLst>
                <a:path w="586" h="275" extrusionOk="0">
                  <a:moveTo>
                    <a:pt x="37" y="0"/>
                  </a:moveTo>
                  <a:lnTo>
                    <a:pt x="0" y="92"/>
                  </a:lnTo>
                  <a:lnTo>
                    <a:pt x="586" y="27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46"/>
            <p:cNvSpPr/>
            <p:nvPr/>
          </p:nvSpPr>
          <p:spPr>
            <a:xfrm>
              <a:off x="1851500" y="4467125"/>
              <a:ext cx="14675" cy="6875"/>
            </a:xfrm>
            <a:custGeom>
              <a:avLst/>
              <a:gdLst/>
              <a:ahLst/>
              <a:cxnLst/>
              <a:rect l="l" t="t" r="r" b="b"/>
              <a:pathLst>
                <a:path w="587" h="275" extrusionOk="0">
                  <a:moveTo>
                    <a:pt x="38" y="1"/>
                  </a:moveTo>
                  <a:lnTo>
                    <a:pt x="1" y="94"/>
                  </a:lnTo>
                  <a:lnTo>
                    <a:pt x="586" y="27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46"/>
            <p:cNvSpPr/>
            <p:nvPr/>
          </p:nvSpPr>
          <p:spPr>
            <a:xfrm>
              <a:off x="1855625" y="4461000"/>
              <a:ext cx="11425" cy="5600"/>
            </a:xfrm>
            <a:custGeom>
              <a:avLst/>
              <a:gdLst/>
              <a:ahLst/>
              <a:cxnLst/>
              <a:rect l="l" t="t" r="r" b="b"/>
              <a:pathLst>
                <a:path w="457" h="224" extrusionOk="0">
                  <a:moveTo>
                    <a:pt x="37" y="1"/>
                  </a:moveTo>
                  <a:lnTo>
                    <a:pt x="0" y="94"/>
                  </a:lnTo>
                  <a:lnTo>
                    <a:pt x="457" y="22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46"/>
            <p:cNvSpPr/>
            <p:nvPr/>
          </p:nvSpPr>
          <p:spPr>
            <a:xfrm>
              <a:off x="1860225" y="4454875"/>
              <a:ext cx="8150" cy="4250"/>
            </a:xfrm>
            <a:custGeom>
              <a:avLst/>
              <a:gdLst/>
              <a:ahLst/>
              <a:cxnLst/>
              <a:rect l="l" t="t" r="r" b="b"/>
              <a:pathLst>
                <a:path w="326" h="170" extrusionOk="0">
                  <a:moveTo>
                    <a:pt x="37" y="1"/>
                  </a:moveTo>
                  <a:lnTo>
                    <a:pt x="0" y="92"/>
                  </a:lnTo>
                  <a:lnTo>
                    <a:pt x="326" y="17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46"/>
            <p:cNvSpPr/>
            <p:nvPr/>
          </p:nvSpPr>
          <p:spPr>
            <a:xfrm>
              <a:off x="1863650" y="444942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7" y="1"/>
                  </a:moveTo>
                  <a:lnTo>
                    <a:pt x="0" y="93"/>
                  </a:lnTo>
                  <a:lnTo>
                    <a:pt x="328" y="17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46"/>
            <p:cNvSpPr/>
            <p:nvPr/>
          </p:nvSpPr>
          <p:spPr>
            <a:xfrm>
              <a:off x="1866900" y="4444600"/>
              <a:ext cx="8225" cy="4300"/>
            </a:xfrm>
            <a:custGeom>
              <a:avLst/>
              <a:gdLst/>
              <a:ahLst/>
              <a:cxnLst/>
              <a:rect l="l" t="t" r="r" b="b"/>
              <a:pathLst>
                <a:path w="329" h="172" extrusionOk="0">
                  <a:moveTo>
                    <a:pt x="38" y="0"/>
                  </a:moveTo>
                  <a:lnTo>
                    <a:pt x="1" y="94"/>
                  </a:lnTo>
                  <a:lnTo>
                    <a:pt x="328" y="17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46"/>
            <p:cNvSpPr/>
            <p:nvPr/>
          </p:nvSpPr>
          <p:spPr>
            <a:xfrm>
              <a:off x="1871150" y="443877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7" y="1"/>
                  </a:moveTo>
                  <a:lnTo>
                    <a:pt x="0" y="93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46"/>
            <p:cNvSpPr/>
            <p:nvPr/>
          </p:nvSpPr>
          <p:spPr>
            <a:xfrm>
              <a:off x="1874700" y="4433150"/>
              <a:ext cx="8150" cy="4250"/>
            </a:xfrm>
            <a:custGeom>
              <a:avLst/>
              <a:gdLst/>
              <a:ahLst/>
              <a:cxnLst/>
              <a:rect l="l" t="t" r="r" b="b"/>
              <a:pathLst>
                <a:path w="326" h="170" extrusionOk="0">
                  <a:moveTo>
                    <a:pt x="37" y="0"/>
                  </a:moveTo>
                  <a:lnTo>
                    <a:pt x="0" y="92"/>
                  </a:lnTo>
                  <a:lnTo>
                    <a:pt x="326" y="17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46"/>
            <p:cNvSpPr/>
            <p:nvPr/>
          </p:nvSpPr>
          <p:spPr>
            <a:xfrm>
              <a:off x="1878750" y="4426275"/>
              <a:ext cx="8175" cy="4300"/>
            </a:xfrm>
            <a:custGeom>
              <a:avLst/>
              <a:gdLst/>
              <a:ahLst/>
              <a:cxnLst/>
              <a:rect l="l" t="t" r="r" b="b"/>
              <a:pathLst>
                <a:path w="327" h="172" extrusionOk="0">
                  <a:moveTo>
                    <a:pt x="38" y="1"/>
                  </a:moveTo>
                  <a:lnTo>
                    <a:pt x="1" y="95"/>
                  </a:lnTo>
                  <a:lnTo>
                    <a:pt x="327" y="17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46"/>
            <p:cNvSpPr/>
            <p:nvPr/>
          </p:nvSpPr>
          <p:spPr>
            <a:xfrm>
              <a:off x="1882675" y="4421275"/>
              <a:ext cx="8175" cy="4275"/>
            </a:xfrm>
            <a:custGeom>
              <a:avLst/>
              <a:gdLst/>
              <a:ahLst/>
              <a:cxnLst/>
              <a:rect l="l" t="t" r="r" b="b"/>
              <a:pathLst>
                <a:path w="327" h="171" extrusionOk="0">
                  <a:moveTo>
                    <a:pt x="37" y="1"/>
                  </a:moveTo>
                  <a:lnTo>
                    <a:pt x="0" y="93"/>
                  </a:lnTo>
                  <a:lnTo>
                    <a:pt x="326" y="17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46"/>
            <p:cNvSpPr/>
            <p:nvPr/>
          </p:nvSpPr>
          <p:spPr>
            <a:xfrm>
              <a:off x="1885850" y="4416450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38" y="0"/>
                  </a:moveTo>
                  <a:lnTo>
                    <a:pt x="1" y="92"/>
                  </a:lnTo>
                  <a:lnTo>
                    <a:pt x="198" y="1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46"/>
            <p:cNvSpPr/>
            <p:nvPr/>
          </p:nvSpPr>
          <p:spPr>
            <a:xfrm>
              <a:off x="1889400" y="4410325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38" y="0"/>
                  </a:moveTo>
                  <a:lnTo>
                    <a:pt x="1" y="94"/>
                  </a:lnTo>
                  <a:lnTo>
                    <a:pt x="198" y="11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46"/>
            <p:cNvSpPr/>
            <p:nvPr/>
          </p:nvSpPr>
          <p:spPr>
            <a:xfrm>
              <a:off x="1893275" y="4406000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38" y="1"/>
                  </a:moveTo>
                  <a:lnTo>
                    <a:pt x="1" y="93"/>
                  </a:lnTo>
                  <a:lnTo>
                    <a:pt x="197" y="11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46"/>
            <p:cNvSpPr/>
            <p:nvPr/>
          </p:nvSpPr>
          <p:spPr>
            <a:xfrm>
              <a:off x="1895975" y="4400475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38" y="1"/>
                  </a:moveTo>
                  <a:lnTo>
                    <a:pt x="1" y="94"/>
                  </a:lnTo>
                  <a:lnTo>
                    <a:pt x="197" y="11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46"/>
            <p:cNvSpPr/>
            <p:nvPr/>
          </p:nvSpPr>
          <p:spPr>
            <a:xfrm>
              <a:off x="1899075" y="4396325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38" y="1"/>
                  </a:moveTo>
                  <a:lnTo>
                    <a:pt x="1" y="93"/>
                  </a:lnTo>
                  <a:lnTo>
                    <a:pt x="198" y="11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46"/>
            <p:cNvSpPr/>
            <p:nvPr/>
          </p:nvSpPr>
          <p:spPr>
            <a:xfrm>
              <a:off x="1902600" y="4390450"/>
              <a:ext cx="4925" cy="2950"/>
            </a:xfrm>
            <a:custGeom>
              <a:avLst/>
              <a:gdLst/>
              <a:ahLst/>
              <a:cxnLst/>
              <a:rect l="l" t="t" r="r" b="b"/>
              <a:pathLst>
                <a:path w="197" h="118" extrusionOk="0">
                  <a:moveTo>
                    <a:pt x="37" y="0"/>
                  </a:moveTo>
                  <a:lnTo>
                    <a:pt x="0" y="92"/>
                  </a:lnTo>
                  <a:lnTo>
                    <a:pt x="197" y="1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46"/>
            <p:cNvSpPr/>
            <p:nvPr/>
          </p:nvSpPr>
          <p:spPr>
            <a:xfrm>
              <a:off x="1906025" y="4385450"/>
              <a:ext cx="4950" cy="2950"/>
            </a:xfrm>
            <a:custGeom>
              <a:avLst/>
              <a:gdLst/>
              <a:ahLst/>
              <a:cxnLst/>
              <a:rect l="l" t="t" r="r" b="b"/>
              <a:pathLst>
                <a:path w="198" h="118" extrusionOk="0">
                  <a:moveTo>
                    <a:pt x="37" y="0"/>
                  </a:moveTo>
                  <a:lnTo>
                    <a:pt x="0" y="94"/>
                  </a:lnTo>
                  <a:lnTo>
                    <a:pt x="197" y="1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46"/>
            <p:cNvSpPr/>
            <p:nvPr/>
          </p:nvSpPr>
          <p:spPr>
            <a:xfrm>
              <a:off x="1866675" y="4369000"/>
              <a:ext cx="52100" cy="136625"/>
            </a:xfrm>
            <a:custGeom>
              <a:avLst/>
              <a:gdLst/>
              <a:ahLst/>
              <a:cxnLst/>
              <a:rect l="l" t="t" r="r" b="b"/>
              <a:pathLst>
                <a:path w="2084" h="5465" extrusionOk="0">
                  <a:moveTo>
                    <a:pt x="2084" y="0"/>
                  </a:moveTo>
                  <a:lnTo>
                    <a:pt x="0" y="5084"/>
                  </a:lnTo>
                  <a:lnTo>
                    <a:pt x="945" y="5464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46"/>
            <p:cNvSpPr/>
            <p:nvPr/>
          </p:nvSpPr>
          <p:spPr>
            <a:xfrm>
              <a:off x="1696100" y="4462175"/>
              <a:ext cx="137000" cy="78125"/>
            </a:xfrm>
            <a:custGeom>
              <a:avLst/>
              <a:gdLst/>
              <a:ahLst/>
              <a:cxnLst/>
              <a:rect l="l" t="t" r="r" b="b"/>
              <a:pathLst>
                <a:path w="5480" h="3125" extrusionOk="0">
                  <a:moveTo>
                    <a:pt x="1" y="0"/>
                  </a:moveTo>
                  <a:lnTo>
                    <a:pt x="4670" y="3125"/>
                  </a:lnTo>
                  <a:lnTo>
                    <a:pt x="5480" y="11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46"/>
            <p:cNvSpPr/>
            <p:nvPr/>
          </p:nvSpPr>
          <p:spPr>
            <a:xfrm>
              <a:off x="1692100" y="4460525"/>
              <a:ext cx="142125" cy="81025"/>
            </a:xfrm>
            <a:custGeom>
              <a:avLst/>
              <a:gdLst/>
              <a:ahLst/>
              <a:cxnLst/>
              <a:rect l="l" t="t" r="r" b="b"/>
              <a:pathLst>
                <a:path w="5685" h="3241" extrusionOk="0">
                  <a:moveTo>
                    <a:pt x="319" y="133"/>
                  </a:moveTo>
                  <a:lnTo>
                    <a:pt x="5593" y="1203"/>
                  </a:lnTo>
                  <a:lnTo>
                    <a:pt x="4814" y="3139"/>
                  </a:lnTo>
                  <a:lnTo>
                    <a:pt x="319" y="133"/>
                  </a:lnTo>
                  <a:close/>
                  <a:moveTo>
                    <a:pt x="1" y="0"/>
                  </a:moveTo>
                  <a:lnTo>
                    <a:pt x="4812" y="3218"/>
                  </a:lnTo>
                  <a:lnTo>
                    <a:pt x="4846" y="3241"/>
                  </a:lnTo>
                  <a:lnTo>
                    <a:pt x="5670" y="1192"/>
                  </a:lnTo>
                  <a:lnTo>
                    <a:pt x="56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46"/>
            <p:cNvSpPr/>
            <p:nvPr/>
          </p:nvSpPr>
          <p:spPr>
            <a:xfrm>
              <a:off x="1695775" y="4461400"/>
              <a:ext cx="128425" cy="53950"/>
            </a:xfrm>
            <a:custGeom>
              <a:avLst/>
              <a:gdLst/>
              <a:ahLst/>
              <a:cxnLst/>
              <a:rect l="l" t="t" r="r" b="b"/>
              <a:pathLst>
                <a:path w="5137" h="2158" extrusionOk="0">
                  <a:moveTo>
                    <a:pt x="25" y="1"/>
                  </a:moveTo>
                  <a:lnTo>
                    <a:pt x="1" y="62"/>
                  </a:lnTo>
                  <a:lnTo>
                    <a:pt x="5112" y="2157"/>
                  </a:lnTo>
                  <a:lnTo>
                    <a:pt x="5136" y="209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46"/>
            <p:cNvSpPr/>
            <p:nvPr/>
          </p:nvSpPr>
          <p:spPr>
            <a:xfrm>
              <a:off x="1806300" y="4522500"/>
              <a:ext cx="6875" cy="14650"/>
            </a:xfrm>
            <a:custGeom>
              <a:avLst/>
              <a:gdLst/>
              <a:ahLst/>
              <a:cxnLst/>
              <a:rect l="l" t="t" r="r" b="b"/>
              <a:pathLst>
                <a:path w="275" h="586" extrusionOk="0">
                  <a:moveTo>
                    <a:pt x="275" y="0"/>
                  </a:moveTo>
                  <a:lnTo>
                    <a:pt x="1" y="549"/>
                  </a:lnTo>
                  <a:lnTo>
                    <a:pt x="93" y="58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46"/>
            <p:cNvSpPr/>
            <p:nvPr/>
          </p:nvSpPr>
          <p:spPr>
            <a:xfrm>
              <a:off x="1800225" y="4518700"/>
              <a:ext cx="6875" cy="14675"/>
            </a:xfrm>
            <a:custGeom>
              <a:avLst/>
              <a:gdLst/>
              <a:ahLst/>
              <a:cxnLst/>
              <a:rect l="l" t="t" r="r" b="b"/>
              <a:pathLst>
                <a:path w="275" h="587" extrusionOk="0">
                  <a:moveTo>
                    <a:pt x="274" y="1"/>
                  </a:moveTo>
                  <a:lnTo>
                    <a:pt x="0" y="549"/>
                  </a:lnTo>
                  <a:lnTo>
                    <a:pt x="92" y="5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46"/>
            <p:cNvSpPr/>
            <p:nvPr/>
          </p:nvSpPr>
          <p:spPr>
            <a:xfrm>
              <a:off x="1794400" y="4514475"/>
              <a:ext cx="6925" cy="14700"/>
            </a:xfrm>
            <a:custGeom>
              <a:avLst/>
              <a:gdLst/>
              <a:ahLst/>
              <a:cxnLst/>
              <a:rect l="l" t="t" r="r" b="b"/>
              <a:pathLst>
                <a:path w="277" h="588" extrusionOk="0">
                  <a:moveTo>
                    <a:pt x="277" y="0"/>
                  </a:moveTo>
                  <a:lnTo>
                    <a:pt x="1" y="550"/>
                  </a:lnTo>
                  <a:lnTo>
                    <a:pt x="94" y="587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46"/>
            <p:cNvSpPr/>
            <p:nvPr/>
          </p:nvSpPr>
          <p:spPr>
            <a:xfrm>
              <a:off x="1788325" y="4513625"/>
              <a:ext cx="5550" cy="11425"/>
            </a:xfrm>
            <a:custGeom>
              <a:avLst/>
              <a:gdLst/>
              <a:ahLst/>
              <a:cxnLst/>
              <a:rect l="l" t="t" r="r" b="b"/>
              <a:pathLst>
                <a:path w="222" h="457" extrusionOk="0">
                  <a:moveTo>
                    <a:pt x="221" y="0"/>
                  </a:moveTo>
                  <a:lnTo>
                    <a:pt x="0" y="420"/>
                  </a:lnTo>
                  <a:lnTo>
                    <a:pt x="92" y="457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46"/>
            <p:cNvSpPr/>
            <p:nvPr/>
          </p:nvSpPr>
          <p:spPr>
            <a:xfrm>
              <a:off x="1782150" y="4512250"/>
              <a:ext cx="4250" cy="8225"/>
            </a:xfrm>
            <a:custGeom>
              <a:avLst/>
              <a:gdLst/>
              <a:ahLst/>
              <a:cxnLst/>
              <a:rect l="l" t="t" r="r" b="b"/>
              <a:pathLst>
                <a:path w="170" h="329" extrusionOk="0">
                  <a:moveTo>
                    <a:pt x="170" y="1"/>
                  </a:moveTo>
                  <a:lnTo>
                    <a:pt x="1" y="291"/>
                  </a:lnTo>
                  <a:lnTo>
                    <a:pt x="92" y="32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46"/>
            <p:cNvSpPr/>
            <p:nvPr/>
          </p:nvSpPr>
          <p:spPr>
            <a:xfrm>
              <a:off x="1776700" y="4508825"/>
              <a:ext cx="4275" cy="8175"/>
            </a:xfrm>
            <a:custGeom>
              <a:avLst/>
              <a:gdLst/>
              <a:ahLst/>
              <a:cxnLst/>
              <a:rect l="l" t="t" r="r" b="b"/>
              <a:pathLst>
                <a:path w="171" h="327" extrusionOk="0">
                  <a:moveTo>
                    <a:pt x="170" y="1"/>
                  </a:moveTo>
                  <a:lnTo>
                    <a:pt x="1" y="289"/>
                  </a:lnTo>
                  <a:lnTo>
                    <a:pt x="93" y="32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46"/>
            <p:cNvSpPr/>
            <p:nvPr/>
          </p:nvSpPr>
          <p:spPr>
            <a:xfrm>
              <a:off x="1771875" y="4505550"/>
              <a:ext cx="4300" cy="8175"/>
            </a:xfrm>
            <a:custGeom>
              <a:avLst/>
              <a:gdLst/>
              <a:ahLst/>
              <a:cxnLst/>
              <a:rect l="l" t="t" r="r" b="b"/>
              <a:pathLst>
                <a:path w="172" h="327" extrusionOk="0">
                  <a:moveTo>
                    <a:pt x="171" y="1"/>
                  </a:moveTo>
                  <a:lnTo>
                    <a:pt x="0" y="290"/>
                  </a:lnTo>
                  <a:lnTo>
                    <a:pt x="94" y="327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46"/>
            <p:cNvSpPr/>
            <p:nvPr/>
          </p:nvSpPr>
          <p:spPr>
            <a:xfrm>
              <a:off x="1766050" y="4501325"/>
              <a:ext cx="4300" cy="8175"/>
            </a:xfrm>
            <a:custGeom>
              <a:avLst/>
              <a:gdLst/>
              <a:ahLst/>
              <a:cxnLst/>
              <a:rect l="l" t="t" r="r" b="b"/>
              <a:pathLst>
                <a:path w="172" h="327" extrusionOk="0">
                  <a:moveTo>
                    <a:pt x="172" y="1"/>
                  </a:moveTo>
                  <a:lnTo>
                    <a:pt x="1" y="289"/>
                  </a:lnTo>
                  <a:lnTo>
                    <a:pt x="93" y="326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46"/>
            <p:cNvSpPr/>
            <p:nvPr/>
          </p:nvSpPr>
          <p:spPr>
            <a:xfrm>
              <a:off x="1760425" y="4497775"/>
              <a:ext cx="4250" cy="8200"/>
            </a:xfrm>
            <a:custGeom>
              <a:avLst/>
              <a:gdLst/>
              <a:ahLst/>
              <a:cxnLst/>
              <a:rect l="l" t="t" r="r" b="b"/>
              <a:pathLst>
                <a:path w="170" h="328" extrusionOk="0">
                  <a:moveTo>
                    <a:pt x="170" y="1"/>
                  </a:moveTo>
                  <a:lnTo>
                    <a:pt x="0" y="291"/>
                  </a:lnTo>
                  <a:lnTo>
                    <a:pt x="92" y="32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46"/>
            <p:cNvSpPr/>
            <p:nvPr/>
          </p:nvSpPr>
          <p:spPr>
            <a:xfrm>
              <a:off x="1753550" y="4493700"/>
              <a:ext cx="4300" cy="8175"/>
            </a:xfrm>
            <a:custGeom>
              <a:avLst/>
              <a:gdLst/>
              <a:ahLst/>
              <a:cxnLst/>
              <a:rect l="l" t="t" r="r" b="b"/>
              <a:pathLst>
                <a:path w="172" h="327" extrusionOk="0">
                  <a:moveTo>
                    <a:pt x="172" y="1"/>
                  </a:moveTo>
                  <a:lnTo>
                    <a:pt x="1" y="289"/>
                  </a:lnTo>
                  <a:lnTo>
                    <a:pt x="95" y="326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46"/>
            <p:cNvSpPr/>
            <p:nvPr/>
          </p:nvSpPr>
          <p:spPr>
            <a:xfrm>
              <a:off x="1748550" y="4489800"/>
              <a:ext cx="4275" cy="8175"/>
            </a:xfrm>
            <a:custGeom>
              <a:avLst/>
              <a:gdLst/>
              <a:ahLst/>
              <a:cxnLst/>
              <a:rect l="l" t="t" r="r" b="b"/>
              <a:pathLst>
                <a:path w="171" h="327" extrusionOk="0">
                  <a:moveTo>
                    <a:pt x="170" y="0"/>
                  </a:moveTo>
                  <a:lnTo>
                    <a:pt x="1" y="289"/>
                  </a:lnTo>
                  <a:lnTo>
                    <a:pt x="93" y="32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46"/>
            <p:cNvSpPr/>
            <p:nvPr/>
          </p:nvSpPr>
          <p:spPr>
            <a:xfrm>
              <a:off x="1743725" y="4489825"/>
              <a:ext cx="2975" cy="4950"/>
            </a:xfrm>
            <a:custGeom>
              <a:avLst/>
              <a:gdLst/>
              <a:ahLst/>
              <a:cxnLst/>
              <a:rect l="l" t="t" r="r" b="b"/>
              <a:pathLst>
                <a:path w="119" h="198" extrusionOk="0">
                  <a:moveTo>
                    <a:pt x="118" y="1"/>
                  </a:moveTo>
                  <a:lnTo>
                    <a:pt x="0" y="161"/>
                  </a:lnTo>
                  <a:lnTo>
                    <a:pt x="92" y="198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46"/>
            <p:cNvSpPr/>
            <p:nvPr/>
          </p:nvSpPr>
          <p:spPr>
            <a:xfrm>
              <a:off x="1737600" y="4486275"/>
              <a:ext cx="3000" cy="4950"/>
            </a:xfrm>
            <a:custGeom>
              <a:avLst/>
              <a:gdLst/>
              <a:ahLst/>
              <a:cxnLst/>
              <a:rect l="l" t="t" r="r" b="b"/>
              <a:pathLst>
                <a:path w="120" h="198" extrusionOk="0">
                  <a:moveTo>
                    <a:pt x="120" y="1"/>
                  </a:moveTo>
                  <a:lnTo>
                    <a:pt x="0" y="161"/>
                  </a:lnTo>
                  <a:lnTo>
                    <a:pt x="94" y="19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46"/>
            <p:cNvSpPr/>
            <p:nvPr/>
          </p:nvSpPr>
          <p:spPr>
            <a:xfrm>
              <a:off x="1733275" y="4482425"/>
              <a:ext cx="2975" cy="4925"/>
            </a:xfrm>
            <a:custGeom>
              <a:avLst/>
              <a:gdLst/>
              <a:ahLst/>
              <a:cxnLst/>
              <a:rect l="l" t="t" r="r" b="b"/>
              <a:pathLst>
                <a:path w="119" h="197" extrusionOk="0">
                  <a:moveTo>
                    <a:pt x="118" y="0"/>
                  </a:moveTo>
                  <a:lnTo>
                    <a:pt x="1" y="160"/>
                  </a:lnTo>
                  <a:lnTo>
                    <a:pt x="93" y="19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46"/>
            <p:cNvSpPr/>
            <p:nvPr/>
          </p:nvSpPr>
          <p:spPr>
            <a:xfrm>
              <a:off x="1727750" y="4479750"/>
              <a:ext cx="2975" cy="4950"/>
            </a:xfrm>
            <a:custGeom>
              <a:avLst/>
              <a:gdLst/>
              <a:ahLst/>
              <a:cxnLst/>
              <a:rect l="l" t="t" r="r" b="b"/>
              <a:pathLst>
                <a:path w="119" h="198" extrusionOk="0">
                  <a:moveTo>
                    <a:pt x="118" y="1"/>
                  </a:moveTo>
                  <a:lnTo>
                    <a:pt x="1" y="159"/>
                  </a:lnTo>
                  <a:lnTo>
                    <a:pt x="94" y="197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46"/>
            <p:cNvSpPr/>
            <p:nvPr/>
          </p:nvSpPr>
          <p:spPr>
            <a:xfrm>
              <a:off x="1723600" y="4476650"/>
              <a:ext cx="2975" cy="4950"/>
            </a:xfrm>
            <a:custGeom>
              <a:avLst/>
              <a:gdLst/>
              <a:ahLst/>
              <a:cxnLst/>
              <a:rect l="l" t="t" r="r" b="b"/>
              <a:pathLst>
                <a:path w="119" h="198" extrusionOk="0">
                  <a:moveTo>
                    <a:pt x="118" y="0"/>
                  </a:moveTo>
                  <a:lnTo>
                    <a:pt x="1" y="159"/>
                  </a:lnTo>
                  <a:lnTo>
                    <a:pt x="93" y="19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46"/>
            <p:cNvSpPr/>
            <p:nvPr/>
          </p:nvSpPr>
          <p:spPr>
            <a:xfrm>
              <a:off x="1717725" y="4473100"/>
              <a:ext cx="2950" cy="4950"/>
            </a:xfrm>
            <a:custGeom>
              <a:avLst/>
              <a:gdLst/>
              <a:ahLst/>
              <a:cxnLst/>
              <a:rect l="l" t="t" r="r" b="b"/>
              <a:pathLst>
                <a:path w="118" h="198" extrusionOk="0">
                  <a:moveTo>
                    <a:pt x="118" y="1"/>
                  </a:moveTo>
                  <a:lnTo>
                    <a:pt x="0" y="160"/>
                  </a:lnTo>
                  <a:lnTo>
                    <a:pt x="92" y="197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46"/>
            <p:cNvSpPr/>
            <p:nvPr/>
          </p:nvSpPr>
          <p:spPr>
            <a:xfrm>
              <a:off x="1712725" y="4469675"/>
              <a:ext cx="3000" cy="4950"/>
            </a:xfrm>
            <a:custGeom>
              <a:avLst/>
              <a:gdLst/>
              <a:ahLst/>
              <a:cxnLst/>
              <a:rect l="l" t="t" r="r" b="b"/>
              <a:pathLst>
                <a:path w="120" h="198" extrusionOk="0">
                  <a:moveTo>
                    <a:pt x="120" y="0"/>
                  </a:moveTo>
                  <a:lnTo>
                    <a:pt x="0" y="160"/>
                  </a:lnTo>
                  <a:lnTo>
                    <a:pt x="94" y="197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46"/>
            <p:cNvSpPr/>
            <p:nvPr/>
          </p:nvSpPr>
          <p:spPr>
            <a:xfrm>
              <a:off x="1789200" y="4543775"/>
              <a:ext cx="78100" cy="137000"/>
            </a:xfrm>
            <a:custGeom>
              <a:avLst/>
              <a:gdLst/>
              <a:ahLst/>
              <a:cxnLst/>
              <a:rect l="l" t="t" r="r" b="b"/>
              <a:pathLst>
                <a:path w="3124" h="5480" extrusionOk="0">
                  <a:moveTo>
                    <a:pt x="1114" y="1"/>
                  </a:moveTo>
                  <a:lnTo>
                    <a:pt x="1" y="5480"/>
                  </a:lnTo>
                  <a:lnTo>
                    <a:pt x="3123" y="811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46"/>
            <p:cNvSpPr/>
            <p:nvPr/>
          </p:nvSpPr>
          <p:spPr>
            <a:xfrm>
              <a:off x="1787550" y="4542625"/>
              <a:ext cx="81025" cy="142100"/>
            </a:xfrm>
            <a:custGeom>
              <a:avLst/>
              <a:gdLst/>
              <a:ahLst/>
              <a:cxnLst/>
              <a:rect l="l" t="t" r="r" b="b"/>
              <a:pathLst>
                <a:path w="3241" h="5684" extrusionOk="0">
                  <a:moveTo>
                    <a:pt x="1204" y="94"/>
                  </a:moveTo>
                  <a:lnTo>
                    <a:pt x="3139" y="871"/>
                  </a:lnTo>
                  <a:lnTo>
                    <a:pt x="133" y="5368"/>
                  </a:lnTo>
                  <a:lnTo>
                    <a:pt x="1204" y="94"/>
                  </a:lnTo>
                  <a:close/>
                  <a:moveTo>
                    <a:pt x="1154" y="0"/>
                  </a:moveTo>
                  <a:lnTo>
                    <a:pt x="1" y="5684"/>
                  </a:lnTo>
                  <a:lnTo>
                    <a:pt x="3217" y="874"/>
                  </a:lnTo>
                  <a:lnTo>
                    <a:pt x="3241" y="840"/>
                  </a:lnTo>
                  <a:lnTo>
                    <a:pt x="1191" y="15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46"/>
            <p:cNvSpPr/>
            <p:nvPr/>
          </p:nvSpPr>
          <p:spPr>
            <a:xfrm>
              <a:off x="1788450" y="4552650"/>
              <a:ext cx="53925" cy="128425"/>
            </a:xfrm>
            <a:custGeom>
              <a:avLst/>
              <a:gdLst/>
              <a:ahLst/>
              <a:cxnLst/>
              <a:rect l="l" t="t" r="r" b="b"/>
              <a:pathLst>
                <a:path w="2157" h="5137" extrusionOk="0">
                  <a:moveTo>
                    <a:pt x="2095" y="1"/>
                  </a:moveTo>
                  <a:lnTo>
                    <a:pt x="0" y="5112"/>
                  </a:lnTo>
                  <a:lnTo>
                    <a:pt x="61" y="5136"/>
                  </a:lnTo>
                  <a:lnTo>
                    <a:pt x="2157" y="27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46"/>
            <p:cNvSpPr/>
            <p:nvPr/>
          </p:nvSpPr>
          <p:spPr>
            <a:xfrm>
              <a:off x="1849500" y="4563675"/>
              <a:ext cx="14700" cy="6900"/>
            </a:xfrm>
            <a:custGeom>
              <a:avLst/>
              <a:gdLst/>
              <a:ahLst/>
              <a:cxnLst/>
              <a:rect l="l" t="t" r="r" b="b"/>
              <a:pathLst>
                <a:path w="588" h="276" extrusionOk="0">
                  <a:moveTo>
                    <a:pt x="0" y="0"/>
                  </a:moveTo>
                  <a:lnTo>
                    <a:pt x="548" y="276"/>
                  </a:lnTo>
                  <a:lnTo>
                    <a:pt x="587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46"/>
            <p:cNvSpPr/>
            <p:nvPr/>
          </p:nvSpPr>
          <p:spPr>
            <a:xfrm>
              <a:off x="1845700" y="4569750"/>
              <a:ext cx="14700" cy="6925"/>
            </a:xfrm>
            <a:custGeom>
              <a:avLst/>
              <a:gdLst/>
              <a:ahLst/>
              <a:cxnLst/>
              <a:rect l="l" t="t" r="r" b="b"/>
              <a:pathLst>
                <a:path w="588" h="277" extrusionOk="0">
                  <a:moveTo>
                    <a:pt x="0" y="1"/>
                  </a:moveTo>
                  <a:lnTo>
                    <a:pt x="550" y="276"/>
                  </a:lnTo>
                  <a:lnTo>
                    <a:pt x="587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46"/>
            <p:cNvSpPr/>
            <p:nvPr/>
          </p:nvSpPr>
          <p:spPr>
            <a:xfrm>
              <a:off x="1841500" y="4575550"/>
              <a:ext cx="14675" cy="6875"/>
            </a:xfrm>
            <a:custGeom>
              <a:avLst/>
              <a:gdLst/>
              <a:ahLst/>
              <a:cxnLst/>
              <a:rect l="l" t="t" r="r" b="b"/>
              <a:pathLst>
                <a:path w="587" h="275" extrusionOk="0">
                  <a:moveTo>
                    <a:pt x="1" y="1"/>
                  </a:moveTo>
                  <a:lnTo>
                    <a:pt x="549" y="275"/>
                  </a:lnTo>
                  <a:lnTo>
                    <a:pt x="586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46"/>
            <p:cNvSpPr/>
            <p:nvPr/>
          </p:nvSpPr>
          <p:spPr>
            <a:xfrm>
              <a:off x="1840625" y="4582975"/>
              <a:ext cx="11425" cy="5600"/>
            </a:xfrm>
            <a:custGeom>
              <a:avLst/>
              <a:gdLst/>
              <a:ahLst/>
              <a:cxnLst/>
              <a:rect l="l" t="t" r="r" b="b"/>
              <a:pathLst>
                <a:path w="457" h="224" extrusionOk="0">
                  <a:moveTo>
                    <a:pt x="0" y="1"/>
                  </a:moveTo>
                  <a:lnTo>
                    <a:pt x="420" y="223"/>
                  </a:lnTo>
                  <a:lnTo>
                    <a:pt x="457" y="1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46"/>
            <p:cNvSpPr/>
            <p:nvPr/>
          </p:nvSpPr>
          <p:spPr>
            <a:xfrm>
              <a:off x="1839275" y="4590425"/>
              <a:ext cx="8175" cy="4300"/>
            </a:xfrm>
            <a:custGeom>
              <a:avLst/>
              <a:gdLst/>
              <a:ahLst/>
              <a:cxnLst/>
              <a:rect l="l" t="t" r="r" b="b"/>
              <a:pathLst>
                <a:path w="327" h="172" extrusionOk="0">
                  <a:moveTo>
                    <a:pt x="1" y="1"/>
                  </a:moveTo>
                  <a:lnTo>
                    <a:pt x="290" y="172"/>
                  </a:lnTo>
                  <a:lnTo>
                    <a:pt x="327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46"/>
            <p:cNvSpPr/>
            <p:nvPr/>
          </p:nvSpPr>
          <p:spPr>
            <a:xfrm>
              <a:off x="1835825" y="4595875"/>
              <a:ext cx="8200" cy="4300"/>
            </a:xfrm>
            <a:custGeom>
              <a:avLst/>
              <a:gdLst/>
              <a:ahLst/>
              <a:cxnLst/>
              <a:rect l="l" t="t" r="r" b="b"/>
              <a:pathLst>
                <a:path w="328" h="172" extrusionOk="0">
                  <a:moveTo>
                    <a:pt x="0" y="1"/>
                  </a:moveTo>
                  <a:lnTo>
                    <a:pt x="291" y="172"/>
                  </a:lnTo>
                  <a:lnTo>
                    <a:pt x="328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46"/>
            <p:cNvSpPr/>
            <p:nvPr/>
          </p:nvSpPr>
          <p:spPr>
            <a:xfrm>
              <a:off x="1832550" y="4600675"/>
              <a:ext cx="8225" cy="4300"/>
            </a:xfrm>
            <a:custGeom>
              <a:avLst/>
              <a:gdLst/>
              <a:ahLst/>
              <a:cxnLst/>
              <a:rect l="l" t="t" r="r" b="b"/>
              <a:pathLst>
                <a:path w="329" h="172" extrusionOk="0">
                  <a:moveTo>
                    <a:pt x="1" y="1"/>
                  </a:moveTo>
                  <a:lnTo>
                    <a:pt x="291" y="172"/>
                  </a:lnTo>
                  <a:lnTo>
                    <a:pt x="328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46"/>
            <p:cNvSpPr/>
            <p:nvPr/>
          </p:nvSpPr>
          <p:spPr>
            <a:xfrm>
              <a:off x="1828325" y="4606525"/>
              <a:ext cx="8200" cy="4300"/>
            </a:xfrm>
            <a:custGeom>
              <a:avLst/>
              <a:gdLst/>
              <a:ahLst/>
              <a:cxnLst/>
              <a:rect l="l" t="t" r="r" b="b"/>
              <a:pathLst>
                <a:path w="328" h="172" extrusionOk="0">
                  <a:moveTo>
                    <a:pt x="0" y="0"/>
                  </a:moveTo>
                  <a:lnTo>
                    <a:pt x="291" y="171"/>
                  </a:lnTo>
                  <a:lnTo>
                    <a:pt x="32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46"/>
            <p:cNvSpPr/>
            <p:nvPr/>
          </p:nvSpPr>
          <p:spPr>
            <a:xfrm>
              <a:off x="1824800" y="4612175"/>
              <a:ext cx="8175" cy="4300"/>
            </a:xfrm>
            <a:custGeom>
              <a:avLst/>
              <a:gdLst/>
              <a:ahLst/>
              <a:cxnLst/>
              <a:rect l="l" t="t" r="r" b="b"/>
              <a:pathLst>
                <a:path w="327" h="172" extrusionOk="0">
                  <a:moveTo>
                    <a:pt x="1" y="0"/>
                  </a:moveTo>
                  <a:lnTo>
                    <a:pt x="290" y="171"/>
                  </a:lnTo>
                  <a:lnTo>
                    <a:pt x="327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46"/>
            <p:cNvSpPr/>
            <p:nvPr/>
          </p:nvSpPr>
          <p:spPr>
            <a:xfrm>
              <a:off x="1820700" y="4619025"/>
              <a:ext cx="8200" cy="4250"/>
            </a:xfrm>
            <a:custGeom>
              <a:avLst/>
              <a:gdLst/>
              <a:ahLst/>
              <a:cxnLst/>
              <a:rect l="l" t="t" r="r" b="b"/>
              <a:pathLst>
                <a:path w="328" h="170" extrusionOk="0">
                  <a:moveTo>
                    <a:pt x="0" y="0"/>
                  </a:moveTo>
                  <a:lnTo>
                    <a:pt x="291" y="170"/>
                  </a:lnTo>
                  <a:lnTo>
                    <a:pt x="328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46"/>
            <p:cNvSpPr/>
            <p:nvPr/>
          </p:nvSpPr>
          <p:spPr>
            <a:xfrm>
              <a:off x="1816825" y="4624025"/>
              <a:ext cx="8175" cy="4300"/>
            </a:xfrm>
            <a:custGeom>
              <a:avLst/>
              <a:gdLst/>
              <a:ahLst/>
              <a:cxnLst/>
              <a:rect l="l" t="t" r="r" b="b"/>
              <a:pathLst>
                <a:path w="327" h="172" extrusionOk="0">
                  <a:moveTo>
                    <a:pt x="1" y="0"/>
                  </a:moveTo>
                  <a:lnTo>
                    <a:pt x="289" y="171"/>
                  </a:lnTo>
                  <a:lnTo>
                    <a:pt x="326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46"/>
            <p:cNvSpPr/>
            <p:nvPr/>
          </p:nvSpPr>
          <p:spPr>
            <a:xfrm>
              <a:off x="1816875" y="4630150"/>
              <a:ext cx="4925" cy="3000"/>
            </a:xfrm>
            <a:custGeom>
              <a:avLst/>
              <a:gdLst/>
              <a:ahLst/>
              <a:cxnLst/>
              <a:rect l="l" t="t" r="r" b="b"/>
              <a:pathLst>
                <a:path w="197" h="120" extrusionOk="0">
                  <a:moveTo>
                    <a:pt x="0" y="1"/>
                  </a:moveTo>
                  <a:lnTo>
                    <a:pt x="158" y="120"/>
                  </a:lnTo>
                  <a:lnTo>
                    <a:pt x="197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46"/>
            <p:cNvSpPr/>
            <p:nvPr/>
          </p:nvSpPr>
          <p:spPr>
            <a:xfrm>
              <a:off x="1813325" y="4636275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0" y="1"/>
                  </a:moveTo>
                  <a:lnTo>
                    <a:pt x="158" y="119"/>
                  </a:lnTo>
                  <a:lnTo>
                    <a:pt x="19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46"/>
            <p:cNvSpPr/>
            <p:nvPr/>
          </p:nvSpPr>
          <p:spPr>
            <a:xfrm>
              <a:off x="1809450" y="4640600"/>
              <a:ext cx="4950" cy="3000"/>
            </a:xfrm>
            <a:custGeom>
              <a:avLst/>
              <a:gdLst/>
              <a:ahLst/>
              <a:cxnLst/>
              <a:rect l="l" t="t" r="r" b="b"/>
              <a:pathLst>
                <a:path w="198" h="120" extrusionOk="0">
                  <a:moveTo>
                    <a:pt x="0" y="0"/>
                  </a:moveTo>
                  <a:lnTo>
                    <a:pt x="158" y="120"/>
                  </a:lnTo>
                  <a:lnTo>
                    <a:pt x="19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46"/>
            <p:cNvSpPr/>
            <p:nvPr/>
          </p:nvSpPr>
          <p:spPr>
            <a:xfrm>
              <a:off x="1806750" y="4646125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0" y="0"/>
                  </a:moveTo>
                  <a:lnTo>
                    <a:pt x="160" y="118"/>
                  </a:lnTo>
                  <a:lnTo>
                    <a:pt x="19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46"/>
            <p:cNvSpPr/>
            <p:nvPr/>
          </p:nvSpPr>
          <p:spPr>
            <a:xfrm>
              <a:off x="1803650" y="4650275"/>
              <a:ext cx="4925" cy="3000"/>
            </a:xfrm>
            <a:custGeom>
              <a:avLst/>
              <a:gdLst/>
              <a:ahLst/>
              <a:cxnLst/>
              <a:rect l="l" t="t" r="r" b="b"/>
              <a:pathLst>
                <a:path w="197" h="120" extrusionOk="0">
                  <a:moveTo>
                    <a:pt x="0" y="0"/>
                  </a:moveTo>
                  <a:lnTo>
                    <a:pt x="160" y="120"/>
                  </a:lnTo>
                  <a:lnTo>
                    <a:pt x="19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46"/>
            <p:cNvSpPr/>
            <p:nvPr/>
          </p:nvSpPr>
          <p:spPr>
            <a:xfrm>
              <a:off x="1800125" y="4656150"/>
              <a:ext cx="4950" cy="3025"/>
            </a:xfrm>
            <a:custGeom>
              <a:avLst/>
              <a:gdLst/>
              <a:ahLst/>
              <a:cxnLst/>
              <a:rect l="l" t="t" r="r" b="b"/>
              <a:pathLst>
                <a:path w="198" h="121" extrusionOk="0">
                  <a:moveTo>
                    <a:pt x="1" y="1"/>
                  </a:moveTo>
                  <a:lnTo>
                    <a:pt x="159" y="120"/>
                  </a:lnTo>
                  <a:lnTo>
                    <a:pt x="198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46"/>
            <p:cNvSpPr/>
            <p:nvPr/>
          </p:nvSpPr>
          <p:spPr>
            <a:xfrm>
              <a:off x="1796700" y="4661150"/>
              <a:ext cx="4950" cy="2975"/>
            </a:xfrm>
            <a:custGeom>
              <a:avLst/>
              <a:gdLst/>
              <a:ahLst/>
              <a:cxnLst/>
              <a:rect l="l" t="t" r="r" b="b"/>
              <a:pathLst>
                <a:path w="198" h="119" extrusionOk="0">
                  <a:moveTo>
                    <a:pt x="1" y="1"/>
                  </a:moveTo>
                  <a:lnTo>
                    <a:pt x="159" y="119"/>
                  </a:lnTo>
                  <a:lnTo>
                    <a:pt x="198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46"/>
            <p:cNvSpPr/>
            <p:nvPr/>
          </p:nvSpPr>
          <p:spPr>
            <a:xfrm>
              <a:off x="1789175" y="4543375"/>
              <a:ext cx="52100" cy="136650"/>
            </a:xfrm>
            <a:custGeom>
              <a:avLst/>
              <a:gdLst/>
              <a:ahLst/>
              <a:cxnLst/>
              <a:rect l="l" t="t" r="r" b="b"/>
              <a:pathLst>
                <a:path w="2084" h="5466" extrusionOk="0">
                  <a:moveTo>
                    <a:pt x="1137" y="1"/>
                  </a:moveTo>
                  <a:lnTo>
                    <a:pt x="0" y="5465"/>
                  </a:lnTo>
                  <a:lnTo>
                    <a:pt x="2084" y="381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46"/>
            <p:cNvSpPr/>
            <p:nvPr/>
          </p:nvSpPr>
          <p:spPr>
            <a:xfrm>
              <a:off x="1873025" y="4511525"/>
              <a:ext cx="137000" cy="78125"/>
            </a:xfrm>
            <a:custGeom>
              <a:avLst/>
              <a:gdLst/>
              <a:ahLst/>
              <a:cxnLst/>
              <a:rect l="l" t="t" r="r" b="b"/>
              <a:pathLst>
                <a:path w="5480" h="3125" extrusionOk="0">
                  <a:moveTo>
                    <a:pt x="811" y="1"/>
                  </a:moveTo>
                  <a:lnTo>
                    <a:pt x="1" y="2012"/>
                  </a:lnTo>
                  <a:lnTo>
                    <a:pt x="5480" y="3125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46"/>
            <p:cNvSpPr/>
            <p:nvPr/>
          </p:nvSpPr>
          <p:spPr>
            <a:xfrm>
              <a:off x="1871875" y="4510275"/>
              <a:ext cx="142150" cy="81025"/>
            </a:xfrm>
            <a:custGeom>
              <a:avLst/>
              <a:gdLst/>
              <a:ahLst/>
              <a:cxnLst/>
              <a:rect l="l" t="t" r="r" b="b"/>
              <a:pathLst>
                <a:path w="5686" h="3241" extrusionOk="0">
                  <a:moveTo>
                    <a:pt x="871" y="101"/>
                  </a:moveTo>
                  <a:lnTo>
                    <a:pt x="5366" y="3109"/>
                  </a:lnTo>
                  <a:lnTo>
                    <a:pt x="92" y="2036"/>
                  </a:lnTo>
                  <a:lnTo>
                    <a:pt x="871" y="101"/>
                  </a:lnTo>
                  <a:close/>
                  <a:moveTo>
                    <a:pt x="840" y="1"/>
                  </a:moveTo>
                  <a:lnTo>
                    <a:pt x="16" y="2049"/>
                  </a:lnTo>
                  <a:lnTo>
                    <a:pt x="0" y="2086"/>
                  </a:lnTo>
                  <a:lnTo>
                    <a:pt x="5685" y="3241"/>
                  </a:lnTo>
                  <a:lnTo>
                    <a:pt x="5685" y="3241"/>
                  </a:lnTo>
                  <a:lnTo>
                    <a:pt x="874" y="23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46"/>
            <p:cNvSpPr/>
            <p:nvPr/>
          </p:nvSpPr>
          <p:spPr>
            <a:xfrm>
              <a:off x="1881900" y="4536475"/>
              <a:ext cx="128450" cy="53950"/>
            </a:xfrm>
            <a:custGeom>
              <a:avLst/>
              <a:gdLst/>
              <a:ahLst/>
              <a:cxnLst/>
              <a:rect l="l" t="t" r="r" b="b"/>
              <a:pathLst>
                <a:path w="5138" h="2158" extrusionOk="0">
                  <a:moveTo>
                    <a:pt x="27" y="1"/>
                  </a:moveTo>
                  <a:lnTo>
                    <a:pt x="1" y="62"/>
                  </a:lnTo>
                  <a:lnTo>
                    <a:pt x="5112" y="2157"/>
                  </a:lnTo>
                  <a:lnTo>
                    <a:pt x="5138" y="209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46"/>
            <p:cNvSpPr/>
            <p:nvPr/>
          </p:nvSpPr>
          <p:spPr>
            <a:xfrm>
              <a:off x="1892950" y="4514675"/>
              <a:ext cx="6875" cy="14650"/>
            </a:xfrm>
            <a:custGeom>
              <a:avLst/>
              <a:gdLst/>
              <a:ahLst/>
              <a:cxnLst/>
              <a:rect l="l" t="t" r="r" b="b"/>
              <a:pathLst>
                <a:path w="275" h="586" extrusionOk="0">
                  <a:moveTo>
                    <a:pt x="181" y="0"/>
                  </a:moveTo>
                  <a:lnTo>
                    <a:pt x="1" y="586"/>
                  </a:lnTo>
                  <a:lnTo>
                    <a:pt x="275" y="3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46"/>
            <p:cNvSpPr/>
            <p:nvPr/>
          </p:nvSpPr>
          <p:spPr>
            <a:xfrm>
              <a:off x="1899000" y="4518450"/>
              <a:ext cx="6925" cy="14675"/>
            </a:xfrm>
            <a:custGeom>
              <a:avLst/>
              <a:gdLst/>
              <a:ahLst/>
              <a:cxnLst/>
              <a:rect l="l" t="t" r="r" b="b"/>
              <a:pathLst>
                <a:path w="277" h="587" extrusionOk="0">
                  <a:moveTo>
                    <a:pt x="183" y="1"/>
                  </a:moveTo>
                  <a:lnTo>
                    <a:pt x="1" y="586"/>
                  </a:lnTo>
                  <a:lnTo>
                    <a:pt x="276" y="38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46"/>
            <p:cNvSpPr/>
            <p:nvPr/>
          </p:nvSpPr>
          <p:spPr>
            <a:xfrm>
              <a:off x="1904800" y="4522650"/>
              <a:ext cx="6900" cy="14675"/>
            </a:xfrm>
            <a:custGeom>
              <a:avLst/>
              <a:gdLst/>
              <a:ahLst/>
              <a:cxnLst/>
              <a:rect l="l" t="t" r="r" b="b"/>
              <a:pathLst>
                <a:path w="276" h="587" extrusionOk="0">
                  <a:moveTo>
                    <a:pt x="183" y="1"/>
                  </a:moveTo>
                  <a:lnTo>
                    <a:pt x="1" y="586"/>
                  </a:lnTo>
                  <a:lnTo>
                    <a:pt x="275" y="38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46"/>
            <p:cNvSpPr/>
            <p:nvPr/>
          </p:nvSpPr>
          <p:spPr>
            <a:xfrm>
              <a:off x="1912225" y="4526775"/>
              <a:ext cx="5600" cy="11425"/>
            </a:xfrm>
            <a:custGeom>
              <a:avLst/>
              <a:gdLst/>
              <a:ahLst/>
              <a:cxnLst/>
              <a:rect l="l" t="t" r="r" b="b"/>
              <a:pathLst>
                <a:path w="224" h="457" extrusionOk="0">
                  <a:moveTo>
                    <a:pt x="130" y="0"/>
                  </a:moveTo>
                  <a:lnTo>
                    <a:pt x="1" y="457"/>
                  </a:lnTo>
                  <a:lnTo>
                    <a:pt x="1" y="457"/>
                  </a:lnTo>
                  <a:lnTo>
                    <a:pt x="223" y="3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46"/>
            <p:cNvSpPr/>
            <p:nvPr/>
          </p:nvSpPr>
          <p:spPr>
            <a:xfrm>
              <a:off x="1919700" y="45313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77" y="0"/>
                  </a:moveTo>
                  <a:lnTo>
                    <a:pt x="0" y="328"/>
                  </a:lnTo>
                  <a:lnTo>
                    <a:pt x="171" y="3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46"/>
            <p:cNvSpPr/>
            <p:nvPr/>
          </p:nvSpPr>
          <p:spPr>
            <a:xfrm>
              <a:off x="1925125" y="4534825"/>
              <a:ext cx="4300" cy="8175"/>
            </a:xfrm>
            <a:custGeom>
              <a:avLst/>
              <a:gdLst/>
              <a:ahLst/>
              <a:cxnLst/>
              <a:rect l="l" t="t" r="r" b="b"/>
              <a:pathLst>
                <a:path w="172" h="327" extrusionOk="0">
                  <a:moveTo>
                    <a:pt x="78" y="1"/>
                  </a:moveTo>
                  <a:lnTo>
                    <a:pt x="1" y="327"/>
                  </a:lnTo>
                  <a:lnTo>
                    <a:pt x="172" y="3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46"/>
            <p:cNvSpPr/>
            <p:nvPr/>
          </p:nvSpPr>
          <p:spPr>
            <a:xfrm>
              <a:off x="1929925" y="4538100"/>
              <a:ext cx="4300" cy="8175"/>
            </a:xfrm>
            <a:custGeom>
              <a:avLst/>
              <a:gdLst/>
              <a:ahLst/>
              <a:cxnLst/>
              <a:rect l="l" t="t" r="r" b="b"/>
              <a:pathLst>
                <a:path w="172" h="327" extrusionOk="0">
                  <a:moveTo>
                    <a:pt x="78" y="0"/>
                  </a:moveTo>
                  <a:lnTo>
                    <a:pt x="1" y="326"/>
                  </a:lnTo>
                  <a:lnTo>
                    <a:pt x="172" y="3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46"/>
            <p:cNvSpPr/>
            <p:nvPr/>
          </p:nvSpPr>
          <p:spPr>
            <a:xfrm>
              <a:off x="1935775" y="4542325"/>
              <a:ext cx="4300" cy="8175"/>
            </a:xfrm>
            <a:custGeom>
              <a:avLst/>
              <a:gdLst/>
              <a:ahLst/>
              <a:cxnLst/>
              <a:rect l="l" t="t" r="r" b="b"/>
              <a:pathLst>
                <a:path w="172" h="327" extrusionOk="0">
                  <a:moveTo>
                    <a:pt x="78" y="1"/>
                  </a:moveTo>
                  <a:lnTo>
                    <a:pt x="1" y="327"/>
                  </a:lnTo>
                  <a:lnTo>
                    <a:pt x="1" y="327"/>
                  </a:lnTo>
                  <a:lnTo>
                    <a:pt x="171" y="38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46"/>
            <p:cNvSpPr/>
            <p:nvPr/>
          </p:nvSpPr>
          <p:spPr>
            <a:xfrm>
              <a:off x="1941425" y="4545850"/>
              <a:ext cx="4300" cy="8200"/>
            </a:xfrm>
            <a:custGeom>
              <a:avLst/>
              <a:gdLst/>
              <a:ahLst/>
              <a:cxnLst/>
              <a:rect l="l" t="t" r="r" b="b"/>
              <a:pathLst>
                <a:path w="172" h="328" extrusionOk="0">
                  <a:moveTo>
                    <a:pt x="78" y="0"/>
                  </a:moveTo>
                  <a:lnTo>
                    <a:pt x="0" y="328"/>
                  </a:lnTo>
                  <a:lnTo>
                    <a:pt x="0" y="328"/>
                  </a:lnTo>
                  <a:lnTo>
                    <a:pt x="171" y="3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46"/>
            <p:cNvSpPr/>
            <p:nvPr/>
          </p:nvSpPr>
          <p:spPr>
            <a:xfrm>
              <a:off x="1948275" y="4549925"/>
              <a:ext cx="4250" cy="8200"/>
            </a:xfrm>
            <a:custGeom>
              <a:avLst/>
              <a:gdLst/>
              <a:ahLst/>
              <a:cxnLst/>
              <a:rect l="l" t="t" r="r" b="b"/>
              <a:pathLst>
                <a:path w="170" h="328" extrusionOk="0">
                  <a:moveTo>
                    <a:pt x="78" y="0"/>
                  </a:moveTo>
                  <a:lnTo>
                    <a:pt x="1" y="327"/>
                  </a:lnTo>
                  <a:lnTo>
                    <a:pt x="17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46"/>
            <p:cNvSpPr/>
            <p:nvPr/>
          </p:nvSpPr>
          <p:spPr>
            <a:xfrm>
              <a:off x="1953275" y="4553825"/>
              <a:ext cx="4300" cy="8200"/>
            </a:xfrm>
            <a:custGeom>
              <a:avLst/>
              <a:gdLst/>
              <a:ahLst/>
              <a:cxnLst/>
              <a:rect l="l" t="t" r="r" b="b"/>
              <a:pathLst>
                <a:path w="172" h="328" extrusionOk="0">
                  <a:moveTo>
                    <a:pt x="78" y="0"/>
                  </a:moveTo>
                  <a:lnTo>
                    <a:pt x="1" y="328"/>
                  </a:lnTo>
                  <a:lnTo>
                    <a:pt x="171" y="3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46"/>
            <p:cNvSpPr/>
            <p:nvPr/>
          </p:nvSpPr>
          <p:spPr>
            <a:xfrm>
              <a:off x="1959400" y="4557050"/>
              <a:ext cx="3025" cy="4950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26" y="0"/>
                  </a:moveTo>
                  <a:lnTo>
                    <a:pt x="1" y="197"/>
                  </a:lnTo>
                  <a:lnTo>
                    <a:pt x="120" y="3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46"/>
            <p:cNvSpPr/>
            <p:nvPr/>
          </p:nvSpPr>
          <p:spPr>
            <a:xfrm>
              <a:off x="1965525" y="4560600"/>
              <a:ext cx="2975" cy="4950"/>
            </a:xfrm>
            <a:custGeom>
              <a:avLst/>
              <a:gdLst/>
              <a:ahLst/>
              <a:cxnLst/>
              <a:rect l="l" t="t" r="r" b="b"/>
              <a:pathLst>
                <a:path w="119" h="198" extrusionOk="0">
                  <a:moveTo>
                    <a:pt x="27" y="0"/>
                  </a:moveTo>
                  <a:lnTo>
                    <a:pt x="1" y="197"/>
                  </a:lnTo>
                  <a:lnTo>
                    <a:pt x="119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46"/>
            <p:cNvSpPr/>
            <p:nvPr/>
          </p:nvSpPr>
          <p:spPr>
            <a:xfrm>
              <a:off x="1969850" y="4564475"/>
              <a:ext cx="3000" cy="4950"/>
            </a:xfrm>
            <a:custGeom>
              <a:avLst/>
              <a:gdLst/>
              <a:ahLst/>
              <a:cxnLst/>
              <a:rect l="l" t="t" r="r" b="b"/>
              <a:pathLst>
                <a:path w="120" h="198" extrusionOk="0">
                  <a:moveTo>
                    <a:pt x="26" y="0"/>
                  </a:moveTo>
                  <a:lnTo>
                    <a:pt x="0" y="197"/>
                  </a:lnTo>
                  <a:lnTo>
                    <a:pt x="120" y="3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46"/>
            <p:cNvSpPr/>
            <p:nvPr/>
          </p:nvSpPr>
          <p:spPr>
            <a:xfrm>
              <a:off x="1975375" y="4567125"/>
              <a:ext cx="2975" cy="4950"/>
            </a:xfrm>
            <a:custGeom>
              <a:avLst/>
              <a:gdLst/>
              <a:ahLst/>
              <a:cxnLst/>
              <a:rect l="l" t="t" r="r" b="b"/>
              <a:pathLst>
                <a:path w="119" h="198" extrusionOk="0">
                  <a:moveTo>
                    <a:pt x="26" y="1"/>
                  </a:moveTo>
                  <a:lnTo>
                    <a:pt x="0" y="197"/>
                  </a:lnTo>
                  <a:lnTo>
                    <a:pt x="118" y="3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46"/>
            <p:cNvSpPr/>
            <p:nvPr/>
          </p:nvSpPr>
          <p:spPr>
            <a:xfrm>
              <a:off x="1979575" y="4570225"/>
              <a:ext cx="2950" cy="4950"/>
            </a:xfrm>
            <a:custGeom>
              <a:avLst/>
              <a:gdLst/>
              <a:ahLst/>
              <a:cxnLst/>
              <a:rect l="l" t="t" r="r" b="b"/>
              <a:pathLst>
                <a:path w="118" h="198" extrusionOk="0">
                  <a:moveTo>
                    <a:pt x="24" y="1"/>
                  </a:moveTo>
                  <a:lnTo>
                    <a:pt x="0" y="198"/>
                  </a:lnTo>
                  <a:lnTo>
                    <a:pt x="118" y="38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46"/>
            <p:cNvSpPr/>
            <p:nvPr/>
          </p:nvSpPr>
          <p:spPr>
            <a:xfrm>
              <a:off x="1985400" y="4573775"/>
              <a:ext cx="3025" cy="4950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27" y="1"/>
                  </a:moveTo>
                  <a:lnTo>
                    <a:pt x="1" y="198"/>
                  </a:lnTo>
                  <a:lnTo>
                    <a:pt x="1" y="198"/>
                  </a:lnTo>
                  <a:lnTo>
                    <a:pt x="120" y="3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46"/>
            <p:cNvSpPr/>
            <p:nvPr/>
          </p:nvSpPr>
          <p:spPr>
            <a:xfrm>
              <a:off x="1990400" y="4577200"/>
              <a:ext cx="2975" cy="4950"/>
            </a:xfrm>
            <a:custGeom>
              <a:avLst/>
              <a:gdLst/>
              <a:ahLst/>
              <a:cxnLst/>
              <a:rect l="l" t="t" r="r" b="b"/>
              <a:pathLst>
                <a:path w="119" h="198" extrusionOk="0">
                  <a:moveTo>
                    <a:pt x="27" y="1"/>
                  </a:moveTo>
                  <a:lnTo>
                    <a:pt x="1" y="198"/>
                  </a:lnTo>
                  <a:lnTo>
                    <a:pt x="119" y="38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46"/>
            <p:cNvSpPr/>
            <p:nvPr/>
          </p:nvSpPr>
          <p:spPr>
            <a:xfrm>
              <a:off x="1873000" y="4537425"/>
              <a:ext cx="136625" cy="52100"/>
            </a:xfrm>
            <a:custGeom>
              <a:avLst/>
              <a:gdLst/>
              <a:ahLst/>
              <a:cxnLst/>
              <a:rect l="l" t="t" r="r" b="b"/>
              <a:pathLst>
                <a:path w="5465" h="2084" extrusionOk="0">
                  <a:moveTo>
                    <a:pt x="381" y="0"/>
                  </a:moveTo>
                  <a:lnTo>
                    <a:pt x="0" y="945"/>
                  </a:lnTo>
                  <a:lnTo>
                    <a:pt x="5465" y="208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46"/>
            <p:cNvSpPr/>
            <p:nvPr/>
          </p:nvSpPr>
          <p:spPr>
            <a:xfrm>
              <a:off x="1696275" y="4461900"/>
              <a:ext cx="136625" cy="52100"/>
            </a:xfrm>
            <a:custGeom>
              <a:avLst/>
              <a:gdLst/>
              <a:ahLst/>
              <a:cxnLst/>
              <a:rect l="l" t="t" r="r" b="b"/>
              <a:pathLst>
                <a:path w="5465" h="2084" extrusionOk="0">
                  <a:moveTo>
                    <a:pt x="0" y="0"/>
                  </a:moveTo>
                  <a:lnTo>
                    <a:pt x="5084" y="2084"/>
                  </a:lnTo>
                  <a:lnTo>
                    <a:pt x="5464" y="1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46"/>
            <p:cNvSpPr/>
            <p:nvPr/>
          </p:nvSpPr>
          <p:spPr>
            <a:xfrm>
              <a:off x="1857025" y="4406525"/>
              <a:ext cx="117650" cy="115150"/>
            </a:xfrm>
            <a:custGeom>
              <a:avLst/>
              <a:gdLst/>
              <a:ahLst/>
              <a:cxnLst/>
              <a:rect l="l" t="t" r="r" b="b"/>
              <a:pathLst>
                <a:path w="4706" h="4606" extrusionOk="0">
                  <a:moveTo>
                    <a:pt x="4705" y="1"/>
                  </a:moveTo>
                  <a:lnTo>
                    <a:pt x="1" y="3073"/>
                  </a:lnTo>
                  <a:lnTo>
                    <a:pt x="1534" y="4605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46"/>
            <p:cNvSpPr/>
            <p:nvPr/>
          </p:nvSpPr>
          <p:spPr>
            <a:xfrm>
              <a:off x="1855725" y="4403500"/>
              <a:ext cx="122000" cy="119450"/>
            </a:xfrm>
            <a:custGeom>
              <a:avLst/>
              <a:gdLst/>
              <a:ahLst/>
              <a:cxnLst/>
              <a:rect l="l" t="t" r="r" b="b"/>
              <a:pathLst>
                <a:path w="4880" h="4778" extrusionOk="0">
                  <a:moveTo>
                    <a:pt x="4633" y="241"/>
                  </a:moveTo>
                  <a:lnTo>
                    <a:pt x="1582" y="4673"/>
                  </a:lnTo>
                  <a:lnTo>
                    <a:pt x="106" y="3199"/>
                  </a:lnTo>
                  <a:lnTo>
                    <a:pt x="4633" y="241"/>
                  </a:lnTo>
                  <a:close/>
                  <a:moveTo>
                    <a:pt x="4880" y="1"/>
                  </a:moveTo>
                  <a:lnTo>
                    <a:pt x="1" y="3188"/>
                  </a:lnTo>
                  <a:lnTo>
                    <a:pt x="1562" y="4749"/>
                  </a:lnTo>
                  <a:lnTo>
                    <a:pt x="1591" y="4778"/>
                  </a:lnTo>
                  <a:lnTo>
                    <a:pt x="4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46"/>
            <p:cNvSpPr/>
            <p:nvPr/>
          </p:nvSpPr>
          <p:spPr>
            <a:xfrm>
              <a:off x="1875725" y="4406075"/>
              <a:ext cx="99425" cy="98300"/>
            </a:xfrm>
            <a:custGeom>
              <a:avLst/>
              <a:gdLst/>
              <a:ahLst/>
              <a:cxnLst/>
              <a:rect l="l" t="t" r="r" b="b"/>
              <a:pathLst>
                <a:path w="3977" h="3932" extrusionOk="0">
                  <a:moveTo>
                    <a:pt x="3930" y="1"/>
                  </a:moveTo>
                  <a:lnTo>
                    <a:pt x="1" y="3883"/>
                  </a:lnTo>
                  <a:lnTo>
                    <a:pt x="48" y="3931"/>
                  </a:lnTo>
                  <a:lnTo>
                    <a:pt x="3977" y="49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46"/>
            <p:cNvSpPr/>
            <p:nvPr/>
          </p:nvSpPr>
          <p:spPr>
            <a:xfrm>
              <a:off x="1861575" y="4478900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72" y="1"/>
                  </a:moveTo>
                  <a:lnTo>
                    <a:pt x="1" y="72"/>
                  </a:lnTo>
                  <a:lnTo>
                    <a:pt x="469" y="468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46"/>
            <p:cNvSpPr/>
            <p:nvPr/>
          </p:nvSpPr>
          <p:spPr>
            <a:xfrm>
              <a:off x="1867425" y="4474800"/>
              <a:ext cx="11725" cy="11700"/>
            </a:xfrm>
            <a:custGeom>
              <a:avLst/>
              <a:gdLst/>
              <a:ahLst/>
              <a:cxnLst/>
              <a:rect l="l" t="t" r="r" b="b"/>
              <a:pathLst>
                <a:path w="469" h="468" extrusionOk="0">
                  <a:moveTo>
                    <a:pt x="72" y="0"/>
                  </a:moveTo>
                  <a:lnTo>
                    <a:pt x="1" y="7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46"/>
            <p:cNvSpPr/>
            <p:nvPr/>
          </p:nvSpPr>
          <p:spPr>
            <a:xfrm>
              <a:off x="1873600" y="447112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71" y="0"/>
                  </a:moveTo>
                  <a:lnTo>
                    <a:pt x="0" y="70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46"/>
            <p:cNvSpPr/>
            <p:nvPr/>
          </p:nvSpPr>
          <p:spPr>
            <a:xfrm>
              <a:off x="1879775" y="4467100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71" y="0"/>
                  </a:moveTo>
                  <a:lnTo>
                    <a:pt x="0" y="71"/>
                  </a:lnTo>
                  <a:lnTo>
                    <a:pt x="370" y="37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46"/>
            <p:cNvSpPr/>
            <p:nvPr/>
          </p:nvSpPr>
          <p:spPr>
            <a:xfrm>
              <a:off x="1886425" y="4463225"/>
              <a:ext cx="6750" cy="6800"/>
            </a:xfrm>
            <a:custGeom>
              <a:avLst/>
              <a:gdLst/>
              <a:ahLst/>
              <a:cxnLst/>
              <a:rect l="l" t="t" r="r" b="b"/>
              <a:pathLst>
                <a:path w="270" h="272" extrusionOk="0">
                  <a:moveTo>
                    <a:pt x="71" y="0"/>
                  </a:moveTo>
                  <a:lnTo>
                    <a:pt x="0" y="71"/>
                  </a:lnTo>
                  <a:lnTo>
                    <a:pt x="270" y="2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46"/>
            <p:cNvSpPr/>
            <p:nvPr/>
          </p:nvSpPr>
          <p:spPr>
            <a:xfrm>
              <a:off x="1891700" y="4459600"/>
              <a:ext cx="6800" cy="6750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72" y="0"/>
                  </a:moveTo>
                  <a:lnTo>
                    <a:pt x="1" y="70"/>
                  </a:lnTo>
                  <a:lnTo>
                    <a:pt x="272" y="270"/>
                  </a:lnTo>
                  <a:lnTo>
                    <a:pt x="272" y="27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46"/>
            <p:cNvSpPr/>
            <p:nvPr/>
          </p:nvSpPr>
          <p:spPr>
            <a:xfrm>
              <a:off x="1896625" y="4456450"/>
              <a:ext cx="6750" cy="6750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70" y="0"/>
                  </a:moveTo>
                  <a:lnTo>
                    <a:pt x="0" y="70"/>
                  </a:lnTo>
                  <a:lnTo>
                    <a:pt x="270" y="270"/>
                  </a:lnTo>
                  <a:lnTo>
                    <a:pt x="270" y="2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46"/>
            <p:cNvSpPr/>
            <p:nvPr/>
          </p:nvSpPr>
          <p:spPr>
            <a:xfrm>
              <a:off x="1902800" y="4452750"/>
              <a:ext cx="6750" cy="6750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71" y="0"/>
                  </a:moveTo>
                  <a:lnTo>
                    <a:pt x="0" y="69"/>
                  </a:lnTo>
                  <a:lnTo>
                    <a:pt x="270" y="269"/>
                  </a:lnTo>
                  <a:lnTo>
                    <a:pt x="270" y="2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46"/>
            <p:cNvSpPr/>
            <p:nvPr/>
          </p:nvSpPr>
          <p:spPr>
            <a:xfrm>
              <a:off x="1908225" y="4448900"/>
              <a:ext cx="6800" cy="6775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72" y="1"/>
                  </a:moveTo>
                  <a:lnTo>
                    <a:pt x="1" y="72"/>
                  </a:lnTo>
                  <a:lnTo>
                    <a:pt x="272" y="27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46"/>
            <p:cNvSpPr/>
            <p:nvPr/>
          </p:nvSpPr>
          <p:spPr>
            <a:xfrm>
              <a:off x="1914700" y="4444225"/>
              <a:ext cx="6750" cy="6775"/>
            </a:xfrm>
            <a:custGeom>
              <a:avLst/>
              <a:gdLst/>
              <a:ahLst/>
              <a:cxnLst/>
              <a:rect l="l" t="t" r="r" b="b"/>
              <a:pathLst>
                <a:path w="270" h="271" extrusionOk="0">
                  <a:moveTo>
                    <a:pt x="71" y="1"/>
                  </a:moveTo>
                  <a:lnTo>
                    <a:pt x="0" y="72"/>
                  </a:lnTo>
                  <a:lnTo>
                    <a:pt x="269" y="27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46"/>
            <p:cNvSpPr/>
            <p:nvPr/>
          </p:nvSpPr>
          <p:spPr>
            <a:xfrm>
              <a:off x="1920250" y="4441125"/>
              <a:ext cx="6750" cy="6800"/>
            </a:xfrm>
            <a:custGeom>
              <a:avLst/>
              <a:gdLst/>
              <a:ahLst/>
              <a:cxnLst/>
              <a:rect l="l" t="t" r="r" b="b"/>
              <a:pathLst>
                <a:path w="270" h="272" extrusionOk="0">
                  <a:moveTo>
                    <a:pt x="72" y="1"/>
                  </a:moveTo>
                  <a:lnTo>
                    <a:pt x="1" y="71"/>
                  </a:lnTo>
                  <a:lnTo>
                    <a:pt x="270" y="27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46"/>
            <p:cNvSpPr/>
            <p:nvPr/>
          </p:nvSpPr>
          <p:spPr>
            <a:xfrm>
              <a:off x="1925100" y="443795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71" y="0"/>
                  </a:moveTo>
                  <a:lnTo>
                    <a:pt x="0" y="71"/>
                  </a:lnTo>
                  <a:lnTo>
                    <a:pt x="171" y="1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46"/>
            <p:cNvSpPr/>
            <p:nvPr/>
          </p:nvSpPr>
          <p:spPr>
            <a:xfrm>
              <a:off x="1930725" y="443370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72" y="1"/>
                  </a:moveTo>
                  <a:lnTo>
                    <a:pt x="1" y="72"/>
                  </a:lnTo>
                  <a:lnTo>
                    <a:pt x="172" y="17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46"/>
            <p:cNvSpPr/>
            <p:nvPr/>
          </p:nvSpPr>
          <p:spPr>
            <a:xfrm>
              <a:off x="1936025" y="443125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71" y="0"/>
                  </a:moveTo>
                  <a:lnTo>
                    <a:pt x="0" y="71"/>
                  </a:lnTo>
                  <a:lnTo>
                    <a:pt x="171" y="1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46"/>
            <p:cNvSpPr/>
            <p:nvPr/>
          </p:nvSpPr>
          <p:spPr>
            <a:xfrm>
              <a:off x="1940625" y="4427225"/>
              <a:ext cx="4325" cy="4300"/>
            </a:xfrm>
            <a:custGeom>
              <a:avLst/>
              <a:gdLst/>
              <a:ahLst/>
              <a:cxnLst/>
              <a:rect l="l" t="t" r="r" b="b"/>
              <a:pathLst>
                <a:path w="173" h="172" extrusionOk="0">
                  <a:moveTo>
                    <a:pt x="71" y="0"/>
                  </a:moveTo>
                  <a:lnTo>
                    <a:pt x="0" y="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46"/>
            <p:cNvSpPr/>
            <p:nvPr/>
          </p:nvSpPr>
          <p:spPr>
            <a:xfrm>
              <a:off x="1945125" y="442460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72" y="0"/>
                  </a:moveTo>
                  <a:lnTo>
                    <a:pt x="1" y="71"/>
                  </a:lnTo>
                  <a:lnTo>
                    <a:pt x="172" y="171"/>
                  </a:lnTo>
                  <a:lnTo>
                    <a:pt x="172" y="17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46"/>
            <p:cNvSpPr/>
            <p:nvPr/>
          </p:nvSpPr>
          <p:spPr>
            <a:xfrm>
              <a:off x="1950650" y="4420550"/>
              <a:ext cx="4350" cy="4300"/>
            </a:xfrm>
            <a:custGeom>
              <a:avLst/>
              <a:gdLst/>
              <a:ahLst/>
              <a:cxnLst/>
              <a:rect l="l" t="t" r="r" b="b"/>
              <a:pathLst>
                <a:path w="174" h="172" extrusionOk="0">
                  <a:moveTo>
                    <a:pt x="72" y="1"/>
                  </a:moveTo>
                  <a:lnTo>
                    <a:pt x="1" y="72"/>
                  </a:lnTo>
                  <a:lnTo>
                    <a:pt x="173" y="172"/>
                  </a:lnTo>
                  <a:lnTo>
                    <a:pt x="173" y="172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46"/>
            <p:cNvSpPr/>
            <p:nvPr/>
          </p:nvSpPr>
          <p:spPr>
            <a:xfrm>
              <a:off x="1955775" y="44173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71" y="1"/>
                  </a:moveTo>
                  <a:lnTo>
                    <a:pt x="1" y="72"/>
                  </a:lnTo>
                  <a:lnTo>
                    <a:pt x="171" y="172"/>
                  </a:lnTo>
                  <a:lnTo>
                    <a:pt x="171" y="17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46"/>
            <p:cNvSpPr/>
            <p:nvPr/>
          </p:nvSpPr>
          <p:spPr>
            <a:xfrm>
              <a:off x="1877100" y="4406800"/>
              <a:ext cx="97775" cy="114600"/>
            </a:xfrm>
            <a:custGeom>
              <a:avLst/>
              <a:gdLst/>
              <a:ahLst/>
              <a:cxnLst/>
              <a:rect l="l" t="t" r="r" b="b"/>
              <a:pathLst>
                <a:path w="3911" h="4584" extrusionOk="0">
                  <a:moveTo>
                    <a:pt x="3910" y="1"/>
                  </a:moveTo>
                  <a:lnTo>
                    <a:pt x="1" y="3862"/>
                  </a:lnTo>
                  <a:lnTo>
                    <a:pt x="722" y="4583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46"/>
            <p:cNvSpPr/>
            <p:nvPr/>
          </p:nvSpPr>
          <p:spPr>
            <a:xfrm>
              <a:off x="1733475" y="4405275"/>
              <a:ext cx="115150" cy="117600"/>
            </a:xfrm>
            <a:custGeom>
              <a:avLst/>
              <a:gdLst/>
              <a:ahLst/>
              <a:cxnLst/>
              <a:rect l="l" t="t" r="r" b="b"/>
              <a:pathLst>
                <a:path w="4606" h="4704" extrusionOk="0">
                  <a:moveTo>
                    <a:pt x="1" y="1"/>
                  </a:moveTo>
                  <a:lnTo>
                    <a:pt x="3073" y="4704"/>
                  </a:lnTo>
                  <a:lnTo>
                    <a:pt x="4606" y="3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46"/>
            <p:cNvSpPr/>
            <p:nvPr/>
          </p:nvSpPr>
          <p:spPr>
            <a:xfrm>
              <a:off x="1730450" y="4402225"/>
              <a:ext cx="119475" cy="121975"/>
            </a:xfrm>
            <a:custGeom>
              <a:avLst/>
              <a:gdLst/>
              <a:ahLst/>
              <a:cxnLst/>
              <a:rect l="l" t="t" r="r" b="b"/>
              <a:pathLst>
                <a:path w="4779" h="4879" extrusionOk="0">
                  <a:moveTo>
                    <a:pt x="241" y="245"/>
                  </a:moveTo>
                  <a:lnTo>
                    <a:pt x="4675" y="3298"/>
                  </a:lnTo>
                  <a:lnTo>
                    <a:pt x="3199" y="4773"/>
                  </a:lnTo>
                  <a:lnTo>
                    <a:pt x="241" y="245"/>
                  </a:lnTo>
                  <a:close/>
                  <a:moveTo>
                    <a:pt x="1" y="0"/>
                  </a:moveTo>
                  <a:lnTo>
                    <a:pt x="3189" y="4879"/>
                  </a:lnTo>
                  <a:lnTo>
                    <a:pt x="4749" y="3318"/>
                  </a:lnTo>
                  <a:lnTo>
                    <a:pt x="4778" y="3289"/>
                  </a:lnTo>
                  <a:lnTo>
                    <a:pt x="141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46"/>
            <p:cNvSpPr/>
            <p:nvPr/>
          </p:nvSpPr>
          <p:spPr>
            <a:xfrm>
              <a:off x="1732925" y="4404625"/>
              <a:ext cx="98250" cy="99425"/>
            </a:xfrm>
            <a:custGeom>
              <a:avLst/>
              <a:gdLst/>
              <a:ahLst/>
              <a:cxnLst/>
              <a:rect l="l" t="t" r="r" b="b"/>
              <a:pathLst>
                <a:path w="3930" h="3977" extrusionOk="0">
                  <a:moveTo>
                    <a:pt x="47" y="1"/>
                  </a:moveTo>
                  <a:lnTo>
                    <a:pt x="0" y="46"/>
                  </a:lnTo>
                  <a:lnTo>
                    <a:pt x="3881" y="3977"/>
                  </a:lnTo>
                  <a:lnTo>
                    <a:pt x="3929" y="393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46"/>
            <p:cNvSpPr/>
            <p:nvPr/>
          </p:nvSpPr>
          <p:spPr>
            <a:xfrm>
              <a:off x="1805850" y="4506650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469" y="0"/>
                  </a:moveTo>
                  <a:lnTo>
                    <a:pt x="1" y="397"/>
                  </a:lnTo>
                  <a:lnTo>
                    <a:pt x="72" y="46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46"/>
            <p:cNvSpPr/>
            <p:nvPr/>
          </p:nvSpPr>
          <p:spPr>
            <a:xfrm>
              <a:off x="1801750" y="4500750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468" y="1"/>
                  </a:moveTo>
                  <a:lnTo>
                    <a:pt x="0" y="399"/>
                  </a:lnTo>
                  <a:lnTo>
                    <a:pt x="71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46"/>
            <p:cNvSpPr/>
            <p:nvPr/>
          </p:nvSpPr>
          <p:spPr>
            <a:xfrm>
              <a:off x="1798075" y="449462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468" y="1"/>
                  </a:moveTo>
                  <a:lnTo>
                    <a:pt x="1" y="398"/>
                  </a:lnTo>
                  <a:lnTo>
                    <a:pt x="70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46"/>
            <p:cNvSpPr/>
            <p:nvPr/>
          </p:nvSpPr>
          <p:spPr>
            <a:xfrm>
              <a:off x="1794050" y="4490925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70" y="0"/>
                  </a:moveTo>
                  <a:lnTo>
                    <a:pt x="0" y="299"/>
                  </a:lnTo>
                  <a:lnTo>
                    <a:pt x="71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46"/>
            <p:cNvSpPr/>
            <p:nvPr/>
          </p:nvSpPr>
          <p:spPr>
            <a:xfrm>
              <a:off x="1790175" y="4486775"/>
              <a:ext cx="6800" cy="6750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271" y="0"/>
                  </a:moveTo>
                  <a:lnTo>
                    <a:pt x="0" y="199"/>
                  </a:lnTo>
                  <a:lnTo>
                    <a:pt x="71" y="27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46"/>
            <p:cNvSpPr/>
            <p:nvPr/>
          </p:nvSpPr>
          <p:spPr>
            <a:xfrm>
              <a:off x="1786550" y="4481450"/>
              <a:ext cx="6750" cy="6750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270" y="0"/>
                  </a:moveTo>
                  <a:lnTo>
                    <a:pt x="0" y="200"/>
                  </a:lnTo>
                  <a:lnTo>
                    <a:pt x="70" y="27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46"/>
            <p:cNvSpPr/>
            <p:nvPr/>
          </p:nvSpPr>
          <p:spPr>
            <a:xfrm>
              <a:off x="1783400" y="4476575"/>
              <a:ext cx="6750" cy="6750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270" y="0"/>
                  </a:moveTo>
                  <a:lnTo>
                    <a:pt x="1" y="199"/>
                  </a:lnTo>
                  <a:lnTo>
                    <a:pt x="70" y="27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46"/>
            <p:cNvSpPr/>
            <p:nvPr/>
          </p:nvSpPr>
          <p:spPr>
            <a:xfrm>
              <a:off x="1779700" y="4470350"/>
              <a:ext cx="6750" cy="6800"/>
            </a:xfrm>
            <a:custGeom>
              <a:avLst/>
              <a:gdLst/>
              <a:ahLst/>
              <a:cxnLst/>
              <a:rect l="l" t="t" r="r" b="b"/>
              <a:pathLst>
                <a:path w="270" h="272" extrusionOk="0">
                  <a:moveTo>
                    <a:pt x="269" y="1"/>
                  </a:moveTo>
                  <a:lnTo>
                    <a:pt x="0" y="201"/>
                  </a:lnTo>
                  <a:lnTo>
                    <a:pt x="69" y="27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46"/>
            <p:cNvSpPr/>
            <p:nvPr/>
          </p:nvSpPr>
          <p:spPr>
            <a:xfrm>
              <a:off x="1775850" y="4464925"/>
              <a:ext cx="6800" cy="6800"/>
            </a:xfrm>
            <a:custGeom>
              <a:avLst/>
              <a:gdLst/>
              <a:ahLst/>
              <a:cxnLst/>
              <a:rect l="l" t="t" r="r" b="b"/>
              <a:pathLst>
                <a:path w="272" h="272" extrusionOk="0">
                  <a:moveTo>
                    <a:pt x="272" y="0"/>
                  </a:moveTo>
                  <a:lnTo>
                    <a:pt x="1" y="200"/>
                  </a:lnTo>
                  <a:lnTo>
                    <a:pt x="72" y="271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46"/>
            <p:cNvSpPr/>
            <p:nvPr/>
          </p:nvSpPr>
          <p:spPr>
            <a:xfrm>
              <a:off x="1771175" y="4458475"/>
              <a:ext cx="6775" cy="6775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0" y="0"/>
                  </a:moveTo>
                  <a:lnTo>
                    <a:pt x="1" y="200"/>
                  </a:lnTo>
                  <a:lnTo>
                    <a:pt x="72" y="27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46"/>
            <p:cNvSpPr/>
            <p:nvPr/>
          </p:nvSpPr>
          <p:spPr>
            <a:xfrm>
              <a:off x="1768075" y="4452950"/>
              <a:ext cx="6800" cy="6750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272" y="0"/>
                  </a:moveTo>
                  <a:lnTo>
                    <a:pt x="1" y="198"/>
                  </a:lnTo>
                  <a:lnTo>
                    <a:pt x="72" y="26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46"/>
            <p:cNvSpPr/>
            <p:nvPr/>
          </p:nvSpPr>
          <p:spPr>
            <a:xfrm>
              <a:off x="1764854" y="445055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71" y="1"/>
                  </a:moveTo>
                  <a:lnTo>
                    <a:pt x="0" y="101"/>
                  </a:lnTo>
                  <a:lnTo>
                    <a:pt x="71" y="1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46"/>
            <p:cNvSpPr/>
            <p:nvPr/>
          </p:nvSpPr>
          <p:spPr>
            <a:xfrm>
              <a:off x="1760604" y="4444875"/>
              <a:ext cx="4300" cy="43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72" y="1"/>
                  </a:moveTo>
                  <a:lnTo>
                    <a:pt x="1" y="102"/>
                  </a:lnTo>
                  <a:lnTo>
                    <a:pt x="72" y="173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46"/>
            <p:cNvSpPr/>
            <p:nvPr/>
          </p:nvSpPr>
          <p:spPr>
            <a:xfrm>
              <a:off x="1758200" y="44396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71" y="1"/>
                  </a:moveTo>
                  <a:lnTo>
                    <a:pt x="0" y="101"/>
                  </a:lnTo>
                  <a:lnTo>
                    <a:pt x="71" y="1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46"/>
            <p:cNvSpPr/>
            <p:nvPr/>
          </p:nvSpPr>
          <p:spPr>
            <a:xfrm>
              <a:off x="1754175" y="443500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71" y="0"/>
                  </a:moveTo>
                  <a:lnTo>
                    <a:pt x="0" y="102"/>
                  </a:lnTo>
                  <a:lnTo>
                    <a:pt x="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46"/>
            <p:cNvSpPr/>
            <p:nvPr/>
          </p:nvSpPr>
          <p:spPr>
            <a:xfrm>
              <a:off x="1751550" y="44305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71" y="0"/>
                  </a:moveTo>
                  <a:lnTo>
                    <a:pt x="0" y="100"/>
                  </a:lnTo>
                  <a:lnTo>
                    <a:pt x="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46"/>
            <p:cNvSpPr/>
            <p:nvPr/>
          </p:nvSpPr>
          <p:spPr>
            <a:xfrm>
              <a:off x="1747525" y="442495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71" y="1"/>
                  </a:moveTo>
                  <a:lnTo>
                    <a:pt x="0" y="101"/>
                  </a:lnTo>
                  <a:lnTo>
                    <a:pt x="71" y="1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46"/>
            <p:cNvSpPr/>
            <p:nvPr/>
          </p:nvSpPr>
          <p:spPr>
            <a:xfrm>
              <a:off x="1744300" y="4419875"/>
              <a:ext cx="4275" cy="4300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171" y="1"/>
                  </a:moveTo>
                  <a:lnTo>
                    <a:pt x="0" y="101"/>
                  </a:lnTo>
                  <a:lnTo>
                    <a:pt x="71" y="171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46"/>
            <p:cNvSpPr/>
            <p:nvPr/>
          </p:nvSpPr>
          <p:spPr>
            <a:xfrm>
              <a:off x="1733475" y="4527725"/>
              <a:ext cx="117600" cy="115150"/>
            </a:xfrm>
            <a:custGeom>
              <a:avLst/>
              <a:gdLst/>
              <a:ahLst/>
              <a:cxnLst/>
              <a:rect l="l" t="t" r="r" b="b"/>
              <a:pathLst>
                <a:path w="4704" h="4606" extrusionOk="0">
                  <a:moveTo>
                    <a:pt x="3172" y="1"/>
                  </a:moveTo>
                  <a:lnTo>
                    <a:pt x="1" y="4606"/>
                  </a:lnTo>
                  <a:lnTo>
                    <a:pt x="4704" y="1533"/>
                  </a:lnTo>
                  <a:lnTo>
                    <a:pt x="3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46"/>
            <p:cNvSpPr/>
            <p:nvPr/>
          </p:nvSpPr>
          <p:spPr>
            <a:xfrm>
              <a:off x="1730425" y="4526450"/>
              <a:ext cx="122000" cy="119450"/>
            </a:xfrm>
            <a:custGeom>
              <a:avLst/>
              <a:gdLst/>
              <a:ahLst/>
              <a:cxnLst/>
              <a:rect l="l" t="t" r="r" b="b"/>
              <a:pathLst>
                <a:path w="4880" h="4778" extrusionOk="0">
                  <a:moveTo>
                    <a:pt x="3299" y="104"/>
                  </a:moveTo>
                  <a:lnTo>
                    <a:pt x="4774" y="1579"/>
                  </a:lnTo>
                  <a:lnTo>
                    <a:pt x="247" y="4536"/>
                  </a:lnTo>
                  <a:lnTo>
                    <a:pt x="247" y="4536"/>
                  </a:lnTo>
                  <a:lnTo>
                    <a:pt x="3299" y="104"/>
                  </a:lnTo>
                  <a:close/>
                  <a:moveTo>
                    <a:pt x="3289" y="0"/>
                  </a:moveTo>
                  <a:lnTo>
                    <a:pt x="0" y="4778"/>
                  </a:lnTo>
                  <a:lnTo>
                    <a:pt x="4879" y="1591"/>
                  </a:lnTo>
                  <a:lnTo>
                    <a:pt x="3318" y="28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46"/>
            <p:cNvSpPr/>
            <p:nvPr/>
          </p:nvSpPr>
          <p:spPr>
            <a:xfrm>
              <a:off x="1732825" y="4545400"/>
              <a:ext cx="99425" cy="98250"/>
            </a:xfrm>
            <a:custGeom>
              <a:avLst/>
              <a:gdLst/>
              <a:ahLst/>
              <a:cxnLst/>
              <a:rect l="l" t="t" r="r" b="b"/>
              <a:pathLst>
                <a:path w="3977" h="3930" extrusionOk="0">
                  <a:moveTo>
                    <a:pt x="3930" y="0"/>
                  </a:moveTo>
                  <a:lnTo>
                    <a:pt x="1" y="3883"/>
                  </a:lnTo>
                  <a:lnTo>
                    <a:pt x="48" y="3929"/>
                  </a:lnTo>
                  <a:lnTo>
                    <a:pt x="3977" y="47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46"/>
            <p:cNvSpPr/>
            <p:nvPr/>
          </p:nvSpPr>
          <p:spPr>
            <a:xfrm>
              <a:off x="1834850" y="455877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397" y="469"/>
                  </a:lnTo>
                  <a:lnTo>
                    <a:pt x="468" y="3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46"/>
            <p:cNvSpPr/>
            <p:nvPr/>
          </p:nvSpPr>
          <p:spPr>
            <a:xfrm>
              <a:off x="1828975" y="4562900"/>
              <a:ext cx="11700" cy="11725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0"/>
                  </a:moveTo>
                  <a:lnTo>
                    <a:pt x="397" y="468"/>
                  </a:lnTo>
                  <a:lnTo>
                    <a:pt x="468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46"/>
            <p:cNvSpPr/>
            <p:nvPr/>
          </p:nvSpPr>
          <p:spPr>
            <a:xfrm>
              <a:off x="1822825" y="4566575"/>
              <a:ext cx="11725" cy="11700"/>
            </a:xfrm>
            <a:custGeom>
              <a:avLst/>
              <a:gdLst/>
              <a:ahLst/>
              <a:cxnLst/>
              <a:rect l="l" t="t" r="r" b="b"/>
              <a:pathLst>
                <a:path w="469" h="468" extrusionOk="0">
                  <a:moveTo>
                    <a:pt x="1" y="0"/>
                  </a:moveTo>
                  <a:lnTo>
                    <a:pt x="398" y="468"/>
                  </a:lnTo>
                  <a:lnTo>
                    <a:pt x="469" y="3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46"/>
            <p:cNvSpPr/>
            <p:nvPr/>
          </p:nvSpPr>
          <p:spPr>
            <a:xfrm>
              <a:off x="1819125" y="4573050"/>
              <a:ext cx="9250" cy="9275"/>
            </a:xfrm>
            <a:custGeom>
              <a:avLst/>
              <a:gdLst/>
              <a:ahLst/>
              <a:cxnLst/>
              <a:rect l="l" t="t" r="r" b="b"/>
              <a:pathLst>
                <a:path w="370" h="371" extrusionOk="0">
                  <a:moveTo>
                    <a:pt x="1" y="1"/>
                  </a:moveTo>
                  <a:lnTo>
                    <a:pt x="299" y="370"/>
                  </a:lnTo>
                  <a:lnTo>
                    <a:pt x="370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46"/>
            <p:cNvSpPr/>
            <p:nvPr/>
          </p:nvSpPr>
          <p:spPr>
            <a:xfrm>
              <a:off x="1814925" y="4579400"/>
              <a:ext cx="6800" cy="6775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1" y="0"/>
                  </a:moveTo>
                  <a:lnTo>
                    <a:pt x="201" y="271"/>
                  </a:lnTo>
                  <a:lnTo>
                    <a:pt x="272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46"/>
            <p:cNvSpPr/>
            <p:nvPr/>
          </p:nvSpPr>
          <p:spPr>
            <a:xfrm>
              <a:off x="1809650" y="4583050"/>
              <a:ext cx="6750" cy="6775"/>
            </a:xfrm>
            <a:custGeom>
              <a:avLst/>
              <a:gdLst/>
              <a:ahLst/>
              <a:cxnLst/>
              <a:rect l="l" t="t" r="r" b="b"/>
              <a:pathLst>
                <a:path w="270" h="271" extrusionOk="0">
                  <a:moveTo>
                    <a:pt x="0" y="1"/>
                  </a:moveTo>
                  <a:lnTo>
                    <a:pt x="199" y="270"/>
                  </a:lnTo>
                  <a:lnTo>
                    <a:pt x="270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46"/>
            <p:cNvSpPr/>
            <p:nvPr/>
          </p:nvSpPr>
          <p:spPr>
            <a:xfrm>
              <a:off x="1804725" y="4586200"/>
              <a:ext cx="6800" cy="6750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1" y="1"/>
                  </a:moveTo>
                  <a:lnTo>
                    <a:pt x="201" y="270"/>
                  </a:lnTo>
                  <a:lnTo>
                    <a:pt x="272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46"/>
            <p:cNvSpPr/>
            <p:nvPr/>
          </p:nvSpPr>
          <p:spPr>
            <a:xfrm>
              <a:off x="1798550" y="4589900"/>
              <a:ext cx="6800" cy="6775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1" y="1"/>
                  </a:moveTo>
                  <a:lnTo>
                    <a:pt x="201" y="270"/>
                  </a:lnTo>
                  <a:lnTo>
                    <a:pt x="272" y="1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46"/>
            <p:cNvSpPr/>
            <p:nvPr/>
          </p:nvSpPr>
          <p:spPr>
            <a:xfrm>
              <a:off x="1793125" y="4593700"/>
              <a:ext cx="6750" cy="6800"/>
            </a:xfrm>
            <a:custGeom>
              <a:avLst/>
              <a:gdLst/>
              <a:ahLst/>
              <a:cxnLst/>
              <a:rect l="l" t="t" r="r" b="b"/>
              <a:pathLst>
                <a:path w="270" h="272" extrusionOk="0">
                  <a:moveTo>
                    <a:pt x="0" y="1"/>
                  </a:moveTo>
                  <a:lnTo>
                    <a:pt x="199" y="272"/>
                  </a:lnTo>
                  <a:lnTo>
                    <a:pt x="270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46"/>
            <p:cNvSpPr/>
            <p:nvPr/>
          </p:nvSpPr>
          <p:spPr>
            <a:xfrm>
              <a:off x="1786675" y="4598425"/>
              <a:ext cx="6800" cy="6750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0" y="0"/>
                  </a:moveTo>
                  <a:lnTo>
                    <a:pt x="200" y="270"/>
                  </a:lnTo>
                  <a:lnTo>
                    <a:pt x="271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46"/>
            <p:cNvSpPr/>
            <p:nvPr/>
          </p:nvSpPr>
          <p:spPr>
            <a:xfrm>
              <a:off x="1781100" y="4601475"/>
              <a:ext cx="6800" cy="6800"/>
            </a:xfrm>
            <a:custGeom>
              <a:avLst/>
              <a:gdLst/>
              <a:ahLst/>
              <a:cxnLst/>
              <a:rect l="l" t="t" r="r" b="b"/>
              <a:pathLst>
                <a:path w="272" h="272" extrusionOk="0">
                  <a:moveTo>
                    <a:pt x="1" y="1"/>
                  </a:moveTo>
                  <a:lnTo>
                    <a:pt x="201" y="272"/>
                  </a:lnTo>
                  <a:lnTo>
                    <a:pt x="272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46"/>
            <p:cNvSpPr/>
            <p:nvPr/>
          </p:nvSpPr>
          <p:spPr>
            <a:xfrm>
              <a:off x="1778775" y="4607175"/>
              <a:ext cx="4275" cy="4300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0" y="0"/>
                  </a:moveTo>
                  <a:lnTo>
                    <a:pt x="100" y="171"/>
                  </a:lnTo>
                  <a:lnTo>
                    <a:pt x="171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46"/>
            <p:cNvSpPr/>
            <p:nvPr/>
          </p:nvSpPr>
          <p:spPr>
            <a:xfrm>
              <a:off x="1773075" y="461140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" y="1"/>
                  </a:moveTo>
                  <a:lnTo>
                    <a:pt x="101" y="172"/>
                  </a:lnTo>
                  <a:lnTo>
                    <a:pt x="17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46"/>
            <p:cNvSpPr/>
            <p:nvPr/>
          </p:nvSpPr>
          <p:spPr>
            <a:xfrm>
              <a:off x="1767825" y="4613875"/>
              <a:ext cx="4300" cy="4275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" y="0"/>
                  </a:moveTo>
                  <a:lnTo>
                    <a:pt x="101" y="171"/>
                  </a:lnTo>
                  <a:lnTo>
                    <a:pt x="172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46"/>
            <p:cNvSpPr/>
            <p:nvPr/>
          </p:nvSpPr>
          <p:spPr>
            <a:xfrm>
              <a:off x="1763200" y="461790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0" y="0"/>
                  </a:moveTo>
                  <a:lnTo>
                    <a:pt x="100" y="171"/>
                  </a:lnTo>
                  <a:lnTo>
                    <a:pt x="171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46"/>
            <p:cNvSpPr/>
            <p:nvPr/>
          </p:nvSpPr>
          <p:spPr>
            <a:xfrm>
              <a:off x="1758725" y="46205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0" y="0"/>
                  </a:moveTo>
                  <a:lnTo>
                    <a:pt x="100" y="171"/>
                  </a:lnTo>
                  <a:lnTo>
                    <a:pt x="171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46"/>
            <p:cNvSpPr/>
            <p:nvPr/>
          </p:nvSpPr>
          <p:spPr>
            <a:xfrm>
              <a:off x="1753150" y="462455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" y="0"/>
                  </a:moveTo>
                  <a:lnTo>
                    <a:pt x="101" y="171"/>
                  </a:lnTo>
                  <a:lnTo>
                    <a:pt x="172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46"/>
            <p:cNvSpPr/>
            <p:nvPr/>
          </p:nvSpPr>
          <p:spPr>
            <a:xfrm>
              <a:off x="1748050" y="4627775"/>
              <a:ext cx="4275" cy="4300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0" y="0"/>
                  </a:moveTo>
                  <a:lnTo>
                    <a:pt x="102" y="171"/>
                  </a:lnTo>
                  <a:lnTo>
                    <a:pt x="171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46"/>
            <p:cNvSpPr/>
            <p:nvPr/>
          </p:nvSpPr>
          <p:spPr>
            <a:xfrm>
              <a:off x="1733775" y="4527625"/>
              <a:ext cx="97725" cy="114575"/>
            </a:xfrm>
            <a:custGeom>
              <a:avLst/>
              <a:gdLst/>
              <a:ahLst/>
              <a:cxnLst/>
              <a:rect l="l" t="t" r="r" b="b"/>
              <a:pathLst>
                <a:path w="3909" h="4583" extrusionOk="0">
                  <a:moveTo>
                    <a:pt x="3187" y="0"/>
                  </a:moveTo>
                  <a:lnTo>
                    <a:pt x="0" y="4582"/>
                  </a:lnTo>
                  <a:lnTo>
                    <a:pt x="3908" y="721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46"/>
            <p:cNvSpPr/>
            <p:nvPr/>
          </p:nvSpPr>
          <p:spPr>
            <a:xfrm>
              <a:off x="1857225" y="4527950"/>
              <a:ext cx="115150" cy="117625"/>
            </a:xfrm>
            <a:custGeom>
              <a:avLst/>
              <a:gdLst/>
              <a:ahLst/>
              <a:cxnLst/>
              <a:rect l="l" t="t" r="r" b="b"/>
              <a:pathLst>
                <a:path w="4606" h="4705" extrusionOk="0">
                  <a:moveTo>
                    <a:pt x="1533" y="0"/>
                  </a:moveTo>
                  <a:lnTo>
                    <a:pt x="1" y="1534"/>
                  </a:lnTo>
                  <a:lnTo>
                    <a:pt x="4605" y="4705"/>
                  </a:lnTo>
                  <a:lnTo>
                    <a:pt x="4605" y="4705"/>
                  </a:lnTo>
                  <a:lnTo>
                    <a:pt x="15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46"/>
            <p:cNvSpPr/>
            <p:nvPr/>
          </p:nvSpPr>
          <p:spPr>
            <a:xfrm>
              <a:off x="1855900" y="4526650"/>
              <a:ext cx="119500" cy="122000"/>
            </a:xfrm>
            <a:custGeom>
              <a:avLst/>
              <a:gdLst/>
              <a:ahLst/>
              <a:cxnLst/>
              <a:rect l="l" t="t" r="r" b="b"/>
              <a:pathLst>
                <a:path w="4780" h="4880" extrusionOk="0">
                  <a:moveTo>
                    <a:pt x="1581" y="105"/>
                  </a:moveTo>
                  <a:lnTo>
                    <a:pt x="4539" y="4633"/>
                  </a:lnTo>
                  <a:lnTo>
                    <a:pt x="4539" y="4633"/>
                  </a:lnTo>
                  <a:lnTo>
                    <a:pt x="107" y="1581"/>
                  </a:lnTo>
                  <a:lnTo>
                    <a:pt x="1581" y="105"/>
                  </a:lnTo>
                  <a:close/>
                  <a:moveTo>
                    <a:pt x="1591" y="0"/>
                  </a:moveTo>
                  <a:lnTo>
                    <a:pt x="29" y="1562"/>
                  </a:lnTo>
                  <a:lnTo>
                    <a:pt x="0" y="1591"/>
                  </a:lnTo>
                  <a:lnTo>
                    <a:pt x="4779" y="48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46"/>
            <p:cNvSpPr/>
            <p:nvPr/>
          </p:nvSpPr>
          <p:spPr>
            <a:xfrm>
              <a:off x="1874800" y="4546475"/>
              <a:ext cx="98250" cy="99475"/>
            </a:xfrm>
            <a:custGeom>
              <a:avLst/>
              <a:gdLst/>
              <a:ahLst/>
              <a:cxnLst/>
              <a:rect l="l" t="t" r="r" b="b"/>
              <a:pathLst>
                <a:path w="3930" h="3979" extrusionOk="0">
                  <a:moveTo>
                    <a:pt x="48" y="1"/>
                  </a:moveTo>
                  <a:lnTo>
                    <a:pt x="1" y="48"/>
                  </a:lnTo>
                  <a:lnTo>
                    <a:pt x="3881" y="3978"/>
                  </a:lnTo>
                  <a:lnTo>
                    <a:pt x="3930" y="393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46"/>
            <p:cNvSpPr/>
            <p:nvPr/>
          </p:nvSpPr>
          <p:spPr>
            <a:xfrm>
              <a:off x="1888275" y="4532500"/>
              <a:ext cx="11725" cy="11700"/>
            </a:xfrm>
            <a:custGeom>
              <a:avLst/>
              <a:gdLst/>
              <a:ahLst/>
              <a:cxnLst/>
              <a:rect l="l" t="t" r="r" b="b"/>
              <a:pathLst>
                <a:path w="469" h="468" extrusionOk="0">
                  <a:moveTo>
                    <a:pt x="397" y="0"/>
                  </a:moveTo>
                  <a:lnTo>
                    <a:pt x="1" y="468"/>
                  </a:lnTo>
                  <a:lnTo>
                    <a:pt x="468" y="7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46"/>
            <p:cNvSpPr/>
            <p:nvPr/>
          </p:nvSpPr>
          <p:spPr>
            <a:xfrm>
              <a:off x="1892400" y="4538350"/>
              <a:ext cx="11700" cy="11700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397" y="0"/>
                  </a:moveTo>
                  <a:lnTo>
                    <a:pt x="0" y="468"/>
                  </a:lnTo>
                  <a:lnTo>
                    <a:pt x="0" y="468"/>
                  </a:lnTo>
                  <a:lnTo>
                    <a:pt x="468" y="7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46"/>
            <p:cNvSpPr/>
            <p:nvPr/>
          </p:nvSpPr>
          <p:spPr>
            <a:xfrm>
              <a:off x="1896050" y="4544500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398" y="1"/>
                  </a:moveTo>
                  <a:lnTo>
                    <a:pt x="1" y="469"/>
                  </a:lnTo>
                  <a:lnTo>
                    <a:pt x="469" y="72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46"/>
            <p:cNvSpPr/>
            <p:nvPr/>
          </p:nvSpPr>
          <p:spPr>
            <a:xfrm>
              <a:off x="1902550" y="4550675"/>
              <a:ext cx="9250" cy="9250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299" y="1"/>
                  </a:moveTo>
                  <a:lnTo>
                    <a:pt x="1" y="370"/>
                  </a:lnTo>
                  <a:lnTo>
                    <a:pt x="370" y="72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46"/>
            <p:cNvSpPr/>
            <p:nvPr/>
          </p:nvSpPr>
          <p:spPr>
            <a:xfrm>
              <a:off x="1908875" y="4557325"/>
              <a:ext cx="6775" cy="6775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01" y="1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270" y="72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46"/>
            <p:cNvSpPr/>
            <p:nvPr/>
          </p:nvSpPr>
          <p:spPr>
            <a:xfrm>
              <a:off x="1912550" y="4562625"/>
              <a:ext cx="6750" cy="6800"/>
            </a:xfrm>
            <a:custGeom>
              <a:avLst/>
              <a:gdLst/>
              <a:ahLst/>
              <a:cxnLst/>
              <a:rect l="l" t="t" r="r" b="b"/>
              <a:pathLst>
                <a:path w="270" h="272" extrusionOk="0">
                  <a:moveTo>
                    <a:pt x="199" y="0"/>
                  </a:moveTo>
                  <a:lnTo>
                    <a:pt x="1" y="271"/>
                  </a:lnTo>
                  <a:lnTo>
                    <a:pt x="270" y="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46"/>
            <p:cNvSpPr/>
            <p:nvPr/>
          </p:nvSpPr>
          <p:spPr>
            <a:xfrm>
              <a:off x="1915700" y="4567525"/>
              <a:ext cx="6750" cy="6775"/>
            </a:xfrm>
            <a:custGeom>
              <a:avLst/>
              <a:gdLst/>
              <a:ahLst/>
              <a:cxnLst/>
              <a:rect l="l" t="t" r="r" b="b"/>
              <a:pathLst>
                <a:path w="270" h="271" extrusionOk="0">
                  <a:moveTo>
                    <a:pt x="199" y="1"/>
                  </a:moveTo>
                  <a:lnTo>
                    <a:pt x="0" y="270"/>
                  </a:lnTo>
                  <a:lnTo>
                    <a:pt x="0" y="270"/>
                  </a:lnTo>
                  <a:lnTo>
                    <a:pt x="270" y="7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46"/>
            <p:cNvSpPr/>
            <p:nvPr/>
          </p:nvSpPr>
          <p:spPr>
            <a:xfrm>
              <a:off x="1919400" y="4573700"/>
              <a:ext cx="6775" cy="6750"/>
            </a:xfrm>
            <a:custGeom>
              <a:avLst/>
              <a:gdLst/>
              <a:ahLst/>
              <a:cxnLst/>
              <a:rect l="l" t="t" r="r" b="b"/>
              <a:pathLst>
                <a:path w="271" h="270" extrusionOk="0">
                  <a:moveTo>
                    <a:pt x="199" y="1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270" y="7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46"/>
            <p:cNvSpPr/>
            <p:nvPr/>
          </p:nvSpPr>
          <p:spPr>
            <a:xfrm>
              <a:off x="1923200" y="4579150"/>
              <a:ext cx="6800" cy="6800"/>
            </a:xfrm>
            <a:custGeom>
              <a:avLst/>
              <a:gdLst/>
              <a:ahLst/>
              <a:cxnLst/>
              <a:rect l="l" t="t" r="r" b="b"/>
              <a:pathLst>
                <a:path w="272" h="272" extrusionOk="0">
                  <a:moveTo>
                    <a:pt x="200" y="0"/>
                  </a:moveTo>
                  <a:lnTo>
                    <a:pt x="0" y="271"/>
                  </a:lnTo>
                  <a:lnTo>
                    <a:pt x="0" y="271"/>
                  </a:lnTo>
                  <a:lnTo>
                    <a:pt x="271" y="7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46"/>
            <p:cNvSpPr/>
            <p:nvPr/>
          </p:nvSpPr>
          <p:spPr>
            <a:xfrm>
              <a:off x="1927875" y="4585600"/>
              <a:ext cx="6800" cy="6750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200" y="0"/>
                  </a:moveTo>
                  <a:lnTo>
                    <a:pt x="0" y="270"/>
                  </a:lnTo>
                  <a:lnTo>
                    <a:pt x="0" y="270"/>
                  </a:lnTo>
                  <a:lnTo>
                    <a:pt x="271" y="7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46"/>
            <p:cNvSpPr/>
            <p:nvPr/>
          </p:nvSpPr>
          <p:spPr>
            <a:xfrm>
              <a:off x="1930975" y="4591150"/>
              <a:ext cx="6800" cy="6775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201" y="1"/>
                  </a:moveTo>
                  <a:lnTo>
                    <a:pt x="1" y="270"/>
                  </a:lnTo>
                  <a:lnTo>
                    <a:pt x="272" y="72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46"/>
            <p:cNvSpPr/>
            <p:nvPr/>
          </p:nvSpPr>
          <p:spPr>
            <a:xfrm>
              <a:off x="1936675" y="4596000"/>
              <a:ext cx="4275" cy="4300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100" y="1"/>
                  </a:moveTo>
                  <a:lnTo>
                    <a:pt x="0" y="171"/>
                  </a:lnTo>
                  <a:lnTo>
                    <a:pt x="171" y="7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46"/>
            <p:cNvSpPr/>
            <p:nvPr/>
          </p:nvSpPr>
          <p:spPr>
            <a:xfrm>
              <a:off x="1940850" y="4601650"/>
              <a:ext cx="4350" cy="4300"/>
            </a:xfrm>
            <a:custGeom>
              <a:avLst/>
              <a:gdLst/>
              <a:ahLst/>
              <a:cxnLst/>
              <a:rect l="l" t="t" r="r" b="b"/>
              <a:pathLst>
                <a:path w="174" h="172" extrusionOk="0">
                  <a:moveTo>
                    <a:pt x="102" y="0"/>
                  </a:moveTo>
                  <a:lnTo>
                    <a:pt x="1" y="171"/>
                  </a:lnTo>
                  <a:lnTo>
                    <a:pt x="1" y="171"/>
                  </a:lnTo>
                  <a:lnTo>
                    <a:pt x="173" y="7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46"/>
            <p:cNvSpPr/>
            <p:nvPr/>
          </p:nvSpPr>
          <p:spPr>
            <a:xfrm>
              <a:off x="1943350" y="46069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01" y="1"/>
                  </a:moveTo>
                  <a:lnTo>
                    <a:pt x="1" y="172"/>
                  </a:lnTo>
                  <a:lnTo>
                    <a:pt x="172" y="7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46"/>
            <p:cNvSpPr/>
            <p:nvPr/>
          </p:nvSpPr>
          <p:spPr>
            <a:xfrm>
              <a:off x="1947350" y="4611525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10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173" y="7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46"/>
            <p:cNvSpPr/>
            <p:nvPr/>
          </p:nvSpPr>
          <p:spPr>
            <a:xfrm>
              <a:off x="1949975" y="4616050"/>
              <a:ext cx="4325" cy="4300"/>
            </a:xfrm>
            <a:custGeom>
              <a:avLst/>
              <a:gdLst/>
              <a:ahLst/>
              <a:cxnLst/>
              <a:rect l="l" t="t" r="r" b="b"/>
              <a:pathLst>
                <a:path w="173" h="172" extrusionOk="0">
                  <a:moveTo>
                    <a:pt x="102" y="0"/>
                  </a:moveTo>
                  <a:lnTo>
                    <a:pt x="0" y="171"/>
                  </a:lnTo>
                  <a:lnTo>
                    <a:pt x="173" y="7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46"/>
            <p:cNvSpPr/>
            <p:nvPr/>
          </p:nvSpPr>
          <p:spPr>
            <a:xfrm>
              <a:off x="1954000" y="4621600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02" y="1"/>
                  </a:moveTo>
                  <a:lnTo>
                    <a:pt x="1" y="172"/>
                  </a:lnTo>
                  <a:lnTo>
                    <a:pt x="1" y="172"/>
                  </a:lnTo>
                  <a:lnTo>
                    <a:pt x="172" y="7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46"/>
            <p:cNvSpPr/>
            <p:nvPr/>
          </p:nvSpPr>
          <p:spPr>
            <a:xfrm>
              <a:off x="1957275" y="462667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00" y="1"/>
                  </a:moveTo>
                  <a:lnTo>
                    <a:pt x="0" y="172"/>
                  </a:lnTo>
                  <a:lnTo>
                    <a:pt x="171" y="7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46"/>
            <p:cNvSpPr/>
            <p:nvPr/>
          </p:nvSpPr>
          <p:spPr>
            <a:xfrm>
              <a:off x="1857475" y="4547525"/>
              <a:ext cx="114575" cy="97775"/>
            </a:xfrm>
            <a:custGeom>
              <a:avLst/>
              <a:gdLst/>
              <a:ahLst/>
              <a:cxnLst/>
              <a:rect l="l" t="t" r="r" b="b"/>
              <a:pathLst>
                <a:path w="4583" h="3911" extrusionOk="0">
                  <a:moveTo>
                    <a:pt x="721" y="1"/>
                  </a:moveTo>
                  <a:lnTo>
                    <a:pt x="0" y="722"/>
                  </a:lnTo>
                  <a:lnTo>
                    <a:pt x="4583" y="3910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46"/>
            <p:cNvSpPr/>
            <p:nvPr/>
          </p:nvSpPr>
          <p:spPr>
            <a:xfrm>
              <a:off x="1733775" y="4405075"/>
              <a:ext cx="114575" cy="97775"/>
            </a:xfrm>
            <a:custGeom>
              <a:avLst/>
              <a:gdLst/>
              <a:ahLst/>
              <a:cxnLst/>
              <a:rect l="l" t="t" r="r" b="b"/>
              <a:pathLst>
                <a:path w="4583" h="3911" extrusionOk="0">
                  <a:moveTo>
                    <a:pt x="0" y="1"/>
                  </a:moveTo>
                  <a:lnTo>
                    <a:pt x="3861" y="3910"/>
                  </a:lnTo>
                  <a:lnTo>
                    <a:pt x="4582" y="31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46"/>
            <p:cNvSpPr/>
            <p:nvPr/>
          </p:nvSpPr>
          <p:spPr>
            <a:xfrm>
              <a:off x="1823925" y="4354875"/>
              <a:ext cx="54225" cy="137475"/>
            </a:xfrm>
            <a:custGeom>
              <a:avLst/>
              <a:gdLst/>
              <a:ahLst/>
              <a:cxnLst/>
              <a:rect l="l" t="t" r="r" b="b"/>
              <a:pathLst>
                <a:path w="2169" h="5499" extrusionOk="0">
                  <a:moveTo>
                    <a:pt x="1154" y="1"/>
                  </a:moveTo>
                  <a:lnTo>
                    <a:pt x="0" y="5499"/>
                  </a:lnTo>
                  <a:lnTo>
                    <a:pt x="2168" y="5499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46"/>
            <p:cNvSpPr/>
            <p:nvPr/>
          </p:nvSpPr>
          <p:spPr>
            <a:xfrm>
              <a:off x="1822400" y="4348425"/>
              <a:ext cx="57225" cy="145175"/>
            </a:xfrm>
            <a:custGeom>
              <a:avLst/>
              <a:gdLst/>
              <a:ahLst/>
              <a:cxnLst/>
              <a:rect l="l" t="t" r="r" b="b"/>
              <a:pathLst>
                <a:path w="2289" h="5807" extrusionOk="0">
                  <a:moveTo>
                    <a:pt x="1213" y="517"/>
                  </a:moveTo>
                  <a:lnTo>
                    <a:pt x="2169" y="5707"/>
                  </a:lnTo>
                  <a:lnTo>
                    <a:pt x="123" y="5707"/>
                  </a:lnTo>
                  <a:lnTo>
                    <a:pt x="1213" y="517"/>
                  </a:lnTo>
                  <a:close/>
                  <a:moveTo>
                    <a:pt x="1218" y="1"/>
                  </a:moveTo>
                  <a:lnTo>
                    <a:pt x="13" y="5747"/>
                  </a:lnTo>
                  <a:lnTo>
                    <a:pt x="0" y="5807"/>
                  </a:lnTo>
                  <a:lnTo>
                    <a:pt x="2289" y="5807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46"/>
            <p:cNvSpPr/>
            <p:nvPr/>
          </p:nvSpPr>
          <p:spPr>
            <a:xfrm>
              <a:off x="1851050" y="4354875"/>
              <a:ext cx="2575" cy="138125"/>
            </a:xfrm>
            <a:custGeom>
              <a:avLst/>
              <a:gdLst/>
              <a:ahLst/>
              <a:cxnLst/>
              <a:rect l="l" t="t" r="r" b="b"/>
              <a:pathLst>
                <a:path w="103" h="5525" extrusionOk="0">
                  <a:moveTo>
                    <a:pt x="36" y="1"/>
                  </a:moveTo>
                  <a:lnTo>
                    <a:pt x="1" y="5525"/>
                  </a:lnTo>
                  <a:lnTo>
                    <a:pt x="67" y="552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46"/>
            <p:cNvSpPr/>
            <p:nvPr/>
          </p:nvSpPr>
          <p:spPr>
            <a:xfrm>
              <a:off x="1825900" y="4457425"/>
              <a:ext cx="25150" cy="22475"/>
            </a:xfrm>
            <a:custGeom>
              <a:avLst/>
              <a:gdLst/>
              <a:ahLst/>
              <a:cxnLst/>
              <a:rect l="l" t="t" r="r" b="b"/>
              <a:pathLst>
                <a:path w="1006" h="899" extrusionOk="0">
                  <a:moveTo>
                    <a:pt x="1005" y="0"/>
                  </a:moveTo>
                  <a:lnTo>
                    <a:pt x="0" y="824"/>
                  </a:lnTo>
                  <a:lnTo>
                    <a:pt x="67" y="898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46"/>
            <p:cNvSpPr/>
            <p:nvPr/>
          </p:nvSpPr>
          <p:spPr>
            <a:xfrm>
              <a:off x="1825900" y="4464500"/>
              <a:ext cx="25150" cy="22450"/>
            </a:xfrm>
            <a:custGeom>
              <a:avLst/>
              <a:gdLst/>
              <a:ahLst/>
              <a:cxnLst/>
              <a:rect l="l" t="t" r="r" b="b"/>
              <a:pathLst>
                <a:path w="1006" h="898" extrusionOk="0">
                  <a:moveTo>
                    <a:pt x="1005" y="1"/>
                  </a:moveTo>
                  <a:lnTo>
                    <a:pt x="0" y="824"/>
                  </a:lnTo>
                  <a:lnTo>
                    <a:pt x="67" y="898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46"/>
            <p:cNvSpPr/>
            <p:nvPr/>
          </p:nvSpPr>
          <p:spPr>
            <a:xfrm>
              <a:off x="1825900" y="4470850"/>
              <a:ext cx="25150" cy="22425"/>
            </a:xfrm>
            <a:custGeom>
              <a:avLst/>
              <a:gdLst/>
              <a:ahLst/>
              <a:cxnLst/>
              <a:rect l="l" t="t" r="r" b="b"/>
              <a:pathLst>
                <a:path w="1006" h="897" extrusionOk="0">
                  <a:moveTo>
                    <a:pt x="1005" y="0"/>
                  </a:moveTo>
                  <a:lnTo>
                    <a:pt x="0" y="823"/>
                  </a:lnTo>
                  <a:lnTo>
                    <a:pt x="67" y="897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46"/>
            <p:cNvSpPr/>
            <p:nvPr/>
          </p:nvSpPr>
          <p:spPr>
            <a:xfrm>
              <a:off x="1833550" y="4477425"/>
              <a:ext cx="17500" cy="15850"/>
            </a:xfrm>
            <a:custGeom>
              <a:avLst/>
              <a:gdLst/>
              <a:ahLst/>
              <a:cxnLst/>
              <a:rect l="l" t="t" r="r" b="b"/>
              <a:pathLst>
                <a:path w="700" h="634" extrusionOk="0">
                  <a:moveTo>
                    <a:pt x="699" y="0"/>
                  </a:moveTo>
                  <a:lnTo>
                    <a:pt x="1" y="560"/>
                  </a:lnTo>
                  <a:lnTo>
                    <a:pt x="69" y="634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46"/>
            <p:cNvSpPr/>
            <p:nvPr/>
          </p:nvSpPr>
          <p:spPr>
            <a:xfrm>
              <a:off x="1841700" y="4484725"/>
              <a:ext cx="9350" cy="8475"/>
            </a:xfrm>
            <a:custGeom>
              <a:avLst/>
              <a:gdLst/>
              <a:ahLst/>
              <a:cxnLst/>
              <a:rect l="l" t="t" r="r" b="b"/>
              <a:pathLst>
                <a:path w="374" h="339" extrusionOk="0">
                  <a:moveTo>
                    <a:pt x="373" y="0"/>
                  </a:moveTo>
                  <a:lnTo>
                    <a:pt x="1" y="263"/>
                  </a:lnTo>
                  <a:lnTo>
                    <a:pt x="67" y="339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46"/>
            <p:cNvSpPr/>
            <p:nvPr/>
          </p:nvSpPr>
          <p:spPr>
            <a:xfrm>
              <a:off x="1835050" y="4423625"/>
              <a:ext cx="16000" cy="14350"/>
            </a:xfrm>
            <a:custGeom>
              <a:avLst/>
              <a:gdLst/>
              <a:ahLst/>
              <a:cxnLst/>
              <a:rect l="l" t="t" r="r" b="b"/>
              <a:pathLst>
                <a:path w="640" h="574" extrusionOk="0">
                  <a:moveTo>
                    <a:pt x="639" y="1"/>
                  </a:moveTo>
                  <a:lnTo>
                    <a:pt x="1" y="499"/>
                  </a:lnTo>
                  <a:lnTo>
                    <a:pt x="68" y="573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46"/>
            <p:cNvSpPr/>
            <p:nvPr/>
          </p:nvSpPr>
          <p:spPr>
            <a:xfrm>
              <a:off x="1832800" y="4430675"/>
              <a:ext cx="18250" cy="16350"/>
            </a:xfrm>
            <a:custGeom>
              <a:avLst/>
              <a:gdLst/>
              <a:ahLst/>
              <a:cxnLst/>
              <a:rect l="l" t="t" r="r" b="b"/>
              <a:pathLst>
                <a:path w="730" h="654" extrusionOk="0">
                  <a:moveTo>
                    <a:pt x="729" y="1"/>
                  </a:moveTo>
                  <a:lnTo>
                    <a:pt x="0" y="578"/>
                  </a:lnTo>
                  <a:lnTo>
                    <a:pt x="68" y="654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46"/>
            <p:cNvSpPr/>
            <p:nvPr/>
          </p:nvSpPr>
          <p:spPr>
            <a:xfrm>
              <a:off x="1830650" y="4437025"/>
              <a:ext cx="20400" cy="18250"/>
            </a:xfrm>
            <a:custGeom>
              <a:avLst/>
              <a:gdLst/>
              <a:ahLst/>
              <a:cxnLst/>
              <a:rect l="l" t="t" r="r" b="b"/>
              <a:pathLst>
                <a:path w="816" h="730" extrusionOk="0">
                  <a:moveTo>
                    <a:pt x="815" y="0"/>
                  </a:moveTo>
                  <a:lnTo>
                    <a:pt x="1" y="655"/>
                  </a:lnTo>
                  <a:lnTo>
                    <a:pt x="67" y="729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46"/>
            <p:cNvSpPr/>
            <p:nvPr/>
          </p:nvSpPr>
          <p:spPr>
            <a:xfrm>
              <a:off x="1829500" y="4443575"/>
              <a:ext cx="21550" cy="19300"/>
            </a:xfrm>
            <a:custGeom>
              <a:avLst/>
              <a:gdLst/>
              <a:ahLst/>
              <a:cxnLst/>
              <a:rect l="l" t="t" r="r" b="b"/>
              <a:pathLst>
                <a:path w="862" h="772" extrusionOk="0">
                  <a:moveTo>
                    <a:pt x="861" y="1"/>
                  </a:moveTo>
                  <a:lnTo>
                    <a:pt x="0" y="696"/>
                  </a:lnTo>
                  <a:lnTo>
                    <a:pt x="66" y="77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46"/>
            <p:cNvSpPr/>
            <p:nvPr/>
          </p:nvSpPr>
          <p:spPr>
            <a:xfrm>
              <a:off x="1827675" y="4450875"/>
              <a:ext cx="23375" cy="20925"/>
            </a:xfrm>
            <a:custGeom>
              <a:avLst/>
              <a:gdLst/>
              <a:ahLst/>
              <a:cxnLst/>
              <a:rect l="l" t="t" r="r" b="b"/>
              <a:pathLst>
                <a:path w="935" h="837" extrusionOk="0">
                  <a:moveTo>
                    <a:pt x="934" y="1"/>
                  </a:moveTo>
                  <a:lnTo>
                    <a:pt x="0" y="762"/>
                  </a:lnTo>
                  <a:lnTo>
                    <a:pt x="67" y="836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46"/>
            <p:cNvSpPr/>
            <p:nvPr/>
          </p:nvSpPr>
          <p:spPr>
            <a:xfrm>
              <a:off x="1845125" y="4381700"/>
              <a:ext cx="7250" cy="6600"/>
            </a:xfrm>
            <a:custGeom>
              <a:avLst/>
              <a:gdLst/>
              <a:ahLst/>
              <a:cxnLst/>
              <a:rect l="l" t="t" r="r" b="b"/>
              <a:pathLst>
                <a:path w="290" h="264" extrusionOk="0">
                  <a:moveTo>
                    <a:pt x="290" y="0"/>
                  </a:moveTo>
                  <a:lnTo>
                    <a:pt x="1" y="187"/>
                  </a:lnTo>
                  <a:lnTo>
                    <a:pt x="67" y="263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46"/>
            <p:cNvSpPr/>
            <p:nvPr/>
          </p:nvSpPr>
          <p:spPr>
            <a:xfrm>
              <a:off x="1846900" y="4374825"/>
              <a:ext cx="5475" cy="5025"/>
            </a:xfrm>
            <a:custGeom>
              <a:avLst/>
              <a:gdLst/>
              <a:ahLst/>
              <a:cxnLst/>
              <a:rect l="l" t="t" r="r" b="b"/>
              <a:pathLst>
                <a:path w="219" h="201" extrusionOk="0">
                  <a:moveTo>
                    <a:pt x="219" y="1"/>
                  </a:moveTo>
                  <a:lnTo>
                    <a:pt x="1" y="127"/>
                  </a:lnTo>
                  <a:lnTo>
                    <a:pt x="67" y="201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46"/>
            <p:cNvSpPr/>
            <p:nvPr/>
          </p:nvSpPr>
          <p:spPr>
            <a:xfrm>
              <a:off x="1847875" y="4369000"/>
              <a:ext cx="5475" cy="5025"/>
            </a:xfrm>
            <a:custGeom>
              <a:avLst/>
              <a:gdLst/>
              <a:ahLst/>
              <a:cxnLst/>
              <a:rect l="l" t="t" r="r" b="b"/>
              <a:pathLst>
                <a:path w="219" h="201" extrusionOk="0">
                  <a:moveTo>
                    <a:pt x="218" y="0"/>
                  </a:moveTo>
                  <a:lnTo>
                    <a:pt x="0" y="126"/>
                  </a:lnTo>
                  <a:lnTo>
                    <a:pt x="68" y="20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46"/>
            <p:cNvSpPr/>
            <p:nvPr/>
          </p:nvSpPr>
          <p:spPr>
            <a:xfrm>
              <a:off x="1843325" y="4388750"/>
              <a:ext cx="9050" cy="8200"/>
            </a:xfrm>
            <a:custGeom>
              <a:avLst/>
              <a:gdLst/>
              <a:ahLst/>
              <a:cxnLst/>
              <a:rect l="l" t="t" r="r" b="b"/>
              <a:pathLst>
                <a:path w="362" h="328" extrusionOk="0">
                  <a:moveTo>
                    <a:pt x="362" y="0"/>
                  </a:moveTo>
                  <a:lnTo>
                    <a:pt x="0" y="252"/>
                  </a:lnTo>
                  <a:lnTo>
                    <a:pt x="66" y="32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46"/>
            <p:cNvSpPr/>
            <p:nvPr/>
          </p:nvSpPr>
          <p:spPr>
            <a:xfrm>
              <a:off x="1841700" y="4395075"/>
              <a:ext cx="10675" cy="9675"/>
            </a:xfrm>
            <a:custGeom>
              <a:avLst/>
              <a:gdLst/>
              <a:ahLst/>
              <a:cxnLst/>
              <a:rect l="l" t="t" r="r" b="b"/>
              <a:pathLst>
                <a:path w="427" h="387" extrusionOk="0">
                  <a:moveTo>
                    <a:pt x="427" y="1"/>
                  </a:moveTo>
                  <a:lnTo>
                    <a:pt x="1" y="310"/>
                  </a:lnTo>
                  <a:lnTo>
                    <a:pt x="67" y="386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46"/>
            <p:cNvSpPr/>
            <p:nvPr/>
          </p:nvSpPr>
          <p:spPr>
            <a:xfrm>
              <a:off x="1840000" y="4401650"/>
              <a:ext cx="12375" cy="11150"/>
            </a:xfrm>
            <a:custGeom>
              <a:avLst/>
              <a:gdLst/>
              <a:ahLst/>
              <a:cxnLst/>
              <a:rect l="l" t="t" r="r" b="b"/>
              <a:pathLst>
                <a:path w="495" h="446" extrusionOk="0">
                  <a:moveTo>
                    <a:pt x="495" y="1"/>
                  </a:moveTo>
                  <a:lnTo>
                    <a:pt x="1" y="370"/>
                  </a:lnTo>
                  <a:lnTo>
                    <a:pt x="67" y="446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46"/>
            <p:cNvSpPr/>
            <p:nvPr/>
          </p:nvSpPr>
          <p:spPr>
            <a:xfrm>
              <a:off x="1838025" y="4408950"/>
              <a:ext cx="14350" cy="12850"/>
            </a:xfrm>
            <a:custGeom>
              <a:avLst/>
              <a:gdLst/>
              <a:ahLst/>
              <a:cxnLst/>
              <a:rect l="l" t="t" r="r" b="b"/>
              <a:pathLst>
                <a:path w="574" h="514" extrusionOk="0">
                  <a:moveTo>
                    <a:pt x="574" y="0"/>
                  </a:moveTo>
                  <a:lnTo>
                    <a:pt x="1" y="439"/>
                  </a:lnTo>
                  <a:lnTo>
                    <a:pt x="69" y="51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46"/>
            <p:cNvSpPr/>
            <p:nvPr/>
          </p:nvSpPr>
          <p:spPr>
            <a:xfrm>
              <a:off x="1836425" y="4415475"/>
              <a:ext cx="15950" cy="14350"/>
            </a:xfrm>
            <a:custGeom>
              <a:avLst/>
              <a:gdLst/>
              <a:ahLst/>
              <a:cxnLst/>
              <a:rect l="l" t="t" r="r" b="b"/>
              <a:pathLst>
                <a:path w="638" h="574" extrusionOk="0">
                  <a:moveTo>
                    <a:pt x="638" y="1"/>
                  </a:moveTo>
                  <a:lnTo>
                    <a:pt x="0" y="499"/>
                  </a:lnTo>
                  <a:lnTo>
                    <a:pt x="67" y="57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46"/>
            <p:cNvSpPr/>
            <p:nvPr/>
          </p:nvSpPr>
          <p:spPr>
            <a:xfrm>
              <a:off x="1851900" y="4354875"/>
              <a:ext cx="25525" cy="137400"/>
            </a:xfrm>
            <a:custGeom>
              <a:avLst/>
              <a:gdLst/>
              <a:ahLst/>
              <a:cxnLst/>
              <a:rect l="l" t="t" r="r" b="b"/>
              <a:pathLst>
                <a:path w="1021" h="5496" extrusionOk="0">
                  <a:moveTo>
                    <a:pt x="35" y="1"/>
                  </a:moveTo>
                  <a:lnTo>
                    <a:pt x="1" y="5496"/>
                  </a:lnTo>
                  <a:lnTo>
                    <a:pt x="1020" y="549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46"/>
            <p:cNvSpPr/>
            <p:nvPr/>
          </p:nvSpPr>
          <p:spPr>
            <a:xfrm>
              <a:off x="1823925" y="4560725"/>
              <a:ext cx="54225" cy="137475"/>
            </a:xfrm>
            <a:custGeom>
              <a:avLst/>
              <a:gdLst/>
              <a:ahLst/>
              <a:cxnLst/>
              <a:rect l="l" t="t" r="r" b="b"/>
              <a:pathLst>
                <a:path w="2169" h="5499" extrusionOk="0">
                  <a:moveTo>
                    <a:pt x="0" y="0"/>
                  </a:moveTo>
                  <a:lnTo>
                    <a:pt x="1015" y="549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46"/>
            <p:cNvSpPr/>
            <p:nvPr/>
          </p:nvSpPr>
          <p:spPr>
            <a:xfrm>
              <a:off x="1822425" y="4559500"/>
              <a:ext cx="57250" cy="145200"/>
            </a:xfrm>
            <a:custGeom>
              <a:avLst/>
              <a:gdLst/>
              <a:ahLst/>
              <a:cxnLst/>
              <a:rect l="l" t="t" r="r" b="b"/>
              <a:pathLst>
                <a:path w="2290" h="5808" extrusionOk="0">
                  <a:moveTo>
                    <a:pt x="2167" y="99"/>
                  </a:moveTo>
                  <a:lnTo>
                    <a:pt x="1078" y="5289"/>
                  </a:lnTo>
                  <a:lnTo>
                    <a:pt x="120" y="99"/>
                  </a:lnTo>
                  <a:close/>
                  <a:moveTo>
                    <a:pt x="1" y="1"/>
                  </a:moveTo>
                  <a:lnTo>
                    <a:pt x="1072" y="5807"/>
                  </a:lnTo>
                  <a:lnTo>
                    <a:pt x="2277" y="61"/>
                  </a:lnTo>
                  <a:lnTo>
                    <a:pt x="2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46"/>
            <p:cNvSpPr/>
            <p:nvPr/>
          </p:nvSpPr>
          <p:spPr>
            <a:xfrm>
              <a:off x="1848450" y="4560075"/>
              <a:ext cx="2550" cy="138175"/>
            </a:xfrm>
            <a:custGeom>
              <a:avLst/>
              <a:gdLst/>
              <a:ahLst/>
              <a:cxnLst/>
              <a:rect l="l" t="t" r="r" b="b"/>
              <a:pathLst>
                <a:path w="102" h="5527" extrusionOk="0">
                  <a:moveTo>
                    <a:pt x="36" y="0"/>
                  </a:moveTo>
                  <a:lnTo>
                    <a:pt x="0" y="5525"/>
                  </a:lnTo>
                  <a:lnTo>
                    <a:pt x="66" y="5526"/>
                  </a:lnTo>
                  <a:lnTo>
                    <a:pt x="10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46"/>
            <p:cNvSpPr/>
            <p:nvPr/>
          </p:nvSpPr>
          <p:spPr>
            <a:xfrm>
              <a:off x="1851025" y="4573175"/>
              <a:ext cx="25150" cy="22475"/>
            </a:xfrm>
            <a:custGeom>
              <a:avLst/>
              <a:gdLst/>
              <a:ahLst/>
              <a:cxnLst/>
              <a:rect l="l" t="t" r="r" b="b"/>
              <a:pathLst>
                <a:path w="1006" h="899" extrusionOk="0">
                  <a:moveTo>
                    <a:pt x="939" y="1"/>
                  </a:moveTo>
                  <a:lnTo>
                    <a:pt x="0" y="899"/>
                  </a:lnTo>
                  <a:lnTo>
                    <a:pt x="1005" y="7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46"/>
            <p:cNvSpPr/>
            <p:nvPr/>
          </p:nvSpPr>
          <p:spPr>
            <a:xfrm>
              <a:off x="1851025" y="4566125"/>
              <a:ext cx="25150" cy="22475"/>
            </a:xfrm>
            <a:custGeom>
              <a:avLst/>
              <a:gdLst/>
              <a:ahLst/>
              <a:cxnLst/>
              <a:rect l="l" t="t" r="r" b="b"/>
              <a:pathLst>
                <a:path w="1006" h="899" extrusionOk="0">
                  <a:moveTo>
                    <a:pt x="939" y="0"/>
                  </a:moveTo>
                  <a:lnTo>
                    <a:pt x="0" y="899"/>
                  </a:lnTo>
                  <a:lnTo>
                    <a:pt x="1005" y="76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46"/>
            <p:cNvSpPr/>
            <p:nvPr/>
          </p:nvSpPr>
          <p:spPr>
            <a:xfrm>
              <a:off x="1851025" y="4559800"/>
              <a:ext cx="25150" cy="22475"/>
            </a:xfrm>
            <a:custGeom>
              <a:avLst/>
              <a:gdLst/>
              <a:ahLst/>
              <a:cxnLst/>
              <a:rect l="l" t="t" r="r" b="b"/>
              <a:pathLst>
                <a:path w="1006" h="899" extrusionOk="0">
                  <a:moveTo>
                    <a:pt x="939" y="0"/>
                  </a:moveTo>
                  <a:lnTo>
                    <a:pt x="0" y="899"/>
                  </a:lnTo>
                  <a:lnTo>
                    <a:pt x="0" y="899"/>
                  </a:lnTo>
                  <a:lnTo>
                    <a:pt x="1005" y="76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46"/>
            <p:cNvSpPr/>
            <p:nvPr/>
          </p:nvSpPr>
          <p:spPr>
            <a:xfrm>
              <a:off x="1851025" y="4559800"/>
              <a:ext cx="17475" cy="15900"/>
            </a:xfrm>
            <a:custGeom>
              <a:avLst/>
              <a:gdLst/>
              <a:ahLst/>
              <a:cxnLst/>
              <a:rect l="l" t="t" r="r" b="b"/>
              <a:pathLst>
                <a:path w="699" h="636" extrusionOk="0">
                  <a:moveTo>
                    <a:pt x="631" y="0"/>
                  </a:moveTo>
                  <a:lnTo>
                    <a:pt x="0" y="636"/>
                  </a:lnTo>
                  <a:lnTo>
                    <a:pt x="699" y="74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46"/>
            <p:cNvSpPr/>
            <p:nvPr/>
          </p:nvSpPr>
          <p:spPr>
            <a:xfrm>
              <a:off x="1851025" y="4559925"/>
              <a:ext cx="9375" cy="8475"/>
            </a:xfrm>
            <a:custGeom>
              <a:avLst/>
              <a:gdLst/>
              <a:ahLst/>
              <a:cxnLst/>
              <a:rect l="l" t="t" r="r" b="b"/>
              <a:pathLst>
                <a:path w="375" h="339" extrusionOk="0">
                  <a:moveTo>
                    <a:pt x="308" y="0"/>
                  </a:moveTo>
                  <a:lnTo>
                    <a:pt x="0" y="339"/>
                  </a:lnTo>
                  <a:lnTo>
                    <a:pt x="374" y="74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46"/>
            <p:cNvSpPr/>
            <p:nvPr/>
          </p:nvSpPr>
          <p:spPr>
            <a:xfrm>
              <a:off x="1851025" y="4615125"/>
              <a:ext cx="15975" cy="14375"/>
            </a:xfrm>
            <a:custGeom>
              <a:avLst/>
              <a:gdLst/>
              <a:ahLst/>
              <a:cxnLst/>
              <a:rect l="l" t="t" r="r" b="b"/>
              <a:pathLst>
                <a:path w="639" h="575" extrusionOk="0">
                  <a:moveTo>
                    <a:pt x="573" y="0"/>
                  </a:moveTo>
                  <a:lnTo>
                    <a:pt x="0" y="574"/>
                  </a:lnTo>
                  <a:lnTo>
                    <a:pt x="0" y="574"/>
                  </a:lnTo>
                  <a:lnTo>
                    <a:pt x="639" y="76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46"/>
            <p:cNvSpPr/>
            <p:nvPr/>
          </p:nvSpPr>
          <p:spPr>
            <a:xfrm>
              <a:off x="1851025" y="4606075"/>
              <a:ext cx="18250" cy="16350"/>
            </a:xfrm>
            <a:custGeom>
              <a:avLst/>
              <a:gdLst/>
              <a:ahLst/>
              <a:cxnLst/>
              <a:rect l="l" t="t" r="r" b="b"/>
              <a:pathLst>
                <a:path w="730" h="654" extrusionOk="0">
                  <a:moveTo>
                    <a:pt x="663" y="1"/>
                  </a:moveTo>
                  <a:lnTo>
                    <a:pt x="0" y="654"/>
                  </a:lnTo>
                  <a:lnTo>
                    <a:pt x="0" y="654"/>
                  </a:lnTo>
                  <a:lnTo>
                    <a:pt x="729" y="7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46"/>
            <p:cNvSpPr/>
            <p:nvPr/>
          </p:nvSpPr>
          <p:spPr>
            <a:xfrm>
              <a:off x="1851025" y="4597825"/>
              <a:ext cx="20425" cy="18275"/>
            </a:xfrm>
            <a:custGeom>
              <a:avLst/>
              <a:gdLst/>
              <a:ahLst/>
              <a:cxnLst/>
              <a:rect l="l" t="t" r="r" b="b"/>
              <a:pathLst>
                <a:path w="817" h="731" extrusionOk="0">
                  <a:moveTo>
                    <a:pt x="750" y="0"/>
                  </a:moveTo>
                  <a:lnTo>
                    <a:pt x="0" y="731"/>
                  </a:lnTo>
                  <a:lnTo>
                    <a:pt x="816" y="7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46"/>
            <p:cNvSpPr/>
            <p:nvPr/>
          </p:nvSpPr>
          <p:spPr>
            <a:xfrm>
              <a:off x="1851025" y="4590225"/>
              <a:ext cx="21550" cy="19300"/>
            </a:xfrm>
            <a:custGeom>
              <a:avLst/>
              <a:gdLst/>
              <a:ahLst/>
              <a:cxnLst/>
              <a:rect l="l" t="t" r="r" b="b"/>
              <a:pathLst>
                <a:path w="862" h="772" extrusionOk="0">
                  <a:moveTo>
                    <a:pt x="795" y="1"/>
                  </a:moveTo>
                  <a:lnTo>
                    <a:pt x="0" y="772"/>
                  </a:lnTo>
                  <a:lnTo>
                    <a:pt x="0" y="772"/>
                  </a:lnTo>
                  <a:lnTo>
                    <a:pt x="862" y="75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46"/>
            <p:cNvSpPr/>
            <p:nvPr/>
          </p:nvSpPr>
          <p:spPr>
            <a:xfrm>
              <a:off x="1851025" y="4581325"/>
              <a:ext cx="23400" cy="20900"/>
            </a:xfrm>
            <a:custGeom>
              <a:avLst/>
              <a:gdLst/>
              <a:ahLst/>
              <a:cxnLst/>
              <a:rect l="l" t="t" r="r" b="b"/>
              <a:pathLst>
                <a:path w="936" h="836" extrusionOk="0">
                  <a:moveTo>
                    <a:pt x="870" y="0"/>
                  </a:moveTo>
                  <a:lnTo>
                    <a:pt x="0" y="836"/>
                  </a:lnTo>
                  <a:lnTo>
                    <a:pt x="0" y="836"/>
                  </a:lnTo>
                  <a:lnTo>
                    <a:pt x="936" y="75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46"/>
            <p:cNvSpPr/>
            <p:nvPr/>
          </p:nvSpPr>
          <p:spPr>
            <a:xfrm>
              <a:off x="1849725" y="4664825"/>
              <a:ext cx="7200" cy="6600"/>
            </a:xfrm>
            <a:custGeom>
              <a:avLst/>
              <a:gdLst/>
              <a:ahLst/>
              <a:cxnLst/>
              <a:rect l="l" t="t" r="r" b="b"/>
              <a:pathLst>
                <a:path w="288" h="264" extrusionOk="0">
                  <a:moveTo>
                    <a:pt x="222" y="1"/>
                  </a:moveTo>
                  <a:lnTo>
                    <a:pt x="1" y="264"/>
                  </a:lnTo>
                  <a:lnTo>
                    <a:pt x="288" y="75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46"/>
            <p:cNvSpPr/>
            <p:nvPr/>
          </p:nvSpPr>
          <p:spPr>
            <a:xfrm>
              <a:off x="1849725" y="4673225"/>
              <a:ext cx="5425" cy="5050"/>
            </a:xfrm>
            <a:custGeom>
              <a:avLst/>
              <a:gdLst/>
              <a:ahLst/>
              <a:cxnLst/>
              <a:rect l="l" t="t" r="r" b="b"/>
              <a:pathLst>
                <a:path w="217" h="202" extrusionOk="0">
                  <a:moveTo>
                    <a:pt x="151" y="0"/>
                  </a:moveTo>
                  <a:lnTo>
                    <a:pt x="1" y="202"/>
                  </a:lnTo>
                  <a:lnTo>
                    <a:pt x="217" y="7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46"/>
            <p:cNvSpPr/>
            <p:nvPr/>
          </p:nvSpPr>
          <p:spPr>
            <a:xfrm>
              <a:off x="1848725" y="4679075"/>
              <a:ext cx="5475" cy="5025"/>
            </a:xfrm>
            <a:custGeom>
              <a:avLst/>
              <a:gdLst/>
              <a:ahLst/>
              <a:cxnLst/>
              <a:rect l="l" t="t" r="r" b="b"/>
              <a:pathLst>
                <a:path w="219" h="201" extrusionOk="0">
                  <a:moveTo>
                    <a:pt x="152" y="0"/>
                  </a:moveTo>
                  <a:lnTo>
                    <a:pt x="0" y="200"/>
                  </a:lnTo>
                  <a:lnTo>
                    <a:pt x="0" y="200"/>
                  </a:lnTo>
                  <a:lnTo>
                    <a:pt x="218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46"/>
            <p:cNvSpPr/>
            <p:nvPr/>
          </p:nvSpPr>
          <p:spPr>
            <a:xfrm>
              <a:off x="1849725" y="4656150"/>
              <a:ext cx="9025" cy="8225"/>
            </a:xfrm>
            <a:custGeom>
              <a:avLst/>
              <a:gdLst/>
              <a:ahLst/>
              <a:cxnLst/>
              <a:rect l="l" t="t" r="r" b="b"/>
              <a:pathLst>
                <a:path w="361" h="329" extrusionOk="0">
                  <a:moveTo>
                    <a:pt x="294" y="1"/>
                  </a:moveTo>
                  <a:lnTo>
                    <a:pt x="1" y="328"/>
                  </a:lnTo>
                  <a:lnTo>
                    <a:pt x="1" y="328"/>
                  </a:lnTo>
                  <a:lnTo>
                    <a:pt x="360" y="75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46"/>
            <p:cNvSpPr/>
            <p:nvPr/>
          </p:nvSpPr>
          <p:spPr>
            <a:xfrm>
              <a:off x="1849725" y="4648375"/>
              <a:ext cx="10675" cy="9675"/>
            </a:xfrm>
            <a:custGeom>
              <a:avLst/>
              <a:gdLst/>
              <a:ahLst/>
              <a:cxnLst/>
              <a:rect l="l" t="t" r="r" b="b"/>
              <a:pathLst>
                <a:path w="427" h="387" extrusionOk="0">
                  <a:moveTo>
                    <a:pt x="360" y="1"/>
                  </a:moveTo>
                  <a:lnTo>
                    <a:pt x="1" y="386"/>
                  </a:lnTo>
                  <a:lnTo>
                    <a:pt x="1" y="386"/>
                  </a:lnTo>
                  <a:lnTo>
                    <a:pt x="426" y="75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46"/>
            <p:cNvSpPr/>
            <p:nvPr/>
          </p:nvSpPr>
          <p:spPr>
            <a:xfrm>
              <a:off x="1849725" y="4640325"/>
              <a:ext cx="12375" cy="11150"/>
            </a:xfrm>
            <a:custGeom>
              <a:avLst/>
              <a:gdLst/>
              <a:ahLst/>
              <a:cxnLst/>
              <a:rect l="l" t="t" r="r" b="b"/>
              <a:pathLst>
                <a:path w="495" h="446" extrusionOk="0">
                  <a:moveTo>
                    <a:pt x="428" y="0"/>
                  </a:moveTo>
                  <a:lnTo>
                    <a:pt x="1" y="445"/>
                  </a:lnTo>
                  <a:lnTo>
                    <a:pt x="494" y="74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46"/>
            <p:cNvSpPr/>
            <p:nvPr/>
          </p:nvSpPr>
          <p:spPr>
            <a:xfrm>
              <a:off x="1849725" y="4631275"/>
              <a:ext cx="14300" cy="12900"/>
            </a:xfrm>
            <a:custGeom>
              <a:avLst/>
              <a:gdLst/>
              <a:ahLst/>
              <a:cxnLst/>
              <a:rect l="l" t="t" r="r" b="b"/>
              <a:pathLst>
                <a:path w="572" h="516" extrusionOk="0">
                  <a:moveTo>
                    <a:pt x="506" y="1"/>
                  </a:moveTo>
                  <a:lnTo>
                    <a:pt x="1" y="515"/>
                  </a:lnTo>
                  <a:lnTo>
                    <a:pt x="1" y="515"/>
                  </a:lnTo>
                  <a:lnTo>
                    <a:pt x="572" y="7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46"/>
            <p:cNvSpPr/>
            <p:nvPr/>
          </p:nvSpPr>
          <p:spPr>
            <a:xfrm>
              <a:off x="1849725" y="4623300"/>
              <a:ext cx="15925" cy="14300"/>
            </a:xfrm>
            <a:custGeom>
              <a:avLst/>
              <a:gdLst/>
              <a:ahLst/>
              <a:cxnLst/>
              <a:rect l="l" t="t" r="r" b="b"/>
              <a:pathLst>
                <a:path w="637" h="572" extrusionOk="0">
                  <a:moveTo>
                    <a:pt x="570" y="0"/>
                  </a:moveTo>
                  <a:lnTo>
                    <a:pt x="1" y="571"/>
                  </a:lnTo>
                  <a:lnTo>
                    <a:pt x="636" y="75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46"/>
            <p:cNvSpPr/>
            <p:nvPr/>
          </p:nvSpPr>
          <p:spPr>
            <a:xfrm>
              <a:off x="1824050" y="4560800"/>
              <a:ext cx="25500" cy="137350"/>
            </a:xfrm>
            <a:custGeom>
              <a:avLst/>
              <a:gdLst/>
              <a:ahLst/>
              <a:cxnLst/>
              <a:rect l="l" t="t" r="r" b="b"/>
              <a:pathLst>
                <a:path w="1020" h="5494" extrusionOk="0">
                  <a:moveTo>
                    <a:pt x="0" y="0"/>
                  </a:moveTo>
                  <a:lnTo>
                    <a:pt x="986" y="5494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46"/>
            <p:cNvSpPr/>
            <p:nvPr/>
          </p:nvSpPr>
          <p:spPr>
            <a:xfrm>
              <a:off x="1883925" y="4497650"/>
              <a:ext cx="137475" cy="54225"/>
            </a:xfrm>
            <a:custGeom>
              <a:avLst/>
              <a:gdLst/>
              <a:ahLst/>
              <a:cxnLst/>
              <a:rect l="l" t="t" r="r" b="b"/>
              <a:pathLst>
                <a:path w="5499" h="2169" extrusionOk="0">
                  <a:moveTo>
                    <a:pt x="0" y="1"/>
                  </a:moveTo>
                  <a:lnTo>
                    <a:pt x="0" y="2168"/>
                  </a:lnTo>
                  <a:lnTo>
                    <a:pt x="5499" y="1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46"/>
            <p:cNvSpPr/>
            <p:nvPr/>
          </p:nvSpPr>
          <p:spPr>
            <a:xfrm>
              <a:off x="1882675" y="4496125"/>
              <a:ext cx="145175" cy="57275"/>
            </a:xfrm>
            <a:custGeom>
              <a:avLst/>
              <a:gdLst/>
              <a:ahLst/>
              <a:cxnLst/>
              <a:rect l="l" t="t" r="r" b="b"/>
              <a:pathLst>
                <a:path w="5807" h="2291" extrusionOk="0">
                  <a:moveTo>
                    <a:pt x="102" y="125"/>
                  </a:moveTo>
                  <a:lnTo>
                    <a:pt x="5292" y="1213"/>
                  </a:lnTo>
                  <a:lnTo>
                    <a:pt x="102" y="2170"/>
                  </a:lnTo>
                  <a:lnTo>
                    <a:pt x="102" y="125"/>
                  </a:lnTo>
                  <a:close/>
                  <a:moveTo>
                    <a:pt x="0" y="0"/>
                  </a:moveTo>
                  <a:lnTo>
                    <a:pt x="0" y="2291"/>
                  </a:lnTo>
                  <a:lnTo>
                    <a:pt x="5807" y="1220"/>
                  </a:lnTo>
                  <a:lnTo>
                    <a:pt x="6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46"/>
            <p:cNvSpPr/>
            <p:nvPr/>
          </p:nvSpPr>
          <p:spPr>
            <a:xfrm>
              <a:off x="1883325" y="4524800"/>
              <a:ext cx="138125" cy="2550"/>
            </a:xfrm>
            <a:custGeom>
              <a:avLst/>
              <a:gdLst/>
              <a:ahLst/>
              <a:cxnLst/>
              <a:rect l="l" t="t" r="r" b="b"/>
              <a:pathLst>
                <a:path w="5525" h="102" extrusionOk="0">
                  <a:moveTo>
                    <a:pt x="0" y="0"/>
                  </a:moveTo>
                  <a:lnTo>
                    <a:pt x="0" y="68"/>
                  </a:lnTo>
                  <a:lnTo>
                    <a:pt x="5523" y="102"/>
                  </a:lnTo>
                  <a:lnTo>
                    <a:pt x="5524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46"/>
            <p:cNvSpPr/>
            <p:nvPr/>
          </p:nvSpPr>
          <p:spPr>
            <a:xfrm>
              <a:off x="1896375" y="4499675"/>
              <a:ext cx="22500" cy="25100"/>
            </a:xfrm>
            <a:custGeom>
              <a:avLst/>
              <a:gdLst/>
              <a:ahLst/>
              <a:cxnLst/>
              <a:rect l="l" t="t" r="r" b="b"/>
              <a:pathLst>
                <a:path w="900" h="1004" extrusionOk="0">
                  <a:moveTo>
                    <a:pt x="77" y="0"/>
                  </a:moveTo>
                  <a:lnTo>
                    <a:pt x="1" y="67"/>
                  </a:lnTo>
                  <a:lnTo>
                    <a:pt x="899" y="100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46"/>
            <p:cNvSpPr/>
            <p:nvPr/>
          </p:nvSpPr>
          <p:spPr>
            <a:xfrm>
              <a:off x="1889325" y="4499675"/>
              <a:ext cx="22475" cy="25100"/>
            </a:xfrm>
            <a:custGeom>
              <a:avLst/>
              <a:gdLst/>
              <a:ahLst/>
              <a:cxnLst/>
              <a:rect l="l" t="t" r="r" b="b"/>
              <a:pathLst>
                <a:path w="899" h="1004" extrusionOk="0">
                  <a:moveTo>
                    <a:pt x="76" y="0"/>
                  </a:moveTo>
                  <a:lnTo>
                    <a:pt x="1" y="67"/>
                  </a:lnTo>
                  <a:lnTo>
                    <a:pt x="899" y="1004"/>
                  </a:lnTo>
                  <a:lnTo>
                    <a:pt x="899" y="100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46"/>
            <p:cNvSpPr/>
            <p:nvPr/>
          </p:nvSpPr>
          <p:spPr>
            <a:xfrm>
              <a:off x="1883000" y="4499675"/>
              <a:ext cx="22475" cy="25100"/>
            </a:xfrm>
            <a:custGeom>
              <a:avLst/>
              <a:gdLst/>
              <a:ahLst/>
              <a:cxnLst/>
              <a:rect l="l" t="t" r="r" b="b"/>
              <a:pathLst>
                <a:path w="899" h="1004" extrusionOk="0">
                  <a:moveTo>
                    <a:pt x="76" y="0"/>
                  </a:moveTo>
                  <a:lnTo>
                    <a:pt x="0" y="67"/>
                  </a:lnTo>
                  <a:lnTo>
                    <a:pt x="899" y="1004"/>
                  </a:lnTo>
                  <a:lnTo>
                    <a:pt x="899" y="100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46"/>
            <p:cNvSpPr/>
            <p:nvPr/>
          </p:nvSpPr>
          <p:spPr>
            <a:xfrm>
              <a:off x="1883000" y="4507325"/>
              <a:ext cx="15900" cy="17450"/>
            </a:xfrm>
            <a:custGeom>
              <a:avLst/>
              <a:gdLst/>
              <a:ahLst/>
              <a:cxnLst/>
              <a:rect l="l" t="t" r="r" b="b"/>
              <a:pathLst>
                <a:path w="636" h="698" extrusionOk="0">
                  <a:moveTo>
                    <a:pt x="74" y="1"/>
                  </a:moveTo>
                  <a:lnTo>
                    <a:pt x="0" y="67"/>
                  </a:lnTo>
                  <a:lnTo>
                    <a:pt x="636" y="69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46"/>
            <p:cNvSpPr/>
            <p:nvPr/>
          </p:nvSpPr>
          <p:spPr>
            <a:xfrm>
              <a:off x="1883125" y="4515450"/>
              <a:ext cx="8475" cy="9325"/>
            </a:xfrm>
            <a:custGeom>
              <a:avLst/>
              <a:gdLst/>
              <a:ahLst/>
              <a:cxnLst/>
              <a:rect l="l" t="t" r="r" b="b"/>
              <a:pathLst>
                <a:path w="339" h="373" extrusionOk="0">
                  <a:moveTo>
                    <a:pt x="74" y="0"/>
                  </a:moveTo>
                  <a:lnTo>
                    <a:pt x="0" y="66"/>
                  </a:lnTo>
                  <a:lnTo>
                    <a:pt x="339" y="37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46"/>
            <p:cNvSpPr/>
            <p:nvPr/>
          </p:nvSpPr>
          <p:spPr>
            <a:xfrm>
              <a:off x="1938350" y="4508825"/>
              <a:ext cx="14350" cy="15950"/>
            </a:xfrm>
            <a:custGeom>
              <a:avLst/>
              <a:gdLst/>
              <a:ahLst/>
              <a:cxnLst/>
              <a:rect l="l" t="t" r="r" b="b"/>
              <a:pathLst>
                <a:path w="574" h="638" extrusionOk="0">
                  <a:moveTo>
                    <a:pt x="75" y="1"/>
                  </a:moveTo>
                  <a:lnTo>
                    <a:pt x="1" y="67"/>
                  </a:lnTo>
                  <a:lnTo>
                    <a:pt x="573" y="6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46"/>
            <p:cNvSpPr/>
            <p:nvPr/>
          </p:nvSpPr>
          <p:spPr>
            <a:xfrm>
              <a:off x="1929275" y="4506575"/>
              <a:ext cx="16375" cy="18200"/>
            </a:xfrm>
            <a:custGeom>
              <a:avLst/>
              <a:gdLst/>
              <a:ahLst/>
              <a:cxnLst/>
              <a:rect l="l" t="t" r="r" b="b"/>
              <a:pathLst>
                <a:path w="655" h="728" extrusionOk="0">
                  <a:moveTo>
                    <a:pt x="75" y="0"/>
                  </a:moveTo>
                  <a:lnTo>
                    <a:pt x="1" y="66"/>
                  </a:lnTo>
                  <a:lnTo>
                    <a:pt x="654" y="728"/>
                  </a:lnTo>
                  <a:lnTo>
                    <a:pt x="654" y="72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46"/>
            <p:cNvSpPr/>
            <p:nvPr/>
          </p:nvSpPr>
          <p:spPr>
            <a:xfrm>
              <a:off x="1921025" y="4504400"/>
              <a:ext cx="18275" cy="20375"/>
            </a:xfrm>
            <a:custGeom>
              <a:avLst/>
              <a:gdLst/>
              <a:ahLst/>
              <a:cxnLst/>
              <a:rect l="l" t="t" r="r" b="b"/>
              <a:pathLst>
                <a:path w="731" h="815" extrusionOk="0">
                  <a:moveTo>
                    <a:pt x="74" y="0"/>
                  </a:moveTo>
                  <a:lnTo>
                    <a:pt x="0" y="66"/>
                  </a:lnTo>
                  <a:lnTo>
                    <a:pt x="731" y="81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46"/>
            <p:cNvSpPr/>
            <p:nvPr/>
          </p:nvSpPr>
          <p:spPr>
            <a:xfrm>
              <a:off x="1913450" y="4503225"/>
              <a:ext cx="19275" cy="21550"/>
            </a:xfrm>
            <a:custGeom>
              <a:avLst/>
              <a:gdLst/>
              <a:ahLst/>
              <a:cxnLst/>
              <a:rect l="l" t="t" r="r" b="b"/>
              <a:pathLst>
                <a:path w="771" h="862" extrusionOk="0">
                  <a:moveTo>
                    <a:pt x="74" y="0"/>
                  </a:moveTo>
                  <a:lnTo>
                    <a:pt x="0" y="66"/>
                  </a:lnTo>
                  <a:lnTo>
                    <a:pt x="771" y="862"/>
                  </a:lnTo>
                  <a:lnTo>
                    <a:pt x="771" y="86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46"/>
            <p:cNvSpPr/>
            <p:nvPr/>
          </p:nvSpPr>
          <p:spPr>
            <a:xfrm>
              <a:off x="1904525" y="4501400"/>
              <a:ext cx="20925" cy="23375"/>
            </a:xfrm>
            <a:custGeom>
              <a:avLst/>
              <a:gdLst/>
              <a:ahLst/>
              <a:cxnLst/>
              <a:rect l="l" t="t" r="r" b="b"/>
              <a:pathLst>
                <a:path w="837" h="935" extrusionOk="0">
                  <a:moveTo>
                    <a:pt x="75" y="1"/>
                  </a:moveTo>
                  <a:lnTo>
                    <a:pt x="1" y="67"/>
                  </a:lnTo>
                  <a:lnTo>
                    <a:pt x="836" y="93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46"/>
            <p:cNvSpPr/>
            <p:nvPr/>
          </p:nvSpPr>
          <p:spPr>
            <a:xfrm>
              <a:off x="1988025" y="4518875"/>
              <a:ext cx="6600" cy="7225"/>
            </a:xfrm>
            <a:custGeom>
              <a:avLst/>
              <a:gdLst/>
              <a:ahLst/>
              <a:cxnLst/>
              <a:rect l="l" t="t" r="r" b="b"/>
              <a:pathLst>
                <a:path w="264" h="289" extrusionOk="0">
                  <a:moveTo>
                    <a:pt x="75" y="0"/>
                  </a:moveTo>
                  <a:lnTo>
                    <a:pt x="1" y="66"/>
                  </a:lnTo>
                  <a:lnTo>
                    <a:pt x="264" y="289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46"/>
            <p:cNvSpPr/>
            <p:nvPr/>
          </p:nvSpPr>
          <p:spPr>
            <a:xfrm>
              <a:off x="1996425" y="4520650"/>
              <a:ext cx="5050" cy="5450"/>
            </a:xfrm>
            <a:custGeom>
              <a:avLst/>
              <a:gdLst/>
              <a:ahLst/>
              <a:cxnLst/>
              <a:rect l="l" t="t" r="r" b="b"/>
              <a:pathLst>
                <a:path w="202" h="218" extrusionOk="0">
                  <a:moveTo>
                    <a:pt x="76" y="0"/>
                  </a:moveTo>
                  <a:lnTo>
                    <a:pt x="0" y="66"/>
                  </a:lnTo>
                  <a:lnTo>
                    <a:pt x="202" y="218"/>
                  </a:lnTo>
                  <a:lnTo>
                    <a:pt x="202" y="21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46"/>
            <p:cNvSpPr/>
            <p:nvPr/>
          </p:nvSpPr>
          <p:spPr>
            <a:xfrm>
              <a:off x="2002275" y="4521650"/>
              <a:ext cx="5025" cy="5425"/>
            </a:xfrm>
            <a:custGeom>
              <a:avLst/>
              <a:gdLst/>
              <a:ahLst/>
              <a:cxnLst/>
              <a:rect l="l" t="t" r="r" b="b"/>
              <a:pathLst>
                <a:path w="201" h="217" extrusionOk="0">
                  <a:moveTo>
                    <a:pt x="76" y="0"/>
                  </a:moveTo>
                  <a:lnTo>
                    <a:pt x="0" y="67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46"/>
            <p:cNvSpPr/>
            <p:nvPr/>
          </p:nvSpPr>
          <p:spPr>
            <a:xfrm>
              <a:off x="1979375" y="4517050"/>
              <a:ext cx="8200" cy="9050"/>
            </a:xfrm>
            <a:custGeom>
              <a:avLst/>
              <a:gdLst/>
              <a:ahLst/>
              <a:cxnLst/>
              <a:rect l="l" t="t" r="r" b="b"/>
              <a:pathLst>
                <a:path w="328" h="362" extrusionOk="0">
                  <a:moveTo>
                    <a:pt x="74" y="1"/>
                  </a:moveTo>
                  <a:lnTo>
                    <a:pt x="0" y="67"/>
                  </a:lnTo>
                  <a:lnTo>
                    <a:pt x="327" y="36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46"/>
            <p:cNvSpPr/>
            <p:nvPr/>
          </p:nvSpPr>
          <p:spPr>
            <a:xfrm>
              <a:off x="1971575" y="4515450"/>
              <a:ext cx="9675" cy="10650"/>
            </a:xfrm>
            <a:custGeom>
              <a:avLst/>
              <a:gdLst/>
              <a:ahLst/>
              <a:cxnLst/>
              <a:rect l="l" t="t" r="r" b="b"/>
              <a:pathLst>
                <a:path w="387" h="426" extrusionOk="0">
                  <a:moveTo>
                    <a:pt x="75" y="0"/>
                  </a:moveTo>
                  <a:lnTo>
                    <a:pt x="1" y="66"/>
                  </a:lnTo>
                  <a:lnTo>
                    <a:pt x="386" y="426"/>
                  </a:lnTo>
                  <a:lnTo>
                    <a:pt x="386" y="42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46"/>
            <p:cNvSpPr/>
            <p:nvPr/>
          </p:nvSpPr>
          <p:spPr>
            <a:xfrm>
              <a:off x="1963525" y="4513750"/>
              <a:ext cx="11150" cy="12350"/>
            </a:xfrm>
            <a:custGeom>
              <a:avLst/>
              <a:gdLst/>
              <a:ahLst/>
              <a:cxnLst/>
              <a:rect l="l" t="t" r="r" b="b"/>
              <a:pathLst>
                <a:path w="446" h="494" extrusionOk="0">
                  <a:moveTo>
                    <a:pt x="74" y="0"/>
                  </a:moveTo>
                  <a:lnTo>
                    <a:pt x="0" y="66"/>
                  </a:lnTo>
                  <a:lnTo>
                    <a:pt x="445" y="49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46"/>
            <p:cNvSpPr/>
            <p:nvPr/>
          </p:nvSpPr>
          <p:spPr>
            <a:xfrm>
              <a:off x="1954475" y="4511800"/>
              <a:ext cx="12900" cy="14300"/>
            </a:xfrm>
            <a:custGeom>
              <a:avLst/>
              <a:gdLst/>
              <a:ahLst/>
              <a:cxnLst/>
              <a:rect l="l" t="t" r="r" b="b"/>
              <a:pathLst>
                <a:path w="516" h="572" extrusionOk="0">
                  <a:moveTo>
                    <a:pt x="77" y="1"/>
                  </a:moveTo>
                  <a:lnTo>
                    <a:pt x="1" y="67"/>
                  </a:lnTo>
                  <a:lnTo>
                    <a:pt x="515" y="572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46"/>
            <p:cNvSpPr/>
            <p:nvPr/>
          </p:nvSpPr>
          <p:spPr>
            <a:xfrm>
              <a:off x="1946500" y="4510150"/>
              <a:ext cx="14300" cy="15950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75" y="1"/>
                  </a:moveTo>
                  <a:lnTo>
                    <a:pt x="1" y="67"/>
                  </a:lnTo>
                  <a:lnTo>
                    <a:pt x="572" y="638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46"/>
            <p:cNvSpPr/>
            <p:nvPr/>
          </p:nvSpPr>
          <p:spPr>
            <a:xfrm>
              <a:off x="1884575" y="4525800"/>
              <a:ext cx="137400" cy="25500"/>
            </a:xfrm>
            <a:custGeom>
              <a:avLst/>
              <a:gdLst/>
              <a:ahLst/>
              <a:cxnLst/>
              <a:rect l="l" t="t" r="r" b="b"/>
              <a:pathLst>
                <a:path w="5496" h="1020" extrusionOk="0">
                  <a:moveTo>
                    <a:pt x="0" y="1"/>
                  </a:moveTo>
                  <a:lnTo>
                    <a:pt x="0" y="1020"/>
                  </a:lnTo>
                  <a:lnTo>
                    <a:pt x="5495" y="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46"/>
            <p:cNvSpPr/>
            <p:nvPr/>
          </p:nvSpPr>
          <p:spPr>
            <a:xfrm>
              <a:off x="1681825" y="4497650"/>
              <a:ext cx="137475" cy="54225"/>
            </a:xfrm>
            <a:custGeom>
              <a:avLst/>
              <a:gdLst/>
              <a:ahLst/>
              <a:cxnLst/>
              <a:rect l="l" t="t" r="r" b="b"/>
              <a:pathLst>
                <a:path w="5499" h="2169" extrusionOk="0">
                  <a:moveTo>
                    <a:pt x="5499" y="1"/>
                  </a:moveTo>
                  <a:lnTo>
                    <a:pt x="1" y="1015"/>
                  </a:lnTo>
                  <a:lnTo>
                    <a:pt x="5499" y="2168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46"/>
            <p:cNvSpPr/>
            <p:nvPr/>
          </p:nvSpPr>
          <p:spPr>
            <a:xfrm>
              <a:off x="1675375" y="4496175"/>
              <a:ext cx="145175" cy="57225"/>
            </a:xfrm>
            <a:custGeom>
              <a:avLst/>
              <a:gdLst/>
              <a:ahLst/>
              <a:cxnLst/>
              <a:rect l="l" t="t" r="r" b="b"/>
              <a:pathLst>
                <a:path w="5807" h="2289" extrusionOk="0">
                  <a:moveTo>
                    <a:pt x="5707" y="121"/>
                  </a:moveTo>
                  <a:lnTo>
                    <a:pt x="5707" y="2166"/>
                  </a:lnTo>
                  <a:lnTo>
                    <a:pt x="517" y="1077"/>
                  </a:lnTo>
                  <a:lnTo>
                    <a:pt x="5707" y="121"/>
                  </a:lnTo>
                  <a:close/>
                  <a:moveTo>
                    <a:pt x="5807" y="0"/>
                  </a:moveTo>
                  <a:lnTo>
                    <a:pt x="1" y="1071"/>
                  </a:lnTo>
                  <a:lnTo>
                    <a:pt x="5747" y="2277"/>
                  </a:lnTo>
                  <a:lnTo>
                    <a:pt x="5807" y="2289"/>
                  </a:lnTo>
                  <a:lnTo>
                    <a:pt x="5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46"/>
            <p:cNvSpPr/>
            <p:nvPr/>
          </p:nvSpPr>
          <p:spPr>
            <a:xfrm>
              <a:off x="1681825" y="4522175"/>
              <a:ext cx="138125" cy="2550"/>
            </a:xfrm>
            <a:custGeom>
              <a:avLst/>
              <a:gdLst/>
              <a:ahLst/>
              <a:cxnLst/>
              <a:rect l="l" t="t" r="r" b="b"/>
              <a:pathLst>
                <a:path w="5525" h="102" extrusionOk="0">
                  <a:moveTo>
                    <a:pt x="1" y="0"/>
                  </a:moveTo>
                  <a:lnTo>
                    <a:pt x="1" y="68"/>
                  </a:lnTo>
                  <a:lnTo>
                    <a:pt x="5525" y="102"/>
                  </a:lnTo>
                  <a:lnTo>
                    <a:pt x="5525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46"/>
            <p:cNvSpPr/>
            <p:nvPr/>
          </p:nvSpPr>
          <p:spPr>
            <a:xfrm>
              <a:off x="1784400" y="4524750"/>
              <a:ext cx="22450" cy="25150"/>
            </a:xfrm>
            <a:custGeom>
              <a:avLst/>
              <a:gdLst/>
              <a:ahLst/>
              <a:cxnLst/>
              <a:rect l="l" t="t" r="r" b="b"/>
              <a:pathLst>
                <a:path w="898" h="1006" extrusionOk="0">
                  <a:moveTo>
                    <a:pt x="1" y="1"/>
                  </a:moveTo>
                  <a:lnTo>
                    <a:pt x="823" y="1005"/>
                  </a:lnTo>
                  <a:lnTo>
                    <a:pt x="898" y="9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46"/>
            <p:cNvSpPr/>
            <p:nvPr/>
          </p:nvSpPr>
          <p:spPr>
            <a:xfrm>
              <a:off x="1791475" y="4524750"/>
              <a:ext cx="22425" cy="25150"/>
            </a:xfrm>
            <a:custGeom>
              <a:avLst/>
              <a:gdLst/>
              <a:ahLst/>
              <a:cxnLst/>
              <a:rect l="l" t="t" r="r" b="b"/>
              <a:pathLst>
                <a:path w="897" h="1006" extrusionOk="0">
                  <a:moveTo>
                    <a:pt x="0" y="1"/>
                  </a:moveTo>
                  <a:lnTo>
                    <a:pt x="823" y="1005"/>
                  </a:lnTo>
                  <a:lnTo>
                    <a:pt x="897" y="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46"/>
            <p:cNvSpPr/>
            <p:nvPr/>
          </p:nvSpPr>
          <p:spPr>
            <a:xfrm>
              <a:off x="1797800" y="4524750"/>
              <a:ext cx="22450" cy="25150"/>
            </a:xfrm>
            <a:custGeom>
              <a:avLst/>
              <a:gdLst/>
              <a:ahLst/>
              <a:cxnLst/>
              <a:rect l="l" t="t" r="r" b="b"/>
              <a:pathLst>
                <a:path w="898" h="1006" extrusionOk="0">
                  <a:moveTo>
                    <a:pt x="0" y="1"/>
                  </a:moveTo>
                  <a:lnTo>
                    <a:pt x="823" y="1005"/>
                  </a:lnTo>
                  <a:lnTo>
                    <a:pt x="897" y="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46"/>
            <p:cNvSpPr/>
            <p:nvPr/>
          </p:nvSpPr>
          <p:spPr>
            <a:xfrm>
              <a:off x="1804375" y="4524750"/>
              <a:ext cx="15875" cy="17475"/>
            </a:xfrm>
            <a:custGeom>
              <a:avLst/>
              <a:gdLst/>
              <a:ahLst/>
              <a:cxnLst/>
              <a:rect l="l" t="t" r="r" b="b"/>
              <a:pathLst>
                <a:path w="635" h="699" extrusionOk="0">
                  <a:moveTo>
                    <a:pt x="0" y="1"/>
                  </a:moveTo>
                  <a:lnTo>
                    <a:pt x="560" y="699"/>
                  </a:lnTo>
                  <a:lnTo>
                    <a:pt x="634" y="6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46"/>
            <p:cNvSpPr/>
            <p:nvPr/>
          </p:nvSpPr>
          <p:spPr>
            <a:xfrm>
              <a:off x="1811675" y="4524750"/>
              <a:ext cx="8475" cy="9375"/>
            </a:xfrm>
            <a:custGeom>
              <a:avLst/>
              <a:gdLst/>
              <a:ahLst/>
              <a:cxnLst/>
              <a:rect l="l" t="t" r="r" b="b"/>
              <a:pathLst>
                <a:path w="339" h="375" extrusionOk="0">
                  <a:moveTo>
                    <a:pt x="0" y="1"/>
                  </a:moveTo>
                  <a:lnTo>
                    <a:pt x="263" y="375"/>
                  </a:lnTo>
                  <a:lnTo>
                    <a:pt x="339" y="3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46"/>
            <p:cNvSpPr/>
            <p:nvPr/>
          </p:nvSpPr>
          <p:spPr>
            <a:xfrm>
              <a:off x="1750575" y="4524750"/>
              <a:ext cx="14350" cy="16000"/>
            </a:xfrm>
            <a:custGeom>
              <a:avLst/>
              <a:gdLst/>
              <a:ahLst/>
              <a:cxnLst/>
              <a:rect l="l" t="t" r="r" b="b"/>
              <a:pathLst>
                <a:path w="574" h="640" extrusionOk="0">
                  <a:moveTo>
                    <a:pt x="1" y="1"/>
                  </a:moveTo>
                  <a:lnTo>
                    <a:pt x="499" y="639"/>
                  </a:lnTo>
                  <a:lnTo>
                    <a:pt x="573" y="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46"/>
            <p:cNvSpPr/>
            <p:nvPr/>
          </p:nvSpPr>
          <p:spPr>
            <a:xfrm>
              <a:off x="1757625" y="4524750"/>
              <a:ext cx="16375" cy="18250"/>
            </a:xfrm>
            <a:custGeom>
              <a:avLst/>
              <a:gdLst/>
              <a:ahLst/>
              <a:cxnLst/>
              <a:rect l="l" t="t" r="r" b="b"/>
              <a:pathLst>
                <a:path w="655" h="730" extrusionOk="0">
                  <a:moveTo>
                    <a:pt x="1" y="1"/>
                  </a:moveTo>
                  <a:lnTo>
                    <a:pt x="578" y="730"/>
                  </a:lnTo>
                  <a:lnTo>
                    <a:pt x="654" y="6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46"/>
            <p:cNvSpPr/>
            <p:nvPr/>
          </p:nvSpPr>
          <p:spPr>
            <a:xfrm>
              <a:off x="1763975" y="4524750"/>
              <a:ext cx="18275" cy="20425"/>
            </a:xfrm>
            <a:custGeom>
              <a:avLst/>
              <a:gdLst/>
              <a:ahLst/>
              <a:cxnLst/>
              <a:rect l="l" t="t" r="r" b="b"/>
              <a:pathLst>
                <a:path w="731" h="817" extrusionOk="0">
                  <a:moveTo>
                    <a:pt x="0" y="1"/>
                  </a:moveTo>
                  <a:lnTo>
                    <a:pt x="655" y="817"/>
                  </a:lnTo>
                  <a:lnTo>
                    <a:pt x="731" y="7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46"/>
            <p:cNvSpPr/>
            <p:nvPr/>
          </p:nvSpPr>
          <p:spPr>
            <a:xfrm>
              <a:off x="1770550" y="4524750"/>
              <a:ext cx="19275" cy="21550"/>
            </a:xfrm>
            <a:custGeom>
              <a:avLst/>
              <a:gdLst/>
              <a:ahLst/>
              <a:cxnLst/>
              <a:rect l="l" t="t" r="r" b="b"/>
              <a:pathLst>
                <a:path w="771" h="862" extrusionOk="0">
                  <a:moveTo>
                    <a:pt x="0" y="1"/>
                  </a:moveTo>
                  <a:lnTo>
                    <a:pt x="695" y="862"/>
                  </a:lnTo>
                  <a:lnTo>
                    <a:pt x="771" y="7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46"/>
            <p:cNvSpPr/>
            <p:nvPr/>
          </p:nvSpPr>
          <p:spPr>
            <a:xfrm>
              <a:off x="1777825" y="4524750"/>
              <a:ext cx="20925" cy="23425"/>
            </a:xfrm>
            <a:custGeom>
              <a:avLst/>
              <a:gdLst/>
              <a:ahLst/>
              <a:cxnLst/>
              <a:rect l="l" t="t" r="r" b="b"/>
              <a:pathLst>
                <a:path w="837" h="937" extrusionOk="0">
                  <a:moveTo>
                    <a:pt x="1" y="1"/>
                  </a:moveTo>
                  <a:lnTo>
                    <a:pt x="762" y="936"/>
                  </a:lnTo>
                  <a:lnTo>
                    <a:pt x="836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46"/>
            <p:cNvSpPr/>
            <p:nvPr/>
          </p:nvSpPr>
          <p:spPr>
            <a:xfrm>
              <a:off x="1708650" y="4523450"/>
              <a:ext cx="6600" cy="7225"/>
            </a:xfrm>
            <a:custGeom>
              <a:avLst/>
              <a:gdLst/>
              <a:ahLst/>
              <a:cxnLst/>
              <a:rect l="l" t="t" r="r" b="b"/>
              <a:pathLst>
                <a:path w="264" h="289" extrusionOk="0">
                  <a:moveTo>
                    <a:pt x="0" y="1"/>
                  </a:moveTo>
                  <a:lnTo>
                    <a:pt x="187" y="288"/>
                  </a:lnTo>
                  <a:lnTo>
                    <a:pt x="263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46"/>
            <p:cNvSpPr/>
            <p:nvPr/>
          </p:nvSpPr>
          <p:spPr>
            <a:xfrm>
              <a:off x="1701800" y="4523450"/>
              <a:ext cx="5025" cy="5475"/>
            </a:xfrm>
            <a:custGeom>
              <a:avLst/>
              <a:gdLst/>
              <a:ahLst/>
              <a:cxnLst/>
              <a:rect l="l" t="t" r="r" b="b"/>
              <a:pathLst>
                <a:path w="201" h="219" extrusionOk="0">
                  <a:moveTo>
                    <a:pt x="0" y="1"/>
                  </a:moveTo>
                  <a:lnTo>
                    <a:pt x="126" y="219"/>
                  </a:lnTo>
                  <a:lnTo>
                    <a:pt x="200" y="1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46"/>
            <p:cNvSpPr/>
            <p:nvPr/>
          </p:nvSpPr>
          <p:spPr>
            <a:xfrm>
              <a:off x="1695950" y="4522450"/>
              <a:ext cx="5050" cy="5475"/>
            </a:xfrm>
            <a:custGeom>
              <a:avLst/>
              <a:gdLst/>
              <a:ahLst/>
              <a:cxnLst/>
              <a:rect l="l" t="t" r="r" b="b"/>
              <a:pathLst>
                <a:path w="202" h="219" extrusionOk="0">
                  <a:moveTo>
                    <a:pt x="0" y="1"/>
                  </a:moveTo>
                  <a:lnTo>
                    <a:pt x="126" y="218"/>
                  </a:lnTo>
                  <a:lnTo>
                    <a:pt x="202" y="1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46"/>
            <p:cNvSpPr/>
            <p:nvPr/>
          </p:nvSpPr>
          <p:spPr>
            <a:xfrm>
              <a:off x="1715700" y="4523450"/>
              <a:ext cx="8200" cy="9025"/>
            </a:xfrm>
            <a:custGeom>
              <a:avLst/>
              <a:gdLst/>
              <a:ahLst/>
              <a:cxnLst/>
              <a:rect l="l" t="t" r="r" b="b"/>
              <a:pathLst>
                <a:path w="328" h="361" extrusionOk="0">
                  <a:moveTo>
                    <a:pt x="1" y="1"/>
                  </a:moveTo>
                  <a:lnTo>
                    <a:pt x="252" y="361"/>
                  </a:lnTo>
                  <a:lnTo>
                    <a:pt x="328" y="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46"/>
            <p:cNvSpPr/>
            <p:nvPr/>
          </p:nvSpPr>
          <p:spPr>
            <a:xfrm>
              <a:off x="1722025" y="4523450"/>
              <a:ext cx="9675" cy="10675"/>
            </a:xfrm>
            <a:custGeom>
              <a:avLst/>
              <a:gdLst/>
              <a:ahLst/>
              <a:cxnLst/>
              <a:rect l="l" t="t" r="r" b="b"/>
              <a:pathLst>
                <a:path w="387" h="427" extrusionOk="0">
                  <a:moveTo>
                    <a:pt x="1" y="1"/>
                  </a:moveTo>
                  <a:lnTo>
                    <a:pt x="310" y="427"/>
                  </a:lnTo>
                  <a:lnTo>
                    <a:pt x="386" y="3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46"/>
            <p:cNvSpPr/>
            <p:nvPr/>
          </p:nvSpPr>
          <p:spPr>
            <a:xfrm>
              <a:off x="1728600" y="4523450"/>
              <a:ext cx="11150" cy="12375"/>
            </a:xfrm>
            <a:custGeom>
              <a:avLst/>
              <a:gdLst/>
              <a:ahLst/>
              <a:cxnLst/>
              <a:rect l="l" t="t" r="r" b="b"/>
              <a:pathLst>
                <a:path w="446" h="495" extrusionOk="0">
                  <a:moveTo>
                    <a:pt x="1" y="1"/>
                  </a:moveTo>
                  <a:lnTo>
                    <a:pt x="370" y="495"/>
                  </a:lnTo>
                  <a:lnTo>
                    <a:pt x="446" y="4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46"/>
            <p:cNvSpPr/>
            <p:nvPr/>
          </p:nvSpPr>
          <p:spPr>
            <a:xfrm>
              <a:off x="1735900" y="4523450"/>
              <a:ext cx="12850" cy="14300"/>
            </a:xfrm>
            <a:custGeom>
              <a:avLst/>
              <a:gdLst/>
              <a:ahLst/>
              <a:cxnLst/>
              <a:rect l="l" t="t" r="r" b="b"/>
              <a:pathLst>
                <a:path w="514" h="572" extrusionOk="0">
                  <a:moveTo>
                    <a:pt x="1" y="1"/>
                  </a:moveTo>
                  <a:lnTo>
                    <a:pt x="439" y="572"/>
                  </a:lnTo>
                  <a:lnTo>
                    <a:pt x="513" y="5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46"/>
            <p:cNvSpPr/>
            <p:nvPr/>
          </p:nvSpPr>
          <p:spPr>
            <a:xfrm>
              <a:off x="1742475" y="4523450"/>
              <a:ext cx="14300" cy="15975"/>
            </a:xfrm>
            <a:custGeom>
              <a:avLst/>
              <a:gdLst/>
              <a:ahLst/>
              <a:cxnLst/>
              <a:rect l="l" t="t" r="r" b="b"/>
              <a:pathLst>
                <a:path w="572" h="639" extrusionOk="0">
                  <a:moveTo>
                    <a:pt x="0" y="1"/>
                  </a:moveTo>
                  <a:lnTo>
                    <a:pt x="497" y="638"/>
                  </a:lnTo>
                  <a:lnTo>
                    <a:pt x="571" y="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46"/>
            <p:cNvSpPr/>
            <p:nvPr/>
          </p:nvSpPr>
          <p:spPr>
            <a:xfrm>
              <a:off x="1681875" y="4497975"/>
              <a:ext cx="137400" cy="25500"/>
            </a:xfrm>
            <a:custGeom>
              <a:avLst/>
              <a:gdLst/>
              <a:ahLst/>
              <a:cxnLst/>
              <a:rect l="l" t="t" r="r" b="b"/>
              <a:pathLst>
                <a:path w="5496" h="1020" extrusionOk="0">
                  <a:moveTo>
                    <a:pt x="5495" y="1"/>
                  </a:moveTo>
                  <a:lnTo>
                    <a:pt x="0" y="986"/>
                  </a:lnTo>
                  <a:lnTo>
                    <a:pt x="5495" y="1020"/>
                  </a:lnTo>
                  <a:lnTo>
                    <a:pt x="5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46"/>
            <p:cNvSpPr/>
            <p:nvPr/>
          </p:nvSpPr>
          <p:spPr>
            <a:xfrm>
              <a:off x="1806475" y="4484400"/>
              <a:ext cx="87600" cy="84275"/>
            </a:xfrm>
            <a:custGeom>
              <a:avLst/>
              <a:gdLst/>
              <a:ahLst/>
              <a:cxnLst/>
              <a:rect l="l" t="t" r="r" b="b"/>
              <a:pathLst>
                <a:path w="3504" h="3371" extrusionOk="0">
                  <a:moveTo>
                    <a:pt x="1818" y="0"/>
                  </a:moveTo>
                  <a:cubicBezTo>
                    <a:pt x="1136" y="0"/>
                    <a:pt x="521" y="410"/>
                    <a:pt x="260" y="1040"/>
                  </a:cubicBezTo>
                  <a:cubicBezTo>
                    <a:pt x="0" y="1669"/>
                    <a:pt x="144" y="2395"/>
                    <a:pt x="626" y="2876"/>
                  </a:cubicBezTo>
                  <a:cubicBezTo>
                    <a:pt x="949" y="3199"/>
                    <a:pt x="1380" y="3370"/>
                    <a:pt x="1819" y="3370"/>
                  </a:cubicBezTo>
                  <a:cubicBezTo>
                    <a:pt x="2036" y="3370"/>
                    <a:pt x="2254" y="3328"/>
                    <a:pt x="2463" y="3242"/>
                  </a:cubicBezTo>
                  <a:cubicBezTo>
                    <a:pt x="3092" y="2981"/>
                    <a:pt x="3503" y="2366"/>
                    <a:pt x="3503" y="1686"/>
                  </a:cubicBezTo>
                  <a:cubicBezTo>
                    <a:pt x="3503" y="755"/>
                    <a:pt x="2748" y="0"/>
                    <a:pt x="1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46"/>
            <p:cNvSpPr/>
            <p:nvPr/>
          </p:nvSpPr>
          <p:spPr>
            <a:xfrm>
              <a:off x="1805100" y="4483125"/>
              <a:ext cx="90225" cy="86800"/>
            </a:xfrm>
            <a:custGeom>
              <a:avLst/>
              <a:gdLst/>
              <a:ahLst/>
              <a:cxnLst/>
              <a:rect l="l" t="t" r="r" b="b"/>
              <a:pathLst>
                <a:path w="3609" h="3472" extrusionOk="0">
                  <a:moveTo>
                    <a:pt x="1873" y="101"/>
                  </a:moveTo>
                  <a:cubicBezTo>
                    <a:pt x="2774" y="101"/>
                    <a:pt x="3507" y="833"/>
                    <a:pt x="3508" y="1737"/>
                  </a:cubicBezTo>
                  <a:cubicBezTo>
                    <a:pt x="3508" y="2398"/>
                    <a:pt x="3110" y="2993"/>
                    <a:pt x="2499" y="3246"/>
                  </a:cubicBezTo>
                  <a:cubicBezTo>
                    <a:pt x="2296" y="3330"/>
                    <a:pt x="2083" y="3371"/>
                    <a:pt x="1872" y="3371"/>
                  </a:cubicBezTo>
                  <a:cubicBezTo>
                    <a:pt x="1446" y="3371"/>
                    <a:pt x="1029" y="3205"/>
                    <a:pt x="716" y="2893"/>
                  </a:cubicBezTo>
                  <a:cubicBezTo>
                    <a:pt x="249" y="2425"/>
                    <a:pt x="108" y="1722"/>
                    <a:pt x="362" y="1111"/>
                  </a:cubicBezTo>
                  <a:cubicBezTo>
                    <a:pt x="615" y="499"/>
                    <a:pt x="1211" y="101"/>
                    <a:pt x="1873" y="101"/>
                  </a:cubicBezTo>
                  <a:close/>
                  <a:moveTo>
                    <a:pt x="1871" y="1"/>
                  </a:moveTo>
                  <a:cubicBezTo>
                    <a:pt x="1421" y="1"/>
                    <a:pt x="977" y="177"/>
                    <a:pt x="645" y="509"/>
                  </a:cubicBezTo>
                  <a:cubicBezTo>
                    <a:pt x="149" y="1006"/>
                    <a:pt x="0" y="1751"/>
                    <a:pt x="270" y="2399"/>
                  </a:cubicBezTo>
                  <a:cubicBezTo>
                    <a:pt x="537" y="3049"/>
                    <a:pt x="1170" y="3472"/>
                    <a:pt x="1873" y="3472"/>
                  </a:cubicBezTo>
                  <a:cubicBezTo>
                    <a:pt x="2831" y="3470"/>
                    <a:pt x="3607" y="2695"/>
                    <a:pt x="3608" y="1737"/>
                  </a:cubicBezTo>
                  <a:cubicBezTo>
                    <a:pt x="3608" y="1033"/>
                    <a:pt x="3186" y="401"/>
                    <a:pt x="2536" y="133"/>
                  </a:cubicBezTo>
                  <a:cubicBezTo>
                    <a:pt x="2321" y="44"/>
                    <a:pt x="2095" y="1"/>
                    <a:pt x="18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46"/>
            <p:cNvSpPr/>
            <p:nvPr/>
          </p:nvSpPr>
          <p:spPr>
            <a:xfrm>
              <a:off x="1823475" y="4494350"/>
              <a:ext cx="11925" cy="2150"/>
            </a:xfrm>
            <a:custGeom>
              <a:avLst/>
              <a:gdLst/>
              <a:ahLst/>
              <a:cxnLst/>
              <a:rect l="l" t="t" r="r" b="b"/>
              <a:pathLst>
                <a:path w="477" h="86" extrusionOk="0">
                  <a:moveTo>
                    <a:pt x="1" y="0"/>
                  </a:moveTo>
                  <a:lnTo>
                    <a:pt x="1" y="86"/>
                  </a:lnTo>
                  <a:lnTo>
                    <a:pt x="476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46"/>
            <p:cNvSpPr/>
            <p:nvPr/>
          </p:nvSpPr>
          <p:spPr>
            <a:xfrm>
              <a:off x="1820650" y="4498625"/>
              <a:ext cx="15125" cy="2125"/>
            </a:xfrm>
            <a:custGeom>
              <a:avLst/>
              <a:gdLst/>
              <a:ahLst/>
              <a:cxnLst/>
              <a:rect l="l" t="t" r="r" b="b"/>
              <a:pathLst>
                <a:path w="605" h="85" extrusionOk="0">
                  <a:moveTo>
                    <a:pt x="1" y="0"/>
                  </a:moveTo>
                  <a:lnTo>
                    <a:pt x="1" y="84"/>
                  </a:lnTo>
                  <a:lnTo>
                    <a:pt x="604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46"/>
            <p:cNvSpPr/>
            <p:nvPr/>
          </p:nvSpPr>
          <p:spPr>
            <a:xfrm>
              <a:off x="1817300" y="4503350"/>
              <a:ext cx="15125" cy="2125"/>
            </a:xfrm>
            <a:custGeom>
              <a:avLst/>
              <a:gdLst/>
              <a:ahLst/>
              <a:cxnLst/>
              <a:rect l="l" t="t" r="r" b="b"/>
              <a:pathLst>
                <a:path w="605" h="85" extrusionOk="0">
                  <a:moveTo>
                    <a:pt x="1" y="0"/>
                  </a:moveTo>
                  <a:lnTo>
                    <a:pt x="1" y="84"/>
                  </a:lnTo>
                  <a:lnTo>
                    <a:pt x="604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46"/>
            <p:cNvSpPr/>
            <p:nvPr/>
          </p:nvSpPr>
          <p:spPr>
            <a:xfrm>
              <a:off x="1813125" y="4508625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0"/>
                  </a:moveTo>
                  <a:lnTo>
                    <a:pt x="0" y="84"/>
                  </a:lnTo>
                  <a:lnTo>
                    <a:pt x="60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46"/>
            <p:cNvSpPr/>
            <p:nvPr/>
          </p:nvSpPr>
          <p:spPr>
            <a:xfrm>
              <a:off x="1811550" y="4513625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0"/>
                  </a:moveTo>
                  <a:lnTo>
                    <a:pt x="0" y="84"/>
                  </a:lnTo>
                  <a:lnTo>
                    <a:pt x="60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46"/>
            <p:cNvSpPr/>
            <p:nvPr/>
          </p:nvSpPr>
          <p:spPr>
            <a:xfrm>
              <a:off x="1809775" y="4518100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0"/>
                  </a:moveTo>
                  <a:lnTo>
                    <a:pt x="0" y="84"/>
                  </a:lnTo>
                  <a:lnTo>
                    <a:pt x="60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46"/>
            <p:cNvSpPr/>
            <p:nvPr/>
          </p:nvSpPr>
          <p:spPr>
            <a:xfrm>
              <a:off x="1809775" y="4522575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0"/>
                  </a:moveTo>
                  <a:lnTo>
                    <a:pt x="0" y="84"/>
                  </a:lnTo>
                  <a:lnTo>
                    <a:pt x="60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46"/>
            <p:cNvSpPr/>
            <p:nvPr/>
          </p:nvSpPr>
          <p:spPr>
            <a:xfrm>
              <a:off x="1809775" y="4528625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0"/>
                  </a:moveTo>
                  <a:lnTo>
                    <a:pt x="0" y="84"/>
                  </a:lnTo>
                  <a:lnTo>
                    <a:pt x="60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46"/>
            <p:cNvSpPr/>
            <p:nvPr/>
          </p:nvSpPr>
          <p:spPr>
            <a:xfrm>
              <a:off x="1811550" y="4535200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0"/>
                  </a:moveTo>
                  <a:lnTo>
                    <a:pt x="0" y="84"/>
                  </a:lnTo>
                  <a:lnTo>
                    <a:pt x="604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46"/>
            <p:cNvSpPr/>
            <p:nvPr/>
          </p:nvSpPr>
          <p:spPr>
            <a:xfrm>
              <a:off x="1813125" y="4541275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1"/>
                  </a:moveTo>
                  <a:lnTo>
                    <a:pt x="0" y="85"/>
                  </a:lnTo>
                  <a:lnTo>
                    <a:pt x="60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46"/>
            <p:cNvSpPr/>
            <p:nvPr/>
          </p:nvSpPr>
          <p:spPr>
            <a:xfrm>
              <a:off x="1815950" y="4546000"/>
              <a:ext cx="15100" cy="2125"/>
            </a:xfrm>
            <a:custGeom>
              <a:avLst/>
              <a:gdLst/>
              <a:ahLst/>
              <a:cxnLst/>
              <a:rect l="l" t="t" r="r" b="b"/>
              <a:pathLst>
                <a:path w="604" h="85" extrusionOk="0">
                  <a:moveTo>
                    <a:pt x="0" y="1"/>
                  </a:moveTo>
                  <a:lnTo>
                    <a:pt x="0" y="84"/>
                  </a:lnTo>
                  <a:lnTo>
                    <a:pt x="60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46"/>
            <p:cNvSpPr/>
            <p:nvPr/>
          </p:nvSpPr>
          <p:spPr>
            <a:xfrm>
              <a:off x="1819075" y="4551275"/>
              <a:ext cx="15125" cy="2125"/>
            </a:xfrm>
            <a:custGeom>
              <a:avLst/>
              <a:gdLst/>
              <a:ahLst/>
              <a:cxnLst/>
              <a:rect l="l" t="t" r="r" b="b"/>
              <a:pathLst>
                <a:path w="605" h="85" extrusionOk="0">
                  <a:moveTo>
                    <a:pt x="1" y="1"/>
                  </a:moveTo>
                  <a:lnTo>
                    <a:pt x="1" y="85"/>
                  </a:lnTo>
                  <a:lnTo>
                    <a:pt x="604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46"/>
            <p:cNvSpPr/>
            <p:nvPr/>
          </p:nvSpPr>
          <p:spPr>
            <a:xfrm>
              <a:off x="1823200" y="4556275"/>
              <a:ext cx="18250" cy="2125"/>
            </a:xfrm>
            <a:custGeom>
              <a:avLst/>
              <a:gdLst/>
              <a:ahLst/>
              <a:cxnLst/>
              <a:rect l="l" t="t" r="r" b="b"/>
              <a:pathLst>
                <a:path w="730" h="85" extrusionOk="0">
                  <a:moveTo>
                    <a:pt x="0" y="1"/>
                  </a:moveTo>
                  <a:lnTo>
                    <a:pt x="0" y="85"/>
                  </a:lnTo>
                  <a:lnTo>
                    <a:pt x="729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46"/>
            <p:cNvSpPr/>
            <p:nvPr/>
          </p:nvSpPr>
          <p:spPr>
            <a:xfrm>
              <a:off x="1831025" y="4561000"/>
              <a:ext cx="21400" cy="2125"/>
            </a:xfrm>
            <a:custGeom>
              <a:avLst/>
              <a:gdLst/>
              <a:ahLst/>
              <a:cxnLst/>
              <a:rect l="l" t="t" r="r" b="b"/>
              <a:pathLst>
                <a:path w="856" h="85" extrusionOk="0">
                  <a:moveTo>
                    <a:pt x="0" y="1"/>
                  </a:moveTo>
                  <a:lnTo>
                    <a:pt x="0" y="84"/>
                  </a:lnTo>
                  <a:lnTo>
                    <a:pt x="855" y="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46"/>
            <p:cNvSpPr/>
            <p:nvPr/>
          </p:nvSpPr>
          <p:spPr>
            <a:xfrm>
              <a:off x="1840425" y="4565750"/>
              <a:ext cx="21425" cy="2125"/>
            </a:xfrm>
            <a:custGeom>
              <a:avLst/>
              <a:gdLst/>
              <a:ahLst/>
              <a:cxnLst/>
              <a:rect l="l" t="t" r="r" b="b"/>
              <a:pathLst>
                <a:path w="857" h="85" extrusionOk="0">
                  <a:moveTo>
                    <a:pt x="0" y="1"/>
                  </a:moveTo>
                  <a:lnTo>
                    <a:pt x="0" y="85"/>
                  </a:lnTo>
                  <a:lnTo>
                    <a:pt x="857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46"/>
            <p:cNvSpPr/>
            <p:nvPr/>
          </p:nvSpPr>
          <p:spPr>
            <a:xfrm>
              <a:off x="1834850" y="4510725"/>
              <a:ext cx="32900" cy="31625"/>
            </a:xfrm>
            <a:custGeom>
              <a:avLst/>
              <a:gdLst/>
              <a:ahLst/>
              <a:cxnLst/>
              <a:rect l="l" t="t" r="r" b="b"/>
              <a:pathLst>
                <a:path w="1316" h="1265" extrusionOk="0">
                  <a:moveTo>
                    <a:pt x="683" y="0"/>
                  </a:moveTo>
                  <a:cubicBezTo>
                    <a:pt x="426" y="0"/>
                    <a:pt x="196" y="154"/>
                    <a:pt x="99" y="391"/>
                  </a:cubicBezTo>
                  <a:cubicBezTo>
                    <a:pt x="1" y="626"/>
                    <a:pt x="54" y="899"/>
                    <a:pt x="236" y="1079"/>
                  </a:cubicBezTo>
                  <a:cubicBezTo>
                    <a:pt x="357" y="1200"/>
                    <a:pt x="518" y="1265"/>
                    <a:pt x="683" y="1265"/>
                  </a:cubicBezTo>
                  <a:cubicBezTo>
                    <a:pt x="764" y="1265"/>
                    <a:pt x="846" y="1249"/>
                    <a:pt x="925" y="1216"/>
                  </a:cubicBezTo>
                  <a:cubicBezTo>
                    <a:pt x="1160" y="1118"/>
                    <a:pt x="1315" y="887"/>
                    <a:pt x="1315" y="633"/>
                  </a:cubicBezTo>
                  <a:cubicBezTo>
                    <a:pt x="1315" y="283"/>
                    <a:pt x="1031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46"/>
            <p:cNvSpPr/>
            <p:nvPr/>
          </p:nvSpPr>
          <p:spPr>
            <a:xfrm>
              <a:off x="1832425" y="4509450"/>
              <a:ext cx="36575" cy="34150"/>
            </a:xfrm>
            <a:custGeom>
              <a:avLst/>
              <a:gdLst/>
              <a:ahLst/>
              <a:cxnLst/>
              <a:rect l="l" t="t" r="r" b="b"/>
              <a:pathLst>
                <a:path w="1463" h="1366" extrusionOk="0">
                  <a:moveTo>
                    <a:pt x="780" y="101"/>
                  </a:moveTo>
                  <a:cubicBezTo>
                    <a:pt x="1101" y="101"/>
                    <a:pt x="1360" y="361"/>
                    <a:pt x="1362" y="684"/>
                  </a:cubicBezTo>
                  <a:cubicBezTo>
                    <a:pt x="1362" y="919"/>
                    <a:pt x="1220" y="1130"/>
                    <a:pt x="1002" y="1221"/>
                  </a:cubicBezTo>
                  <a:cubicBezTo>
                    <a:pt x="930" y="1251"/>
                    <a:pt x="855" y="1265"/>
                    <a:pt x="779" y="1265"/>
                  </a:cubicBezTo>
                  <a:cubicBezTo>
                    <a:pt x="628" y="1265"/>
                    <a:pt x="479" y="1206"/>
                    <a:pt x="367" y="1095"/>
                  </a:cubicBezTo>
                  <a:cubicBezTo>
                    <a:pt x="1" y="727"/>
                    <a:pt x="260" y="101"/>
                    <a:pt x="780" y="101"/>
                  </a:cubicBezTo>
                  <a:close/>
                  <a:moveTo>
                    <a:pt x="780" y="1"/>
                  </a:moveTo>
                  <a:cubicBezTo>
                    <a:pt x="603" y="1"/>
                    <a:pt x="428" y="70"/>
                    <a:pt x="298" y="200"/>
                  </a:cubicBezTo>
                  <a:cubicBezTo>
                    <a:pt x="102" y="395"/>
                    <a:pt x="43" y="688"/>
                    <a:pt x="149" y="943"/>
                  </a:cubicBezTo>
                  <a:cubicBezTo>
                    <a:pt x="254" y="1198"/>
                    <a:pt x="504" y="1366"/>
                    <a:pt x="780" y="1366"/>
                  </a:cubicBezTo>
                  <a:cubicBezTo>
                    <a:pt x="1156" y="1364"/>
                    <a:pt x="1462" y="1059"/>
                    <a:pt x="1462" y="684"/>
                  </a:cubicBezTo>
                  <a:cubicBezTo>
                    <a:pt x="1462" y="408"/>
                    <a:pt x="1296" y="158"/>
                    <a:pt x="1041" y="53"/>
                  </a:cubicBezTo>
                  <a:cubicBezTo>
                    <a:pt x="957" y="18"/>
                    <a:pt x="868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46"/>
            <p:cNvSpPr/>
            <p:nvPr/>
          </p:nvSpPr>
          <p:spPr>
            <a:xfrm>
              <a:off x="1843250" y="4512500"/>
              <a:ext cx="13675" cy="1600"/>
            </a:xfrm>
            <a:custGeom>
              <a:avLst/>
              <a:gdLst/>
              <a:ahLst/>
              <a:cxnLst/>
              <a:rect l="l" t="t" r="r" b="b"/>
              <a:pathLst>
                <a:path w="547" h="64" extrusionOk="0">
                  <a:moveTo>
                    <a:pt x="0" y="0"/>
                  </a:moveTo>
                  <a:lnTo>
                    <a:pt x="0" y="63"/>
                  </a:lnTo>
                  <a:lnTo>
                    <a:pt x="547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46"/>
            <p:cNvSpPr/>
            <p:nvPr/>
          </p:nvSpPr>
          <p:spPr>
            <a:xfrm>
              <a:off x="1840450" y="4516775"/>
              <a:ext cx="13650" cy="1600"/>
            </a:xfrm>
            <a:custGeom>
              <a:avLst/>
              <a:gdLst/>
              <a:ahLst/>
              <a:cxnLst/>
              <a:rect l="l" t="t" r="r" b="b"/>
              <a:pathLst>
                <a:path w="546" h="64" extrusionOk="0">
                  <a:moveTo>
                    <a:pt x="1" y="0"/>
                  </a:moveTo>
                  <a:lnTo>
                    <a:pt x="1" y="63"/>
                  </a:lnTo>
                  <a:lnTo>
                    <a:pt x="546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46"/>
            <p:cNvSpPr/>
            <p:nvPr/>
          </p:nvSpPr>
          <p:spPr>
            <a:xfrm>
              <a:off x="1836775" y="4520475"/>
              <a:ext cx="13675" cy="1600"/>
            </a:xfrm>
            <a:custGeom>
              <a:avLst/>
              <a:gdLst/>
              <a:ahLst/>
              <a:cxnLst/>
              <a:rect l="l" t="t" r="r" b="b"/>
              <a:pathLst>
                <a:path w="547" h="64" extrusionOk="0">
                  <a:moveTo>
                    <a:pt x="1" y="1"/>
                  </a:moveTo>
                  <a:lnTo>
                    <a:pt x="1" y="64"/>
                  </a:lnTo>
                  <a:lnTo>
                    <a:pt x="546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46"/>
            <p:cNvSpPr/>
            <p:nvPr/>
          </p:nvSpPr>
          <p:spPr>
            <a:xfrm>
              <a:off x="1836775" y="4524150"/>
              <a:ext cx="13675" cy="1600"/>
            </a:xfrm>
            <a:custGeom>
              <a:avLst/>
              <a:gdLst/>
              <a:ahLst/>
              <a:cxnLst/>
              <a:rect l="l" t="t" r="r" b="b"/>
              <a:pathLst>
                <a:path w="547" h="64" extrusionOk="0">
                  <a:moveTo>
                    <a:pt x="1" y="0"/>
                  </a:moveTo>
                  <a:lnTo>
                    <a:pt x="1" y="63"/>
                  </a:lnTo>
                  <a:lnTo>
                    <a:pt x="546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46"/>
            <p:cNvSpPr/>
            <p:nvPr/>
          </p:nvSpPr>
          <p:spPr>
            <a:xfrm>
              <a:off x="1836775" y="4528900"/>
              <a:ext cx="13675" cy="1600"/>
            </a:xfrm>
            <a:custGeom>
              <a:avLst/>
              <a:gdLst/>
              <a:ahLst/>
              <a:cxnLst/>
              <a:rect l="l" t="t" r="r" b="b"/>
              <a:pathLst>
                <a:path w="547" h="64" extrusionOk="0">
                  <a:moveTo>
                    <a:pt x="1" y="1"/>
                  </a:moveTo>
                  <a:lnTo>
                    <a:pt x="1" y="64"/>
                  </a:lnTo>
                  <a:lnTo>
                    <a:pt x="546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46"/>
            <p:cNvSpPr/>
            <p:nvPr/>
          </p:nvSpPr>
          <p:spPr>
            <a:xfrm>
              <a:off x="1837475" y="4533100"/>
              <a:ext cx="13650" cy="1600"/>
            </a:xfrm>
            <a:custGeom>
              <a:avLst/>
              <a:gdLst/>
              <a:ahLst/>
              <a:cxnLst/>
              <a:rect l="l" t="t" r="r" b="b"/>
              <a:pathLst>
                <a:path w="546" h="64" extrusionOk="0">
                  <a:moveTo>
                    <a:pt x="0" y="0"/>
                  </a:moveTo>
                  <a:lnTo>
                    <a:pt x="0" y="63"/>
                  </a:lnTo>
                  <a:lnTo>
                    <a:pt x="546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46"/>
            <p:cNvSpPr/>
            <p:nvPr/>
          </p:nvSpPr>
          <p:spPr>
            <a:xfrm>
              <a:off x="1840450" y="4536800"/>
              <a:ext cx="13650" cy="1600"/>
            </a:xfrm>
            <a:custGeom>
              <a:avLst/>
              <a:gdLst/>
              <a:ahLst/>
              <a:cxnLst/>
              <a:rect l="l" t="t" r="r" b="b"/>
              <a:pathLst>
                <a:path w="546" h="64" extrusionOk="0">
                  <a:moveTo>
                    <a:pt x="1" y="1"/>
                  </a:moveTo>
                  <a:lnTo>
                    <a:pt x="1" y="64"/>
                  </a:lnTo>
                  <a:lnTo>
                    <a:pt x="546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46"/>
            <p:cNvSpPr/>
            <p:nvPr/>
          </p:nvSpPr>
          <p:spPr>
            <a:xfrm>
              <a:off x="1844275" y="4539425"/>
              <a:ext cx="13675" cy="1600"/>
            </a:xfrm>
            <a:custGeom>
              <a:avLst/>
              <a:gdLst/>
              <a:ahLst/>
              <a:cxnLst/>
              <a:rect l="l" t="t" r="r" b="b"/>
              <a:pathLst>
                <a:path w="547" h="64" extrusionOk="0">
                  <a:moveTo>
                    <a:pt x="1" y="1"/>
                  </a:moveTo>
                  <a:lnTo>
                    <a:pt x="1" y="64"/>
                  </a:lnTo>
                  <a:lnTo>
                    <a:pt x="546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46"/>
            <p:cNvSpPr/>
            <p:nvPr/>
          </p:nvSpPr>
          <p:spPr>
            <a:xfrm>
              <a:off x="1823125" y="4499850"/>
              <a:ext cx="55450" cy="53350"/>
            </a:xfrm>
            <a:custGeom>
              <a:avLst/>
              <a:gdLst/>
              <a:ahLst/>
              <a:cxnLst/>
              <a:rect l="l" t="t" r="r" b="b"/>
              <a:pathLst>
                <a:path w="2218" h="2134" extrusionOk="0">
                  <a:moveTo>
                    <a:pt x="1152" y="50"/>
                  </a:moveTo>
                  <a:cubicBezTo>
                    <a:pt x="1713" y="50"/>
                    <a:pt x="2168" y="506"/>
                    <a:pt x="2168" y="1068"/>
                  </a:cubicBezTo>
                  <a:cubicBezTo>
                    <a:pt x="2168" y="1477"/>
                    <a:pt x="1919" y="1848"/>
                    <a:pt x="1540" y="2006"/>
                  </a:cubicBezTo>
                  <a:cubicBezTo>
                    <a:pt x="1415" y="2058"/>
                    <a:pt x="1283" y="2083"/>
                    <a:pt x="1152" y="2083"/>
                  </a:cubicBezTo>
                  <a:cubicBezTo>
                    <a:pt x="887" y="2083"/>
                    <a:pt x="627" y="1980"/>
                    <a:pt x="432" y="1785"/>
                  </a:cubicBezTo>
                  <a:cubicBezTo>
                    <a:pt x="142" y="1495"/>
                    <a:pt x="55" y="1058"/>
                    <a:pt x="211" y="677"/>
                  </a:cubicBezTo>
                  <a:cubicBezTo>
                    <a:pt x="370" y="298"/>
                    <a:pt x="740" y="51"/>
                    <a:pt x="1152" y="51"/>
                  </a:cubicBezTo>
                  <a:lnTo>
                    <a:pt x="1152" y="50"/>
                  </a:lnTo>
                  <a:close/>
                  <a:moveTo>
                    <a:pt x="1151" y="0"/>
                  </a:moveTo>
                  <a:cubicBezTo>
                    <a:pt x="874" y="0"/>
                    <a:pt x="601" y="109"/>
                    <a:pt x="397" y="313"/>
                  </a:cubicBezTo>
                  <a:cubicBezTo>
                    <a:pt x="92" y="618"/>
                    <a:pt x="0" y="1077"/>
                    <a:pt x="166" y="1476"/>
                  </a:cubicBezTo>
                  <a:cubicBezTo>
                    <a:pt x="331" y="1874"/>
                    <a:pt x="720" y="2134"/>
                    <a:pt x="1152" y="2134"/>
                  </a:cubicBezTo>
                  <a:cubicBezTo>
                    <a:pt x="1740" y="2132"/>
                    <a:pt x="2216" y="1656"/>
                    <a:pt x="2218" y="1068"/>
                  </a:cubicBezTo>
                  <a:cubicBezTo>
                    <a:pt x="2218" y="635"/>
                    <a:pt x="1958" y="247"/>
                    <a:pt x="1560" y="82"/>
                  </a:cubicBezTo>
                  <a:cubicBezTo>
                    <a:pt x="1428" y="27"/>
                    <a:pt x="1289" y="0"/>
                    <a:pt x="1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7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6" name="Google Shape;7006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7" name="Google Shape;7007;p47"/>
          <p:cNvGrpSpPr/>
          <p:nvPr/>
        </p:nvGrpSpPr>
        <p:grpSpPr>
          <a:xfrm>
            <a:off x="-559663" y="3072377"/>
            <a:ext cx="1536091" cy="1536194"/>
            <a:chOff x="2934825" y="4004525"/>
            <a:chExt cx="743150" cy="743200"/>
          </a:xfrm>
        </p:grpSpPr>
        <p:sp>
          <p:nvSpPr>
            <p:cNvPr id="7008" name="Google Shape;7008;p47"/>
            <p:cNvSpPr/>
            <p:nvPr/>
          </p:nvSpPr>
          <p:spPr>
            <a:xfrm>
              <a:off x="2934825" y="4004525"/>
              <a:ext cx="743150" cy="743200"/>
            </a:xfrm>
            <a:custGeom>
              <a:avLst/>
              <a:gdLst/>
              <a:ahLst/>
              <a:cxnLst/>
              <a:rect l="l" t="t" r="r" b="b"/>
              <a:pathLst>
                <a:path w="29726" h="29728" extrusionOk="0">
                  <a:moveTo>
                    <a:pt x="14863" y="147"/>
                  </a:moveTo>
                  <a:cubicBezTo>
                    <a:pt x="22979" y="147"/>
                    <a:pt x="29581" y="6749"/>
                    <a:pt x="29581" y="14865"/>
                  </a:cubicBezTo>
                  <a:cubicBezTo>
                    <a:pt x="29581" y="22979"/>
                    <a:pt x="22979" y="29582"/>
                    <a:pt x="14863" y="29582"/>
                  </a:cubicBezTo>
                  <a:cubicBezTo>
                    <a:pt x="6749" y="29582"/>
                    <a:pt x="146" y="22979"/>
                    <a:pt x="146" y="14865"/>
                  </a:cubicBezTo>
                  <a:cubicBezTo>
                    <a:pt x="146" y="6749"/>
                    <a:pt x="6749" y="147"/>
                    <a:pt x="14863" y="147"/>
                  </a:cubicBezTo>
                  <a:close/>
                  <a:moveTo>
                    <a:pt x="14863" y="0"/>
                  </a:moveTo>
                  <a:cubicBezTo>
                    <a:pt x="6668" y="0"/>
                    <a:pt x="1" y="6670"/>
                    <a:pt x="1" y="14865"/>
                  </a:cubicBezTo>
                  <a:cubicBezTo>
                    <a:pt x="1" y="23060"/>
                    <a:pt x="6668" y="29727"/>
                    <a:pt x="14863" y="29727"/>
                  </a:cubicBezTo>
                  <a:cubicBezTo>
                    <a:pt x="23058" y="29727"/>
                    <a:pt x="29726" y="23060"/>
                    <a:pt x="29726" y="14865"/>
                  </a:cubicBezTo>
                  <a:cubicBezTo>
                    <a:pt x="29726" y="6668"/>
                    <a:pt x="23058" y="0"/>
                    <a:pt x="14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47"/>
            <p:cNvSpPr/>
            <p:nvPr/>
          </p:nvSpPr>
          <p:spPr>
            <a:xfrm>
              <a:off x="2957325" y="4027075"/>
              <a:ext cx="698150" cy="698100"/>
            </a:xfrm>
            <a:custGeom>
              <a:avLst/>
              <a:gdLst/>
              <a:ahLst/>
              <a:cxnLst/>
              <a:rect l="l" t="t" r="r" b="b"/>
              <a:pathLst>
                <a:path w="27926" h="27924" extrusionOk="0">
                  <a:moveTo>
                    <a:pt x="13963" y="73"/>
                  </a:moveTo>
                  <a:cubicBezTo>
                    <a:pt x="21623" y="73"/>
                    <a:pt x="27853" y="6305"/>
                    <a:pt x="27853" y="13963"/>
                  </a:cubicBezTo>
                  <a:cubicBezTo>
                    <a:pt x="27853" y="21620"/>
                    <a:pt x="21623" y="27853"/>
                    <a:pt x="13963" y="27853"/>
                  </a:cubicBezTo>
                  <a:cubicBezTo>
                    <a:pt x="6305" y="27853"/>
                    <a:pt x="75" y="21620"/>
                    <a:pt x="75" y="13963"/>
                  </a:cubicBezTo>
                  <a:cubicBezTo>
                    <a:pt x="75" y="6303"/>
                    <a:pt x="6305" y="73"/>
                    <a:pt x="13963" y="73"/>
                  </a:cubicBezTo>
                  <a:close/>
                  <a:moveTo>
                    <a:pt x="13963" y="0"/>
                  </a:moveTo>
                  <a:cubicBezTo>
                    <a:pt x="6265" y="0"/>
                    <a:pt x="1" y="6263"/>
                    <a:pt x="1" y="13963"/>
                  </a:cubicBezTo>
                  <a:cubicBezTo>
                    <a:pt x="1" y="21661"/>
                    <a:pt x="6265" y="27924"/>
                    <a:pt x="13963" y="27924"/>
                  </a:cubicBezTo>
                  <a:cubicBezTo>
                    <a:pt x="21663" y="27924"/>
                    <a:pt x="27926" y="21661"/>
                    <a:pt x="27926" y="13963"/>
                  </a:cubicBezTo>
                  <a:cubicBezTo>
                    <a:pt x="27926" y="6263"/>
                    <a:pt x="21661" y="0"/>
                    <a:pt x="13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47"/>
            <p:cNvSpPr/>
            <p:nvPr/>
          </p:nvSpPr>
          <p:spPr>
            <a:xfrm>
              <a:off x="3026025" y="4095725"/>
              <a:ext cx="560775" cy="560775"/>
            </a:xfrm>
            <a:custGeom>
              <a:avLst/>
              <a:gdLst/>
              <a:ahLst/>
              <a:cxnLst/>
              <a:rect l="l" t="t" r="r" b="b"/>
              <a:pathLst>
                <a:path w="22431" h="22431" extrusionOk="0">
                  <a:moveTo>
                    <a:pt x="11215" y="73"/>
                  </a:moveTo>
                  <a:cubicBezTo>
                    <a:pt x="17360" y="73"/>
                    <a:pt x="22358" y="5072"/>
                    <a:pt x="22358" y="11217"/>
                  </a:cubicBezTo>
                  <a:cubicBezTo>
                    <a:pt x="22358" y="17360"/>
                    <a:pt x="17359" y="22358"/>
                    <a:pt x="11215" y="22358"/>
                  </a:cubicBezTo>
                  <a:cubicBezTo>
                    <a:pt x="5072" y="22358"/>
                    <a:pt x="73" y="17360"/>
                    <a:pt x="73" y="11217"/>
                  </a:cubicBezTo>
                  <a:cubicBezTo>
                    <a:pt x="73" y="5072"/>
                    <a:pt x="5072" y="73"/>
                    <a:pt x="11215" y="73"/>
                  </a:cubicBezTo>
                  <a:close/>
                  <a:moveTo>
                    <a:pt x="11215" y="1"/>
                  </a:moveTo>
                  <a:cubicBezTo>
                    <a:pt x="5031" y="1"/>
                    <a:pt x="1" y="5033"/>
                    <a:pt x="1" y="11217"/>
                  </a:cubicBezTo>
                  <a:cubicBezTo>
                    <a:pt x="1" y="17400"/>
                    <a:pt x="5031" y="22431"/>
                    <a:pt x="11215" y="22431"/>
                  </a:cubicBezTo>
                  <a:cubicBezTo>
                    <a:pt x="17399" y="22431"/>
                    <a:pt x="22431" y="17400"/>
                    <a:pt x="22431" y="11217"/>
                  </a:cubicBezTo>
                  <a:cubicBezTo>
                    <a:pt x="22431" y="5031"/>
                    <a:pt x="17399" y="1"/>
                    <a:pt x="11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47"/>
            <p:cNvSpPr/>
            <p:nvPr/>
          </p:nvSpPr>
          <p:spPr>
            <a:xfrm>
              <a:off x="3054300" y="4124000"/>
              <a:ext cx="504200" cy="504250"/>
            </a:xfrm>
            <a:custGeom>
              <a:avLst/>
              <a:gdLst/>
              <a:ahLst/>
              <a:cxnLst/>
              <a:rect l="l" t="t" r="r" b="b"/>
              <a:pathLst>
                <a:path w="20168" h="20170" extrusionOk="0">
                  <a:moveTo>
                    <a:pt x="10084" y="75"/>
                  </a:moveTo>
                  <a:cubicBezTo>
                    <a:pt x="15605" y="75"/>
                    <a:pt x="20095" y="4565"/>
                    <a:pt x="20095" y="10086"/>
                  </a:cubicBezTo>
                  <a:cubicBezTo>
                    <a:pt x="20095" y="15605"/>
                    <a:pt x="15605" y="20097"/>
                    <a:pt x="10084" y="20097"/>
                  </a:cubicBezTo>
                  <a:cubicBezTo>
                    <a:pt x="4563" y="20097"/>
                    <a:pt x="73" y="15605"/>
                    <a:pt x="73" y="10086"/>
                  </a:cubicBezTo>
                  <a:cubicBezTo>
                    <a:pt x="73" y="4565"/>
                    <a:pt x="4563" y="75"/>
                    <a:pt x="10084" y="75"/>
                  </a:cubicBezTo>
                  <a:close/>
                  <a:moveTo>
                    <a:pt x="10084" y="0"/>
                  </a:moveTo>
                  <a:cubicBezTo>
                    <a:pt x="4525" y="0"/>
                    <a:pt x="0" y="4524"/>
                    <a:pt x="0" y="10086"/>
                  </a:cubicBezTo>
                  <a:cubicBezTo>
                    <a:pt x="0" y="15645"/>
                    <a:pt x="4525" y="20169"/>
                    <a:pt x="10084" y="20169"/>
                  </a:cubicBezTo>
                  <a:cubicBezTo>
                    <a:pt x="15645" y="20169"/>
                    <a:pt x="20168" y="15645"/>
                    <a:pt x="20168" y="10086"/>
                  </a:cubicBezTo>
                  <a:cubicBezTo>
                    <a:pt x="20168" y="4524"/>
                    <a:pt x="15645" y="0"/>
                    <a:pt x="10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47"/>
            <p:cNvSpPr/>
            <p:nvPr/>
          </p:nvSpPr>
          <p:spPr>
            <a:xfrm>
              <a:off x="3082575" y="4152300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17907" h="17907" extrusionOk="0">
                  <a:moveTo>
                    <a:pt x="8953" y="73"/>
                  </a:moveTo>
                  <a:cubicBezTo>
                    <a:pt x="13850" y="73"/>
                    <a:pt x="17834" y="4057"/>
                    <a:pt x="17834" y="8954"/>
                  </a:cubicBezTo>
                  <a:cubicBezTo>
                    <a:pt x="17834" y="13849"/>
                    <a:pt x="13850" y="17832"/>
                    <a:pt x="8953" y="17832"/>
                  </a:cubicBezTo>
                  <a:cubicBezTo>
                    <a:pt x="4056" y="17832"/>
                    <a:pt x="73" y="13850"/>
                    <a:pt x="73" y="8954"/>
                  </a:cubicBezTo>
                  <a:cubicBezTo>
                    <a:pt x="73" y="4057"/>
                    <a:pt x="4056" y="73"/>
                    <a:pt x="8953" y="73"/>
                  </a:cubicBezTo>
                  <a:close/>
                  <a:moveTo>
                    <a:pt x="8953" y="1"/>
                  </a:moveTo>
                  <a:cubicBezTo>
                    <a:pt x="4016" y="1"/>
                    <a:pt x="0" y="4017"/>
                    <a:pt x="0" y="8954"/>
                  </a:cubicBezTo>
                  <a:cubicBezTo>
                    <a:pt x="0" y="13891"/>
                    <a:pt x="4016" y="17907"/>
                    <a:pt x="8953" y="17907"/>
                  </a:cubicBezTo>
                  <a:cubicBezTo>
                    <a:pt x="13890" y="17907"/>
                    <a:pt x="17906" y="13891"/>
                    <a:pt x="17906" y="8954"/>
                  </a:cubicBezTo>
                  <a:cubicBezTo>
                    <a:pt x="17906" y="4017"/>
                    <a:pt x="13890" y="1"/>
                    <a:pt x="8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47"/>
            <p:cNvSpPr/>
            <p:nvPr/>
          </p:nvSpPr>
          <p:spPr>
            <a:xfrm>
              <a:off x="3110825" y="4180525"/>
              <a:ext cx="391150" cy="391150"/>
            </a:xfrm>
            <a:custGeom>
              <a:avLst/>
              <a:gdLst/>
              <a:ahLst/>
              <a:cxnLst/>
              <a:rect l="l" t="t" r="r" b="b"/>
              <a:pathLst>
                <a:path w="15646" h="15646" extrusionOk="0">
                  <a:moveTo>
                    <a:pt x="7823" y="75"/>
                  </a:moveTo>
                  <a:cubicBezTo>
                    <a:pt x="12096" y="75"/>
                    <a:pt x="15573" y="3550"/>
                    <a:pt x="15573" y="7825"/>
                  </a:cubicBezTo>
                  <a:cubicBezTo>
                    <a:pt x="15573" y="12097"/>
                    <a:pt x="12096" y="15573"/>
                    <a:pt x="7823" y="15573"/>
                  </a:cubicBezTo>
                  <a:cubicBezTo>
                    <a:pt x="3551" y="15573"/>
                    <a:pt x="75" y="12097"/>
                    <a:pt x="75" y="7825"/>
                  </a:cubicBezTo>
                  <a:cubicBezTo>
                    <a:pt x="75" y="3550"/>
                    <a:pt x="3551" y="75"/>
                    <a:pt x="7823" y="75"/>
                  </a:cubicBezTo>
                  <a:close/>
                  <a:moveTo>
                    <a:pt x="7823" y="1"/>
                  </a:moveTo>
                  <a:cubicBezTo>
                    <a:pt x="3509" y="1"/>
                    <a:pt x="1" y="3509"/>
                    <a:pt x="1" y="7823"/>
                  </a:cubicBezTo>
                  <a:cubicBezTo>
                    <a:pt x="1" y="12137"/>
                    <a:pt x="3510" y="15645"/>
                    <a:pt x="7823" y="15645"/>
                  </a:cubicBezTo>
                  <a:cubicBezTo>
                    <a:pt x="12136" y="15645"/>
                    <a:pt x="15646" y="12137"/>
                    <a:pt x="15646" y="7823"/>
                  </a:cubicBezTo>
                  <a:cubicBezTo>
                    <a:pt x="15646" y="3509"/>
                    <a:pt x="12138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47"/>
            <p:cNvSpPr/>
            <p:nvPr/>
          </p:nvSpPr>
          <p:spPr>
            <a:xfrm>
              <a:off x="3139125" y="4208825"/>
              <a:ext cx="334550" cy="334575"/>
            </a:xfrm>
            <a:custGeom>
              <a:avLst/>
              <a:gdLst/>
              <a:ahLst/>
              <a:cxnLst/>
              <a:rect l="l" t="t" r="r" b="b"/>
              <a:pathLst>
                <a:path w="13382" h="13383" extrusionOk="0">
                  <a:moveTo>
                    <a:pt x="6691" y="75"/>
                  </a:moveTo>
                  <a:cubicBezTo>
                    <a:pt x="10341" y="75"/>
                    <a:pt x="13309" y="3043"/>
                    <a:pt x="13309" y="6693"/>
                  </a:cubicBezTo>
                  <a:cubicBezTo>
                    <a:pt x="13309" y="10341"/>
                    <a:pt x="10341" y="13310"/>
                    <a:pt x="6691" y="13310"/>
                  </a:cubicBezTo>
                  <a:cubicBezTo>
                    <a:pt x="3043" y="13310"/>
                    <a:pt x="74" y="10341"/>
                    <a:pt x="74" y="6693"/>
                  </a:cubicBezTo>
                  <a:cubicBezTo>
                    <a:pt x="74" y="3043"/>
                    <a:pt x="3043" y="75"/>
                    <a:pt x="6691" y="75"/>
                  </a:cubicBezTo>
                  <a:close/>
                  <a:moveTo>
                    <a:pt x="6691" y="1"/>
                  </a:moveTo>
                  <a:cubicBezTo>
                    <a:pt x="3002" y="1"/>
                    <a:pt x="1" y="3002"/>
                    <a:pt x="1" y="6693"/>
                  </a:cubicBezTo>
                  <a:cubicBezTo>
                    <a:pt x="1" y="10381"/>
                    <a:pt x="3002" y="13383"/>
                    <a:pt x="6691" y="13383"/>
                  </a:cubicBezTo>
                  <a:cubicBezTo>
                    <a:pt x="10380" y="13383"/>
                    <a:pt x="13381" y="10381"/>
                    <a:pt x="13381" y="6693"/>
                  </a:cubicBezTo>
                  <a:cubicBezTo>
                    <a:pt x="13381" y="3002"/>
                    <a:pt x="10381" y="1"/>
                    <a:pt x="6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47"/>
            <p:cNvSpPr/>
            <p:nvPr/>
          </p:nvSpPr>
          <p:spPr>
            <a:xfrm>
              <a:off x="3167400" y="4237150"/>
              <a:ext cx="278000" cy="278000"/>
            </a:xfrm>
            <a:custGeom>
              <a:avLst/>
              <a:gdLst/>
              <a:ahLst/>
              <a:cxnLst/>
              <a:rect l="l" t="t" r="r" b="b"/>
              <a:pathLst>
                <a:path w="11120" h="11120" extrusionOk="0">
                  <a:moveTo>
                    <a:pt x="5560" y="73"/>
                  </a:moveTo>
                  <a:cubicBezTo>
                    <a:pt x="8586" y="73"/>
                    <a:pt x="11047" y="2534"/>
                    <a:pt x="11047" y="5560"/>
                  </a:cubicBezTo>
                  <a:cubicBezTo>
                    <a:pt x="11047" y="8584"/>
                    <a:pt x="8586" y="11045"/>
                    <a:pt x="5560" y="11045"/>
                  </a:cubicBezTo>
                  <a:cubicBezTo>
                    <a:pt x="2536" y="11045"/>
                    <a:pt x="73" y="8584"/>
                    <a:pt x="73" y="5560"/>
                  </a:cubicBezTo>
                  <a:cubicBezTo>
                    <a:pt x="73" y="2534"/>
                    <a:pt x="2536" y="73"/>
                    <a:pt x="5560" y="73"/>
                  </a:cubicBezTo>
                  <a:close/>
                  <a:moveTo>
                    <a:pt x="5560" y="0"/>
                  </a:moveTo>
                  <a:cubicBezTo>
                    <a:pt x="2494" y="0"/>
                    <a:pt x="1" y="2494"/>
                    <a:pt x="1" y="5560"/>
                  </a:cubicBezTo>
                  <a:cubicBezTo>
                    <a:pt x="1" y="8624"/>
                    <a:pt x="2494" y="11119"/>
                    <a:pt x="5560" y="11119"/>
                  </a:cubicBezTo>
                  <a:cubicBezTo>
                    <a:pt x="8626" y="11119"/>
                    <a:pt x="11120" y="8624"/>
                    <a:pt x="11120" y="5560"/>
                  </a:cubicBezTo>
                  <a:cubicBezTo>
                    <a:pt x="11120" y="2494"/>
                    <a:pt x="8626" y="0"/>
                    <a:pt x="5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47"/>
            <p:cNvSpPr/>
            <p:nvPr/>
          </p:nvSpPr>
          <p:spPr>
            <a:xfrm>
              <a:off x="3195675" y="4265400"/>
              <a:ext cx="221475" cy="221425"/>
            </a:xfrm>
            <a:custGeom>
              <a:avLst/>
              <a:gdLst/>
              <a:ahLst/>
              <a:cxnLst/>
              <a:rect l="l" t="t" r="r" b="b"/>
              <a:pathLst>
                <a:path w="8859" h="8857" extrusionOk="0">
                  <a:moveTo>
                    <a:pt x="4429" y="73"/>
                  </a:moveTo>
                  <a:cubicBezTo>
                    <a:pt x="6831" y="73"/>
                    <a:pt x="8784" y="2028"/>
                    <a:pt x="8784" y="4428"/>
                  </a:cubicBezTo>
                  <a:cubicBezTo>
                    <a:pt x="8784" y="6830"/>
                    <a:pt x="6831" y="8783"/>
                    <a:pt x="4429" y="8783"/>
                  </a:cubicBezTo>
                  <a:cubicBezTo>
                    <a:pt x="2029" y="8783"/>
                    <a:pt x="74" y="6830"/>
                    <a:pt x="74" y="4428"/>
                  </a:cubicBezTo>
                  <a:cubicBezTo>
                    <a:pt x="74" y="2028"/>
                    <a:pt x="2028" y="73"/>
                    <a:pt x="4429" y="73"/>
                  </a:cubicBezTo>
                  <a:close/>
                  <a:moveTo>
                    <a:pt x="4429" y="1"/>
                  </a:moveTo>
                  <a:cubicBezTo>
                    <a:pt x="1987" y="1"/>
                    <a:pt x="0" y="1988"/>
                    <a:pt x="0" y="4430"/>
                  </a:cubicBezTo>
                  <a:cubicBezTo>
                    <a:pt x="0" y="6871"/>
                    <a:pt x="1987" y="8857"/>
                    <a:pt x="4429" y="8857"/>
                  </a:cubicBezTo>
                  <a:cubicBezTo>
                    <a:pt x="6871" y="8857"/>
                    <a:pt x="8858" y="6871"/>
                    <a:pt x="8858" y="4430"/>
                  </a:cubicBezTo>
                  <a:cubicBezTo>
                    <a:pt x="8858" y="1988"/>
                    <a:pt x="6871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47"/>
            <p:cNvSpPr/>
            <p:nvPr/>
          </p:nvSpPr>
          <p:spPr>
            <a:xfrm>
              <a:off x="2980700" y="4050600"/>
              <a:ext cx="651475" cy="651150"/>
            </a:xfrm>
            <a:custGeom>
              <a:avLst/>
              <a:gdLst/>
              <a:ahLst/>
              <a:cxnLst/>
              <a:rect l="l" t="t" r="r" b="b"/>
              <a:pathLst>
                <a:path w="26059" h="26046" extrusionOk="0">
                  <a:moveTo>
                    <a:pt x="13408" y="1"/>
                  </a:moveTo>
                  <a:cubicBezTo>
                    <a:pt x="13351" y="1"/>
                    <a:pt x="13302" y="47"/>
                    <a:pt x="13301" y="107"/>
                  </a:cubicBezTo>
                  <a:cubicBezTo>
                    <a:pt x="13299" y="168"/>
                    <a:pt x="13348" y="219"/>
                    <a:pt x="13408" y="219"/>
                  </a:cubicBezTo>
                  <a:cubicBezTo>
                    <a:pt x="13408" y="219"/>
                    <a:pt x="13409" y="219"/>
                    <a:pt x="13410" y="219"/>
                  </a:cubicBezTo>
                  <a:lnTo>
                    <a:pt x="13443" y="219"/>
                  </a:lnTo>
                  <a:cubicBezTo>
                    <a:pt x="13501" y="217"/>
                    <a:pt x="13549" y="170"/>
                    <a:pt x="13549" y="111"/>
                  </a:cubicBezTo>
                  <a:cubicBezTo>
                    <a:pt x="13551" y="53"/>
                    <a:pt x="13504" y="4"/>
                    <a:pt x="13446" y="1"/>
                  </a:cubicBezTo>
                  <a:lnTo>
                    <a:pt x="13417" y="1"/>
                  </a:lnTo>
                  <a:cubicBezTo>
                    <a:pt x="13414" y="1"/>
                    <a:pt x="13411" y="1"/>
                    <a:pt x="13408" y="1"/>
                  </a:cubicBezTo>
                  <a:close/>
                  <a:moveTo>
                    <a:pt x="12544" y="2"/>
                  </a:moveTo>
                  <a:cubicBezTo>
                    <a:pt x="12541" y="2"/>
                    <a:pt x="12539" y="2"/>
                    <a:pt x="12536" y="3"/>
                  </a:cubicBezTo>
                  <a:lnTo>
                    <a:pt x="12504" y="4"/>
                  </a:lnTo>
                  <a:cubicBezTo>
                    <a:pt x="12362" y="14"/>
                    <a:pt x="12368" y="224"/>
                    <a:pt x="12510" y="224"/>
                  </a:cubicBezTo>
                  <a:lnTo>
                    <a:pt x="12517" y="222"/>
                  </a:lnTo>
                  <a:lnTo>
                    <a:pt x="12543" y="222"/>
                  </a:lnTo>
                  <a:cubicBezTo>
                    <a:pt x="12602" y="220"/>
                    <a:pt x="12651" y="170"/>
                    <a:pt x="12649" y="109"/>
                  </a:cubicBezTo>
                  <a:cubicBezTo>
                    <a:pt x="12646" y="52"/>
                    <a:pt x="12597" y="2"/>
                    <a:pt x="12544" y="2"/>
                  </a:cubicBezTo>
                  <a:close/>
                  <a:moveTo>
                    <a:pt x="14311" y="58"/>
                  </a:moveTo>
                  <a:cubicBezTo>
                    <a:pt x="14257" y="58"/>
                    <a:pt x="14210" y="99"/>
                    <a:pt x="14202" y="154"/>
                  </a:cubicBezTo>
                  <a:cubicBezTo>
                    <a:pt x="14196" y="215"/>
                    <a:pt x="14241" y="270"/>
                    <a:pt x="14302" y="275"/>
                  </a:cubicBezTo>
                  <a:lnTo>
                    <a:pt x="14335" y="280"/>
                  </a:lnTo>
                  <a:lnTo>
                    <a:pt x="14344" y="280"/>
                  </a:lnTo>
                  <a:lnTo>
                    <a:pt x="14344" y="278"/>
                  </a:lnTo>
                  <a:cubicBezTo>
                    <a:pt x="14399" y="278"/>
                    <a:pt x="14435" y="235"/>
                    <a:pt x="14439" y="178"/>
                  </a:cubicBezTo>
                  <a:cubicBezTo>
                    <a:pt x="14446" y="119"/>
                    <a:pt x="14388" y="64"/>
                    <a:pt x="14328" y="59"/>
                  </a:cubicBezTo>
                  <a:cubicBezTo>
                    <a:pt x="14322" y="58"/>
                    <a:pt x="14317" y="58"/>
                    <a:pt x="14311" y="58"/>
                  </a:cubicBezTo>
                  <a:close/>
                  <a:moveTo>
                    <a:pt x="11610" y="71"/>
                  </a:moveTo>
                  <a:cubicBezTo>
                    <a:pt x="11606" y="71"/>
                    <a:pt x="11603" y="72"/>
                    <a:pt x="11599" y="72"/>
                  </a:cubicBezTo>
                  <a:cubicBezTo>
                    <a:pt x="11462" y="86"/>
                    <a:pt x="11472" y="288"/>
                    <a:pt x="11609" y="290"/>
                  </a:cubicBezTo>
                  <a:lnTo>
                    <a:pt x="11618" y="290"/>
                  </a:lnTo>
                  <a:lnTo>
                    <a:pt x="11651" y="286"/>
                  </a:lnTo>
                  <a:cubicBezTo>
                    <a:pt x="11710" y="280"/>
                    <a:pt x="11741" y="227"/>
                    <a:pt x="11733" y="165"/>
                  </a:cubicBezTo>
                  <a:cubicBezTo>
                    <a:pt x="11727" y="109"/>
                    <a:pt x="11668" y="71"/>
                    <a:pt x="11610" y="71"/>
                  </a:cubicBezTo>
                  <a:close/>
                  <a:moveTo>
                    <a:pt x="15209" y="177"/>
                  </a:moveTo>
                  <a:cubicBezTo>
                    <a:pt x="15156" y="177"/>
                    <a:pt x="15110" y="216"/>
                    <a:pt x="15102" y="270"/>
                  </a:cubicBezTo>
                  <a:cubicBezTo>
                    <a:pt x="15093" y="330"/>
                    <a:pt x="15135" y="386"/>
                    <a:pt x="15194" y="396"/>
                  </a:cubicBezTo>
                  <a:lnTo>
                    <a:pt x="15220" y="399"/>
                  </a:lnTo>
                  <a:cubicBezTo>
                    <a:pt x="15226" y="401"/>
                    <a:pt x="15233" y="401"/>
                    <a:pt x="15239" y="401"/>
                  </a:cubicBezTo>
                  <a:cubicBezTo>
                    <a:pt x="15372" y="401"/>
                    <a:pt x="15389" y="209"/>
                    <a:pt x="15259" y="185"/>
                  </a:cubicBezTo>
                  <a:lnTo>
                    <a:pt x="15226" y="178"/>
                  </a:lnTo>
                  <a:cubicBezTo>
                    <a:pt x="15221" y="177"/>
                    <a:pt x="15215" y="177"/>
                    <a:pt x="15209" y="177"/>
                  </a:cubicBezTo>
                  <a:close/>
                  <a:moveTo>
                    <a:pt x="10743" y="196"/>
                  </a:moveTo>
                  <a:cubicBezTo>
                    <a:pt x="10737" y="196"/>
                    <a:pt x="10730" y="196"/>
                    <a:pt x="10723" y="198"/>
                  </a:cubicBezTo>
                  <a:lnTo>
                    <a:pt x="10694" y="203"/>
                  </a:lnTo>
                  <a:cubicBezTo>
                    <a:pt x="10563" y="225"/>
                    <a:pt x="10580" y="420"/>
                    <a:pt x="10714" y="420"/>
                  </a:cubicBezTo>
                  <a:cubicBezTo>
                    <a:pt x="10714" y="420"/>
                    <a:pt x="10715" y="420"/>
                    <a:pt x="10715" y="420"/>
                  </a:cubicBezTo>
                  <a:cubicBezTo>
                    <a:pt x="10722" y="419"/>
                    <a:pt x="10728" y="419"/>
                    <a:pt x="10735" y="419"/>
                  </a:cubicBezTo>
                  <a:lnTo>
                    <a:pt x="10762" y="412"/>
                  </a:lnTo>
                  <a:cubicBezTo>
                    <a:pt x="10822" y="403"/>
                    <a:pt x="10860" y="344"/>
                    <a:pt x="10851" y="286"/>
                  </a:cubicBezTo>
                  <a:cubicBezTo>
                    <a:pt x="10841" y="234"/>
                    <a:pt x="10795" y="196"/>
                    <a:pt x="10743" y="196"/>
                  </a:cubicBezTo>
                  <a:close/>
                  <a:moveTo>
                    <a:pt x="16091" y="357"/>
                  </a:moveTo>
                  <a:cubicBezTo>
                    <a:pt x="16041" y="357"/>
                    <a:pt x="15995" y="390"/>
                    <a:pt x="15983" y="440"/>
                  </a:cubicBezTo>
                  <a:cubicBezTo>
                    <a:pt x="15968" y="501"/>
                    <a:pt x="16007" y="561"/>
                    <a:pt x="16068" y="574"/>
                  </a:cubicBezTo>
                  <a:lnTo>
                    <a:pt x="16096" y="580"/>
                  </a:lnTo>
                  <a:cubicBezTo>
                    <a:pt x="16104" y="582"/>
                    <a:pt x="16114" y="583"/>
                    <a:pt x="16122" y="583"/>
                  </a:cubicBezTo>
                  <a:cubicBezTo>
                    <a:pt x="16251" y="583"/>
                    <a:pt x="16273" y="398"/>
                    <a:pt x="16147" y="367"/>
                  </a:cubicBezTo>
                  <a:lnTo>
                    <a:pt x="16120" y="361"/>
                  </a:lnTo>
                  <a:cubicBezTo>
                    <a:pt x="16110" y="358"/>
                    <a:pt x="16100" y="357"/>
                    <a:pt x="16091" y="357"/>
                  </a:cubicBezTo>
                  <a:close/>
                  <a:moveTo>
                    <a:pt x="9861" y="383"/>
                  </a:moveTo>
                  <a:cubicBezTo>
                    <a:pt x="9852" y="383"/>
                    <a:pt x="9843" y="384"/>
                    <a:pt x="9835" y="386"/>
                  </a:cubicBezTo>
                  <a:lnTo>
                    <a:pt x="9802" y="394"/>
                  </a:lnTo>
                  <a:cubicBezTo>
                    <a:pt x="9680" y="427"/>
                    <a:pt x="9704" y="609"/>
                    <a:pt x="9831" y="609"/>
                  </a:cubicBezTo>
                  <a:lnTo>
                    <a:pt x="9833" y="611"/>
                  </a:lnTo>
                  <a:cubicBezTo>
                    <a:pt x="9841" y="609"/>
                    <a:pt x="9851" y="607"/>
                    <a:pt x="9860" y="604"/>
                  </a:cubicBezTo>
                  <a:lnTo>
                    <a:pt x="9886" y="598"/>
                  </a:lnTo>
                  <a:cubicBezTo>
                    <a:pt x="9944" y="585"/>
                    <a:pt x="9980" y="525"/>
                    <a:pt x="9965" y="467"/>
                  </a:cubicBezTo>
                  <a:cubicBezTo>
                    <a:pt x="9954" y="416"/>
                    <a:pt x="9910" y="383"/>
                    <a:pt x="9861" y="383"/>
                  </a:cubicBezTo>
                  <a:close/>
                  <a:moveTo>
                    <a:pt x="17001" y="609"/>
                  </a:moveTo>
                  <a:lnTo>
                    <a:pt x="16965" y="712"/>
                  </a:lnTo>
                  <a:lnTo>
                    <a:pt x="16954" y="823"/>
                  </a:lnTo>
                  <a:lnTo>
                    <a:pt x="16993" y="722"/>
                  </a:lnTo>
                  <a:lnTo>
                    <a:pt x="16959" y="825"/>
                  </a:lnTo>
                  <a:cubicBezTo>
                    <a:pt x="16968" y="828"/>
                    <a:pt x="16978" y="830"/>
                    <a:pt x="16989" y="830"/>
                  </a:cubicBezTo>
                  <a:lnTo>
                    <a:pt x="16989" y="832"/>
                  </a:lnTo>
                  <a:cubicBezTo>
                    <a:pt x="17033" y="832"/>
                    <a:pt x="17067" y="799"/>
                    <a:pt x="17083" y="751"/>
                  </a:cubicBezTo>
                  <a:cubicBezTo>
                    <a:pt x="17101" y="694"/>
                    <a:pt x="17057" y="630"/>
                    <a:pt x="17001" y="609"/>
                  </a:cubicBezTo>
                  <a:close/>
                  <a:moveTo>
                    <a:pt x="8970" y="644"/>
                  </a:moveTo>
                  <a:cubicBezTo>
                    <a:pt x="8957" y="644"/>
                    <a:pt x="8944" y="646"/>
                    <a:pt x="8931" y="649"/>
                  </a:cubicBezTo>
                  <a:cubicBezTo>
                    <a:pt x="8812" y="686"/>
                    <a:pt x="8839" y="864"/>
                    <a:pt x="8965" y="864"/>
                  </a:cubicBezTo>
                  <a:cubicBezTo>
                    <a:pt x="8975" y="862"/>
                    <a:pt x="8986" y="861"/>
                    <a:pt x="8998" y="859"/>
                  </a:cubicBezTo>
                  <a:lnTo>
                    <a:pt x="9027" y="848"/>
                  </a:lnTo>
                  <a:cubicBezTo>
                    <a:pt x="9085" y="830"/>
                    <a:pt x="9102" y="772"/>
                    <a:pt x="9083" y="714"/>
                  </a:cubicBezTo>
                  <a:cubicBezTo>
                    <a:pt x="9068" y="669"/>
                    <a:pt x="9018" y="644"/>
                    <a:pt x="8970" y="644"/>
                  </a:cubicBezTo>
                  <a:close/>
                  <a:moveTo>
                    <a:pt x="17813" y="907"/>
                  </a:moveTo>
                  <a:cubicBezTo>
                    <a:pt x="17769" y="907"/>
                    <a:pt x="17727" y="933"/>
                    <a:pt x="17710" y="977"/>
                  </a:cubicBezTo>
                  <a:cubicBezTo>
                    <a:pt x="17688" y="1035"/>
                    <a:pt x="17718" y="1099"/>
                    <a:pt x="17776" y="1120"/>
                  </a:cubicBezTo>
                  <a:lnTo>
                    <a:pt x="17802" y="1130"/>
                  </a:lnTo>
                  <a:cubicBezTo>
                    <a:pt x="17815" y="1135"/>
                    <a:pt x="17830" y="1138"/>
                    <a:pt x="17843" y="1138"/>
                  </a:cubicBezTo>
                  <a:lnTo>
                    <a:pt x="17844" y="1138"/>
                  </a:lnTo>
                  <a:cubicBezTo>
                    <a:pt x="17845" y="1138"/>
                    <a:pt x="17845" y="1138"/>
                    <a:pt x="17846" y="1138"/>
                  </a:cubicBezTo>
                  <a:cubicBezTo>
                    <a:pt x="17964" y="1138"/>
                    <a:pt x="17997" y="972"/>
                    <a:pt x="17884" y="927"/>
                  </a:cubicBezTo>
                  <a:lnTo>
                    <a:pt x="17855" y="915"/>
                  </a:lnTo>
                  <a:cubicBezTo>
                    <a:pt x="17841" y="909"/>
                    <a:pt x="17827" y="907"/>
                    <a:pt x="17813" y="907"/>
                  </a:cubicBezTo>
                  <a:close/>
                  <a:moveTo>
                    <a:pt x="8148" y="947"/>
                  </a:moveTo>
                  <a:cubicBezTo>
                    <a:pt x="8133" y="947"/>
                    <a:pt x="8117" y="951"/>
                    <a:pt x="8102" y="957"/>
                  </a:cubicBezTo>
                  <a:lnTo>
                    <a:pt x="8075" y="969"/>
                  </a:lnTo>
                  <a:cubicBezTo>
                    <a:pt x="7965" y="1015"/>
                    <a:pt x="7998" y="1178"/>
                    <a:pt x="8117" y="1178"/>
                  </a:cubicBezTo>
                  <a:cubicBezTo>
                    <a:pt x="8131" y="1178"/>
                    <a:pt x="8146" y="1175"/>
                    <a:pt x="8159" y="1170"/>
                  </a:cubicBezTo>
                  <a:lnTo>
                    <a:pt x="8185" y="1159"/>
                  </a:lnTo>
                  <a:cubicBezTo>
                    <a:pt x="8243" y="1138"/>
                    <a:pt x="8272" y="1072"/>
                    <a:pt x="8249" y="1015"/>
                  </a:cubicBezTo>
                  <a:cubicBezTo>
                    <a:pt x="8231" y="973"/>
                    <a:pt x="8191" y="947"/>
                    <a:pt x="8148" y="947"/>
                  </a:cubicBezTo>
                  <a:close/>
                  <a:moveTo>
                    <a:pt x="18635" y="1271"/>
                  </a:moveTo>
                  <a:cubicBezTo>
                    <a:pt x="18535" y="1271"/>
                    <a:pt x="18479" y="1423"/>
                    <a:pt x="18591" y="1480"/>
                  </a:cubicBezTo>
                  <a:lnTo>
                    <a:pt x="18618" y="1493"/>
                  </a:lnTo>
                  <a:cubicBezTo>
                    <a:pt x="18633" y="1501"/>
                    <a:pt x="18649" y="1504"/>
                    <a:pt x="18665" y="1504"/>
                  </a:cubicBezTo>
                  <a:cubicBezTo>
                    <a:pt x="18781" y="1504"/>
                    <a:pt x="18817" y="1348"/>
                    <a:pt x="18713" y="1296"/>
                  </a:cubicBezTo>
                  <a:lnTo>
                    <a:pt x="18688" y="1285"/>
                  </a:lnTo>
                  <a:cubicBezTo>
                    <a:pt x="18669" y="1275"/>
                    <a:pt x="18652" y="1271"/>
                    <a:pt x="18635" y="1271"/>
                  </a:cubicBezTo>
                  <a:close/>
                  <a:moveTo>
                    <a:pt x="7318" y="1321"/>
                  </a:moveTo>
                  <a:cubicBezTo>
                    <a:pt x="7302" y="1321"/>
                    <a:pt x="7286" y="1324"/>
                    <a:pt x="7270" y="1332"/>
                  </a:cubicBezTo>
                  <a:lnTo>
                    <a:pt x="7243" y="1344"/>
                  </a:lnTo>
                  <a:cubicBezTo>
                    <a:pt x="7140" y="1396"/>
                    <a:pt x="7176" y="1551"/>
                    <a:pt x="7289" y="1551"/>
                  </a:cubicBezTo>
                  <a:cubicBezTo>
                    <a:pt x="7290" y="1551"/>
                    <a:pt x="7291" y="1551"/>
                    <a:pt x="7291" y="1551"/>
                  </a:cubicBezTo>
                  <a:lnTo>
                    <a:pt x="7293" y="1551"/>
                  </a:lnTo>
                  <a:cubicBezTo>
                    <a:pt x="7309" y="1551"/>
                    <a:pt x="7325" y="1548"/>
                    <a:pt x="7340" y="1540"/>
                  </a:cubicBezTo>
                  <a:lnTo>
                    <a:pt x="7365" y="1528"/>
                  </a:lnTo>
                  <a:cubicBezTo>
                    <a:pt x="7419" y="1501"/>
                    <a:pt x="7441" y="1436"/>
                    <a:pt x="7415" y="1382"/>
                  </a:cubicBezTo>
                  <a:cubicBezTo>
                    <a:pt x="7397" y="1343"/>
                    <a:pt x="7358" y="1321"/>
                    <a:pt x="7318" y="1321"/>
                  </a:cubicBezTo>
                  <a:close/>
                  <a:moveTo>
                    <a:pt x="19494" y="1709"/>
                  </a:moveTo>
                  <a:lnTo>
                    <a:pt x="19438" y="1803"/>
                  </a:lnTo>
                  <a:lnTo>
                    <a:pt x="19396" y="1906"/>
                  </a:lnTo>
                  <a:lnTo>
                    <a:pt x="19396" y="1906"/>
                  </a:lnTo>
                  <a:lnTo>
                    <a:pt x="19463" y="1817"/>
                  </a:lnTo>
                  <a:lnTo>
                    <a:pt x="19409" y="1912"/>
                  </a:lnTo>
                  <a:cubicBezTo>
                    <a:pt x="19425" y="1922"/>
                    <a:pt x="19444" y="1927"/>
                    <a:pt x="19463" y="1927"/>
                  </a:cubicBezTo>
                  <a:cubicBezTo>
                    <a:pt x="19575" y="1927"/>
                    <a:pt x="19615" y="1780"/>
                    <a:pt x="19518" y="1723"/>
                  </a:cubicBezTo>
                  <a:lnTo>
                    <a:pt x="19494" y="1709"/>
                  </a:lnTo>
                  <a:close/>
                  <a:moveTo>
                    <a:pt x="6521" y="1749"/>
                  </a:moveTo>
                  <a:cubicBezTo>
                    <a:pt x="6503" y="1749"/>
                    <a:pt x="6484" y="1754"/>
                    <a:pt x="6467" y="1764"/>
                  </a:cubicBezTo>
                  <a:lnTo>
                    <a:pt x="6438" y="1780"/>
                  </a:lnTo>
                  <a:cubicBezTo>
                    <a:pt x="6346" y="1840"/>
                    <a:pt x="6386" y="1982"/>
                    <a:pt x="6496" y="1982"/>
                  </a:cubicBezTo>
                  <a:lnTo>
                    <a:pt x="6498" y="1982"/>
                  </a:lnTo>
                  <a:cubicBezTo>
                    <a:pt x="6517" y="1982"/>
                    <a:pt x="6536" y="1977"/>
                    <a:pt x="6554" y="1965"/>
                  </a:cubicBezTo>
                  <a:lnTo>
                    <a:pt x="6575" y="1954"/>
                  </a:lnTo>
                  <a:cubicBezTo>
                    <a:pt x="6627" y="1923"/>
                    <a:pt x="6646" y="1857"/>
                    <a:pt x="6615" y="1804"/>
                  </a:cubicBezTo>
                  <a:cubicBezTo>
                    <a:pt x="6596" y="1769"/>
                    <a:pt x="6559" y="1749"/>
                    <a:pt x="6521" y="1749"/>
                  </a:cubicBezTo>
                  <a:close/>
                  <a:moveTo>
                    <a:pt x="20203" y="2168"/>
                  </a:moveTo>
                  <a:cubicBezTo>
                    <a:pt x="20109" y="2168"/>
                    <a:pt x="20044" y="2305"/>
                    <a:pt x="20146" y="2370"/>
                  </a:cubicBezTo>
                  <a:lnTo>
                    <a:pt x="20168" y="2386"/>
                  </a:lnTo>
                  <a:cubicBezTo>
                    <a:pt x="20186" y="2398"/>
                    <a:pt x="20209" y="2404"/>
                    <a:pt x="20230" y="2404"/>
                  </a:cubicBezTo>
                  <a:cubicBezTo>
                    <a:pt x="20338" y="2404"/>
                    <a:pt x="20381" y="2265"/>
                    <a:pt x="20291" y="2204"/>
                  </a:cubicBezTo>
                  <a:lnTo>
                    <a:pt x="20265" y="2188"/>
                  </a:lnTo>
                  <a:cubicBezTo>
                    <a:pt x="20244" y="2174"/>
                    <a:pt x="20223" y="2168"/>
                    <a:pt x="20203" y="2168"/>
                  </a:cubicBezTo>
                  <a:close/>
                  <a:moveTo>
                    <a:pt x="5758" y="2230"/>
                  </a:moveTo>
                  <a:cubicBezTo>
                    <a:pt x="5738" y="2230"/>
                    <a:pt x="5716" y="2236"/>
                    <a:pt x="5694" y="2251"/>
                  </a:cubicBezTo>
                  <a:lnTo>
                    <a:pt x="5670" y="2267"/>
                  </a:lnTo>
                  <a:cubicBezTo>
                    <a:pt x="5583" y="2328"/>
                    <a:pt x="5625" y="2467"/>
                    <a:pt x="5733" y="2467"/>
                  </a:cubicBezTo>
                  <a:cubicBezTo>
                    <a:pt x="5756" y="2467"/>
                    <a:pt x="5777" y="2461"/>
                    <a:pt x="5794" y="2448"/>
                  </a:cubicBezTo>
                  <a:lnTo>
                    <a:pt x="5819" y="2432"/>
                  </a:lnTo>
                  <a:cubicBezTo>
                    <a:pt x="5918" y="2364"/>
                    <a:pt x="5852" y="2230"/>
                    <a:pt x="5758" y="2230"/>
                  </a:cubicBezTo>
                  <a:close/>
                  <a:moveTo>
                    <a:pt x="20938" y="2696"/>
                  </a:moveTo>
                  <a:cubicBezTo>
                    <a:pt x="20848" y="2696"/>
                    <a:pt x="20778" y="2821"/>
                    <a:pt x="20870" y="2893"/>
                  </a:cubicBezTo>
                  <a:lnTo>
                    <a:pt x="20894" y="2911"/>
                  </a:lnTo>
                  <a:cubicBezTo>
                    <a:pt x="20913" y="2927"/>
                    <a:pt x="20936" y="2935"/>
                    <a:pt x="20960" y="2935"/>
                  </a:cubicBezTo>
                  <a:cubicBezTo>
                    <a:pt x="21065" y="2935"/>
                    <a:pt x="21110" y="2802"/>
                    <a:pt x="21028" y="2738"/>
                  </a:cubicBezTo>
                  <a:lnTo>
                    <a:pt x="21005" y="2720"/>
                  </a:lnTo>
                  <a:cubicBezTo>
                    <a:pt x="20983" y="2703"/>
                    <a:pt x="20960" y="2696"/>
                    <a:pt x="20938" y="2696"/>
                  </a:cubicBezTo>
                  <a:close/>
                  <a:moveTo>
                    <a:pt x="5031" y="2764"/>
                  </a:moveTo>
                  <a:cubicBezTo>
                    <a:pt x="5007" y="2764"/>
                    <a:pt x="4981" y="2772"/>
                    <a:pt x="4961" y="2790"/>
                  </a:cubicBezTo>
                  <a:lnTo>
                    <a:pt x="4936" y="2809"/>
                  </a:lnTo>
                  <a:cubicBezTo>
                    <a:pt x="4856" y="2873"/>
                    <a:pt x="4902" y="3004"/>
                    <a:pt x="5006" y="3004"/>
                  </a:cubicBezTo>
                  <a:lnTo>
                    <a:pt x="5007" y="3004"/>
                  </a:lnTo>
                  <a:cubicBezTo>
                    <a:pt x="5032" y="3004"/>
                    <a:pt x="5054" y="2994"/>
                    <a:pt x="5073" y="2980"/>
                  </a:cubicBezTo>
                  <a:lnTo>
                    <a:pt x="5094" y="2962"/>
                  </a:lnTo>
                  <a:cubicBezTo>
                    <a:pt x="5146" y="2927"/>
                    <a:pt x="5156" y="2856"/>
                    <a:pt x="5117" y="2806"/>
                  </a:cubicBezTo>
                  <a:cubicBezTo>
                    <a:pt x="5096" y="2778"/>
                    <a:pt x="5064" y="2764"/>
                    <a:pt x="5031" y="2764"/>
                  </a:cubicBezTo>
                  <a:close/>
                  <a:moveTo>
                    <a:pt x="21631" y="3274"/>
                  </a:moveTo>
                  <a:cubicBezTo>
                    <a:pt x="21543" y="3274"/>
                    <a:pt x="21474" y="3395"/>
                    <a:pt x="21562" y="3469"/>
                  </a:cubicBezTo>
                  <a:lnTo>
                    <a:pt x="21580" y="3485"/>
                  </a:lnTo>
                  <a:cubicBezTo>
                    <a:pt x="21600" y="3504"/>
                    <a:pt x="21626" y="3514"/>
                    <a:pt x="21654" y="3514"/>
                  </a:cubicBezTo>
                  <a:cubicBezTo>
                    <a:pt x="21754" y="3514"/>
                    <a:pt x="21800" y="3391"/>
                    <a:pt x="21728" y="3323"/>
                  </a:cubicBezTo>
                  <a:lnTo>
                    <a:pt x="21702" y="3302"/>
                  </a:lnTo>
                  <a:cubicBezTo>
                    <a:pt x="21679" y="3283"/>
                    <a:pt x="21654" y="3274"/>
                    <a:pt x="21631" y="3274"/>
                  </a:cubicBezTo>
                  <a:close/>
                  <a:moveTo>
                    <a:pt x="4332" y="3365"/>
                  </a:moveTo>
                  <a:cubicBezTo>
                    <a:pt x="4300" y="3365"/>
                    <a:pt x="4267" y="3377"/>
                    <a:pt x="4244" y="3398"/>
                  </a:cubicBezTo>
                  <a:cubicBezTo>
                    <a:pt x="4169" y="3465"/>
                    <a:pt x="4215" y="3590"/>
                    <a:pt x="4317" y="3590"/>
                  </a:cubicBezTo>
                  <a:lnTo>
                    <a:pt x="4319" y="3590"/>
                  </a:lnTo>
                  <a:cubicBezTo>
                    <a:pt x="4344" y="3590"/>
                    <a:pt x="4370" y="3580"/>
                    <a:pt x="4390" y="3562"/>
                  </a:cubicBezTo>
                  <a:lnTo>
                    <a:pt x="4412" y="3541"/>
                  </a:lnTo>
                  <a:cubicBezTo>
                    <a:pt x="4457" y="3501"/>
                    <a:pt x="4449" y="3441"/>
                    <a:pt x="4409" y="3396"/>
                  </a:cubicBezTo>
                  <a:cubicBezTo>
                    <a:pt x="4390" y="3374"/>
                    <a:pt x="4361" y="3365"/>
                    <a:pt x="4332" y="3365"/>
                  </a:cubicBezTo>
                  <a:close/>
                  <a:moveTo>
                    <a:pt x="22365" y="3936"/>
                  </a:moveTo>
                  <a:lnTo>
                    <a:pt x="22284" y="4011"/>
                  </a:lnTo>
                  <a:lnTo>
                    <a:pt x="22220" y="4101"/>
                  </a:lnTo>
                  <a:lnTo>
                    <a:pt x="22305" y="4031"/>
                  </a:lnTo>
                  <a:lnTo>
                    <a:pt x="22226" y="4107"/>
                  </a:lnTo>
                  <a:cubicBezTo>
                    <a:pt x="22242" y="4125"/>
                    <a:pt x="22265" y="4135"/>
                    <a:pt x="22289" y="4135"/>
                  </a:cubicBezTo>
                  <a:lnTo>
                    <a:pt x="22291" y="4135"/>
                  </a:lnTo>
                  <a:cubicBezTo>
                    <a:pt x="22321" y="4133"/>
                    <a:pt x="22349" y="4122"/>
                    <a:pt x="22370" y="4101"/>
                  </a:cubicBezTo>
                  <a:cubicBezTo>
                    <a:pt x="22413" y="4059"/>
                    <a:pt x="22405" y="3980"/>
                    <a:pt x="22365" y="3936"/>
                  </a:cubicBezTo>
                  <a:close/>
                  <a:moveTo>
                    <a:pt x="3691" y="3981"/>
                  </a:moveTo>
                  <a:cubicBezTo>
                    <a:pt x="3664" y="3981"/>
                    <a:pt x="3637" y="3991"/>
                    <a:pt x="3612" y="4017"/>
                  </a:cubicBezTo>
                  <a:lnTo>
                    <a:pt x="3593" y="4036"/>
                  </a:lnTo>
                  <a:cubicBezTo>
                    <a:pt x="3551" y="4080"/>
                    <a:pt x="3553" y="4149"/>
                    <a:pt x="3596" y="4191"/>
                  </a:cubicBezTo>
                  <a:cubicBezTo>
                    <a:pt x="3617" y="4211"/>
                    <a:pt x="3643" y="4222"/>
                    <a:pt x="3672" y="4222"/>
                  </a:cubicBezTo>
                  <a:lnTo>
                    <a:pt x="3673" y="4222"/>
                  </a:lnTo>
                  <a:cubicBezTo>
                    <a:pt x="3703" y="4222"/>
                    <a:pt x="3730" y="4211"/>
                    <a:pt x="3751" y="4190"/>
                  </a:cubicBezTo>
                  <a:lnTo>
                    <a:pt x="3770" y="4169"/>
                  </a:lnTo>
                  <a:cubicBezTo>
                    <a:pt x="3847" y="4088"/>
                    <a:pt x="3775" y="3981"/>
                    <a:pt x="3691" y="3981"/>
                  </a:cubicBezTo>
                  <a:close/>
                  <a:moveTo>
                    <a:pt x="22891" y="4565"/>
                  </a:moveTo>
                  <a:cubicBezTo>
                    <a:pt x="22810" y="4565"/>
                    <a:pt x="22735" y="4667"/>
                    <a:pt x="22809" y="4749"/>
                  </a:cubicBezTo>
                  <a:lnTo>
                    <a:pt x="22826" y="4772"/>
                  </a:lnTo>
                  <a:cubicBezTo>
                    <a:pt x="22847" y="4796"/>
                    <a:pt x="22878" y="4810"/>
                    <a:pt x="22910" y="4810"/>
                  </a:cubicBezTo>
                  <a:cubicBezTo>
                    <a:pt x="23004" y="4810"/>
                    <a:pt x="23054" y="4702"/>
                    <a:pt x="22994" y="4631"/>
                  </a:cubicBezTo>
                  <a:lnTo>
                    <a:pt x="22975" y="4609"/>
                  </a:lnTo>
                  <a:cubicBezTo>
                    <a:pt x="22950" y="4578"/>
                    <a:pt x="22920" y="4565"/>
                    <a:pt x="22891" y="4565"/>
                  </a:cubicBezTo>
                  <a:close/>
                  <a:moveTo>
                    <a:pt x="3088" y="4654"/>
                  </a:moveTo>
                  <a:cubicBezTo>
                    <a:pt x="3060" y="4654"/>
                    <a:pt x="3031" y="4666"/>
                    <a:pt x="3007" y="4694"/>
                  </a:cubicBezTo>
                  <a:lnTo>
                    <a:pt x="2986" y="4720"/>
                  </a:lnTo>
                  <a:cubicBezTo>
                    <a:pt x="2949" y="4769"/>
                    <a:pt x="2957" y="4836"/>
                    <a:pt x="3006" y="4873"/>
                  </a:cubicBezTo>
                  <a:cubicBezTo>
                    <a:pt x="3023" y="4890"/>
                    <a:pt x="3048" y="4898"/>
                    <a:pt x="3072" y="4898"/>
                  </a:cubicBezTo>
                  <a:lnTo>
                    <a:pt x="3073" y="4898"/>
                  </a:lnTo>
                  <a:cubicBezTo>
                    <a:pt x="3106" y="4898"/>
                    <a:pt x="3138" y="4881"/>
                    <a:pt x="3159" y="4856"/>
                  </a:cubicBezTo>
                  <a:lnTo>
                    <a:pt x="3173" y="4836"/>
                  </a:lnTo>
                  <a:cubicBezTo>
                    <a:pt x="3244" y="4754"/>
                    <a:pt x="3170" y="4654"/>
                    <a:pt x="3088" y="4654"/>
                  </a:cubicBezTo>
                  <a:close/>
                  <a:moveTo>
                    <a:pt x="23456" y="5278"/>
                  </a:moveTo>
                  <a:cubicBezTo>
                    <a:pt x="23377" y="5278"/>
                    <a:pt x="23302" y="5370"/>
                    <a:pt x="23365" y="5454"/>
                  </a:cubicBezTo>
                  <a:lnTo>
                    <a:pt x="23381" y="5477"/>
                  </a:lnTo>
                  <a:cubicBezTo>
                    <a:pt x="23400" y="5506"/>
                    <a:pt x="23434" y="5522"/>
                    <a:pt x="23470" y="5522"/>
                  </a:cubicBezTo>
                  <a:cubicBezTo>
                    <a:pt x="23492" y="5522"/>
                    <a:pt x="23515" y="5515"/>
                    <a:pt x="23533" y="5502"/>
                  </a:cubicBezTo>
                  <a:cubicBezTo>
                    <a:pt x="23583" y="5467"/>
                    <a:pt x="23594" y="5398"/>
                    <a:pt x="23559" y="5349"/>
                  </a:cubicBezTo>
                  <a:lnTo>
                    <a:pt x="23541" y="5323"/>
                  </a:lnTo>
                  <a:cubicBezTo>
                    <a:pt x="23517" y="5291"/>
                    <a:pt x="23486" y="5278"/>
                    <a:pt x="23456" y="5278"/>
                  </a:cubicBezTo>
                  <a:close/>
                  <a:moveTo>
                    <a:pt x="2539" y="5384"/>
                  </a:moveTo>
                  <a:cubicBezTo>
                    <a:pt x="2498" y="5384"/>
                    <a:pt x="2456" y="5405"/>
                    <a:pt x="2433" y="5438"/>
                  </a:cubicBezTo>
                  <a:cubicBezTo>
                    <a:pt x="2398" y="5486"/>
                    <a:pt x="2407" y="5554"/>
                    <a:pt x="2456" y="5591"/>
                  </a:cubicBezTo>
                  <a:cubicBezTo>
                    <a:pt x="2475" y="5604"/>
                    <a:pt x="2498" y="5612"/>
                    <a:pt x="2520" y="5612"/>
                  </a:cubicBezTo>
                  <a:lnTo>
                    <a:pt x="2522" y="5612"/>
                  </a:lnTo>
                  <a:cubicBezTo>
                    <a:pt x="2556" y="5612"/>
                    <a:pt x="2588" y="5596"/>
                    <a:pt x="2609" y="5567"/>
                  </a:cubicBezTo>
                  <a:lnTo>
                    <a:pt x="2627" y="5543"/>
                  </a:lnTo>
                  <a:cubicBezTo>
                    <a:pt x="2662" y="5494"/>
                    <a:pt x="2644" y="5436"/>
                    <a:pt x="2594" y="5401"/>
                  </a:cubicBezTo>
                  <a:cubicBezTo>
                    <a:pt x="2578" y="5389"/>
                    <a:pt x="2559" y="5384"/>
                    <a:pt x="2539" y="5384"/>
                  </a:cubicBezTo>
                  <a:close/>
                  <a:moveTo>
                    <a:pt x="23964" y="6026"/>
                  </a:moveTo>
                  <a:cubicBezTo>
                    <a:pt x="23888" y="6026"/>
                    <a:pt x="23813" y="6111"/>
                    <a:pt x="23870" y="6196"/>
                  </a:cubicBezTo>
                  <a:lnTo>
                    <a:pt x="23884" y="6219"/>
                  </a:lnTo>
                  <a:cubicBezTo>
                    <a:pt x="23904" y="6251"/>
                    <a:pt x="23939" y="6270"/>
                    <a:pt x="23976" y="6270"/>
                  </a:cubicBezTo>
                  <a:lnTo>
                    <a:pt x="23978" y="6270"/>
                  </a:lnTo>
                  <a:cubicBezTo>
                    <a:pt x="23997" y="6270"/>
                    <a:pt x="24017" y="6265"/>
                    <a:pt x="24034" y="6254"/>
                  </a:cubicBezTo>
                  <a:cubicBezTo>
                    <a:pt x="24086" y="6222"/>
                    <a:pt x="24100" y="6154"/>
                    <a:pt x="24070" y="6104"/>
                  </a:cubicBezTo>
                  <a:lnTo>
                    <a:pt x="24052" y="6077"/>
                  </a:lnTo>
                  <a:cubicBezTo>
                    <a:pt x="24029" y="6041"/>
                    <a:pt x="23996" y="6026"/>
                    <a:pt x="23964" y="6026"/>
                  </a:cubicBezTo>
                  <a:close/>
                  <a:moveTo>
                    <a:pt x="2033" y="6119"/>
                  </a:moveTo>
                  <a:cubicBezTo>
                    <a:pt x="2000" y="6119"/>
                    <a:pt x="1967" y="6135"/>
                    <a:pt x="1944" y="6172"/>
                  </a:cubicBezTo>
                  <a:lnTo>
                    <a:pt x="1928" y="6198"/>
                  </a:lnTo>
                  <a:cubicBezTo>
                    <a:pt x="1896" y="6248"/>
                    <a:pt x="1912" y="6315"/>
                    <a:pt x="1964" y="6348"/>
                  </a:cubicBezTo>
                  <a:cubicBezTo>
                    <a:pt x="1982" y="6359"/>
                    <a:pt x="2001" y="6364"/>
                    <a:pt x="2022" y="6364"/>
                  </a:cubicBezTo>
                  <a:cubicBezTo>
                    <a:pt x="2059" y="6364"/>
                    <a:pt x="2094" y="6344"/>
                    <a:pt x="2114" y="6312"/>
                  </a:cubicBezTo>
                  <a:lnTo>
                    <a:pt x="2130" y="6288"/>
                  </a:lnTo>
                  <a:cubicBezTo>
                    <a:pt x="2183" y="6201"/>
                    <a:pt x="2109" y="6119"/>
                    <a:pt x="2033" y="6119"/>
                  </a:cubicBezTo>
                  <a:close/>
                  <a:moveTo>
                    <a:pt x="24421" y="6807"/>
                  </a:moveTo>
                  <a:cubicBezTo>
                    <a:pt x="24348" y="6807"/>
                    <a:pt x="24275" y="6880"/>
                    <a:pt x="24320" y="6967"/>
                  </a:cubicBezTo>
                  <a:lnTo>
                    <a:pt x="24334" y="6994"/>
                  </a:lnTo>
                  <a:cubicBezTo>
                    <a:pt x="24354" y="7030"/>
                    <a:pt x="24391" y="7052"/>
                    <a:pt x="24431" y="7052"/>
                  </a:cubicBezTo>
                  <a:cubicBezTo>
                    <a:pt x="24449" y="7052"/>
                    <a:pt x="24467" y="7048"/>
                    <a:pt x="24483" y="7039"/>
                  </a:cubicBezTo>
                  <a:cubicBezTo>
                    <a:pt x="24536" y="7010"/>
                    <a:pt x="24555" y="6944"/>
                    <a:pt x="24528" y="6891"/>
                  </a:cubicBezTo>
                  <a:lnTo>
                    <a:pt x="24515" y="6867"/>
                  </a:lnTo>
                  <a:cubicBezTo>
                    <a:pt x="24493" y="6824"/>
                    <a:pt x="24457" y="6807"/>
                    <a:pt x="24421" y="6807"/>
                  </a:cubicBezTo>
                  <a:close/>
                  <a:moveTo>
                    <a:pt x="1585" y="6903"/>
                  </a:moveTo>
                  <a:cubicBezTo>
                    <a:pt x="1549" y="6903"/>
                    <a:pt x="1514" y="6920"/>
                    <a:pt x="1491" y="6962"/>
                  </a:cubicBezTo>
                  <a:lnTo>
                    <a:pt x="1478" y="6988"/>
                  </a:lnTo>
                  <a:cubicBezTo>
                    <a:pt x="1440" y="7060"/>
                    <a:pt x="1491" y="7149"/>
                    <a:pt x="1575" y="7149"/>
                  </a:cubicBezTo>
                  <a:cubicBezTo>
                    <a:pt x="1615" y="7149"/>
                    <a:pt x="1653" y="7127"/>
                    <a:pt x="1672" y="7091"/>
                  </a:cubicBezTo>
                  <a:lnTo>
                    <a:pt x="1685" y="7065"/>
                  </a:lnTo>
                  <a:cubicBezTo>
                    <a:pt x="1732" y="6978"/>
                    <a:pt x="1659" y="6903"/>
                    <a:pt x="1585" y="6903"/>
                  </a:cubicBezTo>
                  <a:close/>
                  <a:moveTo>
                    <a:pt x="24822" y="7623"/>
                  </a:moveTo>
                  <a:cubicBezTo>
                    <a:pt x="24753" y="7623"/>
                    <a:pt x="24684" y="7687"/>
                    <a:pt x="24717" y="7772"/>
                  </a:cubicBezTo>
                  <a:lnTo>
                    <a:pt x="24729" y="7801"/>
                  </a:lnTo>
                  <a:cubicBezTo>
                    <a:pt x="24747" y="7839"/>
                    <a:pt x="24786" y="7865"/>
                    <a:pt x="24828" y="7865"/>
                  </a:cubicBezTo>
                  <a:cubicBezTo>
                    <a:pt x="24908" y="7865"/>
                    <a:pt x="24960" y="7783"/>
                    <a:pt x="24928" y="7710"/>
                  </a:cubicBezTo>
                  <a:lnTo>
                    <a:pt x="24917" y="7685"/>
                  </a:lnTo>
                  <a:cubicBezTo>
                    <a:pt x="24895" y="7641"/>
                    <a:pt x="24859" y="7623"/>
                    <a:pt x="24822" y="7623"/>
                  </a:cubicBezTo>
                  <a:close/>
                  <a:moveTo>
                    <a:pt x="1192" y="7717"/>
                  </a:moveTo>
                  <a:cubicBezTo>
                    <a:pt x="1154" y="7717"/>
                    <a:pt x="1117" y="7736"/>
                    <a:pt x="1096" y="7781"/>
                  </a:cubicBezTo>
                  <a:lnTo>
                    <a:pt x="1083" y="7810"/>
                  </a:lnTo>
                  <a:cubicBezTo>
                    <a:pt x="1061" y="7867"/>
                    <a:pt x="1086" y="7930"/>
                    <a:pt x="1143" y="7954"/>
                  </a:cubicBezTo>
                  <a:cubicBezTo>
                    <a:pt x="1156" y="7959"/>
                    <a:pt x="1170" y="7962"/>
                    <a:pt x="1185" y="7962"/>
                  </a:cubicBezTo>
                  <a:cubicBezTo>
                    <a:pt x="1228" y="7962"/>
                    <a:pt x="1269" y="7936"/>
                    <a:pt x="1285" y="7896"/>
                  </a:cubicBezTo>
                  <a:lnTo>
                    <a:pt x="1296" y="7872"/>
                  </a:lnTo>
                  <a:cubicBezTo>
                    <a:pt x="1335" y="7785"/>
                    <a:pt x="1263" y="7717"/>
                    <a:pt x="1192" y="7717"/>
                  </a:cubicBezTo>
                  <a:close/>
                  <a:moveTo>
                    <a:pt x="25163" y="8461"/>
                  </a:moveTo>
                  <a:cubicBezTo>
                    <a:pt x="25097" y="8461"/>
                    <a:pt x="25030" y="8518"/>
                    <a:pt x="25055" y="8601"/>
                  </a:cubicBezTo>
                  <a:lnTo>
                    <a:pt x="25067" y="8633"/>
                  </a:lnTo>
                  <a:cubicBezTo>
                    <a:pt x="25079" y="8669"/>
                    <a:pt x="25114" y="8693"/>
                    <a:pt x="25152" y="8693"/>
                  </a:cubicBezTo>
                  <a:cubicBezTo>
                    <a:pt x="25153" y="8693"/>
                    <a:pt x="25154" y="8693"/>
                    <a:pt x="25155" y="8693"/>
                  </a:cubicBezTo>
                  <a:cubicBezTo>
                    <a:pt x="25171" y="8693"/>
                    <a:pt x="25188" y="8691"/>
                    <a:pt x="25202" y="8685"/>
                  </a:cubicBezTo>
                  <a:cubicBezTo>
                    <a:pt x="25258" y="8664"/>
                    <a:pt x="25284" y="8589"/>
                    <a:pt x="25262" y="8533"/>
                  </a:cubicBezTo>
                  <a:cubicBezTo>
                    <a:pt x="25243" y="8483"/>
                    <a:pt x="25203" y="8461"/>
                    <a:pt x="25163" y="8461"/>
                  </a:cubicBezTo>
                  <a:close/>
                  <a:moveTo>
                    <a:pt x="859" y="8555"/>
                  </a:moveTo>
                  <a:cubicBezTo>
                    <a:pt x="819" y="8555"/>
                    <a:pt x="779" y="8576"/>
                    <a:pt x="761" y="8627"/>
                  </a:cubicBezTo>
                  <a:lnTo>
                    <a:pt x="751" y="8654"/>
                  </a:lnTo>
                  <a:lnTo>
                    <a:pt x="853" y="8693"/>
                  </a:lnTo>
                  <a:lnTo>
                    <a:pt x="961" y="8715"/>
                  </a:lnTo>
                  <a:lnTo>
                    <a:pt x="961" y="8715"/>
                  </a:lnTo>
                  <a:lnTo>
                    <a:pt x="862" y="8665"/>
                  </a:lnTo>
                  <a:lnTo>
                    <a:pt x="862" y="8665"/>
                  </a:lnTo>
                  <a:lnTo>
                    <a:pt x="965" y="8704"/>
                  </a:lnTo>
                  <a:cubicBezTo>
                    <a:pt x="998" y="8617"/>
                    <a:pt x="928" y="8555"/>
                    <a:pt x="859" y="8555"/>
                  </a:cubicBezTo>
                  <a:close/>
                  <a:moveTo>
                    <a:pt x="25443" y="9315"/>
                  </a:moveTo>
                  <a:cubicBezTo>
                    <a:pt x="25377" y="9315"/>
                    <a:pt x="25309" y="9372"/>
                    <a:pt x="25336" y="9457"/>
                  </a:cubicBezTo>
                  <a:lnTo>
                    <a:pt x="25342" y="9481"/>
                  </a:lnTo>
                  <a:cubicBezTo>
                    <a:pt x="25355" y="9530"/>
                    <a:pt x="25399" y="9562"/>
                    <a:pt x="25447" y="9562"/>
                  </a:cubicBezTo>
                  <a:cubicBezTo>
                    <a:pt x="25457" y="9562"/>
                    <a:pt x="25467" y="9560"/>
                    <a:pt x="25476" y="9559"/>
                  </a:cubicBezTo>
                  <a:cubicBezTo>
                    <a:pt x="25534" y="9543"/>
                    <a:pt x="25570" y="9483"/>
                    <a:pt x="25554" y="9423"/>
                  </a:cubicBezTo>
                  <a:lnTo>
                    <a:pt x="25544" y="9393"/>
                  </a:lnTo>
                  <a:cubicBezTo>
                    <a:pt x="25527" y="9338"/>
                    <a:pt x="25485" y="9315"/>
                    <a:pt x="25443" y="9315"/>
                  </a:cubicBezTo>
                  <a:close/>
                  <a:moveTo>
                    <a:pt x="588" y="9429"/>
                  </a:moveTo>
                  <a:cubicBezTo>
                    <a:pt x="536" y="9429"/>
                    <a:pt x="489" y="9472"/>
                    <a:pt x="475" y="9522"/>
                  </a:cubicBezTo>
                  <a:cubicBezTo>
                    <a:pt x="457" y="9580"/>
                    <a:pt x="491" y="9641"/>
                    <a:pt x="549" y="9659"/>
                  </a:cubicBezTo>
                  <a:cubicBezTo>
                    <a:pt x="559" y="9662"/>
                    <a:pt x="569" y="9664"/>
                    <a:pt x="580" y="9664"/>
                  </a:cubicBezTo>
                  <a:cubicBezTo>
                    <a:pt x="628" y="9664"/>
                    <a:pt x="672" y="9631"/>
                    <a:pt x="686" y="9585"/>
                  </a:cubicBezTo>
                  <a:lnTo>
                    <a:pt x="695" y="9554"/>
                  </a:lnTo>
                  <a:cubicBezTo>
                    <a:pt x="709" y="9496"/>
                    <a:pt x="675" y="9451"/>
                    <a:pt x="614" y="9433"/>
                  </a:cubicBezTo>
                  <a:cubicBezTo>
                    <a:pt x="605" y="9430"/>
                    <a:pt x="596" y="9429"/>
                    <a:pt x="588" y="9429"/>
                  </a:cubicBezTo>
                  <a:close/>
                  <a:moveTo>
                    <a:pt x="25664" y="10196"/>
                  </a:moveTo>
                  <a:cubicBezTo>
                    <a:pt x="25602" y="10196"/>
                    <a:pt x="25541" y="10243"/>
                    <a:pt x="25554" y="10323"/>
                  </a:cubicBezTo>
                  <a:lnTo>
                    <a:pt x="25558" y="10352"/>
                  </a:lnTo>
                  <a:cubicBezTo>
                    <a:pt x="25570" y="10404"/>
                    <a:pt x="25615" y="10439"/>
                    <a:pt x="25667" y="10439"/>
                  </a:cubicBezTo>
                  <a:cubicBezTo>
                    <a:pt x="25673" y="10439"/>
                    <a:pt x="25681" y="10438"/>
                    <a:pt x="25689" y="10436"/>
                  </a:cubicBezTo>
                  <a:cubicBezTo>
                    <a:pt x="25747" y="10425"/>
                    <a:pt x="25786" y="10367"/>
                    <a:pt x="25773" y="10307"/>
                  </a:cubicBezTo>
                  <a:lnTo>
                    <a:pt x="25768" y="10280"/>
                  </a:lnTo>
                  <a:cubicBezTo>
                    <a:pt x="25754" y="10222"/>
                    <a:pt x="25709" y="10196"/>
                    <a:pt x="25664" y="10196"/>
                  </a:cubicBezTo>
                  <a:close/>
                  <a:moveTo>
                    <a:pt x="375" y="10292"/>
                  </a:moveTo>
                  <a:cubicBezTo>
                    <a:pt x="324" y="10292"/>
                    <a:pt x="279" y="10328"/>
                    <a:pt x="269" y="10381"/>
                  </a:cubicBezTo>
                  <a:lnTo>
                    <a:pt x="262" y="10410"/>
                  </a:lnTo>
                  <a:cubicBezTo>
                    <a:pt x="249" y="10468"/>
                    <a:pt x="288" y="10526"/>
                    <a:pt x="348" y="10539"/>
                  </a:cubicBezTo>
                  <a:cubicBezTo>
                    <a:pt x="354" y="10541"/>
                    <a:pt x="362" y="10541"/>
                    <a:pt x="369" y="10541"/>
                  </a:cubicBezTo>
                  <a:cubicBezTo>
                    <a:pt x="420" y="10541"/>
                    <a:pt x="465" y="10506"/>
                    <a:pt x="477" y="10454"/>
                  </a:cubicBezTo>
                  <a:lnTo>
                    <a:pt x="482" y="10426"/>
                  </a:lnTo>
                  <a:cubicBezTo>
                    <a:pt x="496" y="10367"/>
                    <a:pt x="459" y="10307"/>
                    <a:pt x="398" y="10294"/>
                  </a:cubicBezTo>
                  <a:cubicBezTo>
                    <a:pt x="390" y="10293"/>
                    <a:pt x="382" y="10292"/>
                    <a:pt x="375" y="10292"/>
                  </a:cubicBezTo>
                  <a:close/>
                  <a:moveTo>
                    <a:pt x="25819" y="11080"/>
                  </a:moveTo>
                  <a:cubicBezTo>
                    <a:pt x="25815" y="11080"/>
                    <a:pt x="25810" y="11081"/>
                    <a:pt x="25805" y="11081"/>
                  </a:cubicBezTo>
                  <a:cubicBezTo>
                    <a:pt x="25744" y="11089"/>
                    <a:pt x="25702" y="11144"/>
                    <a:pt x="25710" y="11205"/>
                  </a:cubicBezTo>
                  <a:lnTo>
                    <a:pt x="25715" y="11236"/>
                  </a:lnTo>
                  <a:cubicBezTo>
                    <a:pt x="25721" y="11284"/>
                    <a:pt x="25763" y="11317"/>
                    <a:pt x="25809" y="11317"/>
                  </a:cubicBezTo>
                  <a:cubicBezTo>
                    <a:pt x="25811" y="11317"/>
                    <a:pt x="25813" y="11317"/>
                    <a:pt x="25815" y="11317"/>
                  </a:cubicBezTo>
                  <a:cubicBezTo>
                    <a:pt x="25823" y="11317"/>
                    <a:pt x="25829" y="11317"/>
                    <a:pt x="25837" y="11315"/>
                  </a:cubicBezTo>
                  <a:cubicBezTo>
                    <a:pt x="25897" y="11307"/>
                    <a:pt x="25936" y="11239"/>
                    <a:pt x="25928" y="11178"/>
                  </a:cubicBezTo>
                  <a:cubicBezTo>
                    <a:pt x="25922" y="11123"/>
                    <a:pt x="25875" y="11080"/>
                    <a:pt x="25819" y="11080"/>
                  </a:cubicBezTo>
                  <a:close/>
                  <a:moveTo>
                    <a:pt x="224" y="11185"/>
                  </a:moveTo>
                  <a:cubicBezTo>
                    <a:pt x="171" y="11185"/>
                    <a:pt x="124" y="11224"/>
                    <a:pt x="117" y="11278"/>
                  </a:cubicBezTo>
                  <a:lnTo>
                    <a:pt x="224" y="11307"/>
                  </a:lnTo>
                  <a:lnTo>
                    <a:pt x="114" y="11307"/>
                  </a:lnTo>
                  <a:lnTo>
                    <a:pt x="220" y="11323"/>
                  </a:lnTo>
                  <a:lnTo>
                    <a:pt x="332" y="11322"/>
                  </a:lnTo>
                  <a:lnTo>
                    <a:pt x="225" y="11294"/>
                  </a:lnTo>
                  <a:lnTo>
                    <a:pt x="225" y="11294"/>
                  </a:lnTo>
                  <a:lnTo>
                    <a:pt x="333" y="11310"/>
                  </a:lnTo>
                  <a:cubicBezTo>
                    <a:pt x="343" y="11251"/>
                    <a:pt x="301" y="11194"/>
                    <a:pt x="241" y="11186"/>
                  </a:cubicBezTo>
                  <a:cubicBezTo>
                    <a:pt x="236" y="11185"/>
                    <a:pt x="230" y="11185"/>
                    <a:pt x="224" y="11185"/>
                  </a:cubicBezTo>
                  <a:close/>
                  <a:moveTo>
                    <a:pt x="25918" y="11980"/>
                  </a:moveTo>
                  <a:cubicBezTo>
                    <a:pt x="25913" y="11980"/>
                    <a:pt x="25908" y="11981"/>
                    <a:pt x="25904" y="11981"/>
                  </a:cubicBezTo>
                  <a:cubicBezTo>
                    <a:pt x="25844" y="11986"/>
                    <a:pt x="25800" y="12039"/>
                    <a:pt x="25805" y="12099"/>
                  </a:cubicBezTo>
                  <a:lnTo>
                    <a:pt x="25807" y="12126"/>
                  </a:lnTo>
                  <a:cubicBezTo>
                    <a:pt x="25810" y="12183"/>
                    <a:pt x="25858" y="12228"/>
                    <a:pt x="25917" y="12228"/>
                  </a:cubicBezTo>
                  <a:lnTo>
                    <a:pt x="25923" y="12228"/>
                  </a:lnTo>
                  <a:cubicBezTo>
                    <a:pt x="25983" y="12225"/>
                    <a:pt x="26028" y="12173"/>
                    <a:pt x="26025" y="12112"/>
                  </a:cubicBezTo>
                  <a:lnTo>
                    <a:pt x="26023" y="12080"/>
                  </a:lnTo>
                  <a:cubicBezTo>
                    <a:pt x="26020" y="12023"/>
                    <a:pt x="25973" y="11980"/>
                    <a:pt x="25918" y="11980"/>
                  </a:cubicBezTo>
                  <a:close/>
                  <a:moveTo>
                    <a:pt x="132" y="12084"/>
                  </a:moveTo>
                  <a:cubicBezTo>
                    <a:pt x="75" y="12084"/>
                    <a:pt x="27" y="12130"/>
                    <a:pt x="27" y="12188"/>
                  </a:cubicBezTo>
                  <a:lnTo>
                    <a:pt x="25" y="12217"/>
                  </a:lnTo>
                  <a:cubicBezTo>
                    <a:pt x="22" y="12276"/>
                    <a:pt x="67" y="12328"/>
                    <a:pt x="128" y="12333"/>
                  </a:cubicBezTo>
                  <a:lnTo>
                    <a:pt x="135" y="12333"/>
                  </a:lnTo>
                  <a:lnTo>
                    <a:pt x="135" y="12331"/>
                  </a:lnTo>
                  <a:cubicBezTo>
                    <a:pt x="191" y="12331"/>
                    <a:pt x="240" y="12288"/>
                    <a:pt x="243" y="12230"/>
                  </a:cubicBezTo>
                  <a:lnTo>
                    <a:pt x="245" y="12201"/>
                  </a:lnTo>
                  <a:cubicBezTo>
                    <a:pt x="249" y="12141"/>
                    <a:pt x="203" y="12088"/>
                    <a:pt x="143" y="12085"/>
                  </a:cubicBezTo>
                  <a:cubicBezTo>
                    <a:pt x="139" y="12084"/>
                    <a:pt x="136" y="12084"/>
                    <a:pt x="132" y="12084"/>
                  </a:cubicBezTo>
                  <a:close/>
                  <a:moveTo>
                    <a:pt x="25947" y="12878"/>
                  </a:moveTo>
                  <a:cubicBezTo>
                    <a:pt x="25884" y="12878"/>
                    <a:pt x="25834" y="12931"/>
                    <a:pt x="25837" y="12993"/>
                  </a:cubicBezTo>
                  <a:lnTo>
                    <a:pt x="25837" y="13022"/>
                  </a:lnTo>
                  <a:cubicBezTo>
                    <a:pt x="25837" y="13083"/>
                    <a:pt x="25886" y="13131"/>
                    <a:pt x="25947" y="13131"/>
                  </a:cubicBezTo>
                  <a:lnTo>
                    <a:pt x="25947" y="13130"/>
                  </a:lnTo>
                  <a:cubicBezTo>
                    <a:pt x="26007" y="13130"/>
                    <a:pt x="26055" y="13081"/>
                    <a:pt x="26057" y="13022"/>
                  </a:cubicBezTo>
                  <a:lnTo>
                    <a:pt x="26057" y="12993"/>
                  </a:lnTo>
                  <a:cubicBezTo>
                    <a:pt x="26058" y="12931"/>
                    <a:pt x="26008" y="12878"/>
                    <a:pt x="25947" y="12878"/>
                  </a:cubicBezTo>
                  <a:close/>
                  <a:moveTo>
                    <a:pt x="111" y="12992"/>
                  </a:moveTo>
                  <a:cubicBezTo>
                    <a:pt x="57" y="12992"/>
                    <a:pt x="4" y="13027"/>
                    <a:pt x="1" y="13097"/>
                  </a:cubicBezTo>
                  <a:lnTo>
                    <a:pt x="1" y="13130"/>
                  </a:lnTo>
                  <a:cubicBezTo>
                    <a:pt x="3" y="13189"/>
                    <a:pt x="51" y="13236"/>
                    <a:pt x="111" y="13236"/>
                  </a:cubicBezTo>
                  <a:lnTo>
                    <a:pt x="114" y="13236"/>
                  </a:lnTo>
                  <a:cubicBezTo>
                    <a:pt x="174" y="13234"/>
                    <a:pt x="222" y="13183"/>
                    <a:pt x="220" y="13123"/>
                  </a:cubicBezTo>
                  <a:lnTo>
                    <a:pt x="220" y="13097"/>
                  </a:lnTo>
                  <a:cubicBezTo>
                    <a:pt x="217" y="13027"/>
                    <a:pt x="164" y="12992"/>
                    <a:pt x="111" y="12992"/>
                  </a:cubicBezTo>
                  <a:close/>
                  <a:moveTo>
                    <a:pt x="25919" y="13637"/>
                  </a:moveTo>
                  <a:cubicBezTo>
                    <a:pt x="25862" y="13637"/>
                    <a:pt x="25821" y="13685"/>
                    <a:pt x="25818" y="13739"/>
                  </a:cubicBezTo>
                  <a:lnTo>
                    <a:pt x="25817" y="13768"/>
                  </a:lnTo>
                  <a:cubicBezTo>
                    <a:pt x="25813" y="13828"/>
                    <a:pt x="25858" y="13881"/>
                    <a:pt x="25918" y="13884"/>
                  </a:cubicBezTo>
                  <a:lnTo>
                    <a:pt x="25925" y="13884"/>
                  </a:lnTo>
                  <a:lnTo>
                    <a:pt x="25925" y="13883"/>
                  </a:lnTo>
                  <a:cubicBezTo>
                    <a:pt x="25983" y="13883"/>
                    <a:pt x="26031" y="13839"/>
                    <a:pt x="26034" y="13781"/>
                  </a:cubicBezTo>
                  <a:lnTo>
                    <a:pt x="26036" y="13752"/>
                  </a:lnTo>
                  <a:cubicBezTo>
                    <a:pt x="26039" y="13693"/>
                    <a:pt x="25994" y="13641"/>
                    <a:pt x="25934" y="13638"/>
                  </a:cubicBezTo>
                  <a:cubicBezTo>
                    <a:pt x="25929" y="13637"/>
                    <a:pt x="25924" y="13637"/>
                    <a:pt x="25919" y="13637"/>
                  </a:cubicBezTo>
                  <a:close/>
                  <a:moveTo>
                    <a:pt x="150" y="13903"/>
                  </a:moveTo>
                  <a:cubicBezTo>
                    <a:pt x="146" y="13903"/>
                    <a:pt x="142" y="13903"/>
                    <a:pt x="138" y="13904"/>
                  </a:cubicBezTo>
                  <a:cubicBezTo>
                    <a:pt x="78" y="13909"/>
                    <a:pt x="35" y="13975"/>
                    <a:pt x="40" y="14036"/>
                  </a:cubicBezTo>
                  <a:cubicBezTo>
                    <a:pt x="43" y="14093"/>
                    <a:pt x="91" y="14138"/>
                    <a:pt x="149" y="14138"/>
                  </a:cubicBezTo>
                  <a:lnTo>
                    <a:pt x="156" y="14138"/>
                  </a:lnTo>
                  <a:cubicBezTo>
                    <a:pt x="215" y="14134"/>
                    <a:pt x="261" y="14083"/>
                    <a:pt x="257" y="14022"/>
                  </a:cubicBezTo>
                  <a:lnTo>
                    <a:pt x="256" y="13989"/>
                  </a:lnTo>
                  <a:cubicBezTo>
                    <a:pt x="250" y="13934"/>
                    <a:pt x="205" y="13903"/>
                    <a:pt x="150" y="13903"/>
                  </a:cubicBezTo>
                  <a:close/>
                  <a:moveTo>
                    <a:pt x="25842" y="14536"/>
                  </a:moveTo>
                  <a:cubicBezTo>
                    <a:pt x="25790" y="14536"/>
                    <a:pt x="25745" y="14575"/>
                    <a:pt x="25737" y="14630"/>
                  </a:cubicBezTo>
                  <a:lnTo>
                    <a:pt x="25734" y="14662"/>
                  </a:lnTo>
                  <a:cubicBezTo>
                    <a:pt x="25726" y="14722"/>
                    <a:pt x="25771" y="14763"/>
                    <a:pt x="25831" y="14770"/>
                  </a:cubicBezTo>
                  <a:lnTo>
                    <a:pt x="25842" y="14770"/>
                  </a:lnTo>
                  <a:cubicBezTo>
                    <a:pt x="25897" y="14770"/>
                    <a:pt x="25947" y="14717"/>
                    <a:pt x="25954" y="14662"/>
                  </a:cubicBezTo>
                  <a:cubicBezTo>
                    <a:pt x="25963" y="14602"/>
                    <a:pt x="25921" y="14546"/>
                    <a:pt x="25862" y="14538"/>
                  </a:cubicBezTo>
                  <a:cubicBezTo>
                    <a:pt x="25855" y="14536"/>
                    <a:pt x="25849" y="14536"/>
                    <a:pt x="25842" y="14536"/>
                  </a:cubicBezTo>
                  <a:close/>
                  <a:moveTo>
                    <a:pt x="247" y="14788"/>
                  </a:moveTo>
                  <a:cubicBezTo>
                    <a:pt x="242" y="14788"/>
                    <a:pt x="236" y="14788"/>
                    <a:pt x="230" y="14789"/>
                  </a:cubicBezTo>
                  <a:cubicBezTo>
                    <a:pt x="169" y="14799"/>
                    <a:pt x="128" y="14854"/>
                    <a:pt x="136" y="14913"/>
                  </a:cubicBezTo>
                  <a:lnTo>
                    <a:pt x="141" y="14944"/>
                  </a:lnTo>
                  <a:cubicBezTo>
                    <a:pt x="149" y="14997"/>
                    <a:pt x="196" y="15036"/>
                    <a:pt x="249" y="15036"/>
                  </a:cubicBezTo>
                  <a:cubicBezTo>
                    <a:pt x="254" y="15036"/>
                    <a:pt x="261" y="15036"/>
                    <a:pt x="265" y="15034"/>
                  </a:cubicBezTo>
                  <a:cubicBezTo>
                    <a:pt x="325" y="15026"/>
                    <a:pt x="367" y="14970"/>
                    <a:pt x="357" y="14910"/>
                  </a:cubicBezTo>
                  <a:lnTo>
                    <a:pt x="353" y="14883"/>
                  </a:lnTo>
                  <a:cubicBezTo>
                    <a:pt x="347" y="14827"/>
                    <a:pt x="300" y="14788"/>
                    <a:pt x="247" y="14788"/>
                  </a:cubicBezTo>
                  <a:close/>
                  <a:moveTo>
                    <a:pt x="25701" y="15430"/>
                  </a:moveTo>
                  <a:cubicBezTo>
                    <a:pt x="25654" y="15430"/>
                    <a:pt x="25608" y="15457"/>
                    <a:pt x="25596" y="15518"/>
                  </a:cubicBezTo>
                  <a:lnTo>
                    <a:pt x="25591" y="15542"/>
                  </a:lnTo>
                  <a:cubicBezTo>
                    <a:pt x="25578" y="15602"/>
                    <a:pt x="25615" y="15660"/>
                    <a:pt x="25675" y="15673"/>
                  </a:cubicBezTo>
                  <a:cubicBezTo>
                    <a:pt x="25683" y="15673"/>
                    <a:pt x="25689" y="15675"/>
                    <a:pt x="25697" y="15675"/>
                  </a:cubicBezTo>
                  <a:cubicBezTo>
                    <a:pt x="25749" y="15675"/>
                    <a:pt x="25794" y="15639"/>
                    <a:pt x="25804" y="15588"/>
                  </a:cubicBezTo>
                  <a:lnTo>
                    <a:pt x="25810" y="15555"/>
                  </a:lnTo>
                  <a:cubicBezTo>
                    <a:pt x="25822" y="15476"/>
                    <a:pt x="25761" y="15430"/>
                    <a:pt x="25701" y="15430"/>
                  </a:cubicBezTo>
                  <a:close/>
                  <a:moveTo>
                    <a:pt x="405" y="15676"/>
                  </a:moveTo>
                  <a:cubicBezTo>
                    <a:pt x="398" y="15676"/>
                    <a:pt x="390" y="15677"/>
                    <a:pt x="383" y="15678"/>
                  </a:cubicBezTo>
                  <a:cubicBezTo>
                    <a:pt x="325" y="15691"/>
                    <a:pt x="286" y="15749"/>
                    <a:pt x="299" y="15809"/>
                  </a:cubicBezTo>
                  <a:lnTo>
                    <a:pt x="306" y="15839"/>
                  </a:lnTo>
                  <a:cubicBezTo>
                    <a:pt x="317" y="15888"/>
                    <a:pt x="362" y="15923"/>
                    <a:pt x="412" y="15923"/>
                  </a:cubicBezTo>
                  <a:cubicBezTo>
                    <a:pt x="422" y="15923"/>
                    <a:pt x="430" y="15922"/>
                    <a:pt x="438" y="15920"/>
                  </a:cubicBezTo>
                  <a:cubicBezTo>
                    <a:pt x="496" y="15905"/>
                    <a:pt x="533" y="15847"/>
                    <a:pt x="519" y="15789"/>
                  </a:cubicBezTo>
                  <a:lnTo>
                    <a:pt x="514" y="15762"/>
                  </a:lnTo>
                  <a:cubicBezTo>
                    <a:pt x="501" y="15711"/>
                    <a:pt x="456" y="15676"/>
                    <a:pt x="405" y="15676"/>
                  </a:cubicBezTo>
                  <a:close/>
                  <a:moveTo>
                    <a:pt x="25494" y="16306"/>
                  </a:moveTo>
                  <a:cubicBezTo>
                    <a:pt x="25446" y="16306"/>
                    <a:pt x="25402" y="16338"/>
                    <a:pt x="25389" y="16388"/>
                  </a:cubicBezTo>
                  <a:lnTo>
                    <a:pt x="25383" y="16415"/>
                  </a:lnTo>
                  <a:cubicBezTo>
                    <a:pt x="25367" y="16473"/>
                    <a:pt x="25400" y="16534"/>
                    <a:pt x="25458" y="16551"/>
                  </a:cubicBezTo>
                  <a:cubicBezTo>
                    <a:pt x="25468" y="16552"/>
                    <a:pt x="25478" y="16554"/>
                    <a:pt x="25488" y="16554"/>
                  </a:cubicBezTo>
                  <a:lnTo>
                    <a:pt x="25489" y="16554"/>
                  </a:lnTo>
                  <a:cubicBezTo>
                    <a:pt x="25538" y="16554"/>
                    <a:pt x="25579" y="16520"/>
                    <a:pt x="25592" y="16473"/>
                  </a:cubicBezTo>
                  <a:lnTo>
                    <a:pt x="25600" y="16446"/>
                  </a:lnTo>
                  <a:cubicBezTo>
                    <a:pt x="25617" y="16386"/>
                    <a:pt x="25583" y="16326"/>
                    <a:pt x="25525" y="16310"/>
                  </a:cubicBezTo>
                  <a:cubicBezTo>
                    <a:pt x="25514" y="16307"/>
                    <a:pt x="25504" y="16306"/>
                    <a:pt x="25494" y="16306"/>
                  </a:cubicBezTo>
                  <a:close/>
                  <a:moveTo>
                    <a:pt x="641" y="16562"/>
                  </a:moveTo>
                  <a:cubicBezTo>
                    <a:pt x="628" y="16562"/>
                    <a:pt x="615" y="16564"/>
                    <a:pt x="601" y="16568"/>
                  </a:cubicBezTo>
                  <a:cubicBezTo>
                    <a:pt x="543" y="16586"/>
                    <a:pt x="514" y="16660"/>
                    <a:pt x="532" y="16718"/>
                  </a:cubicBezTo>
                  <a:cubicBezTo>
                    <a:pt x="545" y="16765"/>
                    <a:pt x="588" y="16799"/>
                    <a:pt x="638" y="16799"/>
                  </a:cubicBezTo>
                  <a:cubicBezTo>
                    <a:pt x="648" y="16797"/>
                    <a:pt x="657" y="16797"/>
                    <a:pt x="667" y="16794"/>
                  </a:cubicBezTo>
                  <a:cubicBezTo>
                    <a:pt x="725" y="16778"/>
                    <a:pt x="759" y="16717"/>
                    <a:pt x="743" y="16659"/>
                  </a:cubicBezTo>
                  <a:lnTo>
                    <a:pt x="733" y="16630"/>
                  </a:lnTo>
                  <a:cubicBezTo>
                    <a:pt x="720" y="16584"/>
                    <a:pt x="684" y="16562"/>
                    <a:pt x="641" y="16562"/>
                  </a:cubicBezTo>
                  <a:close/>
                  <a:moveTo>
                    <a:pt x="25225" y="17173"/>
                  </a:moveTo>
                  <a:cubicBezTo>
                    <a:pt x="25185" y="17173"/>
                    <a:pt x="25146" y="17194"/>
                    <a:pt x="25126" y="17242"/>
                  </a:cubicBezTo>
                  <a:lnTo>
                    <a:pt x="25117" y="17271"/>
                  </a:lnTo>
                  <a:cubicBezTo>
                    <a:pt x="25097" y="17328"/>
                    <a:pt x="25131" y="17376"/>
                    <a:pt x="25189" y="17397"/>
                  </a:cubicBezTo>
                  <a:cubicBezTo>
                    <a:pt x="25198" y="17400"/>
                    <a:pt x="25208" y="17402"/>
                    <a:pt x="25217" y="17402"/>
                  </a:cubicBezTo>
                  <a:lnTo>
                    <a:pt x="25217" y="17402"/>
                  </a:lnTo>
                  <a:cubicBezTo>
                    <a:pt x="25270" y="17399"/>
                    <a:pt x="25315" y="17365"/>
                    <a:pt x="25333" y="17317"/>
                  </a:cubicBezTo>
                  <a:cubicBezTo>
                    <a:pt x="25359" y="17232"/>
                    <a:pt x="25292" y="17173"/>
                    <a:pt x="25225" y="17173"/>
                  </a:cubicBezTo>
                  <a:close/>
                  <a:moveTo>
                    <a:pt x="25217" y="17402"/>
                  </a:moveTo>
                  <a:cubicBezTo>
                    <a:pt x="25217" y="17402"/>
                    <a:pt x="25217" y="17402"/>
                    <a:pt x="25217" y="17402"/>
                  </a:cubicBezTo>
                  <a:lnTo>
                    <a:pt x="25218" y="17402"/>
                  </a:lnTo>
                  <a:cubicBezTo>
                    <a:pt x="25218" y="17402"/>
                    <a:pt x="25217" y="17402"/>
                    <a:pt x="25217" y="17402"/>
                  </a:cubicBezTo>
                  <a:close/>
                  <a:moveTo>
                    <a:pt x="918" y="17408"/>
                  </a:moveTo>
                  <a:cubicBezTo>
                    <a:pt x="849" y="17408"/>
                    <a:pt x="780" y="17470"/>
                    <a:pt x="812" y="17557"/>
                  </a:cubicBezTo>
                  <a:lnTo>
                    <a:pt x="822" y="17584"/>
                  </a:lnTo>
                  <a:cubicBezTo>
                    <a:pt x="838" y="17626"/>
                    <a:pt x="880" y="17655"/>
                    <a:pt x="925" y="17655"/>
                  </a:cubicBezTo>
                  <a:cubicBezTo>
                    <a:pt x="938" y="17655"/>
                    <a:pt x="951" y="17654"/>
                    <a:pt x="964" y="17649"/>
                  </a:cubicBezTo>
                  <a:cubicBezTo>
                    <a:pt x="1020" y="17628"/>
                    <a:pt x="1049" y="17565"/>
                    <a:pt x="1028" y="17507"/>
                  </a:cubicBezTo>
                  <a:lnTo>
                    <a:pt x="1017" y="17480"/>
                  </a:lnTo>
                  <a:cubicBezTo>
                    <a:pt x="998" y="17430"/>
                    <a:pt x="958" y="17408"/>
                    <a:pt x="918" y="17408"/>
                  </a:cubicBezTo>
                  <a:close/>
                  <a:moveTo>
                    <a:pt x="24898" y="18014"/>
                  </a:moveTo>
                  <a:cubicBezTo>
                    <a:pt x="24861" y="18014"/>
                    <a:pt x="24823" y="18032"/>
                    <a:pt x="24802" y="18076"/>
                  </a:cubicBezTo>
                  <a:lnTo>
                    <a:pt x="24791" y="18104"/>
                  </a:lnTo>
                  <a:cubicBezTo>
                    <a:pt x="24767" y="18160"/>
                    <a:pt x="24792" y="18225"/>
                    <a:pt x="24849" y="18247"/>
                  </a:cubicBezTo>
                  <a:cubicBezTo>
                    <a:pt x="24862" y="18254"/>
                    <a:pt x="24876" y="18255"/>
                    <a:pt x="24891" y="18255"/>
                  </a:cubicBezTo>
                  <a:cubicBezTo>
                    <a:pt x="24934" y="18255"/>
                    <a:pt x="24975" y="18230"/>
                    <a:pt x="24992" y="18189"/>
                  </a:cubicBezTo>
                  <a:lnTo>
                    <a:pt x="25002" y="18163"/>
                  </a:lnTo>
                  <a:cubicBezTo>
                    <a:pt x="25036" y="18078"/>
                    <a:pt x="24967" y="18014"/>
                    <a:pt x="24898" y="18014"/>
                  </a:cubicBezTo>
                  <a:close/>
                  <a:moveTo>
                    <a:pt x="1262" y="18244"/>
                  </a:moveTo>
                  <a:cubicBezTo>
                    <a:pt x="1191" y="18244"/>
                    <a:pt x="1120" y="18313"/>
                    <a:pt x="1159" y="18399"/>
                  </a:cubicBezTo>
                  <a:lnTo>
                    <a:pt x="1170" y="18425"/>
                  </a:lnTo>
                  <a:cubicBezTo>
                    <a:pt x="1188" y="18465"/>
                    <a:pt x="1227" y="18491"/>
                    <a:pt x="1272" y="18491"/>
                  </a:cubicBezTo>
                  <a:cubicBezTo>
                    <a:pt x="1286" y="18491"/>
                    <a:pt x="1301" y="18488"/>
                    <a:pt x="1314" y="18481"/>
                  </a:cubicBezTo>
                  <a:cubicBezTo>
                    <a:pt x="1370" y="18457"/>
                    <a:pt x="1394" y="18392"/>
                    <a:pt x="1370" y="18338"/>
                  </a:cubicBezTo>
                  <a:lnTo>
                    <a:pt x="1359" y="18310"/>
                  </a:lnTo>
                  <a:cubicBezTo>
                    <a:pt x="1338" y="18264"/>
                    <a:pt x="1300" y="18244"/>
                    <a:pt x="1262" y="18244"/>
                  </a:cubicBezTo>
                  <a:close/>
                  <a:moveTo>
                    <a:pt x="24511" y="18828"/>
                  </a:moveTo>
                  <a:cubicBezTo>
                    <a:pt x="24476" y="18828"/>
                    <a:pt x="24440" y="18846"/>
                    <a:pt x="24418" y="18888"/>
                  </a:cubicBezTo>
                  <a:lnTo>
                    <a:pt x="24407" y="18909"/>
                  </a:lnTo>
                  <a:cubicBezTo>
                    <a:pt x="24367" y="18981"/>
                    <a:pt x="24420" y="19070"/>
                    <a:pt x="24504" y="19070"/>
                  </a:cubicBezTo>
                  <a:lnTo>
                    <a:pt x="24504" y="19071"/>
                  </a:lnTo>
                  <a:cubicBezTo>
                    <a:pt x="24544" y="19071"/>
                    <a:pt x="24581" y="19047"/>
                    <a:pt x="24599" y="19012"/>
                  </a:cubicBezTo>
                  <a:lnTo>
                    <a:pt x="24615" y="18983"/>
                  </a:lnTo>
                  <a:cubicBezTo>
                    <a:pt x="24651" y="18897"/>
                    <a:pt x="24582" y="18828"/>
                    <a:pt x="24511" y="18828"/>
                  </a:cubicBezTo>
                  <a:close/>
                  <a:moveTo>
                    <a:pt x="1659" y="19052"/>
                  </a:moveTo>
                  <a:cubicBezTo>
                    <a:pt x="1642" y="19052"/>
                    <a:pt x="1625" y="19056"/>
                    <a:pt x="1609" y="19065"/>
                  </a:cubicBezTo>
                  <a:cubicBezTo>
                    <a:pt x="1554" y="19094"/>
                    <a:pt x="1535" y="19162"/>
                    <a:pt x="1565" y="19215"/>
                  </a:cubicBezTo>
                  <a:lnTo>
                    <a:pt x="1580" y="19244"/>
                  </a:lnTo>
                  <a:cubicBezTo>
                    <a:pt x="1599" y="19278"/>
                    <a:pt x="1636" y="19299"/>
                    <a:pt x="1675" y="19299"/>
                  </a:cubicBezTo>
                  <a:lnTo>
                    <a:pt x="1675" y="19300"/>
                  </a:lnTo>
                  <a:cubicBezTo>
                    <a:pt x="1694" y="19299"/>
                    <a:pt x="1712" y="19294"/>
                    <a:pt x="1728" y="19284"/>
                  </a:cubicBezTo>
                  <a:cubicBezTo>
                    <a:pt x="1782" y="19255"/>
                    <a:pt x="1801" y="19188"/>
                    <a:pt x="1770" y="19136"/>
                  </a:cubicBezTo>
                  <a:lnTo>
                    <a:pt x="1757" y="19113"/>
                  </a:lnTo>
                  <a:cubicBezTo>
                    <a:pt x="1738" y="19075"/>
                    <a:pt x="1699" y="19052"/>
                    <a:pt x="1659" y="19052"/>
                  </a:cubicBezTo>
                  <a:close/>
                  <a:moveTo>
                    <a:pt x="24069" y="19614"/>
                  </a:moveTo>
                  <a:cubicBezTo>
                    <a:pt x="24036" y="19614"/>
                    <a:pt x="24003" y="19629"/>
                    <a:pt x="23979" y="19667"/>
                  </a:cubicBezTo>
                  <a:lnTo>
                    <a:pt x="23967" y="19689"/>
                  </a:lnTo>
                  <a:cubicBezTo>
                    <a:pt x="23934" y="19741"/>
                    <a:pt x="23950" y="19809"/>
                    <a:pt x="24002" y="19841"/>
                  </a:cubicBezTo>
                  <a:cubicBezTo>
                    <a:pt x="24018" y="19850"/>
                    <a:pt x="24039" y="19857"/>
                    <a:pt x="24060" y="19857"/>
                  </a:cubicBezTo>
                  <a:cubicBezTo>
                    <a:pt x="24097" y="19857"/>
                    <a:pt x="24133" y="19838"/>
                    <a:pt x="24152" y="19805"/>
                  </a:cubicBezTo>
                  <a:lnTo>
                    <a:pt x="24168" y="19778"/>
                  </a:lnTo>
                  <a:cubicBezTo>
                    <a:pt x="24216" y="19692"/>
                    <a:pt x="24144" y="19614"/>
                    <a:pt x="24069" y="19614"/>
                  </a:cubicBezTo>
                  <a:close/>
                  <a:moveTo>
                    <a:pt x="2124" y="19833"/>
                  </a:moveTo>
                  <a:cubicBezTo>
                    <a:pt x="2048" y="19833"/>
                    <a:pt x="1974" y="19915"/>
                    <a:pt x="2027" y="20002"/>
                  </a:cubicBezTo>
                  <a:lnTo>
                    <a:pt x="2044" y="20029"/>
                  </a:lnTo>
                  <a:cubicBezTo>
                    <a:pt x="2064" y="20060"/>
                    <a:pt x="2099" y="20078"/>
                    <a:pt x="2136" y="20078"/>
                  </a:cubicBezTo>
                  <a:lnTo>
                    <a:pt x="2136" y="20079"/>
                  </a:lnTo>
                  <a:cubicBezTo>
                    <a:pt x="2157" y="20079"/>
                    <a:pt x="2178" y="20073"/>
                    <a:pt x="2196" y="20060"/>
                  </a:cubicBezTo>
                  <a:cubicBezTo>
                    <a:pt x="2246" y="20028"/>
                    <a:pt x="2261" y="19960"/>
                    <a:pt x="2227" y="19909"/>
                  </a:cubicBezTo>
                  <a:lnTo>
                    <a:pt x="2212" y="19886"/>
                  </a:lnTo>
                  <a:cubicBezTo>
                    <a:pt x="2189" y="19849"/>
                    <a:pt x="2156" y="19833"/>
                    <a:pt x="2124" y="19833"/>
                  </a:cubicBezTo>
                  <a:close/>
                  <a:moveTo>
                    <a:pt x="23576" y="20367"/>
                  </a:moveTo>
                  <a:cubicBezTo>
                    <a:pt x="23545" y="20367"/>
                    <a:pt x="23513" y="20381"/>
                    <a:pt x="23489" y="20415"/>
                  </a:cubicBezTo>
                  <a:lnTo>
                    <a:pt x="23473" y="20438"/>
                  </a:lnTo>
                  <a:cubicBezTo>
                    <a:pt x="23438" y="20488"/>
                    <a:pt x="23449" y="20555"/>
                    <a:pt x="23499" y="20591"/>
                  </a:cubicBezTo>
                  <a:cubicBezTo>
                    <a:pt x="23517" y="20604"/>
                    <a:pt x="23539" y="20610"/>
                    <a:pt x="23562" y="20610"/>
                  </a:cubicBezTo>
                  <a:lnTo>
                    <a:pt x="23562" y="20612"/>
                  </a:lnTo>
                  <a:cubicBezTo>
                    <a:pt x="23597" y="20610"/>
                    <a:pt x="23631" y="20594"/>
                    <a:pt x="23650" y="20565"/>
                  </a:cubicBezTo>
                  <a:lnTo>
                    <a:pt x="23668" y="20541"/>
                  </a:lnTo>
                  <a:cubicBezTo>
                    <a:pt x="23728" y="20455"/>
                    <a:pt x="23654" y="20367"/>
                    <a:pt x="23576" y="20367"/>
                  </a:cubicBezTo>
                  <a:close/>
                  <a:moveTo>
                    <a:pt x="2635" y="20578"/>
                  </a:moveTo>
                  <a:cubicBezTo>
                    <a:pt x="2556" y="20578"/>
                    <a:pt x="2482" y="20670"/>
                    <a:pt x="2544" y="20755"/>
                  </a:cubicBezTo>
                  <a:lnTo>
                    <a:pt x="2562" y="20778"/>
                  </a:lnTo>
                  <a:cubicBezTo>
                    <a:pt x="2582" y="20807"/>
                    <a:pt x="2614" y="20823"/>
                    <a:pt x="2649" y="20823"/>
                  </a:cubicBezTo>
                  <a:cubicBezTo>
                    <a:pt x="2740" y="20823"/>
                    <a:pt x="2790" y="20720"/>
                    <a:pt x="2736" y="20647"/>
                  </a:cubicBezTo>
                  <a:lnTo>
                    <a:pt x="2720" y="20625"/>
                  </a:lnTo>
                  <a:cubicBezTo>
                    <a:pt x="2696" y="20592"/>
                    <a:pt x="2665" y="20578"/>
                    <a:pt x="2635" y="20578"/>
                  </a:cubicBezTo>
                  <a:close/>
                  <a:moveTo>
                    <a:pt x="23027" y="21090"/>
                  </a:moveTo>
                  <a:cubicBezTo>
                    <a:pt x="22999" y="21090"/>
                    <a:pt x="22970" y="21102"/>
                    <a:pt x="22946" y="21131"/>
                  </a:cubicBezTo>
                  <a:lnTo>
                    <a:pt x="22929" y="21150"/>
                  </a:lnTo>
                  <a:cubicBezTo>
                    <a:pt x="22870" y="21221"/>
                    <a:pt x="22920" y="21329"/>
                    <a:pt x="23013" y="21329"/>
                  </a:cubicBezTo>
                  <a:lnTo>
                    <a:pt x="23013" y="21328"/>
                  </a:lnTo>
                  <a:cubicBezTo>
                    <a:pt x="23044" y="21328"/>
                    <a:pt x="23075" y="21315"/>
                    <a:pt x="23096" y="21291"/>
                  </a:cubicBezTo>
                  <a:lnTo>
                    <a:pt x="23118" y="21265"/>
                  </a:lnTo>
                  <a:cubicBezTo>
                    <a:pt x="23177" y="21181"/>
                    <a:pt x="23106" y="21090"/>
                    <a:pt x="23027" y="21090"/>
                  </a:cubicBezTo>
                  <a:close/>
                  <a:moveTo>
                    <a:pt x="3195" y="21289"/>
                  </a:moveTo>
                  <a:cubicBezTo>
                    <a:pt x="3114" y="21289"/>
                    <a:pt x="3040" y="21387"/>
                    <a:pt x="3111" y="21470"/>
                  </a:cubicBezTo>
                  <a:lnTo>
                    <a:pt x="3128" y="21492"/>
                  </a:lnTo>
                  <a:cubicBezTo>
                    <a:pt x="3149" y="21517"/>
                    <a:pt x="3180" y="21531"/>
                    <a:pt x="3212" y="21531"/>
                  </a:cubicBezTo>
                  <a:cubicBezTo>
                    <a:pt x="3306" y="21531"/>
                    <a:pt x="3356" y="21421"/>
                    <a:pt x="3296" y="21350"/>
                  </a:cubicBezTo>
                  <a:lnTo>
                    <a:pt x="3277" y="21329"/>
                  </a:lnTo>
                  <a:cubicBezTo>
                    <a:pt x="3253" y="21301"/>
                    <a:pt x="3223" y="21289"/>
                    <a:pt x="3195" y="21289"/>
                  </a:cubicBezTo>
                  <a:close/>
                  <a:moveTo>
                    <a:pt x="22435" y="21766"/>
                  </a:moveTo>
                  <a:cubicBezTo>
                    <a:pt x="22409" y="21766"/>
                    <a:pt x="22383" y="21776"/>
                    <a:pt x="22359" y="21800"/>
                  </a:cubicBezTo>
                  <a:lnTo>
                    <a:pt x="22334" y="21825"/>
                  </a:lnTo>
                  <a:cubicBezTo>
                    <a:pt x="22294" y="21868"/>
                    <a:pt x="22305" y="21929"/>
                    <a:pt x="22349" y="21970"/>
                  </a:cubicBezTo>
                  <a:cubicBezTo>
                    <a:pt x="22368" y="21986"/>
                    <a:pt x="22392" y="21996"/>
                    <a:pt x="22418" y="21996"/>
                  </a:cubicBezTo>
                  <a:lnTo>
                    <a:pt x="22418" y="21992"/>
                  </a:lnTo>
                  <a:cubicBezTo>
                    <a:pt x="22420" y="21992"/>
                    <a:pt x="22422" y="21992"/>
                    <a:pt x="22424" y="21992"/>
                  </a:cubicBezTo>
                  <a:cubicBezTo>
                    <a:pt x="22457" y="21992"/>
                    <a:pt x="22489" y="21978"/>
                    <a:pt x="22513" y="21955"/>
                  </a:cubicBezTo>
                  <a:cubicBezTo>
                    <a:pt x="22593" y="21876"/>
                    <a:pt x="22520" y="21766"/>
                    <a:pt x="22435" y="21766"/>
                  </a:cubicBezTo>
                  <a:close/>
                  <a:moveTo>
                    <a:pt x="3816" y="21962"/>
                  </a:moveTo>
                  <a:cubicBezTo>
                    <a:pt x="3788" y="21962"/>
                    <a:pt x="3759" y="21975"/>
                    <a:pt x="3735" y="21999"/>
                  </a:cubicBezTo>
                  <a:cubicBezTo>
                    <a:pt x="3693" y="22042"/>
                    <a:pt x="3703" y="22120"/>
                    <a:pt x="3744" y="22163"/>
                  </a:cubicBezTo>
                  <a:cubicBezTo>
                    <a:pt x="3765" y="22184"/>
                    <a:pt x="3794" y="22197"/>
                    <a:pt x="3823" y="22197"/>
                  </a:cubicBezTo>
                  <a:cubicBezTo>
                    <a:pt x="3920" y="22197"/>
                    <a:pt x="3970" y="22081"/>
                    <a:pt x="3903" y="22012"/>
                  </a:cubicBezTo>
                  <a:lnTo>
                    <a:pt x="3880" y="21989"/>
                  </a:lnTo>
                  <a:cubicBezTo>
                    <a:pt x="3861" y="21970"/>
                    <a:pt x="3839" y="21962"/>
                    <a:pt x="3816" y="21962"/>
                  </a:cubicBezTo>
                  <a:close/>
                  <a:moveTo>
                    <a:pt x="21793" y="22400"/>
                  </a:moveTo>
                  <a:cubicBezTo>
                    <a:pt x="21769" y="22400"/>
                    <a:pt x="21743" y="22409"/>
                    <a:pt x="21720" y="22431"/>
                  </a:cubicBezTo>
                  <a:lnTo>
                    <a:pt x="21697" y="22452"/>
                  </a:lnTo>
                  <a:cubicBezTo>
                    <a:pt x="21625" y="22520"/>
                    <a:pt x="21673" y="22642"/>
                    <a:pt x="21771" y="22642"/>
                  </a:cubicBezTo>
                  <a:lnTo>
                    <a:pt x="21771" y="22641"/>
                  </a:lnTo>
                  <a:cubicBezTo>
                    <a:pt x="21799" y="22641"/>
                    <a:pt x="21826" y="22631"/>
                    <a:pt x="21846" y="22613"/>
                  </a:cubicBezTo>
                  <a:lnTo>
                    <a:pt x="21867" y="22592"/>
                  </a:lnTo>
                  <a:cubicBezTo>
                    <a:pt x="21951" y="22516"/>
                    <a:pt x="21879" y="22400"/>
                    <a:pt x="21793" y="22400"/>
                  </a:cubicBezTo>
                  <a:close/>
                  <a:moveTo>
                    <a:pt x="4458" y="22577"/>
                  </a:moveTo>
                  <a:cubicBezTo>
                    <a:pt x="4371" y="22577"/>
                    <a:pt x="4300" y="22695"/>
                    <a:pt x="4386" y="22771"/>
                  </a:cubicBezTo>
                  <a:lnTo>
                    <a:pt x="4407" y="22791"/>
                  </a:lnTo>
                  <a:cubicBezTo>
                    <a:pt x="4428" y="22808"/>
                    <a:pt x="4452" y="22818"/>
                    <a:pt x="4480" y="22818"/>
                  </a:cubicBezTo>
                  <a:cubicBezTo>
                    <a:pt x="4582" y="22818"/>
                    <a:pt x="4628" y="22694"/>
                    <a:pt x="4552" y="22626"/>
                  </a:cubicBezTo>
                  <a:lnTo>
                    <a:pt x="4530" y="22607"/>
                  </a:lnTo>
                  <a:cubicBezTo>
                    <a:pt x="4507" y="22586"/>
                    <a:pt x="4482" y="22577"/>
                    <a:pt x="4458" y="22577"/>
                  </a:cubicBezTo>
                  <a:close/>
                  <a:moveTo>
                    <a:pt x="21110" y="22991"/>
                  </a:moveTo>
                  <a:cubicBezTo>
                    <a:pt x="21087" y="22991"/>
                    <a:pt x="21062" y="23000"/>
                    <a:pt x="21039" y="23020"/>
                  </a:cubicBezTo>
                  <a:lnTo>
                    <a:pt x="21018" y="23034"/>
                  </a:lnTo>
                  <a:cubicBezTo>
                    <a:pt x="20936" y="23099"/>
                    <a:pt x="20983" y="23229"/>
                    <a:pt x="21086" y="23231"/>
                  </a:cubicBezTo>
                  <a:lnTo>
                    <a:pt x="21086" y="23228"/>
                  </a:lnTo>
                  <a:cubicBezTo>
                    <a:pt x="21088" y="23228"/>
                    <a:pt x="21090" y="23228"/>
                    <a:pt x="21092" y="23228"/>
                  </a:cubicBezTo>
                  <a:cubicBezTo>
                    <a:pt x="21114" y="23228"/>
                    <a:pt x="21136" y="23220"/>
                    <a:pt x="21154" y="23207"/>
                  </a:cubicBezTo>
                  <a:lnTo>
                    <a:pt x="21180" y="23186"/>
                  </a:lnTo>
                  <a:cubicBezTo>
                    <a:pt x="21268" y="23112"/>
                    <a:pt x="21198" y="22991"/>
                    <a:pt x="21110" y="22991"/>
                  </a:cubicBezTo>
                  <a:close/>
                  <a:moveTo>
                    <a:pt x="5153" y="23152"/>
                  </a:moveTo>
                  <a:cubicBezTo>
                    <a:pt x="5063" y="23152"/>
                    <a:pt x="4994" y="23278"/>
                    <a:pt x="5086" y="23350"/>
                  </a:cubicBezTo>
                  <a:lnTo>
                    <a:pt x="5112" y="23370"/>
                  </a:lnTo>
                  <a:cubicBezTo>
                    <a:pt x="5132" y="23384"/>
                    <a:pt x="5154" y="23391"/>
                    <a:pt x="5177" y="23392"/>
                  </a:cubicBezTo>
                  <a:lnTo>
                    <a:pt x="5177" y="23391"/>
                  </a:lnTo>
                  <a:cubicBezTo>
                    <a:pt x="5282" y="23391"/>
                    <a:pt x="5327" y="23257"/>
                    <a:pt x="5241" y="23194"/>
                  </a:cubicBezTo>
                  <a:lnTo>
                    <a:pt x="5222" y="23178"/>
                  </a:lnTo>
                  <a:cubicBezTo>
                    <a:pt x="5199" y="23160"/>
                    <a:pt x="5175" y="23152"/>
                    <a:pt x="5153" y="23152"/>
                  </a:cubicBezTo>
                  <a:close/>
                  <a:moveTo>
                    <a:pt x="20385" y="23534"/>
                  </a:moveTo>
                  <a:cubicBezTo>
                    <a:pt x="20365" y="23534"/>
                    <a:pt x="20343" y="23540"/>
                    <a:pt x="20321" y="23555"/>
                  </a:cubicBezTo>
                  <a:lnTo>
                    <a:pt x="20299" y="23570"/>
                  </a:lnTo>
                  <a:cubicBezTo>
                    <a:pt x="20209" y="23631"/>
                    <a:pt x="20252" y="23770"/>
                    <a:pt x="20360" y="23770"/>
                  </a:cubicBezTo>
                  <a:lnTo>
                    <a:pt x="20360" y="23768"/>
                  </a:lnTo>
                  <a:cubicBezTo>
                    <a:pt x="20381" y="23768"/>
                    <a:pt x="20404" y="23763"/>
                    <a:pt x="20421" y="23750"/>
                  </a:cubicBezTo>
                  <a:lnTo>
                    <a:pt x="20447" y="23733"/>
                  </a:lnTo>
                  <a:cubicBezTo>
                    <a:pt x="20542" y="23663"/>
                    <a:pt x="20477" y="23534"/>
                    <a:pt x="20385" y="23534"/>
                  </a:cubicBezTo>
                  <a:close/>
                  <a:moveTo>
                    <a:pt x="5887" y="23678"/>
                  </a:moveTo>
                  <a:cubicBezTo>
                    <a:pt x="5793" y="23678"/>
                    <a:pt x="5727" y="23813"/>
                    <a:pt x="5827" y="23881"/>
                  </a:cubicBezTo>
                  <a:lnTo>
                    <a:pt x="5852" y="23899"/>
                  </a:lnTo>
                  <a:cubicBezTo>
                    <a:pt x="5870" y="23910"/>
                    <a:pt x="5891" y="23916"/>
                    <a:pt x="5912" y="23916"/>
                  </a:cubicBezTo>
                  <a:cubicBezTo>
                    <a:pt x="5913" y="23916"/>
                    <a:pt x="5913" y="23916"/>
                    <a:pt x="5914" y="23916"/>
                  </a:cubicBezTo>
                  <a:cubicBezTo>
                    <a:pt x="6022" y="23916"/>
                    <a:pt x="6065" y="23774"/>
                    <a:pt x="5972" y="23715"/>
                  </a:cubicBezTo>
                  <a:lnTo>
                    <a:pt x="5949" y="23699"/>
                  </a:lnTo>
                  <a:cubicBezTo>
                    <a:pt x="5928" y="23685"/>
                    <a:pt x="5907" y="23678"/>
                    <a:pt x="5887" y="23678"/>
                  </a:cubicBezTo>
                  <a:close/>
                  <a:moveTo>
                    <a:pt x="19623" y="24024"/>
                  </a:moveTo>
                  <a:cubicBezTo>
                    <a:pt x="19606" y="24024"/>
                    <a:pt x="19587" y="24029"/>
                    <a:pt x="19568" y="24039"/>
                  </a:cubicBezTo>
                  <a:lnTo>
                    <a:pt x="19544" y="24054"/>
                  </a:lnTo>
                  <a:cubicBezTo>
                    <a:pt x="19447" y="24110"/>
                    <a:pt x="19488" y="24257"/>
                    <a:pt x="19599" y="24257"/>
                  </a:cubicBezTo>
                  <a:lnTo>
                    <a:pt x="19599" y="24255"/>
                  </a:lnTo>
                  <a:cubicBezTo>
                    <a:pt x="19618" y="24255"/>
                    <a:pt x="19638" y="24252"/>
                    <a:pt x="19654" y="24242"/>
                  </a:cubicBezTo>
                  <a:lnTo>
                    <a:pt x="19681" y="24226"/>
                  </a:lnTo>
                  <a:cubicBezTo>
                    <a:pt x="19779" y="24161"/>
                    <a:pt x="19719" y="24024"/>
                    <a:pt x="19623" y="24024"/>
                  </a:cubicBezTo>
                  <a:close/>
                  <a:moveTo>
                    <a:pt x="6656" y="24153"/>
                  </a:moveTo>
                  <a:cubicBezTo>
                    <a:pt x="6618" y="24153"/>
                    <a:pt x="6581" y="24173"/>
                    <a:pt x="6561" y="24208"/>
                  </a:cubicBezTo>
                  <a:cubicBezTo>
                    <a:pt x="6530" y="24262"/>
                    <a:pt x="6549" y="24329"/>
                    <a:pt x="6604" y="24358"/>
                  </a:cubicBezTo>
                  <a:lnTo>
                    <a:pt x="6630" y="24373"/>
                  </a:lnTo>
                  <a:cubicBezTo>
                    <a:pt x="6646" y="24383"/>
                    <a:pt x="6664" y="24387"/>
                    <a:pt x="6683" y="24387"/>
                  </a:cubicBezTo>
                  <a:cubicBezTo>
                    <a:pt x="6796" y="24387"/>
                    <a:pt x="6835" y="24236"/>
                    <a:pt x="6736" y="24183"/>
                  </a:cubicBezTo>
                  <a:lnTo>
                    <a:pt x="6712" y="24168"/>
                  </a:lnTo>
                  <a:cubicBezTo>
                    <a:pt x="6694" y="24158"/>
                    <a:pt x="6675" y="24153"/>
                    <a:pt x="6656" y="24153"/>
                  </a:cubicBezTo>
                  <a:close/>
                  <a:moveTo>
                    <a:pt x="18831" y="24457"/>
                  </a:moveTo>
                  <a:cubicBezTo>
                    <a:pt x="18813" y="24457"/>
                    <a:pt x="18796" y="24461"/>
                    <a:pt x="18780" y="24470"/>
                  </a:cubicBezTo>
                  <a:lnTo>
                    <a:pt x="18757" y="24481"/>
                  </a:lnTo>
                  <a:cubicBezTo>
                    <a:pt x="18653" y="24532"/>
                    <a:pt x="18689" y="24689"/>
                    <a:pt x="18804" y="24689"/>
                  </a:cubicBezTo>
                  <a:cubicBezTo>
                    <a:pt x="18804" y="24689"/>
                    <a:pt x="18805" y="24689"/>
                    <a:pt x="18805" y="24689"/>
                  </a:cubicBezTo>
                  <a:cubicBezTo>
                    <a:pt x="18822" y="24689"/>
                    <a:pt x="18838" y="24686"/>
                    <a:pt x="18852" y="24678"/>
                  </a:cubicBezTo>
                  <a:lnTo>
                    <a:pt x="18883" y="24663"/>
                  </a:lnTo>
                  <a:cubicBezTo>
                    <a:pt x="18936" y="24636"/>
                    <a:pt x="18957" y="24568"/>
                    <a:pt x="18928" y="24515"/>
                  </a:cubicBezTo>
                  <a:cubicBezTo>
                    <a:pt x="18908" y="24478"/>
                    <a:pt x="18870" y="24457"/>
                    <a:pt x="18831" y="24457"/>
                  </a:cubicBezTo>
                  <a:close/>
                  <a:moveTo>
                    <a:pt x="7457" y="24572"/>
                  </a:moveTo>
                  <a:cubicBezTo>
                    <a:pt x="7355" y="24572"/>
                    <a:pt x="7301" y="24723"/>
                    <a:pt x="7410" y="24779"/>
                  </a:cubicBezTo>
                  <a:lnTo>
                    <a:pt x="7438" y="24792"/>
                  </a:lnTo>
                  <a:cubicBezTo>
                    <a:pt x="7452" y="24800"/>
                    <a:pt x="7467" y="24804"/>
                    <a:pt x="7483" y="24804"/>
                  </a:cubicBezTo>
                  <a:cubicBezTo>
                    <a:pt x="7601" y="24804"/>
                    <a:pt x="7636" y="24644"/>
                    <a:pt x="7530" y="24595"/>
                  </a:cubicBezTo>
                  <a:lnTo>
                    <a:pt x="7506" y="24583"/>
                  </a:lnTo>
                  <a:cubicBezTo>
                    <a:pt x="7489" y="24575"/>
                    <a:pt x="7472" y="24572"/>
                    <a:pt x="7457" y="24572"/>
                  </a:cubicBezTo>
                  <a:close/>
                  <a:moveTo>
                    <a:pt x="18010" y="24836"/>
                  </a:moveTo>
                  <a:cubicBezTo>
                    <a:pt x="17997" y="24836"/>
                    <a:pt x="17983" y="24839"/>
                    <a:pt x="17968" y="24844"/>
                  </a:cubicBezTo>
                  <a:lnTo>
                    <a:pt x="17943" y="24855"/>
                  </a:lnTo>
                  <a:cubicBezTo>
                    <a:pt x="17831" y="24899"/>
                    <a:pt x="17863" y="25065"/>
                    <a:pt x="17983" y="25065"/>
                  </a:cubicBezTo>
                  <a:cubicBezTo>
                    <a:pt x="17997" y="25065"/>
                    <a:pt x="18012" y="25063"/>
                    <a:pt x="18025" y="25057"/>
                  </a:cubicBezTo>
                  <a:lnTo>
                    <a:pt x="18054" y="25045"/>
                  </a:lnTo>
                  <a:cubicBezTo>
                    <a:pt x="18166" y="24992"/>
                    <a:pt x="18114" y="24836"/>
                    <a:pt x="18010" y="24836"/>
                  </a:cubicBezTo>
                  <a:close/>
                  <a:moveTo>
                    <a:pt x="8281" y="24930"/>
                  </a:moveTo>
                  <a:cubicBezTo>
                    <a:pt x="8175" y="24930"/>
                    <a:pt x="8124" y="25094"/>
                    <a:pt x="8243" y="25142"/>
                  </a:cubicBezTo>
                  <a:lnTo>
                    <a:pt x="8272" y="25154"/>
                  </a:lnTo>
                  <a:cubicBezTo>
                    <a:pt x="8285" y="25158"/>
                    <a:pt x="8298" y="25162"/>
                    <a:pt x="8312" y="25162"/>
                  </a:cubicBezTo>
                  <a:lnTo>
                    <a:pt x="8310" y="25162"/>
                  </a:lnTo>
                  <a:cubicBezTo>
                    <a:pt x="8311" y="25162"/>
                    <a:pt x="8312" y="25162"/>
                    <a:pt x="8312" y="25162"/>
                  </a:cubicBezTo>
                  <a:cubicBezTo>
                    <a:pt x="8432" y="25162"/>
                    <a:pt x="8463" y="24994"/>
                    <a:pt x="8351" y="24950"/>
                  </a:cubicBezTo>
                  <a:lnTo>
                    <a:pt x="8325" y="24939"/>
                  </a:lnTo>
                  <a:cubicBezTo>
                    <a:pt x="8310" y="24933"/>
                    <a:pt x="8295" y="24930"/>
                    <a:pt x="8281" y="24930"/>
                  </a:cubicBezTo>
                  <a:close/>
                  <a:moveTo>
                    <a:pt x="17115" y="25165"/>
                  </a:moveTo>
                  <a:lnTo>
                    <a:pt x="17136" y="25275"/>
                  </a:lnTo>
                  <a:lnTo>
                    <a:pt x="17136" y="25275"/>
                  </a:lnTo>
                  <a:lnTo>
                    <a:pt x="17101" y="25170"/>
                  </a:lnTo>
                  <a:lnTo>
                    <a:pt x="17101" y="25170"/>
                  </a:lnTo>
                  <a:cubicBezTo>
                    <a:pt x="16983" y="25210"/>
                    <a:pt x="17012" y="25383"/>
                    <a:pt x="17136" y="25383"/>
                  </a:cubicBezTo>
                  <a:cubicBezTo>
                    <a:pt x="17147" y="25383"/>
                    <a:pt x="17159" y="25381"/>
                    <a:pt x="17170" y="25378"/>
                  </a:cubicBezTo>
                  <a:lnTo>
                    <a:pt x="17197" y="25368"/>
                  </a:lnTo>
                  <a:lnTo>
                    <a:pt x="17163" y="25265"/>
                  </a:lnTo>
                  <a:lnTo>
                    <a:pt x="17115" y="25165"/>
                  </a:lnTo>
                  <a:close/>
                  <a:moveTo>
                    <a:pt x="9139" y="25234"/>
                  </a:moveTo>
                  <a:cubicBezTo>
                    <a:pt x="9095" y="25234"/>
                    <a:pt x="9059" y="25268"/>
                    <a:pt x="9044" y="25315"/>
                  </a:cubicBezTo>
                  <a:cubicBezTo>
                    <a:pt x="9027" y="25373"/>
                    <a:pt x="9070" y="25439"/>
                    <a:pt x="9128" y="25455"/>
                  </a:cubicBezTo>
                  <a:cubicBezTo>
                    <a:pt x="9139" y="25460"/>
                    <a:pt x="9152" y="25462"/>
                    <a:pt x="9164" y="25462"/>
                  </a:cubicBezTo>
                  <a:cubicBezTo>
                    <a:pt x="9288" y="25462"/>
                    <a:pt x="9317" y="25289"/>
                    <a:pt x="9199" y="25249"/>
                  </a:cubicBezTo>
                  <a:lnTo>
                    <a:pt x="9169" y="25239"/>
                  </a:lnTo>
                  <a:cubicBezTo>
                    <a:pt x="9158" y="25236"/>
                    <a:pt x="9149" y="25234"/>
                    <a:pt x="9139" y="25234"/>
                  </a:cubicBezTo>
                  <a:close/>
                  <a:moveTo>
                    <a:pt x="16298" y="25413"/>
                  </a:moveTo>
                  <a:cubicBezTo>
                    <a:pt x="16289" y="25413"/>
                    <a:pt x="16280" y="25414"/>
                    <a:pt x="16272" y="25416"/>
                  </a:cubicBezTo>
                  <a:lnTo>
                    <a:pt x="16241" y="25424"/>
                  </a:lnTo>
                  <a:cubicBezTo>
                    <a:pt x="16183" y="25441"/>
                    <a:pt x="16160" y="25497"/>
                    <a:pt x="16176" y="25555"/>
                  </a:cubicBezTo>
                  <a:cubicBezTo>
                    <a:pt x="16189" y="25604"/>
                    <a:pt x="16241" y="25634"/>
                    <a:pt x="16291" y="25634"/>
                  </a:cubicBezTo>
                  <a:lnTo>
                    <a:pt x="16291" y="25633"/>
                  </a:lnTo>
                  <a:cubicBezTo>
                    <a:pt x="16302" y="25633"/>
                    <a:pt x="16312" y="25631"/>
                    <a:pt x="16323" y="25629"/>
                  </a:cubicBezTo>
                  <a:cubicBezTo>
                    <a:pt x="16381" y="25615"/>
                    <a:pt x="16418" y="25557"/>
                    <a:pt x="16404" y="25497"/>
                  </a:cubicBezTo>
                  <a:cubicBezTo>
                    <a:pt x="16391" y="25448"/>
                    <a:pt x="16347" y="25413"/>
                    <a:pt x="16298" y="25413"/>
                  </a:cubicBezTo>
                  <a:close/>
                  <a:moveTo>
                    <a:pt x="10003" y="25475"/>
                  </a:moveTo>
                  <a:cubicBezTo>
                    <a:pt x="9954" y="25475"/>
                    <a:pt x="9910" y="25509"/>
                    <a:pt x="9898" y="25558"/>
                  </a:cubicBezTo>
                  <a:cubicBezTo>
                    <a:pt x="9883" y="25618"/>
                    <a:pt x="9920" y="25678"/>
                    <a:pt x="9981" y="25691"/>
                  </a:cubicBezTo>
                  <a:lnTo>
                    <a:pt x="10010" y="25699"/>
                  </a:lnTo>
                  <a:cubicBezTo>
                    <a:pt x="10018" y="25700"/>
                    <a:pt x="10027" y="25702"/>
                    <a:pt x="10035" y="25702"/>
                  </a:cubicBezTo>
                  <a:cubicBezTo>
                    <a:pt x="10164" y="25700"/>
                    <a:pt x="10186" y="25515"/>
                    <a:pt x="10060" y="25486"/>
                  </a:cubicBezTo>
                  <a:lnTo>
                    <a:pt x="10033" y="25479"/>
                  </a:lnTo>
                  <a:cubicBezTo>
                    <a:pt x="10023" y="25476"/>
                    <a:pt x="10013" y="25475"/>
                    <a:pt x="10003" y="25475"/>
                  </a:cubicBezTo>
                  <a:close/>
                  <a:moveTo>
                    <a:pt x="15414" y="25610"/>
                  </a:moveTo>
                  <a:cubicBezTo>
                    <a:pt x="15407" y="25610"/>
                    <a:pt x="15400" y="25610"/>
                    <a:pt x="15393" y="25612"/>
                  </a:cubicBezTo>
                  <a:lnTo>
                    <a:pt x="15368" y="25616"/>
                  </a:lnTo>
                  <a:cubicBezTo>
                    <a:pt x="15236" y="25639"/>
                    <a:pt x="15254" y="25834"/>
                    <a:pt x="15388" y="25834"/>
                  </a:cubicBezTo>
                  <a:cubicBezTo>
                    <a:pt x="15394" y="25834"/>
                    <a:pt x="15401" y="25833"/>
                    <a:pt x="15405" y="25833"/>
                  </a:cubicBezTo>
                  <a:lnTo>
                    <a:pt x="15439" y="25826"/>
                  </a:lnTo>
                  <a:cubicBezTo>
                    <a:pt x="15497" y="25813"/>
                    <a:pt x="15536" y="25755"/>
                    <a:pt x="15523" y="25697"/>
                  </a:cubicBezTo>
                  <a:cubicBezTo>
                    <a:pt x="15512" y="25645"/>
                    <a:pt x="15466" y="25610"/>
                    <a:pt x="15414" y="25610"/>
                  </a:cubicBezTo>
                  <a:close/>
                  <a:moveTo>
                    <a:pt x="10887" y="25655"/>
                  </a:moveTo>
                  <a:cubicBezTo>
                    <a:pt x="10763" y="25655"/>
                    <a:pt x="10738" y="25847"/>
                    <a:pt x="10872" y="25871"/>
                  </a:cubicBezTo>
                  <a:lnTo>
                    <a:pt x="10904" y="25878"/>
                  </a:lnTo>
                  <a:lnTo>
                    <a:pt x="10920" y="25878"/>
                  </a:lnTo>
                  <a:cubicBezTo>
                    <a:pt x="11054" y="25876"/>
                    <a:pt x="11068" y="25683"/>
                    <a:pt x="10936" y="25660"/>
                  </a:cubicBezTo>
                  <a:lnTo>
                    <a:pt x="10910" y="25657"/>
                  </a:lnTo>
                  <a:cubicBezTo>
                    <a:pt x="10902" y="25655"/>
                    <a:pt x="10895" y="25655"/>
                    <a:pt x="10887" y="25655"/>
                  </a:cubicBezTo>
                  <a:close/>
                  <a:moveTo>
                    <a:pt x="14524" y="25743"/>
                  </a:moveTo>
                  <a:cubicBezTo>
                    <a:pt x="14520" y="25743"/>
                    <a:pt x="14516" y="25743"/>
                    <a:pt x="14512" y="25744"/>
                  </a:cubicBezTo>
                  <a:lnTo>
                    <a:pt x="14480" y="25747"/>
                  </a:lnTo>
                  <a:cubicBezTo>
                    <a:pt x="14420" y="25755"/>
                    <a:pt x="14389" y="25808"/>
                    <a:pt x="14397" y="25868"/>
                  </a:cubicBezTo>
                  <a:cubicBezTo>
                    <a:pt x="14404" y="25923"/>
                    <a:pt x="14462" y="25963"/>
                    <a:pt x="14518" y="25963"/>
                  </a:cubicBezTo>
                  <a:lnTo>
                    <a:pt x="14531" y="25962"/>
                  </a:lnTo>
                  <a:cubicBezTo>
                    <a:pt x="14591" y="25957"/>
                    <a:pt x="14636" y="25904"/>
                    <a:pt x="14631" y="25844"/>
                  </a:cubicBezTo>
                  <a:cubicBezTo>
                    <a:pt x="14627" y="25786"/>
                    <a:pt x="14580" y="25743"/>
                    <a:pt x="14524" y="25743"/>
                  </a:cubicBezTo>
                  <a:close/>
                  <a:moveTo>
                    <a:pt x="11791" y="25773"/>
                  </a:moveTo>
                  <a:cubicBezTo>
                    <a:pt x="11737" y="25773"/>
                    <a:pt x="11697" y="25815"/>
                    <a:pt x="11691" y="25873"/>
                  </a:cubicBezTo>
                  <a:cubicBezTo>
                    <a:pt x="11686" y="25933"/>
                    <a:pt x="11744" y="25987"/>
                    <a:pt x="11804" y="25992"/>
                  </a:cubicBezTo>
                  <a:lnTo>
                    <a:pt x="11817" y="25992"/>
                  </a:lnTo>
                  <a:lnTo>
                    <a:pt x="11817" y="25994"/>
                  </a:lnTo>
                  <a:cubicBezTo>
                    <a:pt x="11954" y="25992"/>
                    <a:pt x="11965" y="25792"/>
                    <a:pt x="11830" y="25776"/>
                  </a:cubicBezTo>
                  <a:lnTo>
                    <a:pt x="11797" y="25773"/>
                  </a:lnTo>
                  <a:cubicBezTo>
                    <a:pt x="11795" y="25773"/>
                    <a:pt x="11793" y="25773"/>
                    <a:pt x="11791" y="25773"/>
                  </a:cubicBezTo>
                  <a:close/>
                  <a:moveTo>
                    <a:pt x="13602" y="25818"/>
                  </a:moveTo>
                  <a:lnTo>
                    <a:pt x="13593" y="25928"/>
                  </a:lnTo>
                  <a:lnTo>
                    <a:pt x="13589" y="25818"/>
                  </a:lnTo>
                  <a:lnTo>
                    <a:pt x="13589" y="25818"/>
                  </a:lnTo>
                  <a:cubicBezTo>
                    <a:pt x="13451" y="25826"/>
                    <a:pt x="13452" y="26033"/>
                    <a:pt x="13593" y="26037"/>
                  </a:cubicBezTo>
                  <a:lnTo>
                    <a:pt x="13597" y="26037"/>
                  </a:lnTo>
                  <a:lnTo>
                    <a:pt x="13626" y="26036"/>
                  </a:lnTo>
                  <a:lnTo>
                    <a:pt x="13623" y="25926"/>
                  </a:lnTo>
                  <a:lnTo>
                    <a:pt x="13602" y="25818"/>
                  </a:lnTo>
                  <a:close/>
                  <a:moveTo>
                    <a:pt x="12693" y="25826"/>
                  </a:moveTo>
                  <a:cubicBezTo>
                    <a:pt x="12636" y="25833"/>
                    <a:pt x="12583" y="25873"/>
                    <a:pt x="12580" y="25933"/>
                  </a:cubicBezTo>
                  <a:cubicBezTo>
                    <a:pt x="12578" y="25992"/>
                    <a:pt x="12627" y="26044"/>
                    <a:pt x="12686" y="26045"/>
                  </a:cubicBezTo>
                  <a:lnTo>
                    <a:pt x="12718" y="26045"/>
                  </a:lnTo>
                  <a:cubicBezTo>
                    <a:pt x="12719" y="26045"/>
                    <a:pt x="12720" y="26045"/>
                    <a:pt x="12721" y="26045"/>
                  </a:cubicBezTo>
                  <a:cubicBezTo>
                    <a:pt x="12781" y="26045"/>
                    <a:pt x="12828" y="25998"/>
                    <a:pt x="12830" y="25937"/>
                  </a:cubicBezTo>
                  <a:cubicBezTo>
                    <a:pt x="12830" y="25878"/>
                    <a:pt x="12781" y="25828"/>
                    <a:pt x="12722" y="25828"/>
                  </a:cubicBezTo>
                  <a:lnTo>
                    <a:pt x="12693" y="258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47"/>
            <p:cNvSpPr/>
            <p:nvPr/>
          </p:nvSpPr>
          <p:spPr>
            <a:xfrm>
              <a:off x="3283975" y="4355350"/>
              <a:ext cx="43200" cy="41575"/>
            </a:xfrm>
            <a:custGeom>
              <a:avLst/>
              <a:gdLst/>
              <a:ahLst/>
              <a:cxnLst/>
              <a:rect l="l" t="t" r="r" b="b"/>
              <a:pathLst>
                <a:path w="1728" h="1663" extrusionOk="0">
                  <a:moveTo>
                    <a:pt x="897" y="0"/>
                  </a:moveTo>
                  <a:cubicBezTo>
                    <a:pt x="681" y="0"/>
                    <a:pt x="468" y="84"/>
                    <a:pt x="310" y="243"/>
                  </a:cubicBezTo>
                  <a:cubicBezTo>
                    <a:pt x="71" y="482"/>
                    <a:pt x="0" y="838"/>
                    <a:pt x="129" y="1149"/>
                  </a:cubicBezTo>
                  <a:cubicBezTo>
                    <a:pt x="258" y="1459"/>
                    <a:pt x="562" y="1662"/>
                    <a:pt x="897" y="1662"/>
                  </a:cubicBezTo>
                  <a:cubicBezTo>
                    <a:pt x="1357" y="1662"/>
                    <a:pt x="1728" y="1290"/>
                    <a:pt x="1728" y="832"/>
                  </a:cubicBezTo>
                  <a:cubicBezTo>
                    <a:pt x="1728" y="494"/>
                    <a:pt x="1526" y="191"/>
                    <a:pt x="1215" y="64"/>
                  </a:cubicBezTo>
                  <a:cubicBezTo>
                    <a:pt x="1112" y="21"/>
                    <a:pt x="1004" y="0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19" name="Google Shape;70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100" y="-3064437"/>
            <a:ext cx="51435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20" name="Google Shape;7020;p47"/>
          <p:cNvGrpSpPr/>
          <p:nvPr/>
        </p:nvGrpSpPr>
        <p:grpSpPr>
          <a:xfrm>
            <a:off x="553479" y="3569671"/>
            <a:ext cx="1797706" cy="1721444"/>
            <a:chOff x="2204550" y="4264425"/>
            <a:chExt cx="520275" cy="498175"/>
          </a:xfrm>
        </p:grpSpPr>
        <p:sp>
          <p:nvSpPr>
            <p:cNvPr id="7021" name="Google Shape;7021;p47"/>
            <p:cNvSpPr/>
            <p:nvPr/>
          </p:nvSpPr>
          <p:spPr>
            <a:xfrm>
              <a:off x="2204550" y="4264425"/>
              <a:ext cx="520275" cy="498175"/>
            </a:xfrm>
            <a:custGeom>
              <a:avLst/>
              <a:gdLst/>
              <a:ahLst/>
              <a:cxnLst/>
              <a:rect l="l" t="t" r="r" b="b"/>
              <a:pathLst>
                <a:path w="20811" h="19927" extrusionOk="0">
                  <a:moveTo>
                    <a:pt x="10604" y="293"/>
                  </a:moveTo>
                  <a:cubicBezTo>
                    <a:pt x="11018" y="293"/>
                    <a:pt x="11432" y="320"/>
                    <a:pt x="11841" y="375"/>
                  </a:cubicBezTo>
                  <a:cubicBezTo>
                    <a:pt x="14402" y="709"/>
                    <a:pt x="16680" y="2020"/>
                    <a:pt x="18254" y="4069"/>
                  </a:cubicBezTo>
                  <a:cubicBezTo>
                    <a:pt x="19829" y="6117"/>
                    <a:pt x="20512" y="8656"/>
                    <a:pt x="20178" y="11215"/>
                  </a:cubicBezTo>
                  <a:cubicBezTo>
                    <a:pt x="19844" y="13776"/>
                    <a:pt x="18531" y="16054"/>
                    <a:pt x="16484" y="17628"/>
                  </a:cubicBezTo>
                  <a:cubicBezTo>
                    <a:pt x="14777" y="18942"/>
                    <a:pt x="12729" y="19635"/>
                    <a:pt x="10609" y="19635"/>
                  </a:cubicBezTo>
                  <a:cubicBezTo>
                    <a:pt x="10188" y="19635"/>
                    <a:pt x="9763" y="19607"/>
                    <a:pt x="9338" y="19552"/>
                  </a:cubicBezTo>
                  <a:cubicBezTo>
                    <a:pt x="4051" y="18862"/>
                    <a:pt x="311" y="13999"/>
                    <a:pt x="1001" y="8712"/>
                  </a:cubicBezTo>
                  <a:cubicBezTo>
                    <a:pt x="1335" y="6151"/>
                    <a:pt x="2648" y="3873"/>
                    <a:pt x="4694" y="2298"/>
                  </a:cubicBezTo>
                  <a:cubicBezTo>
                    <a:pt x="6402" y="985"/>
                    <a:pt x="8451" y="293"/>
                    <a:pt x="10570" y="293"/>
                  </a:cubicBezTo>
                  <a:lnTo>
                    <a:pt x="10568" y="293"/>
                  </a:lnTo>
                  <a:cubicBezTo>
                    <a:pt x="10580" y="293"/>
                    <a:pt x="10592" y="293"/>
                    <a:pt x="10604" y="293"/>
                  </a:cubicBezTo>
                  <a:close/>
                  <a:moveTo>
                    <a:pt x="10568" y="1"/>
                  </a:moveTo>
                  <a:cubicBezTo>
                    <a:pt x="8387" y="1"/>
                    <a:pt x="6274" y="715"/>
                    <a:pt x="4515" y="2067"/>
                  </a:cubicBezTo>
                  <a:cubicBezTo>
                    <a:pt x="2407" y="3690"/>
                    <a:pt x="1056" y="6036"/>
                    <a:pt x="711" y="8675"/>
                  </a:cubicBezTo>
                  <a:cubicBezTo>
                    <a:pt x="1" y="14120"/>
                    <a:pt x="3852" y="19130"/>
                    <a:pt x="9299" y="19841"/>
                  </a:cubicBezTo>
                  <a:cubicBezTo>
                    <a:pt x="9733" y="19897"/>
                    <a:pt x="10172" y="19926"/>
                    <a:pt x="10610" y="19926"/>
                  </a:cubicBezTo>
                  <a:cubicBezTo>
                    <a:pt x="12793" y="19926"/>
                    <a:pt x="14904" y="19212"/>
                    <a:pt x="16662" y="17860"/>
                  </a:cubicBezTo>
                  <a:cubicBezTo>
                    <a:pt x="18770" y="16238"/>
                    <a:pt x="20121" y="13891"/>
                    <a:pt x="20467" y="11252"/>
                  </a:cubicBezTo>
                  <a:cubicBezTo>
                    <a:pt x="20810" y="8615"/>
                    <a:pt x="20107" y="6001"/>
                    <a:pt x="18484" y="3891"/>
                  </a:cubicBezTo>
                  <a:cubicBezTo>
                    <a:pt x="16863" y="1782"/>
                    <a:pt x="14513" y="430"/>
                    <a:pt x="11878" y="86"/>
                  </a:cubicBezTo>
                  <a:cubicBezTo>
                    <a:pt x="11440" y="29"/>
                    <a:pt x="11003" y="1"/>
                    <a:pt x="10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47"/>
            <p:cNvSpPr/>
            <p:nvPr/>
          </p:nvSpPr>
          <p:spPr>
            <a:xfrm>
              <a:off x="2221250" y="4536650"/>
              <a:ext cx="480900" cy="120175"/>
            </a:xfrm>
            <a:custGeom>
              <a:avLst/>
              <a:gdLst/>
              <a:ahLst/>
              <a:cxnLst/>
              <a:rect l="l" t="t" r="r" b="b"/>
              <a:pathLst>
                <a:path w="19236" h="4807" extrusionOk="0">
                  <a:moveTo>
                    <a:pt x="38" y="0"/>
                  </a:moveTo>
                  <a:lnTo>
                    <a:pt x="1" y="291"/>
                  </a:lnTo>
                  <a:lnTo>
                    <a:pt x="4480" y="875"/>
                  </a:lnTo>
                  <a:cubicBezTo>
                    <a:pt x="5170" y="2955"/>
                    <a:pt x="7005" y="4474"/>
                    <a:pt x="9179" y="4758"/>
                  </a:cubicBezTo>
                  <a:cubicBezTo>
                    <a:pt x="9423" y="4791"/>
                    <a:pt x="9670" y="4805"/>
                    <a:pt x="9915" y="4807"/>
                  </a:cubicBezTo>
                  <a:cubicBezTo>
                    <a:pt x="11850" y="4803"/>
                    <a:pt x="13655" y="3829"/>
                    <a:pt x="14718" y="2212"/>
                  </a:cubicBezTo>
                  <a:lnTo>
                    <a:pt x="19199" y="2797"/>
                  </a:lnTo>
                  <a:lnTo>
                    <a:pt x="19236" y="2507"/>
                  </a:lnTo>
                  <a:lnTo>
                    <a:pt x="14573" y="1899"/>
                  </a:lnTo>
                  <a:lnTo>
                    <a:pt x="14523" y="1978"/>
                  </a:lnTo>
                  <a:cubicBezTo>
                    <a:pt x="13519" y="3565"/>
                    <a:pt x="11761" y="4515"/>
                    <a:pt x="9913" y="4515"/>
                  </a:cubicBezTo>
                  <a:cubicBezTo>
                    <a:pt x="9682" y="4515"/>
                    <a:pt x="9449" y="4500"/>
                    <a:pt x="9217" y="4470"/>
                  </a:cubicBezTo>
                  <a:cubicBezTo>
                    <a:pt x="7123" y="4195"/>
                    <a:pt x="5362" y="2716"/>
                    <a:pt x="4730" y="699"/>
                  </a:cubicBezTo>
                  <a:lnTo>
                    <a:pt x="4701" y="6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47"/>
            <p:cNvSpPr/>
            <p:nvPr/>
          </p:nvSpPr>
          <p:spPr>
            <a:xfrm>
              <a:off x="2236425" y="4370250"/>
              <a:ext cx="480925" cy="120100"/>
            </a:xfrm>
            <a:custGeom>
              <a:avLst/>
              <a:gdLst/>
              <a:ahLst/>
              <a:cxnLst/>
              <a:rect l="l" t="t" r="r" b="b"/>
              <a:pathLst>
                <a:path w="19237" h="4804" extrusionOk="0">
                  <a:moveTo>
                    <a:pt x="9326" y="0"/>
                  </a:moveTo>
                  <a:cubicBezTo>
                    <a:pt x="7405" y="0"/>
                    <a:pt x="5590" y="961"/>
                    <a:pt x="4518" y="2594"/>
                  </a:cubicBezTo>
                  <a:lnTo>
                    <a:pt x="39" y="2008"/>
                  </a:lnTo>
                  <a:lnTo>
                    <a:pt x="0" y="2298"/>
                  </a:lnTo>
                  <a:lnTo>
                    <a:pt x="4664" y="2906"/>
                  </a:lnTo>
                  <a:lnTo>
                    <a:pt x="4714" y="2827"/>
                  </a:lnTo>
                  <a:cubicBezTo>
                    <a:pt x="5724" y="1235"/>
                    <a:pt x="7471" y="291"/>
                    <a:pt x="9324" y="291"/>
                  </a:cubicBezTo>
                  <a:cubicBezTo>
                    <a:pt x="9554" y="291"/>
                    <a:pt x="9787" y="306"/>
                    <a:pt x="10019" y="336"/>
                  </a:cubicBezTo>
                  <a:cubicBezTo>
                    <a:pt x="12113" y="610"/>
                    <a:pt x="13876" y="2090"/>
                    <a:pt x="14508" y="4106"/>
                  </a:cubicBezTo>
                  <a:lnTo>
                    <a:pt x="14535" y="4195"/>
                  </a:lnTo>
                  <a:lnTo>
                    <a:pt x="19200" y="4803"/>
                  </a:lnTo>
                  <a:lnTo>
                    <a:pt x="19237" y="4515"/>
                  </a:lnTo>
                  <a:lnTo>
                    <a:pt x="14758" y="3929"/>
                  </a:lnTo>
                  <a:cubicBezTo>
                    <a:pt x="14067" y="1850"/>
                    <a:pt x="12232" y="331"/>
                    <a:pt x="10058" y="47"/>
                  </a:cubicBezTo>
                  <a:cubicBezTo>
                    <a:pt x="9813" y="16"/>
                    <a:pt x="9568" y="0"/>
                    <a:pt x="9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47"/>
            <p:cNvSpPr/>
            <p:nvPr/>
          </p:nvSpPr>
          <p:spPr>
            <a:xfrm>
              <a:off x="2347550" y="4332500"/>
              <a:ext cx="31100" cy="36025"/>
            </a:xfrm>
            <a:custGeom>
              <a:avLst/>
              <a:gdLst/>
              <a:ahLst/>
              <a:cxnLst/>
              <a:rect l="l" t="t" r="r" b="b"/>
              <a:pathLst>
                <a:path w="1244" h="1441" extrusionOk="0">
                  <a:moveTo>
                    <a:pt x="950" y="0"/>
                  </a:moveTo>
                  <a:lnTo>
                    <a:pt x="786" y="105"/>
                  </a:lnTo>
                  <a:lnTo>
                    <a:pt x="1063" y="1228"/>
                  </a:lnTo>
                  <a:lnTo>
                    <a:pt x="163" y="499"/>
                  </a:lnTo>
                  <a:lnTo>
                    <a:pt x="0" y="602"/>
                  </a:lnTo>
                  <a:lnTo>
                    <a:pt x="1087" y="1441"/>
                  </a:lnTo>
                  <a:lnTo>
                    <a:pt x="1244" y="1341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47"/>
            <p:cNvSpPr/>
            <p:nvPr/>
          </p:nvSpPr>
          <p:spPr>
            <a:xfrm>
              <a:off x="2383275" y="4325275"/>
              <a:ext cx="17275" cy="31200"/>
            </a:xfrm>
            <a:custGeom>
              <a:avLst/>
              <a:gdLst/>
              <a:ahLst/>
              <a:cxnLst/>
              <a:rect l="l" t="t" r="r" b="b"/>
              <a:pathLst>
                <a:path w="691" h="1248" extrusionOk="0">
                  <a:moveTo>
                    <a:pt x="161" y="1"/>
                  </a:moveTo>
                  <a:lnTo>
                    <a:pt x="0" y="72"/>
                  </a:lnTo>
                  <a:lnTo>
                    <a:pt x="529" y="1248"/>
                  </a:lnTo>
                  <a:lnTo>
                    <a:pt x="690" y="117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47"/>
            <p:cNvSpPr/>
            <p:nvPr/>
          </p:nvSpPr>
          <p:spPr>
            <a:xfrm>
              <a:off x="2402700" y="4314975"/>
              <a:ext cx="28825" cy="34025"/>
            </a:xfrm>
            <a:custGeom>
              <a:avLst/>
              <a:gdLst/>
              <a:ahLst/>
              <a:cxnLst/>
              <a:rect l="l" t="t" r="r" b="b"/>
              <a:pathLst>
                <a:path w="1153" h="1361" extrusionOk="0">
                  <a:moveTo>
                    <a:pt x="532" y="0"/>
                  </a:moveTo>
                  <a:cubicBezTo>
                    <a:pt x="475" y="0"/>
                    <a:pt x="415" y="9"/>
                    <a:pt x="354" y="27"/>
                  </a:cubicBezTo>
                  <a:cubicBezTo>
                    <a:pt x="217" y="68"/>
                    <a:pt x="120" y="134"/>
                    <a:pt x="67" y="226"/>
                  </a:cubicBezTo>
                  <a:cubicBezTo>
                    <a:pt x="12" y="319"/>
                    <a:pt x="1" y="431"/>
                    <a:pt x="33" y="532"/>
                  </a:cubicBezTo>
                  <a:cubicBezTo>
                    <a:pt x="63" y="635"/>
                    <a:pt x="123" y="701"/>
                    <a:pt x="215" y="732"/>
                  </a:cubicBezTo>
                  <a:cubicBezTo>
                    <a:pt x="254" y="744"/>
                    <a:pt x="311" y="750"/>
                    <a:pt x="386" y="750"/>
                  </a:cubicBezTo>
                  <a:cubicBezTo>
                    <a:pt x="410" y="750"/>
                    <a:pt x="436" y="749"/>
                    <a:pt x="463" y="748"/>
                  </a:cubicBezTo>
                  <a:lnTo>
                    <a:pt x="636" y="739"/>
                  </a:lnTo>
                  <a:cubicBezTo>
                    <a:pt x="657" y="738"/>
                    <a:pt x="677" y="737"/>
                    <a:pt x="695" y="737"/>
                  </a:cubicBezTo>
                  <a:cubicBezTo>
                    <a:pt x="761" y="737"/>
                    <a:pt x="813" y="742"/>
                    <a:pt x="852" y="756"/>
                  </a:cubicBezTo>
                  <a:cubicBezTo>
                    <a:pt x="902" y="774"/>
                    <a:pt x="936" y="816"/>
                    <a:pt x="955" y="884"/>
                  </a:cubicBezTo>
                  <a:cubicBezTo>
                    <a:pt x="981" y="972"/>
                    <a:pt x="951" y="1048"/>
                    <a:pt x="865" y="1111"/>
                  </a:cubicBezTo>
                  <a:cubicBezTo>
                    <a:pt x="817" y="1145"/>
                    <a:pt x="763" y="1171"/>
                    <a:pt x="707" y="1187"/>
                  </a:cubicBezTo>
                  <a:cubicBezTo>
                    <a:pt x="657" y="1201"/>
                    <a:pt x="612" y="1208"/>
                    <a:pt x="570" y="1208"/>
                  </a:cubicBezTo>
                  <a:cubicBezTo>
                    <a:pt x="498" y="1208"/>
                    <a:pt x="437" y="1187"/>
                    <a:pt x="388" y="1145"/>
                  </a:cubicBezTo>
                  <a:cubicBezTo>
                    <a:pt x="342" y="1101"/>
                    <a:pt x="309" y="1048"/>
                    <a:pt x="291" y="989"/>
                  </a:cubicBezTo>
                  <a:lnTo>
                    <a:pt x="134" y="1034"/>
                  </a:lnTo>
                  <a:cubicBezTo>
                    <a:pt x="170" y="1168"/>
                    <a:pt x="242" y="1263"/>
                    <a:pt x="351" y="1316"/>
                  </a:cubicBezTo>
                  <a:cubicBezTo>
                    <a:pt x="411" y="1346"/>
                    <a:pt x="478" y="1361"/>
                    <a:pt x="551" y="1361"/>
                  </a:cubicBezTo>
                  <a:cubicBezTo>
                    <a:pt x="609" y="1361"/>
                    <a:pt x="671" y="1351"/>
                    <a:pt x="738" y="1332"/>
                  </a:cubicBezTo>
                  <a:cubicBezTo>
                    <a:pt x="857" y="1300"/>
                    <a:pt x="965" y="1235"/>
                    <a:pt x="1051" y="1145"/>
                  </a:cubicBezTo>
                  <a:cubicBezTo>
                    <a:pt x="1131" y="1058"/>
                    <a:pt x="1152" y="947"/>
                    <a:pt x="1112" y="810"/>
                  </a:cubicBezTo>
                  <a:cubicBezTo>
                    <a:pt x="1080" y="698"/>
                    <a:pt x="1017" y="626"/>
                    <a:pt x="925" y="590"/>
                  </a:cubicBezTo>
                  <a:cubicBezTo>
                    <a:pt x="872" y="573"/>
                    <a:pt x="816" y="564"/>
                    <a:pt x="761" y="564"/>
                  </a:cubicBezTo>
                  <a:cubicBezTo>
                    <a:pt x="745" y="564"/>
                    <a:pt x="729" y="565"/>
                    <a:pt x="713" y="566"/>
                  </a:cubicBezTo>
                  <a:lnTo>
                    <a:pt x="534" y="574"/>
                  </a:lnTo>
                  <a:cubicBezTo>
                    <a:pt x="484" y="577"/>
                    <a:pt x="441" y="578"/>
                    <a:pt x="405" y="578"/>
                  </a:cubicBezTo>
                  <a:cubicBezTo>
                    <a:pt x="355" y="578"/>
                    <a:pt x="319" y="576"/>
                    <a:pt x="297" y="571"/>
                  </a:cubicBezTo>
                  <a:cubicBezTo>
                    <a:pt x="241" y="558"/>
                    <a:pt x="197" y="514"/>
                    <a:pt x="184" y="458"/>
                  </a:cubicBezTo>
                  <a:cubicBezTo>
                    <a:pt x="168" y="403"/>
                    <a:pt x="176" y="345"/>
                    <a:pt x="205" y="295"/>
                  </a:cubicBezTo>
                  <a:cubicBezTo>
                    <a:pt x="234" y="242"/>
                    <a:pt x="296" y="201"/>
                    <a:pt x="391" y="174"/>
                  </a:cubicBezTo>
                  <a:cubicBezTo>
                    <a:pt x="438" y="160"/>
                    <a:pt x="481" y="154"/>
                    <a:pt x="521" y="154"/>
                  </a:cubicBezTo>
                  <a:cubicBezTo>
                    <a:pt x="579" y="154"/>
                    <a:pt x="629" y="168"/>
                    <a:pt x="668" y="198"/>
                  </a:cubicBezTo>
                  <a:cubicBezTo>
                    <a:pt x="712" y="235"/>
                    <a:pt x="744" y="284"/>
                    <a:pt x="765" y="337"/>
                  </a:cubicBezTo>
                  <a:lnTo>
                    <a:pt x="921" y="290"/>
                  </a:lnTo>
                  <a:cubicBezTo>
                    <a:pt x="883" y="153"/>
                    <a:pt x="810" y="66"/>
                    <a:pt x="704" y="29"/>
                  </a:cubicBezTo>
                  <a:cubicBezTo>
                    <a:pt x="649" y="10"/>
                    <a:pt x="591" y="0"/>
                    <a:pt x="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47"/>
            <p:cNvSpPr/>
            <p:nvPr/>
          </p:nvSpPr>
          <p:spPr>
            <a:xfrm>
              <a:off x="2439100" y="4309850"/>
              <a:ext cx="8825" cy="32500"/>
            </a:xfrm>
            <a:custGeom>
              <a:avLst/>
              <a:gdLst/>
              <a:ahLst/>
              <a:cxnLst/>
              <a:rect l="l" t="t" r="r" b="b"/>
              <a:pathLst>
                <a:path w="353" h="1300" extrusionOk="0">
                  <a:moveTo>
                    <a:pt x="175" y="0"/>
                  </a:moveTo>
                  <a:lnTo>
                    <a:pt x="1" y="24"/>
                  </a:lnTo>
                  <a:lnTo>
                    <a:pt x="177" y="1300"/>
                  </a:lnTo>
                  <a:lnTo>
                    <a:pt x="353" y="127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47"/>
            <p:cNvSpPr/>
            <p:nvPr/>
          </p:nvSpPr>
          <p:spPr>
            <a:xfrm>
              <a:off x="2455725" y="4308225"/>
              <a:ext cx="26150" cy="32250"/>
            </a:xfrm>
            <a:custGeom>
              <a:avLst/>
              <a:gdLst/>
              <a:ahLst/>
              <a:cxnLst/>
              <a:rect l="l" t="t" r="r" b="b"/>
              <a:pathLst>
                <a:path w="1046" h="1290" extrusionOk="0">
                  <a:moveTo>
                    <a:pt x="0" y="1"/>
                  </a:moveTo>
                  <a:lnTo>
                    <a:pt x="0" y="154"/>
                  </a:lnTo>
                  <a:lnTo>
                    <a:pt x="434" y="154"/>
                  </a:lnTo>
                  <a:lnTo>
                    <a:pt x="438" y="1289"/>
                  </a:lnTo>
                  <a:lnTo>
                    <a:pt x="613" y="1289"/>
                  </a:lnTo>
                  <a:lnTo>
                    <a:pt x="612" y="155"/>
                  </a:lnTo>
                  <a:lnTo>
                    <a:pt x="1046" y="15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47"/>
            <p:cNvSpPr/>
            <p:nvPr/>
          </p:nvSpPr>
          <p:spPr>
            <a:xfrm>
              <a:off x="2504825" y="4312750"/>
              <a:ext cx="30000" cy="32225"/>
            </a:xfrm>
            <a:custGeom>
              <a:avLst/>
              <a:gdLst/>
              <a:ahLst/>
              <a:cxnLst/>
              <a:rect l="l" t="t" r="r" b="b"/>
              <a:pathLst>
                <a:path w="1200" h="1289" extrusionOk="0">
                  <a:moveTo>
                    <a:pt x="470" y="192"/>
                  </a:moveTo>
                  <a:lnTo>
                    <a:pt x="803" y="282"/>
                  </a:lnTo>
                  <a:cubicBezTo>
                    <a:pt x="856" y="295"/>
                    <a:pt x="906" y="318"/>
                    <a:pt x="948" y="352"/>
                  </a:cubicBezTo>
                  <a:cubicBezTo>
                    <a:pt x="1006" y="402"/>
                    <a:pt x="1022" y="474"/>
                    <a:pt x="998" y="565"/>
                  </a:cubicBezTo>
                  <a:cubicBezTo>
                    <a:pt x="975" y="645"/>
                    <a:pt x="936" y="697"/>
                    <a:pt x="880" y="715"/>
                  </a:cubicBezTo>
                  <a:cubicBezTo>
                    <a:pt x="848" y="724"/>
                    <a:pt x="816" y="729"/>
                    <a:pt x="784" y="729"/>
                  </a:cubicBezTo>
                  <a:cubicBezTo>
                    <a:pt x="750" y="729"/>
                    <a:pt x="717" y="724"/>
                    <a:pt x="685" y="713"/>
                  </a:cubicBezTo>
                  <a:lnTo>
                    <a:pt x="353" y="621"/>
                  </a:lnTo>
                  <a:lnTo>
                    <a:pt x="470" y="192"/>
                  </a:lnTo>
                  <a:close/>
                  <a:moveTo>
                    <a:pt x="343" y="0"/>
                  </a:moveTo>
                  <a:lnTo>
                    <a:pt x="1" y="1242"/>
                  </a:lnTo>
                  <a:lnTo>
                    <a:pt x="169" y="1289"/>
                  </a:lnTo>
                  <a:lnTo>
                    <a:pt x="314" y="765"/>
                  </a:lnTo>
                  <a:lnTo>
                    <a:pt x="701" y="871"/>
                  </a:lnTo>
                  <a:cubicBezTo>
                    <a:pt x="749" y="884"/>
                    <a:pt x="793" y="891"/>
                    <a:pt x="834" y="891"/>
                  </a:cubicBezTo>
                  <a:cubicBezTo>
                    <a:pt x="900" y="891"/>
                    <a:pt x="958" y="874"/>
                    <a:pt x="1007" y="839"/>
                  </a:cubicBezTo>
                  <a:cubicBezTo>
                    <a:pt x="1086" y="786"/>
                    <a:pt x="1143" y="703"/>
                    <a:pt x="1167" y="611"/>
                  </a:cubicBezTo>
                  <a:cubicBezTo>
                    <a:pt x="1199" y="499"/>
                    <a:pt x="1190" y="400"/>
                    <a:pt x="1138" y="320"/>
                  </a:cubicBezTo>
                  <a:cubicBezTo>
                    <a:pt x="1088" y="239"/>
                    <a:pt x="1007" y="184"/>
                    <a:pt x="898" y="153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47"/>
            <p:cNvSpPr/>
            <p:nvPr/>
          </p:nvSpPr>
          <p:spPr>
            <a:xfrm>
              <a:off x="2530650" y="4327100"/>
              <a:ext cx="29200" cy="36275"/>
            </a:xfrm>
            <a:custGeom>
              <a:avLst/>
              <a:gdLst/>
              <a:ahLst/>
              <a:cxnLst/>
              <a:rect l="l" t="t" r="r" b="b"/>
              <a:pathLst>
                <a:path w="1168" h="1451" extrusionOk="0">
                  <a:moveTo>
                    <a:pt x="989" y="213"/>
                  </a:moveTo>
                  <a:lnTo>
                    <a:pt x="923" y="810"/>
                  </a:lnTo>
                  <a:lnTo>
                    <a:pt x="558" y="637"/>
                  </a:lnTo>
                  <a:lnTo>
                    <a:pt x="989" y="213"/>
                  </a:lnTo>
                  <a:close/>
                  <a:moveTo>
                    <a:pt x="989" y="0"/>
                  </a:moveTo>
                  <a:lnTo>
                    <a:pt x="0" y="958"/>
                  </a:lnTo>
                  <a:lnTo>
                    <a:pt x="161" y="1034"/>
                  </a:lnTo>
                  <a:lnTo>
                    <a:pt x="452" y="745"/>
                  </a:lnTo>
                  <a:lnTo>
                    <a:pt x="913" y="963"/>
                  </a:lnTo>
                  <a:lnTo>
                    <a:pt x="866" y="1368"/>
                  </a:lnTo>
                  <a:lnTo>
                    <a:pt x="1039" y="1450"/>
                  </a:lnTo>
                  <a:lnTo>
                    <a:pt x="1168" y="8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47"/>
            <p:cNvSpPr/>
            <p:nvPr/>
          </p:nvSpPr>
          <p:spPr>
            <a:xfrm>
              <a:off x="2564825" y="4344350"/>
              <a:ext cx="32375" cy="33650"/>
            </a:xfrm>
            <a:custGeom>
              <a:avLst/>
              <a:gdLst/>
              <a:ahLst/>
              <a:cxnLst/>
              <a:rect l="l" t="t" r="r" b="b"/>
              <a:pathLst>
                <a:path w="1295" h="1346" extrusionOk="0">
                  <a:moveTo>
                    <a:pt x="760" y="1"/>
                  </a:moveTo>
                  <a:cubicBezTo>
                    <a:pt x="745" y="1"/>
                    <a:pt x="729" y="2"/>
                    <a:pt x="714" y="4"/>
                  </a:cubicBezTo>
                  <a:cubicBezTo>
                    <a:pt x="606" y="17"/>
                    <a:pt x="511" y="76"/>
                    <a:pt x="451" y="165"/>
                  </a:cubicBezTo>
                  <a:cubicBezTo>
                    <a:pt x="386" y="251"/>
                    <a:pt x="372" y="339"/>
                    <a:pt x="402" y="430"/>
                  </a:cubicBezTo>
                  <a:cubicBezTo>
                    <a:pt x="422" y="481"/>
                    <a:pt x="469" y="551"/>
                    <a:pt x="543" y="638"/>
                  </a:cubicBezTo>
                  <a:lnTo>
                    <a:pt x="656" y="770"/>
                  </a:lnTo>
                  <a:cubicBezTo>
                    <a:pt x="715" y="841"/>
                    <a:pt x="756" y="902"/>
                    <a:pt x="772" y="951"/>
                  </a:cubicBezTo>
                  <a:cubicBezTo>
                    <a:pt x="790" y="1001"/>
                    <a:pt x="777" y="1052"/>
                    <a:pt x="735" y="1109"/>
                  </a:cubicBezTo>
                  <a:cubicBezTo>
                    <a:pt x="695" y="1163"/>
                    <a:pt x="643" y="1190"/>
                    <a:pt x="579" y="1190"/>
                  </a:cubicBezTo>
                  <a:cubicBezTo>
                    <a:pt x="554" y="1190"/>
                    <a:pt x="528" y="1186"/>
                    <a:pt x="499" y="1178"/>
                  </a:cubicBezTo>
                  <a:cubicBezTo>
                    <a:pt x="443" y="1160"/>
                    <a:pt x="390" y="1133"/>
                    <a:pt x="343" y="1097"/>
                  </a:cubicBezTo>
                  <a:cubicBezTo>
                    <a:pt x="230" y="1015"/>
                    <a:pt x="177" y="922"/>
                    <a:pt x="182" y="820"/>
                  </a:cubicBezTo>
                  <a:cubicBezTo>
                    <a:pt x="188" y="757"/>
                    <a:pt x="211" y="697"/>
                    <a:pt x="248" y="647"/>
                  </a:cubicBezTo>
                  <a:lnTo>
                    <a:pt x="115" y="551"/>
                  </a:lnTo>
                  <a:cubicBezTo>
                    <a:pt x="32" y="660"/>
                    <a:pt x="1" y="775"/>
                    <a:pt x="23" y="893"/>
                  </a:cubicBezTo>
                  <a:cubicBezTo>
                    <a:pt x="46" y="1010"/>
                    <a:pt x="122" y="1117"/>
                    <a:pt x="248" y="1209"/>
                  </a:cubicBezTo>
                  <a:cubicBezTo>
                    <a:pt x="344" y="1284"/>
                    <a:pt x="462" y="1331"/>
                    <a:pt x="586" y="1344"/>
                  </a:cubicBezTo>
                  <a:cubicBezTo>
                    <a:pt x="596" y="1345"/>
                    <a:pt x="605" y="1345"/>
                    <a:pt x="614" y="1345"/>
                  </a:cubicBezTo>
                  <a:cubicBezTo>
                    <a:pt x="720" y="1345"/>
                    <a:pt x="811" y="1293"/>
                    <a:pt x="890" y="1186"/>
                  </a:cubicBezTo>
                  <a:cubicBezTo>
                    <a:pt x="957" y="1094"/>
                    <a:pt x="977" y="1001"/>
                    <a:pt x="949" y="904"/>
                  </a:cubicBezTo>
                  <a:cubicBezTo>
                    <a:pt x="925" y="838"/>
                    <a:pt x="888" y="775"/>
                    <a:pt x="840" y="723"/>
                  </a:cubicBezTo>
                  <a:lnTo>
                    <a:pt x="723" y="586"/>
                  </a:lnTo>
                  <a:cubicBezTo>
                    <a:pt x="644" y="494"/>
                    <a:pt x="598" y="430"/>
                    <a:pt x="582" y="396"/>
                  </a:cubicBezTo>
                  <a:cubicBezTo>
                    <a:pt x="557" y="343"/>
                    <a:pt x="565" y="281"/>
                    <a:pt x="602" y="238"/>
                  </a:cubicBezTo>
                  <a:cubicBezTo>
                    <a:pt x="635" y="193"/>
                    <a:pt x="686" y="162"/>
                    <a:pt x="743" y="155"/>
                  </a:cubicBezTo>
                  <a:cubicBezTo>
                    <a:pt x="751" y="154"/>
                    <a:pt x="760" y="153"/>
                    <a:pt x="769" y="153"/>
                  </a:cubicBezTo>
                  <a:cubicBezTo>
                    <a:pt x="823" y="153"/>
                    <a:pt x="883" y="178"/>
                    <a:pt x="952" y="228"/>
                  </a:cubicBezTo>
                  <a:cubicBezTo>
                    <a:pt x="1051" y="301"/>
                    <a:pt x="1101" y="380"/>
                    <a:pt x="1102" y="464"/>
                  </a:cubicBezTo>
                  <a:cubicBezTo>
                    <a:pt x="1099" y="520"/>
                    <a:pt x="1081" y="575"/>
                    <a:pt x="1052" y="623"/>
                  </a:cubicBezTo>
                  <a:lnTo>
                    <a:pt x="1185" y="722"/>
                  </a:lnTo>
                  <a:cubicBezTo>
                    <a:pt x="1269" y="605"/>
                    <a:pt x="1294" y="494"/>
                    <a:pt x="1257" y="388"/>
                  </a:cubicBezTo>
                  <a:cubicBezTo>
                    <a:pt x="1223" y="280"/>
                    <a:pt x="1152" y="188"/>
                    <a:pt x="1046" y="110"/>
                  </a:cubicBezTo>
                  <a:cubicBezTo>
                    <a:pt x="948" y="37"/>
                    <a:pt x="853" y="1"/>
                    <a:pt x="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47"/>
            <p:cNvSpPr/>
            <p:nvPr/>
          </p:nvSpPr>
          <p:spPr>
            <a:xfrm>
              <a:off x="2591650" y="4369050"/>
              <a:ext cx="33075" cy="32650"/>
            </a:xfrm>
            <a:custGeom>
              <a:avLst/>
              <a:gdLst/>
              <a:ahLst/>
              <a:cxnLst/>
              <a:rect l="l" t="t" r="r" b="b"/>
              <a:pathLst>
                <a:path w="1323" h="1306" extrusionOk="0">
                  <a:moveTo>
                    <a:pt x="823" y="1"/>
                  </a:moveTo>
                  <a:cubicBezTo>
                    <a:pt x="725" y="1"/>
                    <a:pt x="629" y="40"/>
                    <a:pt x="557" y="109"/>
                  </a:cubicBezTo>
                  <a:cubicBezTo>
                    <a:pt x="479" y="182"/>
                    <a:pt x="447" y="266"/>
                    <a:pt x="460" y="361"/>
                  </a:cubicBezTo>
                  <a:cubicBezTo>
                    <a:pt x="470" y="416"/>
                    <a:pt x="502" y="492"/>
                    <a:pt x="558" y="592"/>
                  </a:cubicBezTo>
                  <a:lnTo>
                    <a:pt x="644" y="742"/>
                  </a:lnTo>
                  <a:cubicBezTo>
                    <a:pt x="689" y="824"/>
                    <a:pt x="717" y="890"/>
                    <a:pt x="725" y="942"/>
                  </a:cubicBezTo>
                  <a:cubicBezTo>
                    <a:pt x="731" y="993"/>
                    <a:pt x="708" y="1043"/>
                    <a:pt x="657" y="1092"/>
                  </a:cubicBezTo>
                  <a:cubicBezTo>
                    <a:pt x="619" y="1127"/>
                    <a:pt x="576" y="1144"/>
                    <a:pt x="529" y="1144"/>
                  </a:cubicBezTo>
                  <a:cubicBezTo>
                    <a:pt x="493" y="1144"/>
                    <a:pt x="453" y="1134"/>
                    <a:pt x="412" y="1113"/>
                  </a:cubicBezTo>
                  <a:cubicBezTo>
                    <a:pt x="360" y="1085"/>
                    <a:pt x="313" y="1048"/>
                    <a:pt x="275" y="1005"/>
                  </a:cubicBezTo>
                  <a:cubicBezTo>
                    <a:pt x="179" y="901"/>
                    <a:pt x="144" y="801"/>
                    <a:pt x="168" y="701"/>
                  </a:cubicBezTo>
                  <a:cubicBezTo>
                    <a:pt x="186" y="642"/>
                    <a:pt x="220" y="587"/>
                    <a:pt x="265" y="545"/>
                  </a:cubicBezTo>
                  <a:lnTo>
                    <a:pt x="155" y="424"/>
                  </a:lnTo>
                  <a:cubicBezTo>
                    <a:pt x="52" y="516"/>
                    <a:pt x="0" y="622"/>
                    <a:pt x="0" y="743"/>
                  </a:cubicBezTo>
                  <a:cubicBezTo>
                    <a:pt x="0" y="864"/>
                    <a:pt x="54" y="982"/>
                    <a:pt x="160" y="1096"/>
                  </a:cubicBezTo>
                  <a:cubicBezTo>
                    <a:pt x="242" y="1188"/>
                    <a:pt x="349" y="1258"/>
                    <a:pt x="467" y="1293"/>
                  </a:cubicBezTo>
                  <a:cubicBezTo>
                    <a:pt x="495" y="1301"/>
                    <a:pt x="523" y="1305"/>
                    <a:pt x="552" y="1305"/>
                  </a:cubicBezTo>
                  <a:cubicBezTo>
                    <a:pt x="636" y="1305"/>
                    <a:pt x="717" y="1269"/>
                    <a:pt x="796" y="1196"/>
                  </a:cubicBezTo>
                  <a:cubicBezTo>
                    <a:pt x="879" y="1119"/>
                    <a:pt x="917" y="1030"/>
                    <a:pt x="907" y="930"/>
                  </a:cubicBezTo>
                  <a:cubicBezTo>
                    <a:pt x="896" y="861"/>
                    <a:pt x="871" y="793"/>
                    <a:pt x="834" y="732"/>
                  </a:cubicBezTo>
                  <a:lnTo>
                    <a:pt x="744" y="576"/>
                  </a:lnTo>
                  <a:cubicBezTo>
                    <a:pt x="686" y="471"/>
                    <a:pt x="652" y="398"/>
                    <a:pt x="642" y="361"/>
                  </a:cubicBezTo>
                  <a:cubicBezTo>
                    <a:pt x="629" y="306"/>
                    <a:pt x="649" y="246"/>
                    <a:pt x="692" y="211"/>
                  </a:cubicBezTo>
                  <a:cubicBezTo>
                    <a:pt x="731" y="175"/>
                    <a:pt x="781" y="156"/>
                    <a:pt x="835" y="156"/>
                  </a:cubicBezTo>
                  <a:cubicBezTo>
                    <a:pt x="839" y="156"/>
                    <a:pt x="843" y="156"/>
                    <a:pt x="847" y="156"/>
                  </a:cubicBezTo>
                  <a:cubicBezTo>
                    <a:pt x="908" y="158"/>
                    <a:pt x="971" y="195"/>
                    <a:pt x="1039" y="267"/>
                  </a:cubicBezTo>
                  <a:cubicBezTo>
                    <a:pt x="1121" y="358"/>
                    <a:pt x="1155" y="445"/>
                    <a:pt x="1142" y="527"/>
                  </a:cubicBezTo>
                  <a:cubicBezTo>
                    <a:pt x="1128" y="582"/>
                    <a:pt x="1100" y="634"/>
                    <a:pt x="1062" y="674"/>
                  </a:cubicBezTo>
                  <a:lnTo>
                    <a:pt x="1173" y="795"/>
                  </a:lnTo>
                  <a:cubicBezTo>
                    <a:pt x="1278" y="698"/>
                    <a:pt x="1323" y="593"/>
                    <a:pt x="1308" y="482"/>
                  </a:cubicBezTo>
                  <a:cubicBezTo>
                    <a:pt x="1294" y="371"/>
                    <a:pt x="1242" y="266"/>
                    <a:pt x="1152" y="169"/>
                  </a:cubicBezTo>
                  <a:cubicBezTo>
                    <a:pt x="1055" y="64"/>
                    <a:pt x="954" y="9"/>
                    <a:pt x="846" y="1"/>
                  </a:cubicBezTo>
                  <a:cubicBezTo>
                    <a:pt x="838" y="1"/>
                    <a:pt x="831" y="1"/>
                    <a:pt x="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47"/>
            <p:cNvSpPr/>
            <p:nvPr/>
          </p:nvSpPr>
          <p:spPr>
            <a:xfrm>
              <a:off x="2270400" y="4556125"/>
              <a:ext cx="22600" cy="8800"/>
            </a:xfrm>
            <a:custGeom>
              <a:avLst/>
              <a:gdLst/>
              <a:ahLst/>
              <a:cxnLst/>
              <a:rect l="l" t="t" r="r" b="b"/>
              <a:pathLst>
                <a:path w="904" h="352" extrusionOk="0">
                  <a:moveTo>
                    <a:pt x="872" y="0"/>
                  </a:moveTo>
                  <a:lnTo>
                    <a:pt x="1" y="233"/>
                  </a:lnTo>
                  <a:lnTo>
                    <a:pt x="33" y="352"/>
                  </a:lnTo>
                  <a:lnTo>
                    <a:pt x="904" y="120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47"/>
            <p:cNvSpPr/>
            <p:nvPr/>
          </p:nvSpPr>
          <p:spPr>
            <a:xfrm>
              <a:off x="2273700" y="4566175"/>
              <a:ext cx="27425" cy="24575"/>
            </a:xfrm>
            <a:custGeom>
              <a:avLst/>
              <a:gdLst/>
              <a:ahLst/>
              <a:cxnLst/>
              <a:rect l="l" t="t" r="r" b="b"/>
              <a:pathLst>
                <a:path w="1097" h="983" extrusionOk="0">
                  <a:moveTo>
                    <a:pt x="848" y="0"/>
                  </a:moveTo>
                  <a:lnTo>
                    <a:pt x="1" y="318"/>
                  </a:lnTo>
                  <a:lnTo>
                    <a:pt x="43" y="427"/>
                  </a:lnTo>
                  <a:lnTo>
                    <a:pt x="724" y="171"/>
                  </a:lnTo>
                  <a:lnTo>
                    <a:pt x="203" y="855"/>
                  </a:lnTo>
                  <a:lnTo>
                    <a:pt x="251" y="982"/>
                  </a:lnTo>
                  <a:lnTo>
                    <a:pt x="1096" y="666"/>
                  </a:lnTo>
                  <a:lnTo>
                    <a:pt x="1056" y="556"/>
                  </a:lnTo>
                  <a:lnTo>
                    <a:pt x="374" y="813"/>
                  </a:lnTo>
                  <a:lnTo>
                    <a:pt x="898" y="135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47"/>
            <p:cNvSpPr/>
            <p:nvPr/>
          </p:nvSpPr>
          <p:spPr>
            <a:xfrm>
              <a:off x="2286850" y="4587525"/>
              <a:ext cx="24950" cy="20025"/>
            </a:xfrm>
            <a:custGeom>
              <a:avLst/>
              <a:gdLst/>
              <a:ahLst/>
              <a:cxnLst/>
              <a:rect l="l" t="t" r="r" b="b"/>
              <a:pathLst>
                <a:path w="998" h="801" extrusionOk="0">
                  <a:moveTo>
                    <a:pt x="657" y="1"/>
                  </a:moveTo>
                  <a:lnTo>
                    <a:pt x="562" y="52"/>
                  </a:lnTo>
                  <a:lnTo>
                    <a:pt x="704" y="320"/>
                  </a:lnTo>
                  <a:lnTo>
                    <a:pt x="1" y="691"/>
                  </a:lnTo>
                  <a:lnTo>
                    <a:pt x="59" y="801"/>
                  </a:lnTo>
                  <a:lnTo>
                    <a:pt x="760" y="430"/>
                  </a:lnTo>
                  <a:lnTo>
                    <a:pt x="902" y="698"/>
                  </a:lnTo>
                  <a:lnTo>
                    <a:pt x="998" y="648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47"/>
            <p:cNvSpPr/>
            <p:nvPr/>
          </p:nvSpPr>
          <p:spPr>
            <a:xfrm>
              <a:off x="2296100" y="4608250"/>
              <a:ext cx="27825" cy="26475"/>
            </a:xfrm>
            <a:custGeom>
              <a:avLst/>
              <a:gdLst/>
              <a:ahLst/>
              <a:cxnLst/>
              <a:rect l="l" t="t" r="r" b="b"/>
              <a:pathLst>
                <a:path w="1113" h="1059" extrusionOk="0">
                  <a:moveTo>
                    <a:pt x="740" y="1"/>
                  </a:moveTo>
                  <a:lnTo>
                    <a:pt x="0" y="514"/>
                  </a:lnTo>
                  <a:lnTo>
                    <a:pt x="378" y="1059"/>
                  </a:lnTo>
                  <a:lnTo>
                    <a:pt x="466" y="999"/>
                  </a:lnTo>
                  <a:lnTo>
                    <a:pt x="155" y="551"/>
                  </a:lnTo>
                  <a:lnTo>
                    <a:pt x="407" y="377"/>
                  </a:lnTo>
                  <a:lnTo>
                    <a:pt x="689" y="783"/>
                  </a:lnTo>
                  <a:lnTo>
                    <a:pt x="774" y="723"/>
                  </a:lnTo>
                  <a:lnTo>
                    <a:pt x="492" y="317"/>
                  </a:lnTo>
                  <a:lnTo>
                    <a:pt x="718" y="161"/>
                  </a:lnTo>
                  <a:lnTo>
                    <a:pt x="1023" y="601"/>
                  </a:lnTo>
                  <a:lnTo>
                    <a:pt x="1113" y="53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47"/>
            <p:cNvSpPr/>
            <p:nvPr/>
          </p:nvSpPr>
          <p:spPr>
            <a:xfrm>
              <a:off x="2311450" y="4627000"/>
              <a:ext cx="26525" cy="28825"/>
            </a:xfrm>
            <a:custGeom>
              <a:avLst/>
              <a:gdLst/>
              <a:ahLst/>
              <a:cxnLst/>
              <a:rect l="l" t="t" r="r" b="b"/>
              <a:pathLst>
                <a:path w="1061" h="1153" extrusionOk="0">
                  <a:moveTo>
                    <a:pt x="673" y="162"/>
                  </a:moveTo>
                  <a:lnTo>
                    <a:pt x="867" y="378"/>
                  </a:lnTo>
                  <a:cubicBezTo>
                    <a:pt x="891" y="401"/>
                    <a:pt x="909" y="430"/>
                    <a:pt x="920" y="462"/>
                  </a:cubicBezTo>
                  <a:cubicBezTo>
                    <a:pt x="933" y="510"/>
                    <a:pt x="915" y="557"/>
                    <a:pt x="867" y="601"/>
                  </a:cubicBezTo>
                  <a:cubicBezTo>
                    <a:pt x="831" y="634"/>
                    <a:pt x="797" y="650"/>
                    <a:pt x="765" y="650"/>
                  </a:cubicBezTo>
                  <a:cubicBezTo>
                    <a:pt x="757" y="650"/>
                    <a:pt x="750" y="649"/>
                    <a:pt x="743" y="648"/>
                  </a:cubicBezTo>
                  <a:cubicBezTo>
                    <a:pt x="697" y="635"/>
                    <a:pt x="659" y="609"/>
                    <a:pt x="628" y="573"/>
                  </a:cubicBezTo>
                  <a:lnTo>
                    <a:pt x="444" y="369"/>
                  </a:lnTo>
                  <a:lnTo>
                    <a:pt x="673" y="162"/>
                  </a:lnTo>
                  <a:close/>
                  <a:moveTo>
                    <a:pt x="668" y="1"/>
                  </a:moveTo>
                  <a:lnTo>
                    <a:pt x="1" y="607"/>
                  </a:lnTo>
                  <a:lnTo>
                    <a:pt x="81" y="698"/>
                  </a:lnTo>
                  <a:lnTo>
                    <a:pt x="368" y="438"/>
                  </a:lnTo>
                  <a:lnTo>
                    <a:pt x="551" y="638"/>
                  </a:lnTo>
                  <a:cubicBezTo>
                    <a:pt x="576" y="664"/>
                    <a:pt x="596" y="694"/>
                    <a:pt x="609" y="728"/>
                  </a:cubicBezTo>
                  <a:cubicBezTo>
                    <a:pt x="622" y="772"/>
                    <a:pt x="605" y="814"/>
                    <a:pt x="564" y="854"/>
                  </a:cubicBezTo>
                  <a:lnTo>
                    <a:pt x="459" y="960"/>
                  </a:lnTo>
                  <a:cubicBezTo>
                    <a:pt x="441" y="978"/>
                    <a:pt x="425" y="996"/>
                    <a:pt x="409" y="1014"/>
                  </a:cubicBezTo>
                  <a:cubicBezTo>
                    <a:pt x="402" y="1022"/>
                    <a:pt x="397" y="1031"/>
                    <a:pt x="394" y="1041"/>
                  </a:cubicBezTo>
                  <a:lnTo>
                    <a:pt x="494" y="1152"/>
                  </a:lnTo>
                  <a:lnTo>
                    <a:pt x="509" y="1138"/>
                  </a:lnTo>
                  <a:cubicBezTo>
                    <a:pt x="504" y="1115"/>
                    <a:pt x="509" y="1091"/>
                    <a:pt x="525" y="1072"/>
                  </a:cubicBezTo>
                  <a:cubicBezTo>
                    <a:pt x="539" y="1051"/>
                    <a:pt x="555" y="1031"/>
                    <a:pt x="575" y="1015"/>
                  </a:cubicBezTo>
                  <a:lnTo>
                    <a:pt x="662" y="930"/>
                  </a:lnTo>
                  <a:cubicBezTo>
                    <a:pt x="699" y="894"/>
                    <a:pt x="720" y="860"/>
                    <a:pt x="726" y="831"/>
                  </a:cubicBezTo>
                  <a:cubicBezTo>
                    <a:pt x="731" y="799"/>
                    <a:pt x="726" y="765"/>
                    <a:pt x="715" y="735"/>
                  </a:cubicBezTo>
                  <a:lnTo>
                    <a:pt x="715" y="735"/>
                  </a:lnTo>
                  <a:cubicBezTo>
                    <a:pt x="743" y="746"/>
                    <a:pt x="773" y="752"/>
                    <a:pt x="803" y="752"/>
                  </a:cubicBezTo>
                  <a:cubicBezTo>
                    <a:pt x="815" y="752"/>
                    <a:pt x="827" y="751"/>
                    <a:pt x="839" y="749"/>
                  </a:cubicBezTo>
                  <a:cubicBezTo>
                    <a:pt x="884" y="740"/>
                    <a:pt x="926" y="717"/>
                    <a:pt x="960" y="685"/>
                  </a:cubicBezTo>
                  <a:cubicBezTo>
                    <a:pt x="1036" y="615"/>
                    <a:pt x="1060" y="536"/>
                    <a:pt x="1034" y="449"/>
                  </a:cubicBezTo>
                  <a:cubicBezTo>
                    <a:pt x="1015" y="396"/>
                    <a:pt x="984" y="346"/>
                    <a:pt x="944" y="306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47"/>
            <p:cNvSpPr/>
            <p:nvPr/>
          </p:nvSpPr>
          <p:spPr>
            <a:xfrm>
              <a:off x="2330400" y="4644825"/>
              <a:ext cx="28125" cy="28700"/>
            </a:xfrm>
            <a:custGeom>
              <a:avLst/>
              <a:gdLst/>
              <a:ahLst/>
              <a:cxnLst/>
              <a:rect l="l" t="t" r="r" b="b"/>
              <a:pathLst>
                <a:path w="1125" h="1148" extrusionOk="0">
                  <a:moveTo>
                    <a:pt x="581" y="1"/>
                  </a:moveTo>
                  <a:lnTo>
                    <a:pt x="1" y="689"/>
                  </a:lnTo>
                  <a:lnTo>
                    <a:pt x="89" y="765"/>
                  </a:lnTo>
                  <a:lnTo>
                    <a:pt x="559" y="209"/>
                  </a:lnTo>
                  <a:lnTo>
                    <a:pt x="439" y="1059"/>
                  </a:lnTo>
                  <a:lnTo>
                    <a:pt x="544" y="1147"/>
                  </a:lnTo>
                  <a:lnTo>
                    <a:pt x="1125" y="457"/>
                  </a:lnTo>
                  <a:lnTo>
                    <a:pt x="1035" y="383"/>
                  </a:lnTo>
                  <a:lnTo>
                    <a:pt x="567" y="939"/>
                  </a:lnTo>
                  <a:lnTo>
                    <a:pt x="691" y="93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47"/>
            <p:cNvSpPr/>
            <p:nvPr/>
          </p:nvSpPr>
          <p:spPr>
            <a:xfrm>
              <a:off x="2350600" y="4664025"/>
              <a:ext cx="22200" cy="25300"/>
            </a:xfrm>
            <a:custGeom>
              <a:avLst/>
              <a:gdLst/>
              <a:ahLst/>
              <a:cxnLst/>
              <a:rect l="l" t="t" r="r" b="b"/>
              <a:pathLst>
                <a:path w="888" h="1012" extrusionOk="0">
                  <a:moveTo>
                    <a:pt x="754" y="147"/>
                  </a:moveTo>
                  <a:lnTo>
                    <a:pt x="656" y="558"/>
                  </a:lnTo>
                  <a:lnTo>
                    <a:pt x="417" y="405"/>
                  </a:lnTo>
                  <a:lnTo>
                    <a:pt x="754" y="147"/>
                  </a:lnTo>
                  <a:close/>
                  <a:moveTo>
                    <a:pt x="772" y="0"/>
                  </a:moveTo>
                  <a:lnTo>
                    <a:pt x="1" y="578"/>
                  </a:lnTo>
                  <a:lnTo>
                    <a:pt x="106" y="646"/>
                  </a:lnTo>
                  <a:lnTo>
                    <a:pt x="333" y="470"/>
                  </a:lnTo>
                  <a:lnTo>
                    <a:pt x="635" y="662"/>
                  </a:lnTo>
                  <a:lnTo>
                    <a:pt x="567" y="939"/>
                  </a:lnTo>
                  <a:lnTo>
                    <a:pt x="680" y="1012"/>
                  </a:lnTo>
                  <a:lnTo>
                    <a:pt x="888" y="75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47"/>
            <p:cNvSpPr/>
            <p:nvPr/>
          </p:nvSpPr>
          <p:spPr>
            <a:xfrm>
              <a:off x="2377375" y="4670675"/>
              <a:ext cx="19575" cy="24975"/>
            </a:xfrm>
            <a:custGeom>
              <a:avLst/>
              <a:gdLst/>
              <a:ahLst/>
              <a:cxnLst/>
              <a:rect l="l" t="t" r="r" b="b"/>
              <a:pathLst>
                <a:path w="783" h="999" extrusionOk="0">
                  <a:moveTo>
                    <a:pt x="126" y="1"/>
                  </a:moveTo>
                  <a:lnTo>
                    <a:pt x="78" y="97"/>
                  </a:lnTo>
                  <a:lnTo>
                    <a:pt x="352" y="231"/>
                  </a:lnTo>
                  <a:lnTo>
                    <a:pt x="1" y="944"/>
                  </a:lnTo>
                  <a:lnTo>
                    <a:pt x="112" y="999"/>
                  </a:lnTo>
                  <a:lnTo>
                    <a:pt x="462" y="288"/>
                  </a:lnTo>
                  <a:lnTo>
                    <a:pt x="735" y="422"/>
                  </a:lnTo>
                  <a:lnTo>
                    <a:pt x="783" y="325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47"/>
            <p:cNvSpPr/>
            <p:nvPr/>
          </p:nvSpPr>
          <p:spPr>
            <a:xfrm>
              <a:off x="2394350" y="4680825"/>
              <a:ext cx="11025" cy="22175"/>
            </a:xfrm>
            <a:custGeom>
              <a:avLst/>
              <a:gdLst/>
              <a:ahLst/>
              <a:cxnLst/>
              <a:rect l="l" t="t" r="r" b="b"/>
              <a:pathLst>
                <a:path w="441" h="887" extrusionOk="0">
                  <a:moveTo>
                    <a:pt x="326" y="1"/>
                  </a:moveTo>
                  <a:lnTo>
                    <a:pt x="1" y="843"/>
                  </a:lnTo>
                  <a:lnTo>
                    <a:pt x="117" y="886"/>
                  </a:lnTo>
                  <a:lnTo>
                    <a:pt x="441" y="4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47"/>
            <p:cNvSpPr/>
            <p:nvPr/>
          </p:nvSpPr>
          <p:spPr>
            <a:xfrm>
              <a:off x="2407125" y="4686050"/>
              <a:ext cx="23100" cy="23950"/>
            </a:xfrm>
            <a:custGeom>
              <a:avLst/>
              <a:gdLst/>
              <a:ahLst/>
              <a:cxnLst/>
              <a:rect l="l" t="t" r="r" b="b"/>
              <a:pathLst>
                <a:path w="924" h="958" extrusionOk="0">
                  <a:moveTo>
                    <a:pt x="472" y="114"/>
                  </a:moveTo>
                  <a:cubicBezTo>
                    <a:pt x="502" y="114"/>
                    <a:pt x="532" y="118"/>
                    <a:pt x="561" y="127"/>
                  </a:cubicBezTo>
                  <a:cubicBezTo>
                    <a:pt x="654" y="152"/>
                    <a:pt x="719" y="203"/>
                    <a:pt x="756" y="279"/>
                  </a:cubicBezTo>
                  <a:cubicBezTo>
                    <a:pt x="793" y="356"/>
                    <a:pt x="796" y="447"/>
                    <a:pt x="769" y="548"/>
                  </a:cubicBezTo>
                  <a:cubicBezTo>
                    <a:pt x="746" y="640"/>
                    <a:pt x="698" y="723"/>
                    <a:pt x="630" y="787"/>
                  </a:cubicBezTo>
                  <a:cubicBezTo>
                    <a:pt x="584" y="830"/>
                    <a:pt x="530" y="852"/>
                    <a:pt x="466" y="852"/>
                  </a:cubicBezTo>
                  <a:cubicBezTo>
                    <a:pt x="437" y="852"/>
                    <a:pt x="406" y="847"/>
                    <a:pt x="374" y="839"/>
                  </a:cubicBezTo>
                  <a:cubicBezTo>
                    <a:pt x="264" y="808"/>
                    <a:pt x="194" y="755"/>
                    <a:pt x="164" y="674"/>
                  </a:cubicBezTo>
                  <a:cubicBezTo>
                    <a:pt x="132" y="590"/>
                    <a:pt x="130" y="497"/>
                    <a:pt x="156" y="411"/>
                  </a:cubicBezTo>
                  <a:cubicBezTo>
                    <a:pt x="190" y="290"/>
                    <a:pt x="241" y="206"/>
                    <a:pt x="315" y="160"/>
                  </a:cubicBezTo>
                  <a:cubicBezTo>
                    <a:pt x="363" y="129"/>
                    <a:pt x="417" y="114"/>
                    <a:pt x="472" y="114"/>
                  </a:cubicBezTo>
                  <a:close/>
                  <a:moveTo>
                    <a:pt x="451" y="0"/>
                  </a:moveTo>
                  <a:cubicBezTo>
                    <a:pt x="359" y="0"/>
                    <a:pt x="278" y="31"/>
                    <a:pt x="206" y="90"/>
                  </a:cubicBezTo>
                  <a:cubicBezTo>
                    <a:pt x="122" y="163"/>
                    <a:pt x="62" y="261"/>
                    <a:pt x="36" y="369"/>
                  </a:cubicBezTo>
                  <a:cubicBezTo>
                    <a:pt x="1" y="498"/>
                    <a:pt x="6" y="618"/>
                    <a:pt x="51" y="721"/>
                  </a:cubicBezTo>
                  <a:cubicBezTo>
                    <a:pt x="104" y="831"/>
                    <a:pt x="198" y="903"/>
                    <a:pt x="332" y="939"/>
                  </a:cubicBezTo>
                  <a:cubicBezTo>
                    <a:pt x="379" y="952"/>
                    <a:pt x="424" y="958"/>
                    <a:pt x="467" y="958"/>
                  </a:cubicBezTo>
                  <a:cubicBezTo>
                    <a:pt x="555" y="958"/>
                    <a:pt x="634" y="931"/>
                    <a:pt x="704" y="877"/>
                  </a:cubicBezTo>
                  <a:cubicBezTo>
                    <a:pt x="793" y="808"/>
                    <a:pt x="856" y="710"/>
                    <a:pt x="891" y="579"/>
                  </a:cubicBezTo>
                  <a:cubicBezTo>
                    <a:pt x="924" y="460"/>
                    <a:pt x="920" y="353"/>
                    <a:pt x="883" y="260"/>
                  </a:cubicBezTo>
                  <a:cubicBezTo>
                    <a:pt x="836" y="140"/>
                    <a:pt x="736" y="61"/>
                    <a:pt x="583" y="19"/>
                  </a:cubicBezTo>
                  <a:cubicBezTo>
                    <a:pt x="537" y="7"/>
                    <a:pt x="49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47"/>
            <p:cNvSpPr/>
            <p:nvPr/>
          </p:nvSpPr>
          <p:spPr>
            <a:xfrm>
              <a:off x="2435150" y="4691125"/>
              <a:ext cx="20225" cy="24425"/>
            </a:xfrm>
            <a:custGeom>
              <a:avLst/>
              <a:gdLst/>
              <a:ahLst/>
              <a:cxnLst/>
              <a:rect l="l" t="t" r="r" b="b"/>
              <a:pathLst>
                <a:path w="809" h="977" extrusionOk="0">
                  <a:moveTo>
                    <a:pt x="104" y="0"/>
                  </a:moveTo>
                  <a:lnTo>
                    <a:pt x="1" y="895"/>
                  </a:lnTo>
                  <a:lnTo>
                    <a:pt x="117" y="908"/>
                  </a:lnTo>
                  <a:lnTo>
                    <a:pt x="199" y="186"/>
                  </a:lnTo>
                  <a:lnTo>
                    <a:pt x="570" y="960"/>
                  </a:lnTo>
                  <a:lnTo>
                    <a:pt x="707" y="976"/>
                  </a:lnTo>
                  <a:lnTo>
                    <a:pt x="809" y="79"/>
                  </a:lnTo>
                  <a:lnTo>
                    <a:pt x="694" y="66"/>
                  </a:lnTo>
                  <a:lnTo>
                    <a:pt x="611" y="791"/>
                  </a:lnTo>
                  <a:lnTo>
                    <a:pt x="246" y="1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47"/>
            <p:cNvSpPr/>
            <p:nvPr/>
          </p:nvSpPr>
          <p:spPr>
            <a:xfrm>
              <a:off x="2460875" y="4693575"/>
              <a:ext cx="20200" cy="22600"/>
            </a:xfrm>
            <a:custGeom>
              <a:avLst/>
              <a:gdLst/>
              <a:ahLst/>
              <a:cxnLst/>
              <a:rect l="l" t="t" r="r" b="b"/>
              <a:pathLst>
                <a:path w="808" h="904" extrusionOk="0">
                  <a:moveTo>
                    <a:pt x="403" y="135"/>
                  </a:moveTo>
                  <a:lnTo>
                    <a:pt x="541" y="533"/>
                  </a:lnTo>
                  <a:lnTo>
                    <a:pt x="257" y="533"/>
                  </a:lnTo>
                  <a:lnTo>
                    <a:pt x="403" y="135"/>
                  </a:lnTo>
                  <a:close/>
                  <a:moveTo>
                    <a:pt x="338" y="1"/>
                  </a:moveTo>
                  <a:lnTo>
                    <a:pt x="1" y="904"/>
                  </a:lnTo>
                  <a:lnTo>
                    <a:pt x="127" y="904"/>
                  </a:lnTo>
                  <a:lnTo>
                    <a:pt x="223" y="633"/>
                  </a:lnTo>
                  <a:lnTo>
                    <a:pt x="580" y="631"/>
                  </a:lnTo>
                  <a:lnTo>
                    <a:pt x="673" y="901"/>
                  </a:lnTo>
                  <a:lnTo>
                    <a:pt x="807" y="90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47"/>
            <p:cNvSpPr/>
            <p:nvPr/>
          </p:nvSpPr>
          <p:spPr>
            <a:xfrm>
              <a:off x="2485875" y="4692600"/>
              <a:ext cx="17050" cy="22825"/>
            </a:xfrm>
            <a:custGeom>
              <a:avLst/>
              <a:gdLst/>
              <a:ahLst/>
              <a:cxnLst/>
              <a:rect l="l" t="t" r="r" b="b"/>
              <a:pathLst>
                <a:path w="682" h="913" extrusionOk="0">
                  <a:moveTo>
                    <a:pt x="122" y="1"/>
                  </a:moveTo>
                  <a:lnTo>
                    <a:pt x="1" y="17"/>
                  </a:lnTo>
                  <a:lnTo>
                    <a:pt x="111" y="912"/>
                  </a:lnTo>
                  <a:lnTo>
                    <a:pt x="682" y="841"/>
                  </a:lnTo>
                  <a:lnTo>
                    <a:pt x="669" y="735"/>
                  </a:lnTo>
                  <a:lnTo>
                    <a:pt x="219" y="790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47"/>
            <p:cNvSpPr/>
            <p:nvPr/>
          </p:nvSpPr>
          <p:spPr>
            <a:xfrm>
              <a:off x="2518300" y="4685600"/>
              <a:ext cx="19350" cy="25025"/>
            </a:xfrm>
            <a:custGeom>
              <a:avLst/>
              <a:gdLst/>
              <a:ahLst/>
              <a:cxnLst/>
              <a:rect l="l" t="t" r="r" b="b"/>
              <a:pathLst>
                <a:path w="774" h="1001" extrusionOk="0">
                  <a:moveTo>
                    <a:pt x="172" y="150"/>
                  </a:moveTo>
                  <a:lnTo>
                    <a:pt x="415" y="492"/>
                  </a:lnTo>
                  <a:lnTo>
                    <a:pt x="144" y="573"/>
                  </a:lnTo>
                  <a:lnTo>
                    <a:pt x="144" y="573"/>
                  </a:lnTo>
                  <a:lnTo>
                    <a:pt x="172" y="150"/>
                  </a:lnTo>
                  <a:close/>
                  <a:moveTo>
                    <a:pt x="205" y="0"/>
                  </a:moveTo>
                  <a:lnTo>
                    <a:pt x="73" y="39"/>
                  </a:lnTo>
                  <a:lnTo>
                    <a:pt x="1" y="1000"/>
                  </a:lnTo>
                  <a:lnTo>
                    <a:pt x="122" y="965"/>
                  </a:lnTo>
                  <a:lnTo>
                    <a:pt x="139" y="678"/>
                  </a:lnTo>
                  <a:lnTo>
                    <a:pt x="481" y="578"/>
                  </a:lnTo>
                  <a:lnTo>
                    <a:pt x="646" y="810"/>
                  </a:lnTo>
                  <a:lnTo>
                    <a:pt x="773" y="77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47"/>
            <p:cNvSpPr/>
            <p:nvPr/>
          </p:nvSpPr>
          <p:spPr>
            <a:xfrm>
              <a:off x="2536775" y="4679750"/>
              <a:ext cx="11300" cy="22125"/>
            </a:xfrm>
            <a:custGeom>
              <a:avLst/>
              <a:gdLst/>
              <a:ahLst/>
              <a:cxnLst/>
              <a:rect l="l" t="t" r="r" b="b"/>
              <a:pathLst>
                <a:path w="452" h="885" extrusionOk="0">
                  <a:moveTo>
                    <a:pt x="115" y="0"/>
                  </a:moveTo>
                  <a:lnTo>
                    <a:pt x="0" y="47"/>
                  </a:lnTo>
                  <a:lnTo>
                    <a:pt x="337" y="884"/>
                  </a:lnTo>
                  <a:lnTo>
                    <a:pt x="452" y="83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47"/>
            <p:cNvSpPr/>
            <p:nvPr/>
          </p:nvSpPr>
          <p:spPr>
            <a:xfrm>
              <a:off x="2546775" y="4670800"/>
              <a:ext cx="26750" cy="26025"/>
            </a:xfrm>
            <a:custGeom>
              <a:avLst/>
              <a:gdLst/>
              <a:ahLst/>
              <a:cxnLst/>
              <a:rect l="l" t="t" r="r" b="b"/>
              <a:pathLst>
                <a:path w="1070" h="1041" extrusionOk="0">
                  <a:moveTo>
                    <a:pt x="508" y="115"/>
                  </a:moveTo>
                  <a:cubicBezTo>
                    <a:pt x="560" y="115"/>
                    <a:pt x="600" y="144"/>
                    <a:pt x="629" y="200"/>
                  </a:cubicBezTo>
                  <a:cubicBezTo>
                    <a:pt x="658" y="254"/>
                    <a:pt x="662" y="297"/>
                    <a:pt x="644" y="333"/>
                  </a:cubicBezTo>
                  <a:cubicBezTo>
                    <a:pt x="621" y="373"/>
                    <a:pt x="586" y="405"/>
                    <a:pt x="544" y="425"/>
                  </a:cubicBezTo>
                  <a:lnTo>
                    <a:pt x="299" y="552"/>
                  </a:lnTo>
                  <a:lnTo>
                    <a:pt x="157" y="278"/>
                  </a:lnTo>
                  <a:lnTo>
                    <a:pt x="415" y="144"/>
                  </a:lnTo>
                  <a:cubicBezTo>
                    <a:pt x="442" y="128"/>
                    <a:pt x="474" y="118"/>
                    <a:pt x="508" y="115"/>
                  </a:cubicBezTo>
                  <a:close/>
                  <a:moveTo>
                    <a:pt x="534" y="0"/>
                  </a:moveTo>
                  <a:cubicBezTo>
                    <a:pt x="531" y="0"/>
                    <a:pt x="528" y="0"/>
                    <a:pt x="524" y="0"/>
                  </a:cubicBezTo>
                  <a:cubicBezTo>
                    <a:pt x="468" y="7"/>
                    <a:pt x="413" y="25"/>
                    <a:pt x="363" y="52"/>
                  </a:cubicBezTo>
                  <a:lnTo>
                    <a:pt x="0" y="242"/>
                  </a:lnTo>
                  <a:lnTo>
                    <a:pt x="416" y="1041"/>
                  </a:lnTo>
                  <a:lnTo>
                    <a:pt x="524" y="984"/>
                  </a:lnTo>
                  <a:lnTo>
                    <a:pt x="345" y="642"/>
                  </a:lnTo>
                  <a:lnTo>
                    <a:pt x="586" y="517"/>
                  </a:lnTo>
                  <a:cubicBezTo>
                    <a:pt x="616" y="499"/>
                    <a:pt x="652" y="486"/>
                    <a:pt x="689" y="483"/>
                  </a:cubicBezTo>
                  <a:cubicBezTo>
                    <a:pt x="690" y="483"/>
                    <a:pt x="692" y="483"/>
                    <a:pt x="693" y="483"/>
                  </a:cubicBezTo>
                  <a:cubicBezTo>
                    <a:pt x="735" y="483"/>
                    <a:pt x="770" y="508"/>
                    <a:pt x="799" y="558"/>
                  </a:cubicBezTo>
                  <a:lnTo>
                    <a:pt x="876" y="687"/>
                  </a:lnTo>
                  <a:cubicBezTo>
                    <a:pt x="887" y="708"/>
                    <a:pt x="900" y="728"/>
                    <a:pt x="913" y="749"/>
                  </a:cubicBezTo>
                  <a:cubicBezTo>
                    <a:pt x="920" y="757"/>
                    <a:pt x="928" y="763"/>
                    <a:pt x="936" y="770"/>
                  </a:cubicBezTo>
                  <a:lnTo>
                    <a:pt x="1070" y="700"/>
                  </a:lnTo>
                  <a:lnTo>
                    <a:pt x="1060" y="683"/>
                  </a:lnTo>
                  <a:cubicBezTo>
                    <a:pt x="1036" y="683"/>
                    <a:pt x="1013" y="671"/>
                    <a:pt x="1000" y="652"/>
                  </a:cubicBezTo>
                  <a:cubicBezTo>
                    <a:pt x="983" y="633"/>
                    <a:pt x="968" y="610"/>
                    <a:pt x="957" y="587"/>
                  </a:cubicBezTo>
                  <a:lnTo>
                    <a:pt x="897" y="483"/>
                  </a:lnTo>
                  <a:cubicBezTo>
                    <a:pt x="871" y="436"/>
                    <a:pt x="844" y="408"/>
                    <a:pt x="818" y="396"/>
                  </a:cubicBezTo>
                  <a:cubicBezTo>
                    <a:pt x="795" y="386"/>
                    <a:pt x="771" y="381"/>
                    <a:pt x="746" y="381"/>
                  </a:cubicBezTo>
                  <a:cubicBezTo>
                    <a:pt x="738" y="381"/>
                    <a:pt x="729" y="381"/>
                    <a:pt x="721" y="383"/>
                  </a:cubicBezTo>
                  <a:cubicBezTo>
                    <a:pt x="776" y="310"/>
                    <a:pt x="781" y="210"/>
                    <a:pt x="734" y="133"/>
                  </a:cubicBezTo>
                  <a:cubicBezTo>
                    <a:pt x="687" y="44"/>
                    <a:pt x="621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47"/>
            <p:cNvSpPr/>
            <p:nvPr/>
          </p:nvSpPr>
          <p:spPr>
            <a:xfrm>
              <a:off x="2568475" y="4657700"/>
              <a:ext cx="18875" cy="25700"/>
            </a:xfrm>
            <a:custGeom>
              <a:avLst/>
              <a:gdLst/>
              <a:ahLst/>
              <a:cxnLst/>
              <a:rect l="l" t="t" r="r" b="b"/>
              <a:pathLst>
                <a:path w="755" h="1028" extrusionOk="0">
                  <a:moveTo>
                    <a:pt x="481" y="116"/>
                  </a:moveTo>
                  <a:cubicBezTo>
                    <a:pt x="526" y="116"/>
                    <a:pt x="563" y="139"/>
                    <a:pt x="597" y="186"/>
                  </a:cubicBezTo>
                  <a:cubicBezTo>
                    <a:pt x="631" y="236"/>
                    <a:pt x="640" y="278"/>
                    <a:pt x="626" y="316"/>
                  </a:cubicBezTo>
                  <a:cubicBezTo>
                    <a:pt x="608" y="360"/>
                    <a:pt x="577" y="397"/>
                    <a:pt x="537" y="421"/>
                  </a:cubicBezTo>
                  <a:lnTo>
                    <a:pt x="340" y="560"/>
                  </a:lnTo>
                  <a:lnTo>
                    <a:pt x="161" y="303"/>
                  </a:lnTo>
                  <a:lnTo>
                    <a:pt x="358" y="166"/>
                  </a:lnTo>
                  <a:cubicBezTo>
                    <a:pt x="389" y="142"/>
                    <a:pt x="423" y="126"/>
                    <a:pt x="460" y="118"/>
                  </a:cubicBezTo>
                  <a:cubicBezTo>
                    <a:pt x="467" y="117"/>
                    <a:pt x="474" y="116"/>
                    <a:pt x="481" y="116"/>
                  </a:cubicBezTo>
                  <a:close/>
                  <a:moveTo>
                    <a:pt x="496" y="0"/>
                  </a:moveTo>
                  <a:cubicBezTo>
                    <a:pt x="436" y="0"/>
                    <a:pt x="379" y="20"/>
                    <a:pt x="331" y="57"/>
                  </a:cubicBezTo>
                  <a:lnTo>
                    <a:pt x="0" y="289"/>
                  </a:lnTo>
                  <a:lnTo>
                    <a:pt x="516" y="1028"/>
                  </a:lnTo>
                  <a:lnTo>
                    <a:pt x="618" y="957"/>
                  </a:lnTo>
                  <a:lnTo>
                    <a:pt x="398" y="644"/>
                  </a:lnTo>
                  <a:lnTo>
                    <a:pt x="629" y="482"/>
                  </a:lnTo>
                  <a:cubicBezTo>
                    <a:pt x="703" y="431"/>
                    <a:pt x="744" y="371"/>
                    <a:pt x="748" y="303"/>
                  </a:cubicBezTo>
                  <a:cubicBezTo>
                    <a:pt x="755" y="237"/>
                    <a:pt x="737" y="170"/>
                    <a:pt x="697" y="115"/>
                  </a:cubicBezTo>
                  <a:cubicBezTo>
                    <a:pt x="650" y="49"/>
                    <a:pt x="594" y="10"/>
                    <a:pt x="527" y="2"/>
                  </a:cubicBezTo>
                  <a:cubicBezTo>
                    <a:pt x="517" y="1"/>
                    <a:pt x="506" y="0"/>
                    <a:pt x="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47"/>
            <p:cNvSpPr/>
            <p:nvPr/>
          </p:nvSpPr>
          <p:spPr>
            <a:xfrm>
              <a:off x="2589800" y="4641100"/>
              <a:ext cx="24000" cy="23975"/>
            </a:xfrm>
            <a:custGeom>
              <a:avLst/>
              <a:gdLst/>
              <a:ahLst/>
              <a:cxnLst/>
              <a:rect l="l" t="t" r="r" b="b"/>
              <a:pathLst>
                <a:path w="960" h="959" extrusionOk="0">
                  <a:moveTo>
                    <a:pt x="434" y="123"/>
                  </a:moveTo>
                  <a:cubicBezTo>
                    <a:pt x="446" y="123"/>
                    <a:pt x="458" y="124"/>
                    <a:pt x="470" y="126"/>
                  </a:cubicBezTo>
                  <a:cubicBezTo>
                    <a:pt x="555" y="137"/>
                    <a:pt x="634" y="179"/>
                    <a:pt x="705" y="258"/>
                  </a:cubicBezTo>
                  <a:cubicBezTo>
                    <a:pt x="770" y="326"/>
                    <a:pt x="815" y="409"/>
                    <a:pt x="832" y="501"/>
                  </a:cubicBezTo>
                  <a:cubicBezTo>
                    <a:pt x="850" y="592"/>
                    <a:pt x="818" y="672"/>
                    <a:pt x="741" y="745"/>
                  </a:cubicBezTo>
                  <a:cubicBezTo>
                    <a:pt x="671" y="809"/>
                    <a:pt x="602" y="841"/>
                    <a:pt x="532" y="841"/>
                  </a:cubicBezTo>
                  <a:cubicBezTo>
                    <a:pt x="518" y="841"/>
                    <a:pt x="503" y="840"/>
                    <a:pt x="489" y="837"/>
                  </a:cubicBezTo>
                  <a:cubicBezTo>
                    <a:pt x="400" y="817"/>
                    <a:pt x="321" y="771"/>
                    <a:pt x="262" y="703"/>
                  </a:cubicBezTo>
                  <a:cubicBezTo>
                    <a:pt x="176" y="611"/>
                    <a:pt x="134" y="521"/>
                    <a:pt x="134" y="434"/>
                  </a:cubicBezTo>
                  <a:cubicBezTo>
                    <a:pt x="134" y="348"/>
                    <a:pt x="171" y="266"/>
                    <a:pt x="237" y="208"/>
                  </a:cubicBezTo>
                  <a:cubicBezTo>
                    <a:pt x="298" y="152"/>
                    <a:pt x="364" y="123"/>
                    <a:pt x="434" y="123"/>
                  </a:cubicBezTo>
                  <a:close/>
                  <a:moveTo>
                    <a:pt x="456" y="0"/>
                  </a:moveTo>
                  <a:cubicBezTo>
                    <a:pt x="353" y="0"/>
                    <a:pt x="254" y="44"/>
                    <a:pt x="158" y="134"/>
                  </a:cubicBezTo>
                  <a:cubicBezTo>
                    <a:pt x="45" y="237"/>
                    <a:pt x="0" y="356"/>
                    <a:pt x="18" y="490"/>
                  </a:cubicBezTo>
                  <a:cubicBezTo>
                    <a:pt x="34" y="600"/>
                    <a:pt x="86" y="703"/>
                    <a:pt x="163" y="782"/>
                  </a:cubicBezTo>
                  <a:cubicBezTo>
                    <a:pt x="255" y="882"/>
                    <a:pt x="357" y="940"/>
                    <a:pt x="470" y="956"/>
                  </a:cubicBezTo>
                  <a:cubicBezTo>
                    <a:pt x="484" y="958"/>
                    <a:pt x="499" y="958"/>
                    <a:pt x="513" y="958"/>
                  </a:cubicBezTo>
                  <a:cubicBezTo>
                    <a:pt x="617" y="958"/>
                    <a:pt x="713" y="917"/>
                    <a:pt x="802" y="835"/>
                  </a:cubicBezTo>
                  <a:cubicBezTo>
                    <a:pt x="912" y="735"/>
                    <a:pt x="960" y="619"/>
                    <a:pt x="949" y="487"/>
                  </a:cubicBezTo>
                  <a:cubicBezTo>
                    <a:pt x="937" y="376"/>
                    <a:pt x="887" y="269"/>
                    <a:pt x="795" y="171"/>
                  </a:cubicBezTo>
                  <a:cubicBezTo>
                    <a:pt x="712" y="79"/>
                    <a:pt x="620" y="24"/>
                    <a:pt x="521" y="6"/>
                  </a:cubicBezTo>
                  <a:cubicBezTo>
                    <a:pt x="499" y="2"/>
                    <a:pt x="477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47"/>
            <p:cNvSpPr/>
            <p:nvPr/>
          </p:nvSpPr>
          <p:spPr>
            <a:xfrm>
              <a:off x="2606375" y="4621550"/>
              <a:ext cx="29075" cy="25575"/>
            </a:xfrm>
            <a:custGeom>
              <a:avLst/>
              <a:gdLst/>
              <a:ahLst/>
              <a:cxnLst/>
              <a:rect l="l" t="t" r="r" b="b"/>
              <a:pathLst>
                <a:path w="1163" h="1023" extrusionOk="0">
                  <a:moveTo>
                    <a:pt x="465" y="125"/>
                  </a:moveTo>
                  <a:cubicBezTo>
                    <a:pt x="497" y="125"/>
                    <a:pt x="530" y="139"/>
                    <a:pt x="563" y="166"/>
                  </a:cubicBezTo>
                  <a:cubicBezTo>
                    <a:pt x="610" y="203"/>
                    <a:pt x="631" y="241"/>
                    <a:pt x="628" y="282"/>
                  </a:cubicBezTo>
                  <a:cubicBezTo>
                    <a:pt x="623" y="327"/>
                    <a:pt x="602" y="370"/>
                    <a:pt x="571" y="406"/>
                  </a:cubicBezTo>
                  <a:lnTo>
                    <a:pt x="397" y="617"/>
                  </a:lnTo>
                  <a:lnTo>
                    <a:pt x="158" y="422"/>
                  </a:lnTo>
                  <a:lnTo>
                    <a:pt x="342" y="198"/>
                  </a:lnTo>
                  <a:cubicBezTo>
                    <a:pt x="361" y="170"/>
                    <a:pt x="389" y="149"/>
                    <a:pt x="418" y="135"/>
                  </a:cubicBezTo>
                  <a:cubicBezTo>
                    <a:pt x="433" y="128"/>
                    <a:pt x="449" y="125"/>
                    <a:pt x="465" y="125"/>
                  </a:cubicBezTo>
                  <a:close/>
                  <a:moveTo>
                    <a:pt x="482" y="1"/>
                  </a:moveTo>
                  <a:cubicBezTo>
                    <a:pt x="451" y="1"/>
                    <a:pt x="420" y="8"/>
                    <a:pt x="389" y="24"/>
                  </a:cubicBezTo>
                  <a:cubicBezTo>
                    <a:pt x="337" y="51"/>
                    <a:pt x="294" y="88"/>
                    <a:pt x="260" y="133"/>
                  </a:cubicBezTo>
                  <a:lnTo>
                    <a:pt x="0" y="451"/>
                  </a:lnTo>
                  <a:lnTo>
                    <a:pt x="697" y="1022"/>
                  </a:lnTo>
                  <a:lnTo>
                    <a:pt x="774" y="927"/>
                  </a:lnTo>
                  <a:lnTo>
                    <a:pt x="474" y="682"/>
                  </a:lnTo>
                  <a:lnTo>
                    <a:pt x="645" y="474"/>
                  </a:lnTo>
                  <a:cubicBezTo>
                    <a:pt x="668" y="443"/>
                    <a:pt x="695" y="419"/>
                    <a:pt x="726" y="401"/>
                  </a:cubicBezTo>
                  <a:cubicBezTo>
                    <a:pt x="740" y="395"/>
                    <a:pt x="755" y="392"/>
                    <a:pt x="769" y="392"/>
                  </a:cubicBezTo>
                  <a:cubicBezTo>
                    <a:pt x="798" y="392"/>
                    <a:pt x="827" y="403"/>
                    <a:pt x="858" y="427"/>
                  </a:cubicBezTo>
                  <a:lnTo>
                    <a:pt x="979" y="516"/>
                  </a:lnTo>
                  <a:cubicBezTo>
                    <a:pt x="998" y="530"/>
                    <a:pt x="1018" y="545"/>
                    <a:pt x="1039" y="556"/>
                  </a:cubicBezTo>
                  <a:cubicBezTo>
                    <a:pt x="1048" y="561"/>
                    <a:pt x="1058" y="566"/>
                    <a:pt x="1068" y="567"/>
                  </a:cubicBezTo>
                  <a:lnTo>
                    <a:pt x="1163" y="453"/>
                  </a:lnTo>
                  <a:lnTo>
                    <a:pt x="1147" y="440"/>
                  </a:lnTo>
                  <a:cubicBezTo>
                    <a:pt x="1138" y="443"/>
                    <a:pt x="1129" y="445"/>
                    <a:pt x="1119" y="445"/>
                  </a:cubicBezTo>
                  <a:cubicBezTo>
                    <a:pt x="1105" y="445"/>
                    <a:pt x="1091" y="442"/>
                    <a:pt x="1079" y="435"/>
                  </a:cubicBezTo>
                  <a:cubicBezTo>
                    <a:pt x="1057" y="422"/>
                    <a:pt x="1036" y="409"/>
                    <a:pt x="1015" y="393"/>
                  </a:cubicBezTo>
                  <a:lnTo>
                    <a:pt x="918" y="319"/>
                  </a:lnTo>
                  <a:cubicBezTo>
                    <a:pt x="878" y="288"/>
                    <a:pt x="842" y="272"/>
                    <a:pt x="811" y="270"/>
                  </a:cubicBezTo>
                  <a:cubicBezTo>
                    <a:pt x="779" y="270"/>
                    <a:pt x="747" y="278"/>
                    <a:pt x="718" y="296"/>
                  </a:cubicBezTo>
                  <a:cubicBezTo>
                    <a:pt x="728" y="254"/>
                    <a:pt x="726" y="211"/>
                    <a:pt x="713" y="170"/>
                  </a:cubicBezTo>
                  <a:cubicBezTo>
                    <a:pt x="697" y="127"/>
                    <a:pt x="669" y="90"/>
                    <a:pt x="632" y="61"/>
                  </a:cubicBezTo>
                  <a:cubicBezTo>
                    <a:pt x="582" y="21"/>
                    <a:pt x="533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47"/>
            <p:cNvSpPr/>
            <p:nvPr/>
          </p:nvSpPr>
          <p:spPr>
            <a:xfrm>
              <a:off x="2620150" y="4600075"/>
              <a:ext cx="24800" cy="21075"/>
            </a:xfrm>
            <a:custGeom>
              <a:avLst/>
              <a:gdLst/>
              <a:ahLst/>
              <a:cxnLst/>
              <a:rect l="l" t="t" r="r" b="b"/>
              <a:pathLst>
                <a:path w="992" h="843" extrusionOk="0">
                  <a:moveTo>
                    <a:pt x="389" y="0"/>
                  </a:moveTo>
                  <a:lnTo>
                    <a:pt x="1" y="618"/>
                  </a:lnTo>
                  <a:lnTo>
                    <a:pt x="91" y="676"/>
                  </a:lnTo>
                  <a:lnTo>
                    <a:pt x="252" y="418"/>
                  </a:lnTo>
                  <a:lnTo>
                    <a:pt x="925" y="842"/>
                  </a:lnTo>
                  <a:lnTo>
                    <a:pt x="991" y="738"/>
                  </a:lnTo>
                  <a:lnTo>
                    <a:pt x="318" y="315"/>
                  </a:lnTo>
                  <a:lnTo>
                    <a:pt x="480" y="5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47"/>
            <p:cNvSpPr/>
            <p:nvPr/>
          </p:nvSpPr>
          <p:spPr>
            <a:xfrm>
              <a:off x="2329550" y="4352750"/>
              <a:ext cx="29100" cy="28850"/>
            </a:xfrm>
            <a:custGeom>
              <a:avLst/>
              <a:gdLst/>
              <a:ahLst/>
              <a:cxnLst/>
              <a:rect l="l" t="t" r="r" b="b"/>
              <a:pathLst>
                <a:path w="1164" h="1154" extrusionOk="0">
                  <a:moveTo>
                    <a:pt x="851" y="0"/>
                  </a:moveTo>
                  <a:lnTo>
                    <a:pt x="517" y="237"/>
                  </a:lnTo>
                  <a:lnTo>
                    <a:pt x="133" y="95"/>
                  </a:lnTo>
                  <a:lnTo>
                    <a:pt x="254" y="486"/>
                  </a:lnTo>
                  <a:lnTo>
                    <a:pt x="1" y="808"/>
                  </a:lnTo>
                  <a:lnTo>
                    <a:pt x="410" y="813"/>
                  </a:lnTo>
                  <a:lnTo>
                    <a:pt x="638" y="1153"/>
                  </a:lnTo>
                  <a:lnTo>
                    <a:pt x="770" y="766"/>
                  </a:lnTo>
                  <a:lnTo>
                    <a:pt x="1164" y="655"/>
                  </a:lnTo>
                  <a:lnTo>
                    <a:pt x="836" y="410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47"/>
            <p:cNvSpPr/>
            <p:nvPr/>
          </p:nvSpPr>
          <p:spPr>
            <a:xfrm>
              <a:off x="2298675" y="4386325"/>
              <a:ext cx="28250" cy="29350"/>
            </a:xfrm>
            <a:custGeom>
              <a:avLst/>
              <a:gdLst/>
              <a:ahLst/>
              <a:cxnLst/>
              <a:rect l="l" t="t" r="r" b="b"/>
              <a:pathLst>
                <a:path w="1130" h="1174" extrusionOk="0">
                  <a:moveTo>
                    <a:pt x="679" y="1"/>
                  </a:moveTo>
                  <a:lnTo>
                    <a:pt x="405" y="305"/>
                  </a:lnTo>
                  <a:lnTo>
                    <a:pt x="0" y="254"/>
                  </a:lnTo>
                  <a:lnTo>
                    <a:pt x="205" y="607"/>
                  </a:lnTo>
                  <a:lnTo>
                    <a:pt x="29" y="978"/>
                  </a:lnTo>
                  <a:lnTo>
                    <a:pt x="431" y="893"/>
                  </a:lnTo>
                  <a:lnTo>
                    <a:pt x="728" y="1173"/>
                  </a:lnTo>
                  <a:lnTo>
                    <a:pt x="770" y="765"/>
                  </a:lnTo>
                  <a:lnTo>
                    <a:pt x="1129" y="570"/>
                  </a:lnTo>
                  <a:lnTo>
                    <a:pt x="755" y="404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47"/>
            <p:cNvSpPr/>
            <p:nvPr/>
          </p:nvSpPr>
          <p:spPr>
            <a:xfrm>
              <a:off x="2611050" y="4388225"/>
              <a:ext cx="28475" cy="29300"/>
            </a:xfrm>
            <a:custGeom>
              <a:avLst/>
              <a:gdLst/>
              <a:ahLst/>
              <a:cxnLst/>
              <a:rect l="l" t="t" r="r" b="b"/>
              <a:pathLst>
                <a:path w="1139" h="1172" extrusionOk="0">
                  <a:moveTo>
                    <a:pt x="470" y="0"/>
                  </a:moveTo>
                  <a:lnTo>
                    <a:pt x="379" y="400"/>
                  </a:lnTo>
                  <a:lnTo>
                    <a:pt x="0" y="554"/>
                  </a:lnTo>
                  <a:lnTo>
                    <a:pt x="352" y="762"/>
                  </a:lnTo>
                  <a:lnTo>
                    <a:pt x="379" y="1171"/>
                  </a:lnTo>
                  <a:lnTo>
                    <a:pt x="687" y="900"/>
                  </a:lnTo>
                  <a:lnTo>
                    <a:pt x="1084" y="1000"/>
                  </a:lnTo>
                  <a:lnTo>
                    <a:pt x="921" y="625"/>
                  </a:lnTo>
                  <a:lnTo>
                    <a:pt x="1139" y="278"/>
                  </a:lnTo>
                  <a:lnTo>
                    <a:pt x="1139" y="278"/>
                  </a:lnTo>
                  <a:lnTo>
                    <a:pt x="732" y="315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47"/>
            <p:cNvSpPr/>
            <p:nvPr/>
          </p:nvSpPr>
          <p:spPr>
            <a:xfrm>
              <a:off x="2633625" y="4429750"/>
              <a:ext cx="29325" cy="28000"/>
            </a:xfrm>
            <a:custGeom>
              <a:avLst/>
              <a:gdLst/>
              <a:ahLst/>
              <a:cxnLst/>
              <a:rect l="l" t="t" r="r" b="b"/>
              <a:pathLst>
                <a:path w="1173" h="1120" extrusionOk="0">
                  <a:moveTo>
                    <a:pt x="581" y="1"/>
                  </a:moveTo>
                  <a:lnTo>
                    <a:pt x="405" y="370"/>
                  </a:lnTo>
                  <a:lnTo>
                    <a:pt x="0" y="435"/>
                  </a:lnTo>
                  <a:lnTo>
                    <a:pt x="297" y="715"/>
                  </a:lnTo>
                  <a:lnTo>
                    <a:pt x="233" y="1120"/>
                  </a:lnTo>
                  <a:lnTo>
                    <a:pt x="594" y="925"/>
                  </a:lnTo>
                  <a:lnTo>
                    <a:pt x="958" y="1110"/>
                  </a:lnTo>
                  <a:lnTo>
                    <a:pt x="884" y="709"/>
                  </a:lnTo>
                  <a:lnTo>
                    <a:pt x="1173" y="418"/>
                  </a:lnTo>
                  <a:lnTo>
                    <a:pt x="767" y="365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47"/>
            <p:cNvSpPr/>
            <p:nvPr/>
          </p:nvSpPr>
          <p:spPr>
            <a:xfrm>
              <a:off x="2607375" y="4496925"/>
              <a:ext cx="82275" cy="74350"/>
            </a:xfrm>
            <a:custGeom>
              <a:avLst/>
              <a:gdLst/>
              <a:ahLst/>
              <a:cxnLst/>
              <a:rect l="l" t="t" r="r" b="b"/>
              <a:pathLst>
                <a:path w="3291" h="2974" extrusionOk="0">
                  <a:moveTo>
                    <a:pt x="1934" y="1"/>
                  </a:moveTo>
                  <a:cubicBezTo>
                    <a:pt x="1934" y="1"/>
                    <a:pt x="1767" y="93"/>
                    <a:pt x="1741" y="231"/>
                  </a:cubicBezTo>
                  <a:cubicBezTo>
                    <a:pt x="1715" y="370"/>
                    <a:pt x="1646" y="935"/>
                    <a:pt x="1646" y="935"/>
                  </a:cubicBezTo>
                  <a:lnTo>
                    <a:pt x="1342" y="1123"/>
                  </a:lnTo>
                  <a:cubicBezTo>
                    <a:pt x="1334" y="1091"/>
                    <a:pt x="1307" y="1065"/>
                    <a:pt x="1273" y="1060"/>
                  </a:cubicBezTo>
                  <a:lnTo>
                    <a:pt x="1162" y="1046"/>
                  </a:lnTo>
                  <a:cubicBezTo>
                    <a:pt x="1159" y="1046"/>
                    <a:pt x="1155" y="1045"/>
                    <a:pt x="1152" y="1045"/>
                  </a:cubicBezTo>
                  <a:cubicBezTo>
                    <a:pt x="1111" y="1045"/>
                    <a:pt x="1074" y="1075"/>
                    <a:pt x="1068" y="1117"/>
                  </a:cubicBezTo>
                  <a:lnTo>
                    <a:pt x="1046" y="1289"/>
                  </a:lnTo>
                  <a:cubicBezTo>
                    <a:pt x="1046" y="1294"/>
                    <a:pt x="1047" y="1301"/>
                    <a:pt x="1047" y="1306"/>
                  </a:cubicBezTo>
                  <a:lnTo>
                    <a:pt x="417" y="1697"/>
                  </a:lnTo>
                  <a:cubicBezTo>
                    <a:pt x="417" y="1697"/>
                    <a:pt x="0" y="1943"/>
                    <a:pt x="94" y="2117"/>
                  </a:cubicBezTo>
                  <a:lnTo>
                    <a:pt x="1560" y="1667"/>
                  </a:lnTo>
                  <a:lnTo>
                    <a:pt x="1457" y="2567"/>
                  </a:lnTo>
                  <a:lnTo>
                    <a:pt x="1191" y="2731"/>
                  </a:lnTo>
                  <a:cubicBezTo>
                    <a:pt x="1191" y="2731"/>
                    <a:pt x="1068" y="2804"/>
                    <a:pt x="1096" y="2855"/>
                  </a:cubicBezTo>
                  <a:lnTo>
                    <a:pt x="1450" y="2746"/>
                  </a:lnTo>
                  <a:cubicBezTo>
                    <a:pt x="1450" y="2821"/>
                    <a:pt x="1510" y="2863"/>
                    <a:pt x="1569" y="2863"/>
                  </a:cubicBezTo>
                  <a:cubicBezTo>
                    <a:pt x="1617" y="2863"/>
                    <a:pt x="1665" y="2836"/>
                    <a:pt x="1681" y="2776"/>
                  </a:cubicBezTo>
                  <a:lnTo>
                    <a:pt x="1996" y="2973"/>
                  </a:lnTo>
                  <a:cubicBezTo>
                    <a:pt x="2036" y="2931"/>
                    <a:pt x="1936" y="2830"/>
                    <a:pt x="1936" y="2830"/>
                  </a:cubicBezTo>
                  <a:lnTo>
                    <a:pt x="1713" y="2594"/>
                  </a:lnTo>
                  <a:lnTo>
                    <a:pt x="1850" y="1706"/>
                  </a:lnTo>
                  <a:lnTo>
                    <a:pt x="1857" y="1707"/>
                  </a:lnTo>
                  <a:lnTo>
                    <a:pt x="3154" y="2518"/>
                  </a:lnTo>
                  <a:cubicBezTo>
                    <a:pt x="3291" y="2373"/>
                    <a:pt x="2952" y="2030"/>
                    <a:pt x="2952" y="2030"/>
                  </a:cubicBezTo>
                  <a:lnTo>
                    <a:pt x="2463" y="1512"/>
                  </a:lnTo>
                  <a:cubicBezTo>
                    <a:pt x="2471" y="1501"/>
                    <a:pt x="2476" y="1489"/>
                    <a:pt x="2478" y="1476"/>
                  </a:cubicBezTo>
                  <a:lnTo>
                    <a:pt x="2500" y="1306"/>
                  </a:lnTo>
                  <a:cubicBezTo>
                    <a:pt x="2505" y="1260"/>
                    <a:pt x="2475" y="1218"/>
                    <a:pt x="2429" y="1212"/>
                  </a:cubicBezTo>
                  <a:lnTo>
                    <a:pt x="2318" y="1197"/>
                  </a:lnTo>
                  <a:cubicBezTo>
                    <a:pt x="2316" y="1197"/>
                    <a:pt x="2313" y="1197"/>
                    <a:pt x="2310" y="1197"/>
                  </a:cubicBezTo>
                  <a:cubicBezTo>
                    <a:pt x="2292" y="1197"/>
                    <a:pt x="2274" y="1202"/>
                    <a:pt x="2258" y="1214"/>
                  </a:cubicBezTo>
                  <a:lnTo>
                    <a:pt x="2257" y="1214"/>
                  </a:lnTo>
                  <a:lnTo>
                    <a:pt x="2257" y="1215"/>
                  </a:lnTo>
                  <a:cubicBezTo>
                    <a:pt x="2242" y="1226"/>
                    <a:pt x="2233" y="1243"/>
                    <a:pt x="2228" y="1260"/>
                  </a:cubicBezTo>
                  <a:lnTo>
                    <a:pt x="1981" y="997"/>
                  </a:lnTo>
                  <a:lnTo>
                    <a:pt x="1965" y="978"/>
                  </a:lnTo>
                  <a:cubicBezTo>
                    <a:pt x="1965" y="978"/>
                    <a:pt x="2047" y="415"/>
                    <a:pt x="2060" y="275"/>
                  </a:cubicBezTo>
                  <a:cubicBezTo>
                    <a:pt x="2071" y="135"/>
                    <a:pt x="1934" y="1"/>
                    <a:pt x="1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47"/>
            <p:cNvSpPr/>
            <p:nvPr/>
          </p:nvSpPr>
          <p:spPr>
            <a:xfrm>
              <a:off x="2246200" y="4449800"/>
              <a:ext cx="82250" cy="74325"/>
            </a:xfrm>
            <a:custGeom>
              <a:avLst/>
              <a:gdLst/>
              <a:ahLst/>
              <a:cxnLst/>
              <a:rect l="l" t="t" r="r" b="b"/>
              <a:pathLst>
                <a:path w="3290" h="2973" extrusionOk="0">
                  <a:moveTo>
                    <a:pt x="1933" y="0"/>
                  </a:moveTo>
                  <a:cubicBezTo>
                    <a:pt x="1933" y="0"/>
                    <a:pt x="1765" y="92"/>
                    <a:pt x="1741" y="231"/>
                  </a:cubicBezTo>
                  <a:cubicBezTo>
                    <a:pt x="1715" y="370"/>
                    <a:pt x="1646" y="934"/>
                    <a:pt x="1646" y="934"/>
                  </a:cubicBezTo>
                  <a:lnTo>
                    <a:pt x="1341" y="1123"/>
                  </a:lnTo>
                  <a:cubicBezTo>
                    <a:pt x="1333" y="1091"/>
                    <a:pt x="1306" y="1065"/>
                    <a:pt x="1272" y="1062"/>
                  </a:cubicBezTo>
                  <a:lnTo>
                    <a:pt x="1161" y="1047"/>
                  </a:lnTo>
                  <a:cubicBezTo>
                    <a:pt x="1157" y="1046"/>
                    <a:pt x="1153" y="1046"/>
                    <a:pt x="1149" y="1046"/>
                  </a:cubicBezTo>
                  <a:cubicBezTo>
                    <a:pt x="1109" y="1046"/>
                    <a:pt x="1075" y="1077"/>
                    <a:pt x="1069" y="1118"/>
                  </a:cubicBezTo>
                  <a:lnTo>
                    <a:pt x="1046" y="1289"/>
                  </a:lnTo>
                  <a:cubicBezTo>
                    <a:pt x="1046" y="1295"/>
                    <a:pt x="1046" y="1300"/>
                    <a:pt x="1048" y="1307"/>
                  </a:cubicBezTo>
                  <a:lnTo>
                    <a:pt x="416" y="1697"/>
                  </a:lnTo>
                  <a:cubicBezTo>
                    <a:pt x="416" y="1697"/>
                    <a:pt x="1" y="1942"/>
                    <a:pt x="93" y="2116"/>
                  </a:cubicBezTo>
                  <a:lnTo>
                    <a:pt x="1559" y="1666"/>
                  </a:lnTo>
                  <a:lnTo>
                    <a:pt x="1456" y="2566"/>
                  </a:lnTo>
                  <a:lnTo>
                    <a:pt x="1190" y="2732"/>
                  </a:lnTo>
                  <a:cubicBezTo>
                    <a:pt x="1190" y="2732"/>
                    <a:pt x="1067" y="2803"/>
                    <a:pt x="1095" y="2855"/>
                  </a:cubicBezTo>
                  <a:lnTo>
                    <a:pt x="1449" y="2747"/>
                  </a:lnTo>
                  <a:cubicBezTo>
                    <a:pt x="1449" y="2822"/>
                    <a:pt x="1508" y="2863"/>
                    <a:pt x="1567" y="2863"/>
                  </a:cubicBezTo>
                  <a:cubicBezTo>
                    <a:pt x="1616" y="2863"/>
                    <a:pt x="1664" y="2836"/>
                    <a:pt x="1680" y="2776"/>
                  </a:cubicBezTo>
                  <a:lnTo>
                    <a:pt x="1996" y="2973"/>
                  </a:lnTo>
                  <a:cubicBezTo>
                    <a:pt x="2036" y="2931"/>
                    <a:pt x="1935" y="2829"/>
                    <a:pt x="1935" y="2829"/>
                  </a:cubicBezTo>
                  <a:lnTo>
                    <a:pt x="1714" y="2594"/>
                  </a:lnTo>
                  <a:lnTo>
                    <a:pt x="1851" y="1705"/>
                  </a:lnTo>
                  <a:lnTo>
                    <a:pt x="1856" y="1705"/>
                  </a:lnTo>
                  <a:lnTo>
                    <a:pt x="3154" y="2518"/>
                  </a:lnTo>
                  <a:cubicBezTo>
                    <a:pt x="3290" y="2373"/>
                    <a:pt x="2951" y="2029"/>
                    <a:pt x="2951" y="2029"/>
                  </a:cubicBezTo>
                  <a:lnTo>
                    <a:pt x="2464" y="1510"/>
                  </a:lnTo>
                  <a:cubicBezTo>
                    <a:pt x="2470" y="1500"/>
                    <a:pt x="2475" y="1489"/>
                    <a:pt x="2477" y="1476"/>
                  </a:cubicBezTo>
                  <a:lnTo>
                    <a:pt x="2499" y="1303"/>
                  </a:lnTo>
                  <a:cubicBezTo>
                    <a:pt x="2506" y="1260"/>
                    <a:pt x="2474" y="1218"/>
                    <a:pt x="2428" y="1212"/>
                  </a:cubicBezTo>
                  <a:lnTo>
                    <a:pt x="2317" y="1197"/>
                  </a:lnTo>
                  <a:cubicBezTo>
                    <a:pt x="2314" y="1197"/>
                    <a:pt x="2312" y="1197"/>
                    <a:pt x="2309" y="1197"/>
                  </a:cubicBezTo>
                  <a:cubicBezTo>
                    <a:pt x="2291" y="1197"/>
                    <a:pt x="2273" y="1202"/>
                    <a:pt x="2259" y="1213"/>
                  </a:cubicBezTo>
                  <a:lnTo>
                    <a:pt x="2257" y="1213"/>
                  </a:lnTo>
                  <a:cubicBezTo>
                    <a:pt x="2243" y="1226"/>
                    <a:pt x="2232" y="1242"/>
                    <a:pt x="2228" y="1260"/>
                  </a:cubicBezTo>
                  <a:lnTo>
                    <a:pt x="1980" y="997"/>
                  </a:lnTo>
                  <a:lnTo>
                    <a:pt x="1964" y="978"/>
                  </a:lnTo>
                  <a:cubicBezTo>
                    <a:pt x="1964" y="978"/>
                    <a:pt x="2048" y="415"/>
                    <a:pt x="2059" y="274"/>
                  </a:cubicBezTo>
                  <a:cubicBezTo>
                    <a:pt x="2072" y="134"/>
                    <a:pt x="1933" y="0"/>
                    <a:pt x="1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47"/>
            <p:cNvSpPr/>
            <p:nvPr/>
          </p:nvSpPr>
          <p:spPr>
            <a:xfrm>
              <a:off x="2375050" y="4423275"/>
              <a:ext cx="181050" cy="163650"/>
            </a:xfrm>
            <a:custGeom>
              <a:avLst/>
              <a:gdLst/>
              <a:ahLst/>
              <a:cxnLst/>
              <a:rect l="l" t="t" r="r" b="b"/>
              <a:pathLst>
                <a:path w="7242" h="6546" extrusionOk="0">
                  <a:moveTo>
                    <a:pt x="4256" y="0"/>
                  </a:moveTo>
                  <a:cubicBezTo>
                    <a:pt x="4256" y="0"/>
                    <a:pt x="3887" y="203"/>
                    <a:pt x="3832" y="508"/>
                  </a:cubicBezTo>
                  <a:cubicBezTo>
                    <a:pt x="3776" y="813"/>
                    <a:pt x="3623" y="2056"/>
                    <a:pt x="3623" y="2056"/>
                  </a:cubicBezTo>
                  <a:lnTo>
                    <a:pt x="2953" y="2473"/>
                  </a:lnTo>
                  <a:cubicBezTo>
                    <a:pt x="2936" y="2400"/>
                    <a:pt x="2876" y="2345"/>
                    <a:pt x="2802" y="2335"/>
                  </a:cubicBezTo>
                  <a:lnTo>
                    <a:pt x="2555" y="2303"/>
                  </a:lnTo>
                  <a:cubicBezTo>
                    <a:pt x="2547" y="2302"/>
                    <a:pt x="2539" y="2302"/>
                    <a:pt x="2531" y="2302"/>
                  </a:cubicBezTo>
                  <a:cubicBezTo>
                    <a:pt x="2442" y="2302"/>
                    <a:pt x="2364" y="2368"/>
                    <a:pt x="2352" y="2460"/>
                  </a:cubicBezTo>
                  <a:lnTo>
                    <a:pt x="2302" y="2837"/>
                  </a:lnTo>
                  <a:cubicBezTo>
                    <a:pt x="2302" y="2850"/>
                    <a:pt x="2303" y="2863"/>
                    <a:pt x="2305" y="2874"/>
                  </a:cubicBezTo>
                  <a:lnTo>
                    <a:pt x="916" y="3735"/>
                  </a:lnTo>
                  <a:cubicBezTo>
                    <a:pt x="916" y="3735"/>
                    <a:pt x="0" y="4274"/>
                    <a:pt x="208" y="4660"/>
                  </a:cubicBezTo>
                  <a:lnTo>
                    <a:pt x="3436" y="3668"/>
                  </a:lnTo>
                  <a:lnTo>
                    <a:pt x="3436" y="3668"/>
                  </a:lnTo>
                  <a:lnTo>
                    <a:pt x="3206" y="5650"/>
                  </a:lnTo>
                  <a:lnTo>
                    <a:pt x="2619" y="6013"/>
                  </a:lnTo>
                  <a:cubicBezTo>
                    <a:pt x="2619" y="6013"/>
                    <a:pt x="2350" y="6171"/>
                    <a:pt x="2411" y="6285"/>
                  </a:cubicBezTo>
                  <a:lnTo>
                    <a:pt x="3192" y="6045"/>
                  </a:lnTo>
                  <a:cubicBezTo>
                    <a:pt x="3194" y="6174"/>
                    <a:pt x="3289" y="6284"/>
                    <a:pt x="3418" y="6300"/>
                  </a:cubicBezTo>
                  <a:cubicBezTo>
                    <a:pt x="3430" y="6301"/>
                    <a:pt x="3441" y="6302"/>
                    <a:pt x="3453" y="6302"/>
                  </a:cubicBezTo>
                  <a:cubicBezTo>
                    <a:pt x="3568" y="6302"/>
                    <a:pt x="3671" y="6224"/>
                    <a:pt x="3702" y="6111"/>
                  </a:cubicBezTo>
                  <a:lnTo>
                    <a:pt x="4395" y="6545"/>
                  </a:lnTo>
                  <a:cubicBezTo>
                    <a:pt x="4484" y="6451"/>
                    <a:pt x="4263" y="6229"/>
                    <a:pt x="4263" y="6229"/>
                  </a:cubicBezTo>
                  <a:lnTo>
                    <a:pt x="3776" y="5711"/>
                  </a:lnTo>
                  <a:lnTo>
                    <a:pt x="4077" y="3756"/>
                  </a:lnTo>
                  <a:cubicBezTo>
                    <a:pt x="4079" y="3756"/>
                    <a:pt x="4080" y="3756"/>
                    <a:pt x="4081" y="3756"/>
                  </a:cubicBezTo>
                  <a:cubicBezTo>
                    <a:pt x="4083" y="3756"/>
                    <a:pt x="4084" y="3756"/>
                    <a:pt x="4085" y="3756"/>
                  </a:cubicBezTo>
                  <a:lnTo>
                    <a:pt x="6943" y="5543"/>
                  </a:lnTo>
                  <a:cubicBezTo>
                    <a:pt x="7242" y="5224"/>
                    <a:pt x="6497" y="4468"/>
                    <a:pt x="6497" y="4468"/>
                  </a:cubicBezTo>
                  <a:lnTo>
                    <a:pt x="5423" y="3327"/>
                  </a:lnTo>
                  <a:cubicBezTo>
                    <a:pt x="5439" y="3305"/>
                    <a:pt x="5448" y="3279"/>
                    <a:pt x="5453" y="3252"/>
                  </a:cubicBezTo>
                  <a:lnTo>
                    <a:pt x="5503" y="2873"/>
                  </a:lnTo>
                  <a:cubicBezTo>
                    <a:pt x="5516" y="2773"/>
                    <a:pt x="5445" y="2682"/>
                    <a:pt x="5347" y="2669"/>
                  </a:cubicBezTo>
                  <a:lnTo>
                    <a:pt x="5102" y="2637"/>
                  </a:lnTo>
                  <a:cubicBezTo>
                    <a:pt x="5094" y="2636"/>
                    <a:pt x="5086" y="2635"/>
                    <a:pt x="5078" y="2635"/>
                  </a:cubicBezTo>
                  <a:cubicBezTo>
                    <a:pt x="5039" y="2635"/>
                    <a:pt x="5002" y="2648"/>
                    <a:pt x="4971" y="2671"/>
                  </a:cubicBezTo>
                  <a:lnTo>
                    <a:pt x="4968" y="2671"/>
                  </a:lnTo>
                  <a:lnTo>
                    <a:pt x="4968" y="2674"/>
                  </a:lnTo>
                  <a:cubicBezTo>
                    <a:pt x="4935" y="2698"/>
                    <a:pt x="4913" y="2734"/>
                    <a:pt x="4903" y="2774"/>
                  </a:cubicBezTo>
                  <a:lnTo>
                    <a:pt x="4360" y="2195"/>
                  </a:lnTo>
                  <a:lnTo>
                    <a:pt x="4324" y="2152"/>
                  </a:lnTo>
                  <a:cubicBezTo>
                    <a:pt x="4324" y="2152"/>
                    <a:pt x="4505" y="911"/>
                    <a:pt x="4534" y="603"/>
                  </a:cubicBezTo>
                  <a:cubicBezTo>
                    <a:pt x="4561" y="294"/>
                    <a:pt x="4256" y="0"/>
                    <a:pt x="4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47"/>
            <p:cNvSpPr/>
            <p:nvPr/>
          </p:nvSpPr>
          <p:spPr>
            <a:xfrm>
              <a:off x="2340075" y="4391950"/>
              <a:ext cx="258400" cy="243100"/>
            </a:xfrm>
            <a:custGeom>
              <a:avLst/>
              <a:gdLst/>
              <a:ahLst/>
              <a:cxnLst/>
              <a:rect l="l" t="t" r="r" b="b"/>
              <a:pathLst>
                <a:path w="10336" h="9724" extrusionOk="0">
                  <a:moveTo>
                    <a:pt x="5159" y="219"/>
                  </a:moveTo>
                  <a:cubicBezTo>
                    <a:pt x="5364" y="219"/>
                    <a:pt x="5567" y="234"/>
                    <a:pt x="5770" y="259"/>
                  </a:cubicBezTo>
                  <a:cubicBezTo>
                    <a:pt x="8307" y="592"/>
                    <a:pt x="10104" y="2926"/>
                    <a:pt x="9771" y="5464"/>
                  </a:cubicBezTo>
                  <a:cubicBezTo>
                    <a:pt x="9467" y="7801"/>
                    <a:pt x="7459" y="9506"/>
                    <a:pt x="5167" y="9506"/>
                  </a:cubicBezTo>
                  <a:cubicBezTo>
                    <a:pt x="4969" y="9506"/>
                    <a:pt x="4768" y="9494"/>
                    <a:pt x="4567" y="9467"/>
                  </a:cubicBezTo>
                  <a:cubicBezTo>
                    <a:pt x="2139" y="9154"/>
                    <a:pt x="370" y="7009"/>
                    <a:pt x="527" y="4566"/>
                  </a:cubicBezTo>
                  <a:cubicBezTo>
                    <a:pt x="683" y="2122"/>
                    <a:pt x="2710" y="219"/>
                    <a:pt x="5159" y="219"/>
                  </a:cubicBezTo>
                  <a:close/>
                  <a:moveTo>
                    <a:pt x="5163" y="0"/>
                  </a:moveTo>
                  <a:cubicBezTo>
                    <a:pt x="2759" y="0"/>
                    <a:pt x="668" y="1784"/>
                    <a:pt x="348" y="4234"/>
                  </a:cubicBezTo>
                  <a:cubicBezTo>
                    <a:pt x="1" y="6895"/>
                    <a:pt x="1877" y="9335"/>
                    <a:pt x="4539" y="9682"/>
                  </a:cubicBezTo>
                  <a:cubicBezTo>
                    <a:pt x="4749" y="9709"/>
                    <a:pt x="4960" y="9724"/>
                    <a:pt x="5172" y="9724"/>
                  </a:cubicBezTo>
                  <a:cubicBezTo>
                    <a:pt x="7575" y="9724"/>
                    <a:pt x="9670" y="7937"/>
                    <a:pt x="9989" y="5492"/>
                  </a:cubicBezTo>
                  <a:cubicBezTo>
                    <a:pt x="10336" y="2834"/>
                    <a:pt x="8455" y="389"/>
                    <a:pt x="5797" y="42"/>
                  </a:cubicBezTo>
                  <a:cubicBezTo>
                    <a:pt x="5584" y="14"/>
                    <a:pt x="5373" y="0"/>
                    <a:pt x="5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1" name="Google Shape;7061;p47"/>
          <p:cNvGrpSpPr/>
          <p:nvPr/>
        </p:nvGrpSpPr>
        <p:grpSpPr>
          <a:xfrm>
            <a:off x="1371013" y="908423"/>
            <a:ext cx="554629" cy="53698"/>
            <a:chOff x="4572938" y="4228712"/>
            <a:chExt cx="280031" cy="27113"/>
          </a:xfrm>
        </p:grpSpPr>
        <p:sp>
          <p:nvSpPr>
            <p:cNvPr id="7062" name="Google Shape;7062;p47"/>
            <p:cNvSpPr/>
            <p:nvPr/>
          </p:nvSpPr>
          <p:spPr>
            <a:xfrm>
              <a:off x="4669112" y="4252776"/>
              <a:ext cx="183857" cy="3049"/>
            </a:xfrm>
            <a:custGeom>
              <a:avLst/>
              <a:gdLst/>
              <a:ahLst/>
              <a:cxnLst/>
              <a:rect l="l" t="t" r="r" b="b"/>
              <a:pathLst>
                <a:path w="4462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2" y="73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47"/>
            <p:cNvSpPr/>
            <p:nvPr/>
          </p:nvSpPr>
          <p:spPr>
            <a:xfrm>
              <a:off x="4572938" y="4228712"/>
              <a:ext cx="183939" cy="3049"/>
            </a:xfrm>
            <a:custGeom>
              <a:avLst/>
              <a:gdLst/>
              <a:ahLst/>
              <a:cxnLst/>
              <a:rect l="l" t="t" r="r" b="b"/>
              <a:pathLst>
                <a:path w="4464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4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4" name="Google Shape;7064;p47"/>
          <p:cNvGrpSpPr/>
          <p:nvPr/>
        </p:nvGrpSpPr>
        <p:grpSpPr>
          <a:xfrm rot="10800000">
            <a:off x="6949813" y="3893248"/>
            <a:ext cx="554629" cy="53698"/>
            <a:chOff x="4572938" y="4228712"/>
            <a:chExt cx="280031" cy="27113"/>
          </a:xfrm>
        </p:grpSpPr>
        <p:sp>
          <p:nvSpPr>
            <p:cNvPr id="7065" name="Google Shape;7065;p47"/>
            <p:cNvSpPr/>
            <p:nvPr/>
          </p:nvSpPr>
          <p:spPr>
            <a:xfrm>
              <a:off x="4669112" y="4252776"/>
              <a:ext cx="183857" cy="3049"/>
            </a:xfrm>
            <a:custGeom>
              <a:avLst/>
              <a:gdLst/>
              <a:ahLst/>
              <a:cxnLst/>
              <a:rect l="l" t="t" r="r" b="b"/>
              <a:pathLst>
                <a:path w="4462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2" y="73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47"/>
            <p:cNvSpPr/>
            <p:nvPr/>
          </p:nvSpPr>
          <p:spPr>
            <a:xfrm>
              <a:off x="4572938" y="4228712"/>
              <a:ext cx="183939" cy="3049"/>
            </a:xfrm>
            <a:custGeom>
              <a:avLst/>
              <a:gdLst/>
              <a:ahLst/>
              <a:cxnLst/>
              <a:rect l="l" t="t" r="r" b="b"/>
              <a:pathLst>
                <a:path w="4464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4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inzel"/>
              <a:buNone/>
              <a:defRPr sz="3200" b="1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●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○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■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●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○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■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●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○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ssistant Medium"/>
              <a:buChar char="■"/>
              <a:defRPr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  <p:sldLayoutId id="2147483662" r:id="rId4"/>
    <p:sldLayoutId id="2147483673" r:id="rId5"/>
    <p:sldLayoutId id="2147483690" r:id="rId6"/>
    <p:sldLayoutId id="2147483692" r:id="rId7"/>
    <p:sldLayoutId id="214748369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8" name="Google Shape;79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3860" y="-989006"/>
            <a:ext cx="4488019" cy="448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F7EC8F-F652-485D-8D54-E0C93D8B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0" y="1339604"/>
            <a:ext cx="5398372" cy="3627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06" name="Google Shape;7906;p57"/>
          <p:cNvSpPr txBox="1">
            <a:spLocks noGrp="1"/>
          </p:cNvSpPr>
          <p:nvPr>
            <p:ph type="title"/>
          </p:nvPr>
        </p:nvSpPr>
        <p:spPr>
          <a:xfrm>
            <a:off x="2717800" y="309384"/>
            <a:ext cx="6166050" cy="1891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/>
              <a:t>Джон Морис Кларк</a:t>
            </a:r>
            <a:endParaRPr sz="7200" dirty="0"/>
          </a:p>
        </p:txBody>
      </p:sp>
      <p:sp>
        <p:nvSpPr>
          <p:cNvPr id="7907" name="Google Shape;7907;p57"/>
          <p:cNvSpPr txBox="1">
            <a:spLocks noGrp="1"/>
          </p:cNvSpPr>
          <p:nvPr>
            <p:ph type="subTitle" idx="1"/>
          </p:nvPr>
        </p:nvSpPr>
        <p:spPr>
          <a:xfrm>
            <a:off x="5311900" y="2462674"/>
            <a:ext cx="357195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1884-1963</a:t>
            </a:r>
          </a:p>
        </p:txBody>
      </p:sp>
      <p:grpSp>
        <p:nvGrpSpPr>
          <p:cNvPr id="8092" name="Google Shape;8092;p57"/>
          <p:cNvGrpSpPr/>
          <p:nvPr/>
        </p:nvGrpSpPr>
        <p:grpSpPr>
          <a:xfrm>
            <a:off x="8455047" y="4117724"/>
            <a:ext cx="554629" cy="53698"/>
            <a:chOff x="4572938" y="4228712"/>
            <a:chExt cx="280031" cy="27113"/>
          </a:xfrm>
        </p:grpSpPr>
        <p:sp>
          <p:nvSpPr>
            <p:cNvPr id="8093" name="Google Shape;8093;p57"/>
            <p:cNvSpPr/>
            <p:nvPr/>
          </p:nvSpPr>
          <p:spPr>
            <a:xfrm>
              <a:off x="4669112" y="4252776"/>
              <a:ext cx="183857" cy="3049"/>
            </a:xfrm>
            <a:custGeom>
              <a:avLst/>
              <a:gdLst/>
              <a:ahLst/>
              <a:cxnLst/>
              <a:rect l="l" t="t" r="r" b="b"/>
              <a:pathLst>
                <a:path w="4462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2" y="73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57"/>
            <p:cNvSpPr/>
            <p:nvPr/>
          </p:nvSpPr>
          <p:spPr>
            <a:xfrm>
              <a:off x="4572938" y="4228712"/>
              <a:ext cx="183939" cy="3049"/>
            </a:xfrm>
            <a:custGeom>
              <a:avLst/>
              <a:gdLst/>
              <a:ahLst/>
              <a:cxnLst/>
              <a:rect l="l" t="t" r="r" b="b"/>
              <a:pathLst>
                <a:path w="4464" h="74" extrusionOk="0">
                  <a:moveTo>
                    <a:pt x="1" y="1"/>
                  </a:moveTo>
                  <a:lnTo>
                    <a:pt x="1" y="73"/>
                  </a:lnTo>
                  <a:lnTo>
                    <a:pt x="4464" y="73"/>
                  </a:lnTo>
                  <a:lnTo>
                    <a:pt x="44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5" name="Google Shape;8095;p57"/>
          <p:cNvGrpSpPr/>
          <p:nvPr/>
        </p:nvGrpSpPr>
        <p:grpSpPr>
          <a:xfrm>
            <a:off x="6495539" y="2251107"/>
            <a:ext cx="1125737" cy="53616"/>
            <a:chOff x="4428800" y="3858025"/>
            <a:chExt cx="568382" cy="27072"/>
          </a:xfrm>
        </p:grpSpPr>
        <p:sp>
          <p:nvSpPr>
            <p:cNvPr id="8096" name="Google Shape;8096;p57"/>
            <p:cNvSpPr/>
            <p:nvPr/>
          </p:nvSpPr>
          <p:spPr>
            <a:xfrm>
              <a:off x="4428800" y="3858025"/>
              <a:ext cx="568382" cy="3090"/>
            </a:xfrm>
            <a:custGeom>
              <a:avLst/>
              <a:gdLst/>
              <a:ahLst/>
              <a:cxnLst/>
              <a:rect l="l" t="t" r="r" b="b"/>
              <a:pathLst>
                <a:path w="13794" h="75" extrusionOk="0">
                  <a:moveTo>
                    <a:pt x="0" y="0"/>
                  </a:moveTo>
                  <a:lnTo>
                    <a:pt x="0" y="74"/>
                  </a:lnTo>
                  <a:lnTo>
                    <a:pt x="13794" y="74"/>
                  </a:lnTo>
                  <a:lnTo>
                    <a:pt x="1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57"/>
            <p:cNvSpPr/>
            <p:nvPr/>
          </p:nvSpPr>
          <p:spPr>
            <a:xfrm>
              <a:off x="4548956" y="3882048"/>
              <a:ext cx="207920" cy="3049"/>
            </a:xfrm>
            <a:custGeom>
              <a:avLst/>
              <a:gdLst/>
              <a:ahLst/>
              <a:cxnLst/>
              <a:rect l="l" t="t" r="r" b="b"/>
              <a:pathLst>
                <a:path w="5046" h="74" extrusionOk="0">
                  <a:moveTo>
                    <a:pt x="0" y="1"/>
                  </a:moveTo>
                  <a:lnTo>
                    <a:pt x="0" y="74"/>
                  </a:lnTo>
                  <a:lnTo>
                    <a:pt x="5046" y="74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7907;p57">
            <a:extLst>
              <a:ext uri="{FF2B5EF4-FFF2-40B4-BE49-F238E27FC236}">
                <a16:creationId xmlns:a16="http://schemas.microsoft.com/office/drawing/2014/main" id="{4A942315-3894-4E37-BC32-10DA5FD259D0}"/>
              </a:ext>
            </a:extLst>
          </p:cNvPr>
          <p:cNvSpPr txBox="1">
            <a:spLocks/>
          </p:cNvSpPr>
          <p:nvPr/>
        </p:nvSpPr>
        <p:spPr>
          <a:xfrm>
            <a:off x="7145326" y="3270524"/>
            <a:ext cx="186435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ssistant Medium"/>
              <a:buNone/>
              <a:defRPr sz="16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ssistant Medium"/>
              <a:buNone/>
              <a:defRPr sz="21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 algn="r"/>
            <a:r>
              <a:rPr lang="ru-RU" sz="5400" dirty="0"/>
              <a:t>США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27A493-3A81-45BC-BB9C-08EE81C2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02" y="3515321"/>
            <a:ext cx="818184" cy="54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8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8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6" grpId="0"/>
      <p:bldP spid="7907" grpId="0" build="p"/>
      <p:bldP spid="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239;p62">
            <a:extLst>
              <a:ext uri="{FF2B5EF4-FFF2-40B4-BE49-F238E27FC236}">
                <a16:creationId xmlns:a16="http://schemas.microsoft.com/office/drawing/2014/main" id="{0765130B-5B03-4265-BFED-AD225CE3747F}"/>
              </a:ext>
            </a:extLst>
          </p:cNvPr>
          <p:cNvSpPr txBox="1">
            <a:spLocks/>
          </p:cNvSpPr>
          <p:nvPr/>
        </p:nvSpPr>
        <p:spPr>
          <a:xfrm>
            <a:off x="3557240" y="703197"/>
            <a:ext cx="4696657" cy="101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 algn="l"/>
            <a:r>
              <a:rPr lang="ru-RU" sz="2000" dirty="0"/>
              <a:t>Сын экономиста получил соответствующее воспитание и обучение.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74AA4D-D887-42F0-BBBC-B967AF31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240" y="297583"/>
            <a:ext cx="4027510" cy="484500"/>
          </a:xfrm>
        </p:spPr>
        <p:txBody>
          <a:bodyPr/>
          <a:lstStyle/>
          <a:p>
            <a:r>
              <a:rPr lang="ru-RU" sz="2000" dirty="0"/>
              <a:t>Краткая биография</a:t>
            </a:r>
            <a:endParaRPr lang="ru-RU" dirty="0"/>
          </a:p>
        </p:txBody>
      </p:sp>
      <p:sp>
        <p:nvSpPr>
          <p:cNvPr id="17" name="Google Shape;8239;p62">
            <a:extLst>
              <a:ext uri="{FF2B5EF4-FFF2-40B4-BE49-F238E27FC236}">
                <a16:creationId xmlns:a16="http://schemas.microsoft.com/office/drawing/2014/main" id="{32B8EB57-27B1-4F28-BDED-EC597DBC115F}"/>
              </a:ext>
            </a:extLst>
          </p:cNvPr>
          <p:cNvSpPr txBox="1">
            <a:spLocks/>
          </p:cNvSpPr>
          <p:nvPr/>
        </p:nvSpPr>
        <p:spPr>
          <a:xfrm>
            <a:off x="263850" y="4584393"/>
            <a:ext cx="3008664" cy="46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/>
            <a:r>
              <a:rPr lang="ru-RU" sz="1800" dirty="0">
                <a:highlight>
                  <a:srgbClr val="C0C0C0"/>
                </a:highlight>
              </a:rPr>
              <a:t>Джон Бейтс Кларк – отец Джона Мориса</a:t>
            </a:r>
            <a:endParaRPr lang="es-ES" sz="1800" dirty="0">
              <a:highlight>
                <a:srgbClr val="C0C0C0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D6422E-FBE1-4128-B58D-BA2C96F1B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296477"/>
            <a:ext cx="3008664" cy="4261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Google Shape;8239;p62">
            <a:extLst>
              <a:ext uri="{FF2B5EF4-FFF2-40B4-BE49-F238E27FC236}">
                <a16:creationId xmlns:a16="http://schemas.microsoft.com/office/drawing/2014/main" id="{3AB95572-7A72-4C66-BDBA-C49036EC7A12}"/>
              </a:ext>
            </a:extLst>
          </p:cNvPr>
          <p:cNvSpPr txBox="1">
            <a:spLocks/>
          </p:cNvSpPr>
          <p:nvPr/>
        </p:nvSpPr>
        <p:spPr>
          <a:xfrm>
            <a:off x="3655481" y="1918973"/>
            <a:ext cx="5035472" cy="1704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 algn="l"/>
            <a:r>
              <a:rPr lang="ru-RU" sz="1800" dirty="0"/>
              <a:t>Работал в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800" dirty="0"/>
              <a:t>Колорадском колледже (1908-1910 гг.)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800" dirty="0" err="1"/>
              <a:t>Амхерст</a:t>
            </a:r>
            <a:r>
              <a:rPr lang="ru-RU" sz="1800" dirty="0"/>
              <a:t>-колледже (1910-1915 гг.)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800" dirty="0"/>
              <a:t>Чикагском университете (1915-1926 гг.)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800" dirty="0"/>
              <a:t>Колумбийском университете (1926-1957 гг.)</a:t>
            </a:r>
          </a:p>
        </p:txBody>
      </p:sp>
      <p:sp>
        <p:nvSpPr>
          <p:cNvPr id="20" name="Google Shape;8239;p62">
            <a:extLst>
              <a:ext uri="{FF2B5EF4-FFF2-40B4-BE49-F238E27FC236}">
                <a16:creationId xmlns:a16="http://schemas.microsoft.com/office/drawing/2014/main" id="{AB1E385D-D7A6-40B7-AE8F-6D6E69B78B08}"/>
              </a:ext>
            </a:extLst>
          </p:cNvPr>
          <p:cNvSpPr txBox="1">
            <a:spLocks/>
          </p:cNvSpPr>
          <p:nvPr/>
        </p:nvSpPr>
        <p:spPr>
          <a:xfrm>
            <a:off x="3557018" y="3822381"/>
            <a:ext cx="4750344" cy="92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 algn="l"/>
            <a:r>
              <a:rPr lang="ru-RU" sz="2000" dirty="0"/>
              <a:t>Параллельно преподаванию выпускал экономические труды.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7" grpId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9" name="Google Shape;8669;p69"/>
          <p:cNvGrpSpPr/>
          <p:nvPr/>
        </p:nvGrpSpPr>
        <p:grpSpPr>
          <a:xfrm>
            <a:off x="6171455" y="770250"/>
            <a:ext cx="896100" cy="896100"/>
            <a:chOff x="2439550" y="1359013"/>
            <a:chExt cx="896100" cy="896100"/>
          </a:xfrm>
        </p:grpSpPr>
        <p:sp>
          <p:nvSpPr>
            <p:cNvPr id="8670" name="Google Shape;8670;p69"/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69"/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2" name="Google Shape;8672;p69"/>
          <p:cNvGrpSpPr/>
          <p:nvPr/>
        </p:nvGrpSpPr>
        <p:grpSpPr>
          <a:xfrm>
            <a:off x="1823195" y="764075"/>
            <a:ext cx="896100" cy="896100"/>
            <a:chOff x="2439550" y="1359013"/>
            <a:chExt cx="896100" cy="896100"/>
          </a:xfrm>
        </p:grpSpPr>
        <p:sp>
          <p:nvSpPr>
            <p:cNvPr id="8673" name="Google Shape;8673;p69"/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69"/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5" name="Google Shape;8675;p69"/>
          <p:cNvSpPr txBox="1">
            <a:spLocks noGrp="1"/>
          </p:cNvSpPr>
          <p:nvPr>
            <p:ph type="title"/>
          </p:nvPr>
        </p:nvSpPr>
        <p:spPr>
          <a:xfrm>
            <a:off x="207291" y="1933981"/>
            <a:ext cx="4122058" cy="174771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Американская школа маржинализма</a:t>
            </a:r>
            <a:endParaRPr dirty="0"/>
          </a:p>
        </p:txBody>
      </p:sp>
      <p:sp>
        <p:nvSpPr>
          <p:cNvPr id="8676" name="Google Shape;8676;p69"/>
          <p:cNvSpPr txBox="1">
            <a:spLocks noGrp="1"/>
          </p:cNvSpPr>
          <p:nvPr>
            <p:ph type="title" idx="2"/>
          </p:nvPr>
        </p:nvSpPr>
        <p:spPr>
          <a:xfrm>
            <a:off x="4329349" y="1933981"/>
            <a:ext cx="4463584" cy="174771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Институциональная школа экономики</a:t>
            </a:r>
            <a:endParaRPr dirty="0"/>
          </a:p>
        </p:txBody>
      </p:sp>
      <p:grpSp>
        <p:nvGrpSpPr>
          <p:cNvPr id="8692" name="Google Shape;8692;p69"/>
          <p:cNvGrpSpPr/>
          <p:nvPr/>
        </p:nvGrpSpPr>
        <p:grpSpPr>
          <a:xfrm>
            <a:off x="2076445" y="1036250"/>
            <a:ext cx="389600" cy="351750"/>
            <a:chOff x="4760175" y="1555525"/>
            <a:chExt cx="389600" cy="351750"/>
          </a:xfrm>
        </p:grpSpPr>
        <p:sp>
          <p:nvSpPr>
            <p:cNvPr id="8693" name="Google Shape;8693;p69"/>
            <p:cNvSpPr/>
            <p:nvPr/>
          </p:nvSpPr>
          <p:spPr>
            <a:xfrm>
              <a:off x="4952050" y="17023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1218" y="0"/>
                  </a:moveTo>
                  <a:lnTo>
                    <a:pt x="1" y="521"/>
                  </a:lnTo>
                  <a:lnTo>
                    <a:pt x="697" y="1217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94" name="Google Shape;8694;p69"/>
            <p:cNvSpPr/>
            <p:nvPr/>
          </p:nvSpPr>
          <p:spPr>
            <a:xfrm>
              <a:off x="4924500" y="1730000"/>
              <a:ext cx="30350" cy="30450"/>
            </a:xfrm>
            <a:custGeom>
              <a:avLst/>
              <a:gdLst/>
              <a:ahLst/>
              <a:cxnLst/>
              <a:rect l="l" t="t" r="r" b="b"/>
              <a:pathLst>
                <a:path w="1214" h="1218" extrusionOk="0">
                  <a:moveTo>
                    <a:pt x="521" y="0"/>
                  </a:moveTo>
                  <a:lnTo>
                    <a:pt x="0" y="1217"/>
                  </a:lnTo>
                  <a:lnTo>
                    <a:pt x="0" y="1217"/>
                  </a:lnTo>
                  <a:lnTo>
                    <a:pt x="1213" y="696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95" name="Google Shape;8695;p69"/>
            <p:cNvSpPr/>
            <p:nvPr/>
          </p:nvSpPr>
          <p:spPr>
            <a:xfrm>
              <a:off x="4760175" y="1555525"/>
              <a:ext cx="389600" cy="351750"/>
            </a:xfrm>
            <a:custGeom>
              <a:avLst/>
              <a:gdLst/>
              <a:ahLst/>
              <a:cxnLst/>
              <a:rect l="l" t="t" r="r" b="b"/>
              <a:pathLst>
                <a:path w="15584" h="14070" extrusionOk="0">
                  <a:moveTo>
                    <a:pt x="13021" y="1301"/>
                  </a:moveTo>
                  <a:cubicBezTo>
                    <a:pt x="13247" y="1301"/>
                    <a:pt x="13464" y="1478"/>
                    <a:pt x="13464" y="1741"/>
                  </a:cubicBezTo>
                  <a:cubicBezTo>
                    <a:pt x="13464" y="2007"/>
                    <a:pt x="13247" y="2183"/>
                    <a:pt x="13021" y="2183"/>
                  </a:cubicBezTo>
                  <a:cubicBezTo>
                    <a:pt x="12913" y="2183"/>
                    <a:pt x="12804" y="2143"/>
                    <a:pt x="12714" y="2055"/>
                  </a:cubicBezTo>
                  <a:cubicBezTo>
                    <a:pt x="12539" y="1884"/>
                    <a:pt x="12539" y="1602"/>
                    <a:pt x="12714" y="1431"/>
                  </a:cubicBezTo>
                  <a:cubicBezTo>
                    <a:pt x="12804" y="1341"/>
                    <a:pt x="12914" y="1301"/>
                    <a:pt x="13021" y="1301"/>
                  </a:cubicBezTo>
                  <a:close/>
                  <a:moveTo>
                    <a:pt x="7731" y="1671"/>
                  </a:moveTo>
                  <a:cubicBezTo>
                    <a:pt x="9104" y="1671"/>
                    <a:pt x="10477" y="2194"/>
                    <a:pt x="11526" y="3240"/>
                  </a:cubicBezTo>
                  <a:cubicBezTo>
                    <a:pt x="13617" y="5334"/>
                    <a:pt x="13617" y="8731"/>
                    <a:pt x="11526" y="10829"/>
                  </a:cubicBezTo>
                  <a:cubicBezTo>
                    <a:pt x="10477" y="11875"/>
                    <a:pt x="9104" y="12398"/>
                    <a:pt x="7731" y="12398"/>
                  </a:cubicBezTo>
                  <a:cubicBezTo>
                    <a:pt x="6358" y="12398"/>
                    <a:pt x="4985" y="11875"/>
                    <a:pt x="3936" y="10829"/>
                  </a:cubicBezTo>
                  <a:cubicBezTo>
                    <a:pt x="1845" y="8731"/>
                    <a:pt x="1845" y="5334"/>
                    <a:pt x="3936" y="3240"/>
                  </a:cubicBezTo>
                  <a:cubicBezTo>
                    <a:pt x="4985" y="2194"/>
                    <a:pt x="6358" y="1671"/>
                    <a:pt x="7731" y="1671"/>
                  </a:cubicBezTo>
                  <a:close/>
                  <a:moveTo>
                    <a:pt x="7750" y="0"/>
                  </a:moveTo>
                  <a:cubicBezTo>
                    <a:pt x="5743" y="0"/>
                    <a:pt x="3757" y="854"/>
                    <a:pt x="2370" y="2490"/>
                  </a:cubicBezTo>
                  <a:cubicBezTo>
                    <a:pt x="0" y="5281"/>
                    <a:pt x="165" y="9424"/>
                    <a:pt x="2748" y="12018"/>
                  </a:cubicBezTo>
                  <a:cubicBezTo>
                    <a:pt x="4118" y="13380"/>
                    <a:pt x="5917" y="14070"/>
                    <a:pt x="7720" y="14070"/>
                  </a:cubicBezTo>
                  <a:cubicBezTo>
                    <a:pt x="9336" y="14070"/>
                    <a:pt x="10957" y="13516"/>
                    <a:pt x="12275" y="12396"/>
                  </a:cubicBezTo>
                  <a:cubicBezTo>
                    <a:pt x="15069" y="10027"/>
                    <a:pt x="15583" y="5916"/>
                    <a:pt x="13460" y="2933"/>
                  </a:cubicBezTo>
                  <a:cubicBezTo>
                    <a:pt x="14327" y="2615"/>
                    <a:pt x="14577" y="1502"/>
                    <a:pt x="13920" y="845"/>
                  </a:cubicBezTo>
                  <a:cubicBezTo>
                    <a:pt x="13668" y="593"/>
                    <a:pt x="13347" y="475"/>
                    <a:pt x="13030" y="475"/>
                  </a:cubicBezTo>
                  <a:cubicBezTo>
                    <a:pt x="12525" y="475"/>
                    <a:pt x="12029" y="775"/>
                    <a:pt x="11837" y="1309"/>
                  </a:cubicBezTo>
                  <a:cubicBezTo>
                    <a:pt x="10600" y="428"/>
                    <a:pt x="9170" y="0"/>
                    <a:pt x="7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96" name="Google Shape;8696;p69"/>
            <p:cNvSpPr/>
            <p:nvPr/>
          </p:nvSpPr>
          <p:spPr>
            <a:xfrm>
              <a:off x="4831275" y="1617950"/>
              <a:ext cx="244450" cy="226975"/>
            </a:xfrm>
            <a:custGeom>
              <a:avLst/>
              <a:gdLst/>
              <a:ahLst/>
              <a:cxnLst/>
              <a:rect l="l" t="t" r="r" b="b"/>
              <a:pathLst>
                <a:path w="9778" h="9079" extrusionOk="0">
                  <a:moveTo>
                    <a:pt x="6836" y="2178"/>
                  </a:moveTo>
                  <a:cubicBezTo>
                    <a:pt x="7112" y="2178"/>
                    <a:pt x="7338" y="2468"/>
                    <a:pt x="7212" y="2755"/>
                  </a:cubicBezTo>
                  <a:lnTo>
                    <a:pt x="6045" y="5481"/>
                  </a:lnTo>
                  <a:cubicBezTo>
                    <a:pt x="6002" y="5578"/>
                    <a:pt x="5927" y="5656"/>
                    <a:pt x="5827" y="5696"/>
                  </a:cubicBezTo>
                  <a:lnTo>
                    <a:pt x="3105" y="6862"/>
                  </a:lnTo>
                  <a:cubicBezTo>
                    <a:pt x="3055" y="6887"/>
                    <a:pt x="2998" y="6898"/>
                    <a:pt x="2941" y="6898"/>
                  </a:cubicBezTo>
                  <a:cubicBezTo>
                    <a:pt x="2644" y="6898"/>
                    <a:pt x="2445" y="6595"/>
                    <a:pt x="2562" y="6324"/>
                  </a:cubicBezTo>
                  <a:lnTo>
                    <a:pt x="3729" y="3597"/>
                  </a:lnTo>
                  <a:cubicBezTo>
                    <a:pt x="3772" y="3501"/>
                    <a:pt x="3851" y="3423"/>
                    <a:pt x="3947" y="3380"/>
                  </a:cubicBezTo>
                  <a:lnTo>
                    <a:pt x="6673" y="2213"/>
                  </a:lnTo>
                  <a:cubicBezTo>
                    <a:pt x="6728" y="2189"/>
                    <a:pt x="6783" y="2178"/>
                    <a:pt x="6836" y="2178"/>
                  </a:cubicBezTo>
                  <a:close/>
                  <a:moveTo>
                    <a:pt x="4889" y="1"/>
                  </a:moveTo>
                  <a:cubicBezTo>
                    <a:pt x="3857" y="1"/>
                    <a:pt x="2825" y="350"/>
                    <a:pt x="1981" y="1050"/>
                  </a:cubicBezTo>
                  <a:lnTo>
                    <a:pt x="2259" y="1328"/>
                  </a:lnTo>
                  <a:cubicBezTo>
                    <a:pt x="2413" y="1492"/>
                    <a:pt x="2409" y="1745"/>
                    <a:pt x="2252" y="1902"/>
                  </a:cubicBezTo>
                  <a:cubicBezTo>
                    <a:pt x="2172" y="1985"/>
                    <a:pt x="2065" y="2026"/>
                    <a:pt x="1959" y="2026"/>
                  </a:cubicBezTo>
                  <a:cubicBezTo>
                    <a:pt x="1857" y="2026"/>
                    <a:pt x="1756" y="1988"/>
                    <a:pt x="1677" y="1913"/>
                  </a:cubicBezTo>
                  <a:lnTo>
                    <a:pt x="1399" y="1635"/>
                  </a:lnTo>
                  <a:cubicBezTo>
                    <a:pt x="0" y="3319"/>
                    <a:pt x="0" y="5760"/>
                    <a:pt x="1399" y="7444"/>
                  </a:cubicBezTo>
                  <a:lnTo>
                    <a:pt x="1677" y="7166"/>
                  </a:lnTo>
                  <a:cubicBezTo>
                    <a:pt x="1759" y="7080"/>
                    <a:pt x="1868" y="7038"/>
                    <a:pt x="1978" y="7038"/>
                  </a:cubicBezTo>
                  <a:cubicBezTo>
                    <a:pt x="2083" y="7038"/>
                    <a:pt x="2189" y="7078"/>
                    <a:pt x="2270" y="7159"/>
                  </a:cubicBezTo>
                  <a:cubicBezTo>
                    <a:pt x="2434" y="7323"/>
                    <a:pt x="2430" y="7590"/>
                    <a:pt x="2259" y="7751"/>
                  </a:cubicBezTo>
                  <a:lnTo>
                    <a:pt x="1981" y="8029"/>
                  </a:lnTo>
                  <a:cubicBezTo>
                    <a:pt x="2825" y="8729"/>
                    <a:pt x="3857" y="9078"/>
                    <a:pt x="4889" y="9078"/>
                  </a:cubicBezTo>
                  <a:cubicBezTo>
                    <a:pt x="5920" y="9078"/>
                    <a:pt x="6951" y="8729"/>
                    <a:pt x="7794" y="8029"/>
                  </a:cubicBezTo>
                  <a:lnTo>
                    <a:pt x="7515" y="7751"/>
                  </a:lnTo>
                  <a:cubicBezTo>
                    <a:pt x="7355" y="7590"/>
                    <a:pt x="7355" y="7326"/>
                    <a:pt x="7515" y="7166"/>
                  </a:cubicBezTo>
                  <a:cubicBezTo>
                    <a:pt x="7596" y="7085"/>
                    <a:pt x="7701" y="7045"/>
                    <a:pt x="7806" y="7045"/>
                  </a:cubicBezTo>
                  <a:cubicBezTo>
                    <a:pt x="7912" y="7045"/>
                    <a:pt x="8018" y="7085"/>
                    <a:pt x="8100" y="7166"/>
                  </a:cubicBezTo>
                  <a:lnTo>
                    <a:pt x="8379" y="7444"/>
                  </a:lnTo>
                  <a:cubicBezTo>
                    <a:pt x="9778" y="5760"/>
                    <a:pt x="9778" y="3315"/>
                    <a:pt x="8379" y="1631"/>
                  </a:cubicBezTo>
                  <a:lnTo>
                    <a:pt x="8100" y="1910"/>
                  </a:lnTo>
                  <a:cubicBezTo>
                    <a:pt x="8021" y="1981"/>
                    <a:pt x="7921" y="2016"/>
                    <a:pt x="7821" y="2016"/>
                  </a:cubicBezTo>
                  <a:cubicBezTo>
                    <a:pt x="7716" y="2016"/>
                    <a:pt x="7610" y="1976"/>
                    <a:pt x="7530" y="1895"/>
                  </a:cubicBezTo>
                  <a:cubicBezTo>
                    <a:pt x="7376" y="1742"/>
                    <a:pt x="7369" y="1492"/>
                    <a:pt x="7515" y="1328"/>
                  </a:cubicBezTo>
                  <a:lnTo>
                    <a:pt x="7794" y="1050"/>
                  </a:lnTo>
                  <a:cubicBezTo>
                    <a:pt x="6951" y="350"/>
                    <a:pt x="5920" y="1"/>
                    <a:pt x="4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oogle Shape;14975;p114">
            <a:extLst>
              <a:ext uri="{FF2B5EF4-FFF2-40B4-BE49-F238E27FC236}">
                <a16:creationId xmlns:a16="http://schemas.microsoft.com/office/drawing/2014/main" id="{4D843BBC-D41D-4C33-8C1C-DB1E876FB320}"/>
              </a:ext>
            </a:extLst>
          </p:cNvPr>
          <p:cNvGrpSpPr/>
          <p:nvPr/>
        </p:nvGrpSpPr>
        <p:grpSpPr>
          <a:xfrm>
            <a:off x="6469590" y="1021492"/>
            <a:ext cx="299830" cy="393616"/>
            <a:chOff x="5322770" y="2107922"/>
            <a:chExt cx="340677" cy="447240"/>
          </a:xfrm>
        </p:grpSpPr>
        <p:sp>
          <p:nvSpPr>
            <p:cNvPr id="43" name="Google Shape;14976;p114">
              <a:extLst>
                <a:ext uri="{FF2B5EF4-FFF2-40B4-BE49-F238E27FC236}">
                  <a16:creationId xmlns:a16="http://schemas.microsoft.com/office/drawing/2014/main" id="{A85B16B3-0E47-4978-9A0F-54297E31FD9D}"/>
                </a:ext>
              </a:extLst>
            </p:cNvPr>
            <p:cNvSpPr/>
            <p:nvPr/>
          </p:nvSpPr>
          <p:spPr>
            <a:xfrm>
              <a:off x="5375547" y="2107922"/>
              <a:ext cx="236089" cy="104609"/>
            </a:xfrm>
            <a:custGeom>
              <a:avLst/>
              <a:gdLst/>
              <a:ahLst/>
              <a:cxnLst/>
              <a:rect l="l" t="t" r="r" b="b"/>
              <a:pathLst>
                <a:path w="11237" h="4979" extrusionOk="0">
                  <a:moveTo>
                    <a:pt x="6235" y="1861"/>
                  </a:moveTo>
                  <a:lnTo>
                    <a:pt x="6235" y="3117"/>
                  </a:lnTo>
                  <a:lnTo>
                    <a:pt x="4979" y="3117"/>
                  </a:lnTo>
                  <a:lnTo>
                    <a:pt x="4979" y="1861"/>
                  </a:lnTo>
                  <a:close/>
                  <a:moveTo>
                    <a:pt x="2490" y="0"/>
                  </a:moveTo>
                  <a:cubicBezTo>
                    <a:pt x="1117" y="0"/>
                    <a:pt x="1" y="1117"/>
                    <a:pt x="1" y="2489"/>
                  </a:cubicBezTo>
                  <a:cubicBezTo>
                    <a:pt x="1" y="3862"/>
                    <a:pt x="1117" y="4979"/>
                    <a:pt x="2490" y="4979"/>
                  </a:cubicBezTo>
                  <a:lnTo>
                    <a:pt x="8748" y="4979"/>
                  </a:lnTo>
                  <a:cubicBezTo>
                    <a:pt x="10120" y="4979"/>
                    <a:pt x="11237" y="3862"/>
                    <a:pt x="11237" y="2489"/>
                  </a:cubicBezTo>
                  <a:lnTo>
                    <a:pt x="11214" y="2489"/>
                  </a:lnTo>
                  <a:cubicBezTo>
                    <a:pt x="11214" y="1117"/>
                    <a:pt x="10097" y="0"/>
                    <a:pt x="8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977;p114">
              <a:extLst>
                <a:ext uri="{FF2B5EF4-FFF2-40B4-BE49-F238E27FC236}">
                  <a16:creationId xmlns:a16="http://schemas.microsoft.com/office/drawing/2014/main" id="{60A2F4D7-868D-49C9-9E74-7053C8E851AE}"/>
                </a:ext>
              </a:extLst>
            </p:cNvPr>
            <p:cNvSpPr/>
            <p:nvPr/>
          </p:nvSpPr>
          <p:spPr>
            <a:xfrm>
              <a:off x="5506544" y="2450532"/>
              <a:ext cx="56223" cy="104630"/>
            </a:xfrm>
            <a:custGeom>
              <a:avLst/>
              <a:gdLst/>
              <a:ahLst/>
              <a:cxnLst/>
              <a:rect l="l" t="t" r="r" b="b"/>
              <a:pathLst>
                <a:path w="2676" h="4980" extrusionOk="0">
                  <a:moveTo>
                    <a:pt x="2117" y="1"/>
                  </a:moveTo>
                  <a:lnTo>
                    <a:pt x="0" y="2118"/>
                  </a:lnTo>
                  <a:lnTo>
                    <a:pt x="0" y="4979"/>
                  </a:lnTo>
                  <a:lnTo>
                    <a:pt x="349" y="4979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978;p114">
              <a:extLst>
                <a:ext uri="{FF2B5EF4-FFF2-40B4-BE49-F238E27FC236}">
                  <a16:creationId xmlns:a16="http://schemas.microsoft.com/office/drawing/2014/main" id="{750482D4-2265-4E30-9BC0-8FCAF8FD5919}"/>
                </a:ext>
              </a:extLst>
            </p:cNvPr>
            <p:cNvSpPr/>
            <p:nvPr/>
          </p:nvSpPr>
          <p:spPr>
            <a:xfrm>
              <a:off x="5423933" y="2450532"/>
              <a:ext cx="55740" cy="104630"/>
            </a:xfrm>
            <a:custGeom>
              <a:avLst/>
              <a:gdLst/>
              <a:ahLst/>
              <a:cxnLst/>
              <a:rect l="l" t="t" r="r" b="b"/>
              <a:pathLst>
                <a:path w="2653" h="4980" extrusionOk="0">
                  <a:moveTo>
                    <a:pt x="1" y="1"/>
                  </a:moveTo>
                  <a:lnTo>
                    <a:pt x="2327" y="4979"/>
                  </a:lnTo>
                  <a:lnTo>
                    <a:pt x="2653" y="4979"/>
                  </a:lnTo>
                  <a:lnTo>
                    <a:pt x="2653" y="211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79;p114">
              <a:extLst>
                <a:ext uri="{FF2B5EF4-FFF2-40B4-BE49-F238E27FC236}">
                  <a16:creationId xmlns:a16="http://schemas.microsoft.com/office/drawing/2014/main" id="{BA9BDF30-1269-4D9F-938C-5C37A15469FC}"/>
                </a:ext>
              </a:extLst>
            </p:cNvPr>
            <p:cNvSpPr/>
            <p:nvPr/>
          </p:nvSpPr>
          <p:spPr>
            <a:xfrm>
              <a:off x="5322770" y="2450532"/>
              <a:ext cx="122194" cy="104630"/>
            </a:xfrm>
            <a:custGeom>
              <a:avLst/>
              <a:gdLst/>
              <a:ahLst/>
              <a:cxnLst/>
              <a:rect l="l" t="t" r="r" b="b"/>
              <a:pathLst>
                <a:path w="5816" h="4980" extrusionOk="0">
                  <a:moveTo>
                    <a:pt x="3141" y="1"/>
                  </a:moveTo>
                  <a:cubicBezTo>
                    <a:pt x="1419" y="1"/>
                    <a:pt x="23" y="1397"/>
                    <a:pt x="23" y="3118"/>
                  </a:cubicBezTo>
                  <a:lnTo>
                    <a:pt x="0" y="3118"/>
                  </a:lnTo>
                  <a:lnTo>
                    <a:pt x="0" y="4979"/>
                  </a:lnTo>
                  <a:lnTo>
                    <a:pt x="2513" y="4979"/>
                  </a:lnTo>
                  <a:lnTo>
                    <a:pt x="2513" y="3118"/>
                  </a:lnTo>
                  <a:lnTo>
                    <a:pt x="3746" y="3118"/>
                  </a:lnTo>
                  <a:lnTo>
                    <a:pt x="3746" y="4979"/>
                  </a:lnTo>
                  <a:lnTo>
                    <a:pt x="5816" y="4979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980;p114">
              <a:extLst>
                <a:ext uri="{FF2B5EF4-FFF2-40B4-BE49-F238E27FC236}">
                  <a16:creationId xmlns:a16="http://schemas.microsoft.com/office/drawing/2014/main" id="{B615284F-65A8-416F-A5FC-BC2B96E2D959}"/>
                </a:ext>
              </a:extLst>
            </p:cNvPr>
            <p:cNvSpPr/>
            <p:nvPr/>
          </p:nvSpPr>
          <p:spPr>
            <a:xfrm>
              <a:off x="5541736" y="2450532"/>
              <a:ext cx="121711" cy="104630"/>
            </a:xfrm>
            <a:custGeom>
              <a:avLst/>
              <a:gdLst/>
              <a:ahLst/>
              <a:cxnLst/>
              <a:rect l="l" t="t" r="r" b="b"/>
              <a:pathLst>
                <a:path w="5793" h="4980" extrusionOk="0">
                  <a:moveTo>
                    <a:pt x="2350" y="1"/>
                  </a:moveTo>
                  <a:lnTo>
                    <a:pt x="0" y="4979"/>
                  </a:lnTo>
                  <a:lnTo>
                    <a:pt x="2071" y="4979"/>
                  </a:lnTo>
                  <a:lnTo>
                    <a:pt x="2071" y="3118"/>
                  </a:lnTo>
                  <a:lnTo>
                    <a:pt x="3304" y="3118"/>
                  </a:lnTo>
                  <a:lnTo>
                    <a:pt x="3304" y="4979"/>
                  </a:lnTo>
                  <a:lnTo>
                    <a:pt x="5793" y="4979"/>
                  </a:lnTo>
                  <a:lnTo>
                    <a:pt x="5793" y="3118"/>
                  </a:lnTo>
                  <a:cubicBezTo>
                    <a:pt x="5793" y="1397"/>
                    <a:pt x="4397" y="1"/>
                    <a:pt x="2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981;p114">
              <a:extLst>
                <a:ext uri="{FF2B5EF4-FFF2-40B4-BE49-F238E27FC236}">
                  <a16:creationId xmlns:a16="http://schemas.microsoft.com/office/drawing/2014/main" id="{885DF949-8D69-4438-A445-AD48D777ACCB}"/>
                </a:ext>
              </a:extLst>
            </p:cNvPr>
            <p:cNvSpPr/>
            <p:nvPr/>
          </p:nvSpPr>
          <p:spPr>
            <a:xfrm>
              <a:off x="5407314" y="2235978"/>
              <a:ext cx="172072" cy="29351"/>
            </a:xfrm>
            <a:custGeom>
              <a:avLst/>
              <a:gdLst/>
              <a:ahLst/>
              <a:cxnLst/>
              <a:rect l="l" t="t" r="r" b="b"/>
              <a:pathLst>
                <a:path w="8190" h="1397" extrusionOk="0">
                  <a:moveTo>
                    <a:pt x="1" y="0"/>
                  </a:moveTo>
                  <a:cubicBezTo>
                    <a:pt x="419" y="838"/>
                    <a:pt x="1280" y="1396"/>
                    <a:pt x="2211" y="1396"/>
                  </a:cubicBezTo>
                  <a:lnTo>
                    <a:pt x="5956" y="1396"/>
                  </a:lnTo>
                  <a:cubicBezTo>
                    <a:pt x="6910" y="1396"/>
                    <a:pt x="7771" y="838"/>
                    <a:pt x="8190" y="0"/>
                  </a:cubicBezTo>
                  <a:lnTo>
                    <a:pt x="8190" y="0"/>
                  </a:lnTo>
                  <a:cubicBezTo>
                    <a:pt x="7864" y="93"/>
                    <a:pt x="7538" y="140"/>
                    <a:pt x="7212" y="140"/>
                  </a:cubicBezTo>
                  <a:lnTo>
                    <a:pt x="978" y="140"/>
                  </a:lnTo>
                  <a:cubicBezTo>
                    <a:pt x="629" y="140"/>
                    <a:pt x="303" y="9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982;p114">
              <a:extLst>
                <a:ext uri="{FF2B5EF4-FFF2-40B4-BE49-F238E27FC236}">
                  <a16:creationId xmlns:a16="http://schemas.microsoft.com/office/drawing/2014/main" id="{CF0CB4AB-DBC8-4307-A5DD-59DF8595A9E9}"/>
                </a:ext>
              </a:extLst>
            </p:cNvPr>
            <p:cNvSpPr/>
            <p:nvPr/>
          </p:nvSpPr>
          <p:spPr>
            <a:xfrm>
              <a:off x="5366744" y="2270666"/>
              <a:ext cx="253213" cy="200435"/>
            </a:xfrm>
            <a:custGeom>
              <a:avLst/>
              <a:gdLst/>
              <a:ahLst/>
              <a:cxnLst/>
              <a:rect l="l" t="t" r="r" b="b"/>
              <a:pathLst>
                <a:path w="12052" h="9540" extrusionOk="0">
                  <a:moveTo>
                    <a:pt x="7887" y="3490"/>
                  </a:moveTo>
                  <a:cubicBezTo>
                    <a:pt x="7934" y="4537"/>
                    <a:pt x="7096" y="5421"/>
                    <a:pt x="6026" y="5421"/>
                  </a:cubicBezTo>
                  <a:cubicBezTo>
                    <a:pt x="4956" y="5421"/>
                    <a:pt x="4118" y="4537"/>
                    <a:pt x="4142" y="3490"/>
                  </a:cubicBezTo>
                  <a:lnTo>
                    <a:pt x="5398" y="3490"/>
                  </a:lnTo>
                  <a:cubicBezTo>
                    <a:pt x="5363" y="3932"/>
                    <a:pt x="5689" y="4153"/>
                    <a:pt x="6017" y="4153"/>
                  </a:cubicBezTo>
                  <a:cubicBezTo>
                    <a:pt x="6346" y="4153"/>
                    <a:pt x="6677" y="3932"/>
                    <a:pt x="6654" y="3490"/>
                  </a:cubicBezTo>
                  <a:close/>
                  <a:moveTo>
                    <a:pt x="1653" y="1"/>
                  </a:moveTo>
                  <a:lnTo>
                    <a:pt x="1653" y="978"/>
                  </a:lnTo>
                  <a:cubicBezTo>
                    <a:pt x="1" y="978"/>
                    <a:pt x="1" y="3490"/>
                    <a:pt x="1653" y="3490"/>
                  </a:cubicBezTo>
                  <a:lnTo>
                    <a:pt x="1722" y="3490"/>
                  </a:lnTo>
                  <a:cubicBezTo>
                    <a:pt x="1932" y="4933"/>
                    <a:pt x="2839" y="6189"/>
                    <a:pt x="4142" y="6864"/>
                  </a:cubicBezTo>
                  <a:lnTo>
                    <a:pt x="4142" y="7678"/>
                  </a:lnTo>
                  <a:lnTo>
                    <a:pt x="6026" y="9539"/>
                  </a:lnTo>
                  <a:lnTo>
                    <a:pt x="7887" y="7678"/>
                  </a:lnTo>
                  <a:lnTo>
                    <a:pt x="7887" y="6864"/>
                  </a:lnTo>
                  <a:cubicBezTo>
                    <a:pt x="9213" y="6189"/>
                    <a:pt x="10121" y="4933"/>
                    <a:pt x="10330" y="3490"/>
                  </a:cubicBezTo>
                  <a:lnTo>
                    <a:pt x="10376" y="3490"/>
                  </a:lnTo>
                  <a:cubicBezTo>
                    <a:pt x="12051" y="3467"/>
                    <a:pt x="12051" y="978"/>
                    <a:pt x="10376" y="978"/>
                  </a:cubicBezTo>
                  <a:lnTo>
                    <a:pt x="10376" y="1"/>
                  </a:lnTo>
                  <a:cubicBezTo>
                    <a:pt x="9702" y="629"/>
                    <a:pt x="8818" y="978"/>
                    <a:pt x="7887" y="978"/>
                  </a:cubicBezTo>
                  <a:lnTo>
                    <a:pt x="4142" y="978"/>
                  </a:lnTo>
                  <a:cubicBezTo>
                    <a:pt x="3234" y="978"/>
                    <a:pt x="2327" y="629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86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86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5" grpId="0"/>
      <p:bldP spid="86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4" name="Google Shape;16314;p119"/>
          <p:cNvSpPr txBox="1"/>
          <p:nvPr/>
        </p:nvSpPr>
        <p:spPr>
          <a:xfrm>
            <a:off x="0" y="2057426"/>
            <a:ext cx="2566885" cy="83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Принцип акселератора</a:t>
            </a:r>
            <a:endParaRPr lang="en-US" sz="2400" b="1" i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6316" name="Google Shape;16316;p119"/>
          <p:cNvSpPr txBox="1"/>
          <p:nvPr/>
        </p:nvSpPr>
        <p:spPr>
          <a:xfrm>
            <a:off x="5971211" y="2106039"/>
            <a:ext cx="3087569" cy="73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Работоспособная конкуренция</a:t>
            </a:r>
            <a:endParaRPr lang="en-US" sz="2400" b="1" i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6318" name="Google Shape;16318;p119"/>
          <p:cNvSpPr txBox="1"/>
          <p:nvPr/>
        </p:nvSpPr>
        <p:spPr>
          <a:xfrm>
            <a:off x="2845053" y="3526351"/>
            <a:ext cx="3530343" cy="105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Институциональный подход</a:t>
            </a:r>
            <a:endParaRPr lang="en-US" sz="2400" b="1" i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grpSp>
        <p:nvGrpSpPr>
          <p:cNvPr id="16320" name="Google Shape;16320;p119"/>
          <p:cNvGrpSpPr/>
          <p:nvPr/>
        </p:nvGrpSpPr>
        <p:grpSpPr>
          <a:xfrm>
            <a:off x="3589442" y="119569"/>
            <a:ext cx="1954484" cy="1954484"/>
            <a:chOff x="2439550" y="1359013"/>
            <a:chExt cx="896100" cy="896100"/>
          </a:xfrm>
        </p:grpSpPr>
        <p:sp>
          <p:nvSpPr>
            <p:cNvPr id="16321" name="Google Shape;16321;p119"/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119"/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23" name="Google Shape;16323;p119"/>
          <p:cNvSpPr txBox="1"/>
          <p:nvPr/>
        </p:nvSpPr>
        <p:spPr>
          <a:xfrm>
            <a:off x="3746250" y="943277"/>
            <a:ext cx="16515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Основные </a:t>
            </a:r>
            <a:r>
              <a:rPr lang="ru-RU" sz="2000" b="1" i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идеи</a:t>
            </a:r>
            <a:r>
              <a:rPr lang="ru-RU" sz="2000" b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 и труды</a:t>
            </a:r>
            <a:endParaRPr lang="en-US" sz="2000" b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grpSp>
        <p:nvGrpSpPr>
          <p:cNvPr id="16340" name="Google Shape;16340;p119"/>
          <p:cNvGrpSpPr/>
          <p:nvPr/>
        </p:nvGrpSpPr>
        <p:grpSpPr>
          <a:xfrm>
            <a:off x="157348" y="1300013"/>
            <a:ext cx="759893" cy="759893"/>
            <a:chOff x="2439550" y="1359013"/>
            <a:chExt cx="896100" cy="896100"/>
          </a:xfrm>
        </p:grpSpPr>
        <p:sp>
          <p:nvSpPr>
            <p:cNvPr id="16341" name="Google Shape;16341;p119"/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119"/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3" name="Google Shape;16343;p119"/>
          <p:cNvGrpSpPr/>
          <p:nvPr/>
        </p:nvGrpSpPr>
        <p:grpSpPr>
          <a:xfrm>
            <a:off x="4188767" y="2973714"/>
            <a:ext cx="759893" cy="759893"/>
            <a:chOff x="2439550" y="1359013"/>
            <a:chExt cx="896100" cy="896100"/>
          </a:xfrm>
        </p:grpSpPr>
        <p:sp>
          <p:nvSpPr>
            <p:cNvPr id="16344" name="Google Shape;16344;p119"/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119"/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6" name="Google Shape;16346;p119"/>
          <p:cNvGrpSpPr/>
          <p:nvPr/>
        </p:nvGrpSpPr>
        <p:grpSpPr>
          <a:xfrm>
            <a:off x="8198012" y="1297533"/>
            <a:ext cx="759893" cy="759893"/>
            <a:chOff x="2439550" y="1359013"/>
            <a:chExt cx="896100" cy="896100"/>
          </a:xfrm>
        </p:grpSpPr>
        <p:sp>
          <p:nvSpPr>
            <p:cNvPr id="16347" name="Google Shape;16347;p119"/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119"/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4" name="Google Shape;16394;p119"/>
          <p:cNvGrpSpPr/>
          <p:nvPr/>
        </p:nvGrpSpPr>
        <p:grpSpPr>
          <a:xfrm>
            <a:off x="4360902" y="386436"/>
            <a:ext cx="409118" cy="409118"/>
            <a:chOff x="4456875" y="1435075"/>
            <a:chExt cx="481825" cy="481825"/>
          </a:xfrm>
        </p:grpSpPr>
        <p:sp>
          <p:nvSpPr>
            <p:cNvPr id="16395" name="Google Shape;16395;p119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96" name="Google Shape;16396;p119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97" name="Google Shape;16397;p119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98" name="Google Shape;16398;p119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6399" name="Google Shape;16399;p119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6400" name="Google Shape;16400;p119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1" name="Google Shape;16401;p119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2" name="Google Shape;16402;p119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3" name="Google Shape;16403;p119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4" name="Google Shape;16404;p119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5" name="Google Shape;16405;p119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6" name="Google Shape;16406;p119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7" name="Google Shape;16407;p119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8" name="Google Shape;16408;p119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9" name="Google Shape;16409;p119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10" name="Google Shape;16410;p119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11" name="Google Shape;16411;p119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12" name="Google Shape;16412;p119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13" name="Google Shape;16413;p119"/>
            <p:cNvSpPr/>
            <p:nvPr/>
          </p:nvSpPr>
          <p:spPr>
            <a:xfrm>
              <a:off x="4710199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6414" name="Google Shape;16414;p119"/>
          <p:cNvCxnSpPr>
            <a:cxnSpLocks/>
            <a:stCxn id="16342" idx="6"/>
            <a:endCxn id="16322" idx="2"/>
          </p:cNvCxnSpPr>
          <p:nvPr/>
        </p:nvCxnSpPr>
        <p:spPr>
          <a:xfrm flipV="1">
            <a:off x="917241" y="1096811"/>
            <a:ext cx="2672201" cy="5831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6" name="Google Shape;16416;p119"/>
          <p:cNvCxnSpPr>
            <a:cxnSpLocks/>
            <a:stCxn id="16322" idx="6"/>
            <a:endCxn id="16347" idx="2"/>
          </p:cNvCxnSpPr>
          <p:nvPr/>
        </p:nvCxnSpPr>
        <p:spPr>
          <a:xfrm>
            <a:off x="5543926" y="1096811"/>
            <a:ext cx="2682833" cy="5806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8" name="Google Shape;16418;p119"/>
          <p:cNvCxnSpPr>
            <a:cxnSpLocks/>
            <a:stCxn id="16345" idx="0"/>
            <a:endCxn id="16322" idx="4"/>
          </p:cNvCxnSpPr>
          <p:nvPr/>
        </p:nvCxnSpPr>
        <p:spPr>
          <a:xfrm flipH="1" flipV="1">
            <a:off x="4566684" y="2074053"/>
            <a:ext cx="2030" cy="8996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8239;p62">
            <a:extLst>
              <a:ext uri="{FF2B5EF4-FFF2-40B4-BE49-F238E27FC236}">
                <a16:creationId xmlns:a16="http://schemas.microsoft.com/office/drawing/2014/main" id="{960F647B-C209-4B9E-B0D0-10737E3A6598}"/>
              </a:ext>
            </a:extLst>
          </p:cNvPr>
          <p:cNvSpPr txBox="1">
            <a:spLocks/>
          </p:cNvSpPr>
          <p:nvPr/>
        </p:nvSpPr>
        <p:spPr>
          <a:xfrm>
            <a:off x="0" y="2650426"/>
            <a:ext cx="3764071" cy="101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 algn="l"/>
            <a:r>
              <a:rPr lang="ru-RU" sz="2000" dirty="0"/>
              <a:t>Исследования по экономике накладных расходов (1923)</a:t>
            </a:r>
          </a:p>
        </p:txBody>
      </p:sp>
      <p:sp>
        <p:nvSpPr>
          <p:cNvPr id="163" name="Google Shape;8239;p62">
            <a:extLst>
              <a:ext uri="{FF2B5EF4-FFF2-40B4-BE49-F238E27FC236}">
                <a16:creationId xmlns:a16="http://schemas.microsoft.com/office/drawing/2014/main" id="{1747CAC4-B554-4846-A187-B52A172DB113}"/>
              </a:ext>
            </a:extLst>
          </p:cNvPr>
          <p:cNvSpPr txBox="1">
            <a:spLocks/>
          </p:cNvSpPr>
          <p:nvPr/>
        </p:nvSpPr>
        <p:spPr>
          <a:xfrm>
            <a:off x="5074574" y="2657617"/>
            <a:ext cx="3984206" cy="101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 algn="r"/>
            <a:r>
              <a:rPr lang="ru-RU" sz="2000" dirty="0"/>
              <a:t>К концепции работоспособной конкуренции (1940)</a:t>
            </a:r>
          </a:p>
        </p:txBody>
      </p:sp>
      <p:sp>
        <p:nvSpPr>
          <p:cNvPr id="166" name="Google Shape;8239;p62">
            <a:extLst>
              <a:ext uri="{FF2B5EF4-FFF2-40B4-BE49-F238E27FC236}">
                <a16:creationId xmlns:a16="http://schemas.microsoft.com/office/drawing/2014/main" id="{E8383C6E-29AA-4A29-9B7F-026172422603}"/>
              </a:ext>
            </a:extLst>
          </p:cNvPr>
          <p:cNvSpPr txBox="1">
            <a:spLocks/>
          </p:cNvSpPr>
          <p:nvPr/>
        </p:nvSpPr>
        <p:spPr>
          <a:xfrm>
            <a:off x="0" y="4182553"/>
            <a:ext cx="9144000" cy="95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ssistant Medium"/>
              <a:buNone/>
              <a:defRPr sz="3000" b="0" i="0" u="none" strike="noStrike" cap="none">
                <a:solidFill>
                  <a:schemeClr val="accent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pPr marL="0" indent="0"/>
            <a:r>
              <a:rPr lang="ru-RU" sz="2000" dirty="0"/>
              <a:t>Цена мировой войны для американского народа (1931)</a:t>
            </a:r>
          </a:p>
          <a:p>
            <a:pPr marL="0" indent="0"/>
            <a:r>
              <a:rPr lang="ru-RU" sz="2000" dirty="0"/>
              <a:t>Экономика планирования общественных работ (1935)</a:t>
            </a:r>
          </a:p>
        </p:txBody>
      </p:sp>
      <p:grpSp>
        <p:nvGrpSpPr>
          <p:cNvPr id="167" name="Google Shape;14869;p114">
            <a:extLst>
              <a:ext uri="{FF2B5EF4-FFF2-40B4-BE49-F238E27FC236}">
                <a16:creationId xmlns:a16="http://schemas.microsoft.com/office/drawing/2014/main" id="{E938F6ED-FD26-40BE-8F91-37F8A3353ACC}"/>
              </a:ext>
            </a:extLst>
          </p:cNvPr>
          <p:cNvGrpSpPr/>
          <p:nvPr/>
        </p:nvGrpSpPr>
        <p:grpSpPr>
          <a:xfrm>
            <a:off x="334550" y="1488100"/>
            <a:ext cx="405487" cy="393135"/>
            <a:chOff x="958509" y="1519012"/>
            <a:chExt cx="460728" cy="446694"/>
          </a:xfrm>
        </p:grpSpPr>
        <p:sp>
          <p:nvSpPr>
            <p:cNvPr id="168" name="Google Shape;14870;p114">
              <a:extLst>
                <a:ext uri="{FF2B5EF4-FFF2-40B4-BE49-F238E27FC236}">
                  <a16:creationId xmlns:a16="http://schemas.microsoft.com/office/drawing/2014/main" id="{AB0626A1-253C-4903-8EDA-FFCB1F8F51D7}"/>
                </a:ext>
              </a:extLst>
            </p:cNvPr>
            <p:cNvSpPr/>
            <p:nvPr/>
          </p:nvSpPr>
          <p:spPr>
            <a:xfrm>
              <a:off x="995655" y="1871350"/>
              <a:ext cx="94335" cy="94356"/>
            </a:xfrm>
            <a:custGeom>
              <a:avLst/>
              <a:gdLst/>
              <a:ahLst/>
              <a:cxnLst/>
              <a:rect l="l" t="t" r="r" b="b"/>
              <a:pathLst>
                <a:path w="4490" h="4491" extrusionOk="0">
                  <a:moveTo>
                    <a:pt x="3606" y="0"/>
                  </a:moveTo>
                  <a:lnTo>
                    <a:pt x="0" y="3630"/>
                  </a:lnTo>
                  <a:lnTo>
                    <a:pt x="884" y="4490"/>
                  </a:lnTo>
                  <a:lnTo>
                    <a:pt x="4490" y="884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871;p114">
              <a:extLst>
                <a:ext uri="{FF2B5EF4-FFF2-40B4-BE49-F238E27FC236}">
                  <a16:creationId xmlns:a16="http://schemas.microsoft.com/office/drawing/2014/main" id="{BF7BC14F-4656-44AC-B828-DF3154520FD7}"/>
                </a:ext>
              </a:extLst>
            </p:cNvPr>
            <p:cNvSpPr/>
            <p:nvPr/>
          </p:nvSpPr>
          <p:spPr>
            <a:xfrm>
              <a:off x="958509" y="1834204"/>
              <a:ext cx="94335" cy="94356"/>
            </a:xfrm>
            <a:custGeom>
              <a:avLst/>
              <a:gdLst/>
              <a:ahLst/>
              <a:cxnLst/>
              <a:rect l="l" t="t" r="r" b="b"/>
              <a:pathLst>
                <a:path w="4490" h="4491" extrusionOk="0">
                  <a:moveTo>
                    <a:pt x="3606" y="0"/>
                  </a:moveTo>
                  <a:lnTo>
                    <a:pt x="0" y="3630"/>
                  </a:lnTo>
                  <a:lnTo>
                    <a:pt x="884" y="4490"/>
                  </a:lnTo>
                  <a:lnTo>
                    <a:pt x="4490" y="884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872;p114">
              <a:extLst>
                <a:ext uri="{FF2B5EF4-FFF2-40B4-BE49-F238E27FC236}">
                  <a16:creationId xmlns:a16="http://schemas.microsoft.com/office/drawing/2014/main" id="{AE0A1BF4-A74E-413D-A6EF-DAFB39238B97}"/>
                </a:ext>
              </a:extLst>
            </p:cNvPr>
            <p:cNvSpPr/>
            <p:nvPr/>
          </p:nvSpPr>
          <p:spPr>
            <a:xfrm>
              <a:off x="1024964" y="1522290"/>
              <a:ext cx="382739" cy="376940"/>
            </a:xfrm>
            <a:custGeom>
              <a:avLst/>
              <a:gdLst/>
              <a:ahLst/>
              <a:cxnLst/>
              <a:rect l="l" t="t" r="r" b="b"/>
              <a:pathLst>
                <a:path w="18217" h="17941" extrusionOk="0">
                  <a:moveTo>
                    <a:pt x="15719" y="1"/>
                  </a:moveTo>
                  <a:cubicBezTo>
                    <a:pt x="15117" y="1"/>
                    <a:pt x="14518" y="257"/>
                    <a:pt x="14099" y="772"/>
                  </a:cubicBezTo>
                  <a:lnTo>
                    <a:pt x="4723" y="11473"/>
                  </a:lnTo>
                  <a:lnTo>
                    <a:pt x="1792" y="10892"/>
                  </a:lnTo>
                  <a:lnTo>
                    <a:pt x="1" y="12636"/>
                  </a:lnTo>
                  <a:lnTo>
                    <a:pt x="3537" y="14404"/>
                  </a:lnTo>
                  <a:lnTo>
                    <a:pt x="5282" y="17940"/>
                  </a:lnTo>
                  <a:lnTo>
                    <a:pt x="7050" y="16172"/>
                  </a:lnTo>
                  <a:lnTo>
                    <a:pt x="6468" y="13241"/>
                  </a:lnTo>
                  <a:lnTo>
                    <a:pt x="17193" y="3866"/>
                  </a:lnTo>
                  <a:cubicBezTo>
                    <a:pt x="18170" y="3052"/>
                    <a:pt x="18216" y="1540"/>
                    <a:pt x="17286" y="679"/>
                  </a:cubicBezTo>
                  <a:cubicBezTo>
                    <a:pt x="16857" y="228"/>
                    <a:pt x="16286" y="1"/>
                    <a:pt x="15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873;p114">
              <a:extLst>
                <a:ext uri="{FF2B5EF4-FFF2-40B4-BE49-F238E27FC236}">
                  <a16:creationId xmlns:a16="http://schemas.microsoft.com/office/drawing/2014/main" id="{10C79B95-E129-4B26-BF3C-E6E26A88C0D4}"/>
                </a:ext>
              </a:extLst>
            </p:cNvPr>
            <p:cNvSpPr/>
            <p:nvPr/>
          </p:nvSpPr>
          <p:spPr>
            <a:xfrm>
              <a:off x="1234665" y="1701253"/>
              <a:ext cx="168647" cy="204826"/>
            </a:xfrm>
            <a:custGeom>
              <a:avLst/>
              <a:gdLst/>
              <a:ahLst/>
              <a:cxnLst/>
              <a:rect l="l" t="t" r="r" b="b"/>
              <a:pathLst>
                <a:path w="8027" h="9749" extrusionOk="0">
                  <a:moveTo>
                    <a:pt x="3792" y="1"/>
                  </a:moveTo>
                  <a:lnTo>
                    <a:pt x="0" y="3304"/>
                  </a:lnTo>
                  <a:lnTo>
                    <a:pt x="6467" y="9748"/>
                  </a:lnTo>
                  <a:lnTo>
                    <a:pt x="7561" y="8655"/>
                  </a:lnTo>
                  <a:cubicBezTo>
                    <a:pt x="7956" y="8259"/>
                    <a:pt x="8026" y="7654"/>
                    <a:pt x="7770" y="7166"/>
                  </a:cubicBezTo>
                  <a:lnTo>
                    <a:pt x="3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874;p114">
              <a:extLst>
                <a:ext uri="{FF2B5EF4-FFF2-40B4-BE49-F238E27FC236}">
                  <a16:creationId xmlns:a16="http://schemas.microsoft.com/office/drawing/2014/main" id="{93D2ADDA-DA51-4589-A467-73C85DB067BB}"/>
                </a:ext>
              </a:extLst>
            </p:cNvPr>
            <p:cNvSpPr/>
            <p:nvPr/>
          </p:nvSpPr>
          <p:spPr>
            <a:xfrm>
              <a:off x="1018136" y="1523109"/>
              <a:ext cx="204805" cy="166441"/>
            </a:xfrm>
            <a:custGeom>
              <a:avLst/>
              <a:gdLst/>
              <a:ahLst/>
              <a:cxnLst/>
              <a:rect l="l" t="t" r="r" b="b"/>
              <a:pathLst>
                <a:path w="9748" h="7922" extrusionOk="0">
                  <a:moveTo>
                    <a:pt x="1973" y="0"/>
                  </a:moveTo>
                  <a:cubicBezTo>
                    <a:pt x="1651" y="0"/>
                    <a:pt x="1334" y="120"/>
                    <a:pt x="1094" y="361"/>
                  </a:cubicBezTo>
                  <a:lnTo>
                    <a:pt x="0" y="1477"/>
                  </a:lnTo>
                  <a:lnTo>
                    <a:pt x="6468" y="7921"/>
                  </a:lnTo>
                  <a:lnTo>
                    <a:pt x="9748" y="4153"/>
                  </a:lnTo>
                  <a:lnTo>
                    <a:pt x="2582" y="151"/>
                  </a:lnTo>
                  <a:cubicBezTo>
                    <a:pt x="2391" y="51"/>
                    <a:pt x="2181" y="0"/>
                    <a:pt x="1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875;p114">
              <a:extLst>
                <a:ext uri="{FF2B5EF4-FFF2-40B4-BE49-F238E27FC236}">
                  <a16:creationId xmlns:a16="http://schemas.microsoft.com/office/drawing/2014/main" id="{F2491DE7-9B73-4E32-94CC-A534329DC967}"/>
                </a:ext>
              </a:extLst>
            </p:cNvPr>
            <p:cNvSpPr/>
            <p:nvPr/>
          </p:nvSpPr>
          <p:spPr>
            <a:xfrm>
              <a:off x="1360767" y="1720834"/>
              <a:ext cx="58471" cy="57672"/>
            </a:xfrm>
            <a:custGeom>
              <a:avLst/>
              <a:gdLst/>
              <a:ahLst/>
              <a:cxnLst/>
              <a:rect l="l" t="t" r="r" b="b"/>
              <a:pathLst>
                <a:path w="2783" h="2745" extrusionOk="0">
                  <a:moveTo>
                    <a:pt x="942" y="0"/>
                  </a:moveTo>
                  <a:cubicBezTo>
                    <a:pt x="631" y="0"/>
                    <a:pt x="307" y="129"/>
                    <a:pt x="23" y="441"/>
                  </a:cubicBezTo>
                  <a:lnTo>
                    <a:pt x="0" y="464"/>
                  </a:lnTo>
                  <a:lnTo>
                    <a:pt x="1256" y="2744"/>
                  </a:lnTo>
                  <a:lnTo>
                    <a:pt x="1791" y="2209"/>
                  </a:lnTo>
                  <a:cubicBezTo>
                    <a:pt x="2783" y="1307"/>
                    <a:pt x="1929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876;p114">
              <a:extLst>
                <a:ext uri="{FF2B5EF4-FFF2-40B4-BE49-F238E27FC236}">
                  <a16:creationId xmlns:a16="http://schemas.microsoft.com/office/drawing/2014/main" id="{3B8B7755-EAC7-4A1F-97A6-71359DDB35F4}"/>
                </a:ext>
              </a:extLst>
            </p:cNvPr>
            <p:cNvSpPr/>
            <p:nvPr/>
          </p:nvSpPr>
          <p:spPr>
            <a:xfrm>
              <a:off x="1146192" y="1519012"/>
              <a:ext cx="65299" cy="44919"/>
            </a:xfrm>
            <a:custGeom>
              <a:avLst/>
              <a:gdLst/>
              <a:ahLst/>
              <a:cxnLst/>
              <a:rect l="l" t="t" r="r" b="b"/>
              <a:pathLst>
                <a:path w="3108" h="2138" extrusionOk="0">
                  <a:moveTo>
                    <a:pt x="1364" y="1"/>
                  </a:moveTo>
                  <a:cubicBezTo>
                    <a:pt x="1088" y="1"/>
                    <a:pt x="799" y="104"/>
                    <a:pt x="535" y="346"/>
                  </a:cubicBezTo>
                  <a:lnTo>
                    <a:pt x="0" y="881"/>
                  </a:lnTo>
                  <a:lnTo>
                    <a:pt x="2257" y="2138"/>
                  </a:lnTo>
                  <a:lnTo>
                    <a:pt x="2280" y="2114"/>
                  </a:lnTo>
                  <a:cubicBezTo>
                    <a:pt x="3108" y="1197"/>
                    <a:pt x="2308" y="1"/>
                    <a:pt x="1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5045;p114">
            <a:extLst>
              <a:ext uri="{FF2B5EF4-FFF2-40B4-BE49-F238E27FC236}">
                <a16:creationId xmlns:a16="http://schemas.microsoft.com/office/drawing/2014/main" id="{80591EF9-1E20-439B-A2C5-CD7594A53B1A}"/>
              </a:ext>
            </a:extLst>
          </p:cNvPr>
          <p:cNvGrpSpPr/>
          <p:nvPr/>
        </p:nvGrpSpPr>
        <p:grpSpPr>
          <a:xfrm>
            <a:off x="8381189" y="1466775"/>
            <a:ext cx="394060" cy="392710"/>
            <a:chOff x="5885333" y="2698408"/>
            <a:chExt cx="447744" cy="446210"/>
          </a:xfrm>
        </p:grpSpPr>
        <p:sp>
          <p:nvSpPr>
            <p:cNvPr id="176" name="Google Shape;15046;p114">
              <a:extLst>
                <a:ext uri="{FF2B5EF4-FFF2-40B4-BE49-F238E27FC236}">
                  <a16:creationId xmlns:a16="http://schemas.microsoft.com/office/drawing/2014/main" id="{B5836395-3BBE-423E-A763-FCBB7D9516BA}"/>
                </a:ext>
              </a:extLst>
            </p:cNvPr>
            <p:cNvSpPr/>
            <p:nvPr/>
          </p:nvSpPr>
          <p:spPr>
            <a:xfrm>
              <a:off x="5987001" y="2698408"/>
              <a:ext cx="214596" cy="183249"/>
            </a:xfrm>
            <a:custGeom>
              <a:avLst/>
              <a:gdLst/>
              <a:ahLst/>
              <a:cxnLst/>
              <a:rect l="l" t="t" r="r" b="b"/>
              <a:pathLst>
                <a:path w="10214" h="8722" extrusionOk="0">
                  <a:moveTo>
                    <a:pt x="6445" y="2464"/>
                  </a:moveTo>
                  <a:lnTo>
                    <a:pt x="6445" y="3697"/>
                  </a:lnTo>
                  <a:lnTo>
                    <a:pt x="7678" y="3697"/>
                  </a:lnTo>
                  <a:lnTo>
                    <a:pt x="7678" y="4953"/>
                  </a:lnTo>
                  <a:lnTo>
                    <a:pt x="5188" y="4953"/>
                  </a:lnTo>
                  <a:lnTo>
                    <a:pt x="5188" y="2464"/>
                  </a:lnTo>
                  <a:close/>
                  <a:moveTo>
                    <a:pt x="5793" y="1"/>
                  </a:moveTo>
                  <a:cubicBezTo>
                    <a:pt x="4713" y="1"/>
                    <a:pt x="3612" y="403"/>
                    <a:pt x="2722" y="1300"/>
                  </a:cubicBezTo>
                  <a:cubicBezTo>
                    <a:pt x="1" y="4046"/>
                    <a:pt x="1955" y="8722"/>
                    <a:pt x="5817" y="8722"/>
                  </a:cubicBezTo>
                  <a:cubicBezTo>
                    <a:pt x="8236" y="8722"/>
                    <a:pt x="10213" y="6744"/>
                    <a:pt x="10190" y="4325"/>
                  </a:cubicBezTo>
                  <a:cubicBezTo>
                    <a:pt x="10159" y="1709"/>
                    <a:pt x="8019" y="1"/>
                    <a:pt x="5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047;p114">
              <a:extLst>
                <a:ext uri="{FF2B5EF4-FFF2-40B4-BE49-F238E27FC236}">
                  <a16:creationId xmlns:a16="http://schemas.microsoft.com/office/drawing/2014/main" id="{7FBD73B1-7A77-4203-B9A3-A6A6AE83D15B}"/>
                </a:ext>
              </a:extLst>
            </p:cNvPr>
            <p:cNvSpPr/>
            <p:nvPr/>
          </p:nvSpPr>
          <p:spPr>
            <a:xfrm>
              <a:off x="5885333" y="3040010"/>
              <a:ext cx="447744" cy="104609"/>
            </a:xfrm>
            <a:custGeom>
              <a:avLst/>
              <a:gdLst/>
              <a:ahLst/>
              <a:cxnLst/>
              <a:rect l="l" t="t" r="r" b="b"/>
              <a:pathLst>
                <a:path w="21311" h="4979" extrusionOk="0">
                  <a:moveTo>
                    <a:pt x="1" y="0"/>
                  </a:moveTo>
                  <a:lnTo>
                    <a:pt x="1" y="2489"/>
                  </a:lnTo>
                  <a:lnTo>
                    <a:pt x="2536" y="2489"/>
                  </a:lnTo>
                  <a:lnTo>
                    <a:pt x="2536" y="3722"/>
                  </a:lnTo>
                  <a:lnTo>
                    <a:pt x="1303" y="3722"/>
                  </a:lnTo>
                  <a:lnTo>
                    <a:pt x="1303" y="4979"/>
                  </a:lnTo>
                  <a:lnTo>
                    <a:pt x="5049" y="4979"/>
                  </a:lnTo>
                  <a:lnTo>
                    <a:pt x="5049" y="3722"/>
                  </a:lnTo>
                  <a:lnTo>
                    <a:pt x="3793" y="3722"/>
                  </a:lnTo>
                  <a:lnTo>
                    <a:pt x="3793" y="2489"/>
                  </a:lnTo>
                  <a:lnTo>
                    <a:pt x="7538" y="2489"/>
                  </a:lnTo>
                  <a:lnTo>
                    <a:pt x="7538" y="3722"/>
                  </a:lnTo>
                  <a:lnTo>
                    <a:pt x="6282" y="3722"/>
                  </a:lnTo>
                  <a:lnTo>
                    <a:pt x="6282" y="4979"/>
                  </a:lnTo>
                  <a:lnTo>
                    <a:pt x="10027" y="4979"/>
                  </a:lnTo>
                  <a:lnTo>
                    <a:pt x="10027" y="3722"/>
                  </a:lnTo>
                  <a:lnTo>
                    <a:pt x="8794" y="3722"/>
                  </a:lnTo>
                  <a:lnTo>
                    <a:pt x="8794" y="2489"/>
                  </a:lnTo>
                  <a:lnTo>
                    <a:pt x="12517" y="2489"/>
                  </a:lnTo>
                  <a:lnTo>
                    <a:pt x="12517" y="3722"/>
                  </a:lnTo>
                  <a:lnTo>
                    <a:pt x="11284" y="3722"/>
                  </a:lnTo>
                  <a:lnTo>
                    <a:pt x="11284" y="4979"/>
                  </a:lnTo>
                  <a:lnTo>
                    <a:pt x="15029" y="4979"/>
                  </a:lnTo>
                  <a:lnTo>
                    <a:pt x="15029" y="3722"/>
                  </a:lnTo>
                  <a:lnTo>
                    <a:pt x="13773" y="3722"/>
                  </a:lnTo>
                  <a:lnTo>
                    <a:pt x="13773" y="2489"/>
                  </a:lnTo>
                  <a:lnTo>
                    <a:pt x="17518" y="2489"/>
                  </a:lnTo>
                  <a:lnTo>
                    <a:pt x="17518" y="3722"/>
                  </a:lnTo>
                  <a:lnTo>
                    <a:pt x="16262" y="3722"/>
                  </a:lnTo>
                  <a:lnTo>
                    <a:pt x="16262" y="4979"/>
                  </a:lnTo>
                  <a:lnTo>
                    <a:pt x="20008" y="4979"/>
                  </a:lnTo>
                  <a:lnTo>
                    <a:pt x="20008" y="3722"/>
                  </a:lnTo>
                  <a:lnTo>
                    <a:pt x="18775" y="3722"/>
                  </a:lnTo>
                  <a:lnTo>
                    <a:pt x="18775" y="2489"/>
                  </a:lnTo>
                  <a:lnTo>
                    <a:pt x="21310" y="2489"/>
                  </a:lnTo>
                  <a:lnTo>
                    <a:pt x="213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048;p114">
              <a:extLst>
                <a:ext uri="{FF2B5EF4-FFF2-40B4-BE49-F238E27FC236}">
                  <a16:creationId xmlns:a16="http://schemas.microsoft.com/office/drawing/2014/main" id="{632858AA-E78B-40A5-A927-1D873B216AF7}"/>
                </a:ext>
              </a:extLst>
            </p:cNvPr>
            <p:cNvSpPr/>
            <p:nvPr/>
          </p:nvSpPr>
          <p:spPr>
            <a:xfrm>
              <a:off x="5885333" y="2908025"/>
              <a:ext cx="92885" cy="105596"/>
            </a:xfrm>
            <a:custGeom>
              <a:avLst/>
              <a:gdLst/>
              <a:ahLst/>
              <a:cxnLst/>
              <a:rect l="l" t="t" r="r" b="b"/>
              <a:pathLst>
                <a:path w="4421" h="5026" extrusionOk="0">
                  <a:moveTo>
                    <a:pt x="1261" y="0"/>
                  </a:moveTo>
                  <a:cubicBezTo>
                    <a:pt x="582" y="0"/>
                    <a:pt x="24" y="550"/>
                    <a:pt x="1" y="1234"/>
                  </a:cubicBezTo>
                  <a:lnTo>
                    <a:pt x="1" y="5026"/>
                  </a:lnTo>
                  <a:lnTo>
                    <a:pt x="4421" y="5026"/>
                  </a:lnTo>
                  <a:lnTo>
                    <a:pt x="4421" y="1234"/>
                  </a:lnTo>
                  <a:cubicBezTo>
                    <a:pt x="4421" y="559"/>
                    <a:pt x="3863" y="1"/>
                    <a:pt x="3165" y="1"/>
                  </a:cubicBezTo>
                  <a:lnTo>
                    <a:pt x="1303" y="1"/>
                  </a:lnTo>
                  <a:cubicBezTo>
                    <a:pt x="1289" y="0"/>
                    <a:pt x="1275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049;p114">
              <a:extLst>
                <a:ext uri="{FF2B5EF4-FFF2-40B4-BE49-F238E27FC236}">
                  <a16:creationId xmlns:a16="http://schemas.microsoft.com/office/drawing/2014/main" id="{13D165C9-5FEA-4B1E-AC5B-D600B1A68F7E}"/>
                </a:ext>
              </a:extLst>
            </p:cNvPr>
            <p:cNvSpPr/>
            <p:nvPr/>
          </p:nvSpPr>
          <p:spPr>
            <a:xfrm>
              <a:off x="6004103" y="2908025"/>
              <a:ext cx="91919" cy="105596"/>
            </a:xfrm>
            <a:custGeom>
              <a:avLst/>
              <a:gdLst/>
              <a:ahLst/>
              <a:cxnLst/>
              <a:rect l="l" t="t" r="r" b="b"/>
              <a:pathLst>
                <a:path w="4375" h="5026" extrusionOk="0">
                  <a:moveTo>
                    <a:pt x="1257" y="1"/>
                  </a:moveTo>
                  <a:cubicBezTo>
                    <a:pt x="559" y="1"/>
                    <a:pt x="1" y="559"/>
                    <a:pt x="1" y="1234"/>
                  </a:cubicBezTo>
                  <a:lnTo>
                    <a:pt x="1" y="5026"/>
                  </a:lnTo>
                  <a:lnTo>
                    <a:pt x="4374" y="5026"/>
                  </a:lnTo>
                  <a:lnTo>
                    <a:pt x="4374" y="1234"/>
                  </a:lnTo>
                  <a:cubicBezTo>
                    <a:pt x="4374" y="559"/>
                    <a:pt x="3816" y="1"/>
                    <a:pt x="3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050;p114">
              <a:extLst>
                <a:ext uri="{FF2B5EF4-FFF2-40B4-BE49-F238E27FC236}">
                  <a16:creationId xmlns:a16="http://schemas.microsoft.com/office/drawing/2014/main" id="{E509D6C7-1A54-473D-A62B-DBFCF9EBEC94}"/>
                </a:ext>
              </a:extLst>
            </p:cNvPr>
            <p:cNvSpPr/>
            <p:nvPr/>
          </p:nvSpPr>
          <p:spPr>
            <a:xfrm>
              <a:off x="6122389" y="2908025"/>
              <a:ext cx="91436" cy="105596"/>
            </a:xfrm>
            <a:custGeom>
              <a:avLst/>
              <a:gdLst/>
              <a:ahLst/>
              <a:cxnLst/>
              <a:rect l="l" t="t" r="r" b="b"/>
              <a:pathLst>
                <a:path w="4352" h="5026" extrusionOk="0">
                  <a:moveTo>
                    <a:pt x="1234" y="1"/>
                  </a:moveTo>
                  <a:cubicBezTo>
                    <a:pt x="559" y="1"/>
                    <a:pt x="1" y="559"/>
                    <a:pt x="1" y="1234"/>
                  </a:cubicBezTo>
                  <a:lnTo>
                    <a:pt x="1" y="5026"/>
                  </a:lnTo>
                  <a:lnTo>
                    <a:pt x="4351" y="5026"/>
                  </a:lnTo>
                  <a:lnTo>
                    <a:pt x="4351" y="1234"/>
                  </a:lnTo>
                  <a:cubicBezTo>
                    <a:pt x="4351" y="559"/>
                    <a:pt x="3793" y="1"/>
                    <a:pt x="3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051;p114">
              <a:extLst>
                <a:ext uri="{FF2B5EF4-FFF2-40B4-BE49-F238E27FC236}">
                  <a16:creationId xmlns:a16="http://schemas.microsoft.com/office/drawing/2014/main" id="{A383E827-0E5C-4B18-ACBA-06B08B9C31B2}"/>
                </a:ext>
              </a:extLst>
            </p:cNvPr>
            <p:cNvSpPr/>
            <p:nvPr/>
          </p:nvSpPr>
          <p:spPr>
            <a:xfrm>
              <a:off x="6240192" y="2908025"/>
              <a:ext cx="92885" cy="105596"/>
            </a:xfrm>
            <a:custGeom>
              <a:avLst/>
              <a:gdLst/>
              <a:ahLst/>
              <a:cxnLst/>
              <a:rect l="l" t="t" r="r" b="b"/>
              <a:pathLst>
                <a:path w="4421" h="5026" extrusionOk="0">
                  <a:moveTo>
                    <a:pt x="3160" y="0"/>
                  </a:moveTo>
                  <a:cubicBezTo>
                    <a:pt x="3146" y="0"/>
                    <a:pt x="3132" y="0"/>
                    <a:pt x="3118" y="1"/>
                  </a:cubicBezTo>
                  <a:lnTo>
                    <a:pt x="1257" y="1"/>
                  </a:lnTo>
                  <a:cubicBezTo>
                    <a:pt x="559" y="1"/>
                    <a:pt x="0" y="559"/>
                    <a:pt x="0" y="1234"/>
                  </a:cubicBezTo>
                  <a:lnTo>
                    <a:pt x="0" y="5026"/>
                  </a:lnTo>
                  <a:lnTo>
                    <a:pt x="4420" y="5026"/>
                  </a:lnTo>
                  <a:lnTo>
                    <a:pt x="4420" y="1234"/>
                  </a:lnTo>
                  <a:cubicBezTo>
                    <a:pt x="4398" y="550"/>
                    <a:pt x="3839" y="0"/>
                    <a:pt x="3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4975;p114">
            <a:extLst>
              <a:ext uri="{FF2B5EF4-FFF2-40B4-BE49-F238E27FC236}">
                <a16:creationId xmlns:a16="http://schemas.microsoft.com/office/drawing/2014/main" id="{756593D9-D277-4DA7-B52F-F724C996A53F}"/>
              </a:ext>
            </a:extLst>
          </p:cNvPr>
          <p:cNvGrpSpPr/>
          <p:nvPr/>
        </p:nvGrpSpPr>
        <p:grpSpPr>
          <a:xfrm>
            <a:off x="4415334" y="3154796"/>
            <a:ext cx="299830" cy="393616"/>
            <a:chOff x="5322770" y="2107922"/>
            <a:chExt cx="340677" cy="447240"/>
          </a:xfrm>
        </p:grpSpPr>
        <p:sp>
          <p:nvSpPr>
            <p:cNvPr id="183" name="Google Shape;14976;p114">
              <a:extLst>
                <a:ext uri="{FF2B5EF4-FFF2-40B4-BE49-F238E27FC236}">
                  <a16:creationId xmlns:a16="http://schemas.microsoft.com/office/drawing/2014/main" id="{F725D862-7EF5-42DD-B295-7774162B01CD}"/>
                </a:ext>
              </a:extLst>
            </p:cNvPr>
            <p:cNvSpPr/>
            <p:nvPr/>
          </p:nvSpPr>
          <p:spPr>
            <a:xfrm>
              <a:off x="5375547" y="2107922"/>
              <a:ext cx="236089" cy="104609"/>
            </a:xfrm>
            <a:custGeom>
              <a:avLst/>
              <a:gdLst/>
              <a:ahLst/>
              <a:cxnLst/>
              <a:rect l="l" t="t" r="r" b="b"/>
              <a:pathLst>
                <a:path w="11237" h="4979" extrusionOk="0">
                  <a:moveTo>
                    <a:pt x="6235" y="1861"/>
                  </a:moveTo>
                  <a:lnTo>
                    <a:pt x="6235" y="3117"/>
                  </a:lnTo>
                  <a:lnTo>
                    <a:pt x="4979" y="3117"/>
                  </a:lnTo>
                  <a:lnTo>
                    <a:pt x="4979" y="1861"/>
                  </a:lnTo>
                  <a:close/>
                  <a:moveTo>
                    <a:pt x="2490" y="0"/>
                  </a:moveTo>
                  <a:cubicBezTo>
                    <a:pt x="1117" y="0"/>
                    <a:pt x="1" y="1117"/>
                    <a:pt x="1" y="2489"/>
                  </a:cubicBezTo>
                  <a:cubicBezTo>
                    <a:pt x="1" y="3862"/>
                    <a:pt x="1117" y="4979"/>
                    <a:pt x="2490" y="4979"/>
                  </a:cubicBezTo>
                  <a:lnTo>
                    <a:pt x="8748" y="4979"/>
                  </a:lnTo>
                  <a:cubicBezTo>
                    <a:pt x="10120" y="4979"/>
                    <a:pt x="11237" y="3862"/>
                    <a:pt x="11237" y="2489"/>
                  </a:cubicBezTo>
                  <a:lnTo>
                    <a:pt x="11214" y="2489"/>
                  </a:lnTo>
                  <a:cubicBezTo>
                    <a:pt x="11214" y="1117"/>
                    <a:pt x="10097" y="0"/>
                    <a:pt x="8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977;p114">
              <a:extLst>
                <a:ext uri="{FF2B5EF4-FFF2-40B4-BE49-F238E27FC236}">
                  <a16:creationId xmlns:a16="http://schemas.microsoft.com/office/drawing/2014/main" id="{2C6C22DA-EE75-4F0D-88CF-F9F7000C9415}"/>
                </a:ext>
              </a:extLst>
            </p:cNvPr>
            <p:cNvSpPr/>
            <p:nvPr/>
          </p:nvSpPr>
          <p:spPr>
            <a:xfrm>
              <a:off x="5506544" y="2450532"/>
              <a:ext cx="56223" cy="104630"/>
            </a:xfrm>
            <a:custGeom>
              <a:avLst/>
              <a:gdLst/>
              <a:ahLst/>
              <a:cxnLst/>
              <a:rect l="l" t="t" r="r" b="b"/>
              <a:pathLst>
                <a:path w="2676" h="4980" extrusionOk="0">
                  <a:moveTo>
                    <a:pt x="2117" y="1"/>
                  </a:moveTo>
                  <a:lnTo>
                    <a:pt x="0" y="2118"/>
                  </a:lnTo>
                  <a:lnTo>
                    <a:pt x="0" y="4979"/>
                  </a:lnTo>
                  <a:lnTo>
                    <a:pt x="349" y="4979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8;p114">
              <a:extLst>
                <a:ext uri="{FF2B5EF4-FFF2-40B4-BE49-F238E27FC236}">
                  <a16:creationId xmlns:a16="http://schemas.microsoft.com/office/drawing/2014/main" id="{498122B7-E176-4DA1-8888-8B2624DB1579}"/>
                </a:ext>
              </a:extLst>
            </p:cNvPr>
            <p:cNvSpPr/>
            <p:nvPr/>
          </p:nvSpPr>
          <p:spPr>
            <a:xfrm>
              <a:off x="5423933" y="2450532"/>
              <a:ext cx="55740" cy="104630"/>
            </a:xfrm>
            <a:custGeom>
              <a:avLst/>
              <a:gdLst/>
              <a:ahLst/>
              <a:cxnLst/>
              <a:rect l="l" t="t" r="r" b="b"/>
              <a:pathLst>
                <a:path w="2653" h="4980" extrusionOk="0">
                  <a:moveTo>
                    <a:pt x="1" y="1"/>
                  </a:moveTo>
                  <a:lnTo>
                    <a:pt x="2327" y="4979"/>
                  </a:lnTo>
                  <a:lnTo>
                    <a:pt x="2653" y="4979"/>
                  </a:lnTo>
                  <a:lnTo>
                    <a:pt x="2653" y="211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79;p114">
              <a:extLst>
                <a:ext uri="{FF2B5EF4-FFF2-40B4-BE49-F238E27FC236}">
                  <a16:creationId xmlns:a16="http://schemas.microsoft.com/office/drawing/2014/main" id="{4BF99B59-5B07-4FF4-960D-14127904CBF5}"/>
                </a:ext>
              </a:extLst>
            </p:cNvPr>
            <p:cNvSpPr/>
            <p:nvPr/>
          </p:nvSpPr>
          <p:spPr>
            <a:xfrm>
              <a:off x="5322770" y="2450532"/>
              <a:ext cx="122194" cy="104630"/>
            </a:xfrm>
            <a:custGeom>
              <a:avLst/>
              <a:gdLst/>
              <a:ahLst/>
              <a:cxnLst/>
              <a:rect l="l" t="t" r="r" b="b"/>
              <a:pathLst>
                <a:path w="5816" h="4980" extrusionOk="0">
                  <a:moveTo>
                    <a:pt x="3141" y="1"/>
                  </a:moveTo>
                  <a:cubicBezTo>
                    <a:pt x="1419" y="1"/>
                    <a:pt x="23" y="1397"/>
                    <a:pt x="23" y="3118"/>
                  </a:cubicBezTo>
                  <a:lnTo>
                    <a:pt x="0" y="3118"/>
                  </a:lnTo>
                  <a:lnTo>
                    <a:pt x="0" y="4979"/>
                  </a:lnTo>
                  <a:lnTo>
                    <a:pt x="2513" y="4979"/>
                  </a:lnTo>
                  <a:lnTo>
                    <a:pt x="2513" y="3118"/>
                  </a:lnTo>
                  <a:lnTo>
                    <a:pt x="3746" y="3118"/>
                  </a:lnTo>
                  <a:lnTo>
                    <a:pt x="3746" y="4979"/>
                  </a:lnTo>
                  <a:lnTo>
                    <a:pt x="5816" y="4979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80;p114">
              <a:extLst>
                <a:ext uri="{FF2B5EF4-FFF2-40B4-BE49-F238E27FC236}">
                  <a16:creationId xmlns:a16="http://schemas.microsoft.com/office/drawing/2014/main" id="{A5325D1E-7F2A-4C95-8D97-960F0CDDE79E}"/>
                </a:ext>
              </a:extLst>
            </p:cNvPr>
            <p:cNvSpPr/>
            <p:nvPr/>
          </p:nvSpPr>
          <p:spPr>
            <a:xfrm>
              <a:off x="5541736" y="2450532"/>
              <a:ext cx="121711" cy="104630"/>
            </a:xfrm>
            <a:custGeom>
              <a:avLst/>
              <a:gdLst/>
              <a:ahLst/>
              <a:cxnLst/>
              <a:rect l="l" t="t" r="r" b="b"/>
              <a:pathLst>
                <a:path w="5793" h="4980" extrusionOk="0">
                  <a:moveTo>
                    <a:pt x="2350" y="1"/>
                  </a:moveTo>
                  <a:lnTo>
                    <a:pt x="0" y="4979"/>
                  </a:lnTo>
                  <a:lnTo>
                    <a:pt x="2071" y="4979"/>
                  </a:lnTo>
                  <a:lnTo>
                    <a:pt x="2071" y="3118"/>
                  </a:lnTo>
                  <a:lnTo>
                    <a:pt x="3304" y="3118"/>
                  </a:lnTo>
                  <a:lnTo>
                    <a:pt x="3304" y="4979"/>
                  </a:lnTo>
                  <a:lnTo>
                    <a:pt x="5793" y="4979"/>
                  </a:lnTo>
                  <a:lnTo>
                    <a:pt x="5793" y="3118"/>
                  </a:lnTo>
                  <a:cubicBezTo>
                    <a:pt x="5793" y="1397"/>
                    <a:pt x="4397" y="1"/>
                    <a:pt x="2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981;p114">
              <a:extLst>
                <a:ext uri="{FF2B5EF4-FFF2-40B4-BE49-F238E27FC236}">
                  <a16:creationId xmlns:a16="http://schemas.microsoft.com/office/drawing/2014/main" id="{5BA9EC8E-C481-4599-88AB-0292CC20D087}"/>
                </a:ext>
              </a:extLst>
            </p:cNvPr>
            <p:cNvSpPr/>
            <p:nvPr/>
          </p:nvSpPr>
          <p:spPr>
            <a:xfrm>
              <a:off x="5407314" y="2235978"/>
              <a:ext cx="172072" cy="29351"/>
            </a:xfrm>
            <a:custGeom>
              <a:avLst/>
              <a:gdLst/>
              <a:ahLst/>
              <a:cxnLst/>
              <a:rect l="l" t="t" r="r" b="b"/>
              <a:pathLst>
                <a:path w="8190" h="1397" extrusionOk="0">
                  <a:moveTo>
                    <a:pt x="1" y="0"/>
                  </a:moveTo>
                  <a:cubicBezTo>
                    <a:pt x="419" y="838"/>
                    <a:pt x="1280" y="1396"/>
                    <a:pt x="2211" y="1396"/>
                  </a:cubicBezTo>
                  <a:lnTo>
                    <a:pt x="5956" y="1396"/>
                  </a:lnTo>
                  <a:cubicBezTo>
                    <a:pt x="6910" y="1396"/>
                    <a:pt x="7771" y="838"/>
                    <a:pt x="8190" y="0"/>
                  </a:cubicBezTo>
                  <a:lnTo>
                    <a:pt x="8190" y="0"/>
                  </a:lnTo>
                  <a:cubicBezTo>
                    <a:pt x="7864" y="93"/>
                    <a:pt x="7538" y="140"/>
                    <a:pt x="7212" y="140"/>
                  </a:cubicBezTo>
                  <a:lnTo>
                    <a:pt x="978" y="140"/>
                  </a:lnTo>
                  <a:cubicBezTo>
                    <a:pt x="629" y="140"/>
                    <a:pt x="303" y="9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982;p114">
              <a:extLst>
                <a:ext uri="{FF2B5EF4-FFF2-40B4-BE49-F238E27FC236}">
                  <a16:creationId xmlns:a16="http://schemas.microsoft.com/office/drawing/2014/main" id="{1278C0FE-24B1-43B0-A83A-C811D2E4161B}"/>
                </a:ext>
              </a:extLst>
            </p:cNvPr>
            <p:cNvSpPr/>
            <p:nvPr/>
          </p:nvSpPr>
          <p:spPr>
            <a:xfrm>
              <a:off x="5366744" y="2270666"/>
              <a:ext cx="253213" cy="200435"/>
            </a:xfrm>
            <a:custGeom>
              <a:avLst/>
              <a:gdLst/>
              <a:ahLst/>
              <a:cxnLst/>
              <a:rect l="l" t="t" r="r" b="b"/>
              <a:pathLst>
                <a:path w="12052" h="9540" extrusionOk="0">
                  <a:moveTo>
                    <a:pt x="7887" y="3490"/>
                  </a:moveTo>
                  <a:cubicBezTo>
                    <a:pt x="7934" y="4537"/>
                    <a:pt x="7096" y="5421"/>
                    <a:pt x="6026" y="5421"/>
                  </a:cubicBezTo>
                  <a:cubicBezTo>
                    <a:pt x="4956" y="5421"/>
                    <a:pt x="4118" y="4537"/>
                    <a:pt x="4142" y="3490"/>
                  </a:cubicBezTo>
                  <a:lnTo>
                    <a:pt x="5398" y="3490"/>
                  </a:lnTo>
                  <a:cubicBezTo>
                    <a:pt x="5363" y="3932"/>
                    <a:pt x="5689" y="4153"/>
                    <a:pt x="6017" y="4153"/>
                  </a:cubicBezTo>
                  <a:cubicBezTo>
                    <a:pt x="6346" y="4153"/>
                    <a:pt x="6677" y="3932"/>
                    <a:pt x="6654" y="3490"/>
                  </a:cubicBezTo>
                  <a:close/>
                  <a:moveTo>
                    <a:pt x="1653" y="1"/>
                  </a:moveTo>
                  <a:lnTo>
                    <a:pt x="1653" y="978"/>
                  </a:lnTo>
                  <a:cubicBezTo>
                    <a:pt x="1" y="978"/>
                    <a:pt x="1" y="3490"/>
                    <a:pt x="1653" y="3490"/>
                  </a:cubicBezTo>
                  <a:lnTo>
                    <a:pt x="1722" y="3490"/>
                  </a:lnTo>
                  <a:cubicBezTo>
                    <a:pt x="1932" y="4933"/>
                    <a:pt x="2839" y="6189"/>
                    <a:pt x="4142" y="6864"/>
                  </a:cubicBezTo>
                  <a:lnTo>
                    <a:pt x="4142" y="7678"/>
                  </a:lnTo>
                  <a:lnTo>
                    <a:pt x="6026" y="9539"/>
                  </a:lnTo>
                  <a:lnTo>
                    <a:pt x="7887" y="7678"/>
                  </a:lnTo>
                  <a:lnTo>
                    <a:pt x="7887" y="6864"/>
                  </a:lnTo>
                  <a:cubicBezTo>
                    <a:pt x="9213" y="6189"/>
                    <a:pt x="10121" y="4933"/>
                    <a:pt x="10330" y="3490"/>
                  </a:cubicBezTo>
                  <a:lnTo>
                    <a:pt x="10376" y="3490"/>
                  </a:lnTo>
                  <a:cubicBezTo>
                    <a:pt x="12051" y="3467"/>
                    <a:pt x="12051" y="978"/>
                    <a:pt x="10376" y="978"/>
                  </a:cubicBezTo>
                  <a:lnTo>
                    <a:pt x="10376" y="1"/>
                  </a:lnTo>
                  <a:cubicBezTo>
                    <a:pt x="9702" y="629"/>
                    <a:pt x="8818" y="978"/>
                    <a:pt x="7887" y="978"/>
                  </a:cubicBezTo>
                  <a:lnTo>
                    <a:pt x="4142" y="978"/>
                  </a:lnTo>
                  <a:cubicBezTo>
                    <a:pt x="3234" y="978"/>
                    <a:pt x="2327" y="629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800" tmFilter="0, 0; .2, .5; .8, .5; 1, 0"/>
                                        <p:tgtEl>
                                          <p:spTgt spid="163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400" autoRev="1" fill="hold"/>
                                        <p:tgtEl>
                                          <p:spTgt spid="163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 tmFilter="0, 0; .2, .5; .8, .5; 1, 0"/>
                                        <p:tgtEl>
                                          <p:spTgt spid="16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400" autoRev="1" fill="hold"/>
                                        <p:tgtEl>
                                          <p:spTgt spid="16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800" tmFilter="0, 0; .2, .5; .8, .5; 1, 0"/>
                                        <p:tgtEl>
                                          <p:spTgt spid="1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400" autoRev="1" fill="hold"/>
                                        <p:tgtEl>
                                          <p:spTgt spid="1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8598;p67">
            <a:extLst>
              <a:ext uri="{FF2B5EF4-FFF2-40B4-BE49-F238E27FC236}">
                <a16:creationId xmlns:a16="http://schemas.microsoft.com/office/drawing/2014/main" id="{BF3DDED5-D998-4812-946E-778BABC494A3}"/>
              </a:ext>
            </a:extLst>
          </p:cNvPr>
          <p:cNvGrpSpPr/>
          <p:nvPr/>
        </p:nvGrpSpPr>
        <p:grpSpPr>
          <a:xfrm>
            <a:off x="4600563" y="2850154"/>
            <a:ext cx="1460974" cy="1460974"/>
            <a:chOff x="2439550" y="1359013"/>
            <a:chExt cx="896100" cy="896100"/>
          </a:xfrm>
        </p:grpSpPr>
        <p:sp>
          <p:nvSpPr>
            <p:cNvPr id="107" name="Google Shape;8599;p67">
              <a:extLst>
                <a:ext uri="{FF2B5EF4-FFF2-40B4-BE49-F238E27FC236}">
                  <a16:creationId xmlns:a16="http://schemas.microsoft.com/office/drawing/2014/main" id="{6AC9FBDC-7966-4E8A-83AA-0A3E7EFB762D}"/>
                </a:ext>
              </a:extLst>
            </p:cNvPr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600;p67">
              <a:extLst>
                <a:ext uri="{FF2B5EF4-FFF2-40B4-BE49-F238E27FC236}">
                  <a16:creationId xmlns:a16="http://schemas.microsoft.com/office/drawing/2014/main" id="{AB926917-16C0-46ED-BB97-FCBB1A8B26F6}"/>
                </a:ext>
              </a:extLst>
            </p:cNvPr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8598;p67">
            <a:extLst>
              <a:ext uri="{FF2B5EF4-FFF2-40B4-BE49-F238E27FC236}">
                <a16:creationId xmlns:a16="http://schemas.microsoft.com/office/drawing/2014/main" id="{38333526-B8DD-4095-B30F-9836E61612DC}"/>
              </a:ext>
            </a:extLst>
          </p:cNvPr>
          <p:cNvGrpSpPr/>
          <p:nvPr/>
        </p:nvGrpSpPr>
        <p:grpSpPr>
          <a:xfrm>
            <a:off x="6234529" y="1081149"/>
            <a:ext cx="1751258" cy="1751258"/>
            <a:chOff x="2439550" y="1359013"/>
            <a:chExt cx="896100" cy="896100"/>
          </a:xfrm>
        </p:grpSpPr>
        <p:sp>
          <p:nvSpPr>
            <p:cNvPr id="110" name="Google Shape;8599;p67">
              <a:extLst>
                <a:ext uri="{FF2B5EF4-FFF2-40B4-BE49-F238E27FC236}">
                  <a16:creationId xmlns:a16="http://schemas.microsoft.com/office/drawing/2014/main" id="{C39379C8-4742-4487-B70F-A67D8B047A1C}"/>
                </a:ext>
              </a:extLst>
            </p:cNvPr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600;p67">
              <a:extLst>
                <a:ext uri="{FF2B5EF4-FFF2-40B4-BE49-F238E27FC236}">
                  <a16:creationId xmlns:a16="http://schemas.microsoft.com/office/drawing/2014/main" id="{74493FB8-4655-4466-BB3D-32375242F477}"/>
                </a:ext>
              </a:extLst>
            </p:cNvPr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8" name="Google Shape;8598;p67"/>
          <p:cNvGrpSpPr/>
          <p:nvPr/>
        </p:nvGrpSpPr>
        <p:grpSpPr>
          <a:xfrm>
            <a:off x="2624059" y="767830"/>
            <a:ext cx="1017700" cy="1017700"/>
            <a:chOff x="2439550" y="1359013"/>
            <a:chExt cx="896100" cy="896100"/>
          </a:xfrm>
        </p:grpSpPr>
        <p:sp>
          <p:nvSpPr>
            <p:cNvPr id="8599" name="Google Shape;8599;p67"/>
            <p:cNvSpPr/>
            <p:nvPr/>
          </p:nvSpPr>
          <p:spPr>
            <a:xfrm>
              <a:off x="2473450" y="1392913"/>
              <a:ext cx="828300" cy="828300"/>
            </a:xfrm>
            <a:prstGeom prst="ellipse">
              <a:avLst/>
            </a:prstGeom>
            <a:noFill/>
            <a:ln w="9525" cap="flat" cmpd="sng">
              <a:solidFill>
                <a:schemeClr val="accent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67"/>
            <p:cNvSpPr/>
            <p:nvPr/>
          </p:nvSpPr>
          <p:spPr>
            <a:xfrm>
              <a:off x="2439550" y="1359013"/>
              <a:ext cx="896100" cy="896100"/>
            </a:xfrm>
            <a:prstGeom prst="ellipse">
              <a:avLst/>
            </a:prstGeom>
            <a:noFill/>
            <a:ln w="9525" cap="flat" cmpd="sng">
              <a:solidFill>
                <a:schemeClr val="accent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1" name="Google Shape;8571;p67"/>
          <p:cNvSpPr txBox="1">
            <a:spLocks noGrp="1"/>
          </p:cNvSpPr>
          <p:nvPr>
            <p:ph type="title"/>
          </p:nvPr>
        </p:nvSpPr>
        <p:spPr>
          <a:xfrm>
            <a:off x="1027298" y="-218603"/>
            <a:ext cx="8203879" cy="10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Влиятельный человек в экономической науке</a:t>
            </a:r>
            <a:endParaRPr lang="en-US" sz="2400" b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grpSp>
        <p:nvGrpSpPr>
          <p:cNvPr id="8572" name="Google Shape;8572;p67"/>
          <p:cNvGrpSpPr/>
          <p:nvPr/>
        </p:nvGrpSpPr>
        <p:grpSpPr>
          <a:xfrm>
            <a:off x="62628" y="2023832"/>
            <a:ext cx="3972803" cy="2930476"/>
            <a:chOff x="723891" y="1281001"/>
            <a:chExt cx="4194259" cy="3093830"/>
          </a:xfrm>
        </p:grpSpPr>
        <p:sp>
          <p:nvSpPr>
            <p:cNvPr id="8573" name="Google Shape;8573;p67"/>
            <p:cNvSpPr/>
            <p:nvPr/>
          </p:nvSpPr>
          <p:spPr>
            <a:xfrm>
              <a:off x="1144212" y="3289115"/>
              <a:ext cx="1866419" cy="1085716"/>
            </a:xfrm>
            <a:custGeom>
              <a:avLst/>
              <a:gdLst/>
              <a:ahLst/>
              <a:cxnLst/>
              <a:rect l="l" t="t" r="r" b="b"/>
              <a:pathLst>
                <a:path w="34818" h="20254" extrusionOk="0">
                  <a:moveTo>
                    <a:pt x="14721" y="0"/>
                  </a:moveTo>
                  <a:lnTo>
                    <a:pt x="13981" y="157"/>
                  </a:lnTo>
                  <a:lnTo>
                    <a:pt x="13981" y="583"/>
                  </a:lnTo>
                  <a:lnTo>
                    <a:pt x="13219" y="896"/>
                  </a:lnTo>
                  <a:lnTo>
                    <a:pt x="13264" y="1300"/>
                  </a:lnTo>
                  <a:lnTo>
                    <a:pt x="13264" y="1300"/>
                  </a:lnTo>
                  <a:lnTo>
                    <a:pt x="12771" y="1277"/>
                  </a:lnTo>
                  <a:lnTo>
                    <a:pt x="12570" y="1725"/>
                  </a:lnTo>
                  <a:lnTo>
                    <a:pt x="11965" y="2173"/>
                  </a:lnTo>
                  <a:lnTo>
                    <a:pt x="11562" y="2128"/>
                  </a:lnTo>
                  <a:lnTo>
                    <a:pt x="11427" y="2756"/>
                  </a:lnTo>
                  <a:lnTo>
                    <a:pt x="11987" y="3719"/>
                  </a:lnTo>
                  <a:lnTo>
                    <a:pt x="11830" y="4212"/>
                  </a:lnTo>
                  <a:lnTo>
                    <a:pt x="10733" y="4839"/>
                  </a:lnTo>
                  <a:lnTo>
                    <a:pt x="10509" y="4503"/>
                  </a:lnTo>
                  <a:lnTo>
                    <a:pt x="10912" y="4190"/>
                  </a:lnTo>
                  <a:lnTo>
                    <a:pt x="10733" y="3898"/>
                  </a:lnTo>
                  <a:lnTo>
                    <a:pt x="9881" y="4033"/>
                  </a:lnTo>
                  <a:lnTo>
                    <a:pt x="9814" y="4414"/>
                  </a:lnTo>
                  <a:lnTo>
                    <a:pt x="9500" y="4593"/>
                  </a:lnTo>
                  <a:lnTo>
                    <a:pt x="9635" y="4839"/>
                  </a:lnTo>
                  <a:lnTo>
                    <a:pt x="9231" y="5131"/>
                  </a:lnTo>
                  <a:lnTo>
                    <a:pt x="9187" y="5579"/>
                  </a:lnTo>
                  <a:lnTo>
                    <a:pt x="8806" y="5400"/>
                  </a:lnTo>
                  <a:lnTo>
                    <a:pt x="7999" y="5803"/>
                  </a:lnTo>
                  <a:lnTo>
                    <a:pt x="7193" y="5422"/>
                  </a:lnTo>
                  <a:lnTo>
                    <a:pt x="7013" y="4996"/>
                  </a:lnTo>
                  <a:lnTo>
                    <a:pt x="6610" y="4907"/>
                  </a:lnTo>
                  <a:lnTo>
                    <a:pt x="6341" y="5243"/>
                  </a:lnTo>
                  <a:lnTo>
                    <a:pt x="5669" y="5108"/>
                  </a:lnTo>
                  <a:lnTo>
                    <a:pt x="5647" y="4817"/>
                  </a:lnTo>
                  <a:lnTo>
                    <a:pt x="5131" y="4481"/>
                  </a:lnTo>
                  <a:lnTo>
                    <a:pt x="4347" y="4481"/>
                  </a:lnTo>
                  <a:lnTo>
                    <a:pt x="4504" y="4212"/>
                  </a:lnTo>
                  <a:lnTo>
                    <a:pt x="3608" y="3786"/>
                  </a:lnTo>
                  <a:cubicBezTo>
                    <a:pt x="3608" y="3786"/>
                    <a:pt x="3362" y="4347"/>
                    <a:pt x="3339" y="4347"/>
                  </a:cubicBezTo>
                  <a:cubicBezTo>
                    <a:pt x="3339" y="4369"/>
                    <a:pt x="3272" y="4996"/>
                    <a:pt x="3272" y="4996"/>
                  </a:cubicBezTo>
                  <a:lnTo>
                    <a:pt x="3003" y="5131"/>
                  </a:lnTo>
                  <a:lnTo>
                    <a:pt x="2689" y="4907"/>
                  </a:lnTo>
                  <a:lnTo>
                    <a:pt x="2308" y="5377"/>
                  </a:lnTo>
                  <a:lnTo>
                    <a:pt x="1950" y="5220"/>
                  </a:lnTo>
                  <a:lnTo>
                    <a:pt x="1435" y="5646"/>
                  </a:lnTo>
                  <a:lnTo>
                    <a:pt x="1278" y="6542"/>
                  </a:lnTo>
                  <a:lnTo>
                    <a:pt x="561" y="6878"/>
                  </a:lnTo>
                  <a:cubicBezTo>
                    <a:pt x="561" y="6878"/>
                    <a:pt x="471" y="7752"/>
                    <a:pt x="471" y="7752"/>
                  </a:cubicBezTo>
                  <a:cubicBezTo>
                    <a:pt x="471" y="7774"/>
                    <a:pt x="1" y="8447"/>
                    <a:pt x="1" y="8447"/>
                  </a:cubicBezTo>
                  <a:cubicBezTo>
                    <a:pt x="1" y="8447"/>
                    <a:pt x="314" y="8827"/>
                    <a:pt x="337" y="8850"/>
                  </a:cubicBezTo>
                  <a:cubicBezTo>
                    <a:pt x="337" y="8850"/>
                    <a:pt x="292" y="9522"/>
                    <a:pt x="292" y="9522"/>
                  </a:cubicBezTo>
                  <a:lnTo>
                    <a:pt x="471" y="10037"/>
                  </a:lnTo>
                  <a:lnTo>
                    <a:pt x="292" y="10194"/>
                  </a:lnTo>
                  <a:lnTo>
                    <a:pt x="337" y="10351"/>
                  </a:lnTo>
                  <a:lnTo>
                    <a:pt x="516" y="10821"/>
                  </a:lnTo>
                  <a:lnTo>
                    <a:pt x="695" y="11382"/>
                  </a:lnTo>
                  <a:lnTo>
                    <a:pt x="1143" y="11068"/>
                  </a:lnTo>
                  <a:lnTo>
                    <a:pt x="1614" y="11068"/>
                  </a:lnTo>
                  <a:lnTo>
                    <a:pt x="2734" y="11045"/>
                  </a:lnTo>
                  <a:cubicBezTo>
                    <a:pt x="2734" y="11045"/>
                    <a:pt x="3384" y="11494"/>
                    <a:pt x="3384" y="11494"/>
                  </a:cubicBezTo>
                  <a:cubicBezTo>
                    <a:pt x="3406" y="11494"/>
                    <a:pt x="3586" y="11382"/>
                    <a:pt x="3586" y="11382"/>
                  </a:cubicBezTo>
                  <a:cubicBezTo>
                    <a:pt x="3586" y="11382"/>
                    <a:pt x="3832" y="11583"/>
                    <a:pt x="3832" y="11583"/>
                  </a:cubicBezTo>
                  <a:cubicBezTo>
                    <a:pt x="3854" y="11583"/>
                    <a:pt x="4907" y="12255"/>
                    <a:pt x="4907" y="12255"/>
                  </a:cubicBezTo>
                  <a:lnTo>
                    <a:pt x="5512" y="12636"/>
                  </a:lnTo>
                  <a:cubicBezTo>
                    <a:pt x="5557" y="12636"/>
                    <a:pt x="5960" y="12950"/>
                    <a:pt x="5960" y="12950"/>
                  </a:cubicBezTo>
                  <a:lnTo>
                    <a:pt x="6296" y="13219"/>
                  </a:lnTo>
                  <a:lnTo>
                    <a:pt x="6296" y="13644"/>
                  </a:lnTo>
                  <a:lnTo>
                    <a:pt x="6633" y="14384"/>
                  </a:lnTo>
                  <a:lnTo>
                    <a:pt x="6252" y="14675"/>
                  </a:lnTo>
                  <a:lnTo>
                    <a:pt x="6610" y="15571"/>
                  </a:lnTo>
                  <a:lnTo>
                    <a:pt x="7081" y="15594"/>
                  </a:lnTo>
                  <a:lnTo>
                    <a:pt x="7305" y="16154"/>
                  </a:lnTo>
                  <a:lnTo>
                    <a:pt x="7193" y="16535"/>
                  </a:lnTo>
                  <a:lnTo>
                    <a:pt x="7215" y="16803"/>
                  </a:lnTo>
                  <a:lnTo>
                    <a:pt x="7529" y="17364"/>
                  </a:lnTo>
                  <a:lnTo>
                    <a:pt x="7730" y="17319"/>
                  </a:lnTo>
                  <a:lnTo>
                    <a:pt x="7842" y="17520"/>
                  </a:lnTo>
                  <a:lnTo>
                    <a:pt x="7798" y="17789"/>
                  </a:lnTo>
                  <a:cubicBezTo>
                    <a:pt x="7820" y="17879"/>
                    <a:pt x="7865" y="17969"/>
                    <a:pt x="7910" y="18058"/>
                  </a:cubicBezTo>
                  <a:lnTo>
                    <a:pt x="8089" y="18058"/>
                  </a:lnTo>
                  <a:lnTo>
                    <a:pt x="8268" y="18282"/>
                  </a:lnTo>
                  <a:lnTo>
                    <a:pt x="8403" y="18909"/>
                  </a:lnTo>
                  <a:lnTo>
                    <a:pt x="8716" y="18708"/>
                  </a:lnTo>
                  <a:lnTo>
                    <a:pt x="8918" y="18909"/>
                  </a:lnTo>
                  <a:lnTo>
                    <a:pt x="9142" y="18775"/>
                  </a:lnTo>
                  <a:lnTo>
                    <a:pt x="10307" y="19828"/>
                  </a:lnTo>
                  <a:lnTo>
                    <a:pt x="10643" y="19828"/>
                  </a:lnTo>
                  <a:lnTo>
                    <a:pt x="11091" y="20254"/>
                  </a:lnTo>
                  <a:lnTo>
                    <a:pt x="11808" y="19850"/>
                  </a:lnTo>
                  <a:lnTo>
                    <a:pt x="12077" y="19828"/>
                  </a:lnTo>
                  <a:cubicBezTo>
                    <a:pt x="12077" y="19828"/>
                    <a:pt x="12122" y="19425"/>
                    <a:pt x="12077" y="19425"/>
                  </a:cubicBezTo>
                  <a:cubicBezTo>
                    <a:pt x="12032" y="19425"/>
                    <a:pt x="11965" y="19268"/>
                    <a:pt x="11965" y="19268"/>
                  </a:cubicBezTo>
                  <a:lnTo>
                    <a:pt x="12189" y="18977"/>
                  </a:lnTo>
                  <a:lnTo>
                    <a:pt x="12547" y="19022"/>
                  </a:lnTo>
                  <a:lnTo>
                    <a:pt x="12794" y="18573"/>
                  </a:lnTo>
                  <a:lnTo>
                    <a:pt x="12906" y="18260"/>
                  </a:lnTo>
                  <a:lnTo>
                    <a:pt x="13264" y="17879"/>
                  </a:lnTo>
                  <a:lnTo>
                    <a:pt x="13354" y="17498"/>
                  </a:lnTo>
                  <a:lnTo>
                    <a:pt x="13488" y="17341"/>
                  </a:lnTo>
                  <a:lnTo>
                    <a:pt x="13981" y="17252"/>
                  </a:lnTo>
                  <a:lnTo>
                    <a:pt x="14340" y="16915"/>
                  </a:lnTo>
                  <a:lnTo>
                    <a:pt x="14788" y="16938"/>
                  </a:lnTo>
                  <a:lnTo>
                    <a:pt x="15370" y="16579"/>
                  </a:lnTo>
                  <a:lnTo>
                    <a:pt x="16423" y="16759"/>
                  </a:lnTo>
                  <a:lnTo>
                    <a:pt x="17028" y="16512"/>
                  </a:lnTo>
                  <a:lnTo>
                    <a:pt x="17095" y="16131"/>
                  </a:lnTo>
                  <a:lnTo>
                    <a:pt x="17588" y="16064"/>
                  </a:lnTo>
                  <a:lnTo>
                    <a:pt x="18014" y="15325"/>
                  </a:lnTo>
                  <a:lnTo>
                    <a:pt x="18305" y="15101"/>
                  </a:lnTo>
                  <a:lnTo>
                    <a:pt x="19202" y="15146"/>
                  </a:lnTo>
                  <a:lnTo>
                    <a:pt x="20053" y="15101"/>
                  </a:lnTo>
                  <a:lnTo>
                    <a:pt x="20456" y="14854"/>
                  </a:lnTo>
                  <a:lnTo>
                    <a:pt x="21039" y="15123"/>
                  </a:lnTo>
                  <a:lnTo>
                    <a:pt x="21487" y="14877"/>
                  </a:lnTo>
                  <a:lnTo>
                    <a:pt x="22069" y="14899"/>
                  </a:lnTo>
                  <a:lnTo>
                    <a:pt x="22405" y="15078"/>
                  </a:lnTo>
                  <a:lnTo>
                    <a:pt x="22585" y="14966"/>
                  </a:lnTo>
                  <a:lnTo>
                    <a:pt x="23458" y="14966"/>
                  </a:lnTo>
                  <a:lnTo>
                    <a:pt x="23996" y="15459"/>
                  </a:lnTo>
                  <a:lnTo>
                    <a:pt x="24937" y="14966"/>
                  </a:lnTo>
                  <a:lnTo>
                    <a:pt x="26281" y="14989"/>
                  </a:lnTo>
                  <a:lnTo>
                    <a:pt x="26595" y="14877"/>
                  </a:lnTo>
                  <a:lnTo>
                    <a:pt x="26909" y="15011"/>
                  </a:lnTo>
                  <a:lnTo>
                    <a:pt x="27424" y="14921"/>
                  </a:lnTo>
                  <a:lnTo>
                    <a:pt x="27782" y="15325"/>
                  </a:lnTo>
                  <a:lnTo>
                    <a:pt x="27894" y="15123"/>
                  </a:lnTo>
                  <a:lnTo>
                    <a:pt x="28163" y="15370"/>
                  </a:lnTo>
                  <a:lnTo>
                    <a:pt x="28903" y="15146"/>
                  </a:lnTo>
                  <a:lnTo>
                    <a:pt x="29104" y="14966"/>
                  </a:lnTo>
                  <a:lnTo>
                    <a:pt x="29104" y="14563"/>
                  </a:lnTo>
                  <a:lnTo>
                    <a:pt x="29575" y="14205"/>
                  </a:lnTo>
                  <a:lnTo>
                    <a:pt x="29776" y="14160"/>
                  </a:lnTo>
                  <a:lnTo>
                    <a:pt x="30785" y="14205"/>
                  </a:lnTo>
                  <a:lnTo>
                    <a:pt x="31210" y="14608"/>
                  </a:lnTo>
                  <a:lnTo>
                    <a:pt x="31502" y="15034"/>
                  </a:lnTo>
                  <a:lnTo>
                    <a:pt x="31838" y="15034"/>
                  </a:lnTo>
                  <a:lnTo>
                    <a:pt x="32263" y="14473"/>
                  </a:lnTo>
                  <a:lnTo>
                    <a:pt x="32644" y="14406"/>
                  </a:lnTo>
                  <a:lnTo>
                    <a:pt x="32689" y="13936"/>
                  </a:lnTo>
                  <a:lnTo>
                    <a:pt x="32801" y="13756"/>
                  </a:lnTo>
                  <a:lnTo>
                    <a:pt x="32980" y="13644"/>
                  </a:lnTo>
                  <a:lnTo>
                    <a:pt x="32935" y="13465"/>
                  </a:lnTo>
                  <a:lnTo>
                    <a:pt x="33249" y="13398"/>
                  </a:lnTo>
                  <a:lnTo>
                    <a:pt x="33764" y="11874"/>
                  </a:lnTo>
                  <a:lnTo>
                    <a:pt x="33473" y="11695"/>
                  </a:lnTo>
                  <a:lnTo>
                    <a:pt x="33809" y="11583"/>
                  </a:lnTo>
                  <a:lnTo>
                    <a:pt x="33921" y="11135"/>
                  </a:lnTo>
                  <a:lnTo>
                    <a:pt x="34481" y="10732"/>
                  </a:lnTo>
                  <a:lnTo>
                    <a:pt x="34549" y="10418"/>
                  </a:lnTo>
                  <a:lnTo>
                    <a:pt x="34683" y="10172"/>
                  </a:lnTo>
                  <a:lnTo>
                    <a:pt x="34817" y="10082"/>
                  </a:lnTo>
                  <a:lnTo>
                    <a:pt x="34078" y="9522"/>
                  </a:lnTo>
                  <a:lnTo>
                    <a:pt x="33496" y="9567"/>
                  </a:lnTo>
                  <a:lnTo>
                    <a:pt x="32779" y="8447"/>
                  </a:lnTo>
                  <a:lnTo>
                    <a:pt x="32443" y="8178"/>
                  </a:lnTo>
                  <a:lnTo>
                    <a:pt x="32510" y="7998"/>
                  </a:lnTo>
                  <a:lnTo>
                    <a:pt x="32510" y="6856"/>
                  </a:lnTo>
                  <a:lnTo>
                    <a:pt x="32868" y="6430"/>
                  </a:lnTo>
                  <a:lnTo>
                    <a:pt x="32017" y="6430"/>
                  </a:lnTo>
                  <a:lnTo>
                    <a:pt x="31031" y="6116"/>
                  </a:lnTo>
                  <a:lnTo>
                    <a:pt x="30740" y="5444"/>
                  </a:lnTo>
                  <a:lnTo>
                    <a:pt x="30516" y="5310"/>
                  </a:lnTo>
                  <a:lnTo>
                    <a:pt x="30023" y="5355"/>
                  </a:lnTo>
                  <a:lnTo>
                    <a:pt x="29709" y="4996"/>
                  </a:lnTo>
                  <a:lnTo>
                    <a:pt x="29396" y="5019"/>
                  </a:lnTo>
                  <a:lnTo>
                    <a:pt x="29306" y="4750"/>
                  </a:lnTo>
                  <a:lnTo>
                    <a:pt x="29956" y="4078"/>
                  </a:lnTo>
                  <a:lnTo>
                    <a:pt x="29911" y="3786"/>
                  </a:lnTo>
                  <a:lnTo>
                    <a:pt x="30157" y="3562"/>
                  </a:lnTo>
                  <a:lnTo>
                    <a:pt x="30045" y="3361"/>
                  </a:lnTo>
                  <a:lnTo>
                    <a:pt x="29664" y="3361"/>
                  </a:lnTo>
                  <a:lnTo>
                    <a:pt x="29664" y="2532"/>
                  </a:lnTo>
                  <a:lnTo>
                    <a:pt x="29172" y="2577"/>
                  </a:lnTo>
                  <a:lnTo>
                    <a:pt x="29194" y="1904"/>
                  </a:lnTo>
                  <a:lnTo>
                    <a:pt x="28925" y="1613"/>
                  </a:lnTo>
                  <a:lnTo>
                    <a:pt x="28365" y="1972"/>
                  </a:lnTo>
                  <a:lnTo>
                    <a:pt x="28074" y="1568"/>
                  </a:lnTo>
                  <a:lnTo>
                    <a:pt x="27446" y="2196"/>
                  </a:lnTo>
                  <a:lnTo>
                    <a:pt x="27021" y="1994"/>
                  </a:lnTo>
                  <a:lnTo>
                    <a:pt x="26685" y="2465"/>
                  </a:lnTo>
                  <a:lnTo>
                    <a:pt x="26371" y="2039"/>
                  </a:lnTo>
                  <a:lnTo>
                    <a:pt x="26259" y="1994"/>
                  </a:lnTo>
                  <a:lnTo>
                    <a:pt x="25923" y="2397"/>
                  </a:lnTo>
                  <a:lnTo>
                    <a:pt x="25699" y="2151"/>
                  </a:lnTo>
                  <a:lnTo>
                    <a:pt x="25296" y="2151"/>
                  </a:lnTo>
                  <a:lnTo>
                    <a:pt x="25116" y="2240"/>
                  </a:lnTo>
                  <a:lnTo>
                    <a:pt x="24937" y="2016"/>
                  </a:lnTo>
                  <a:lnTo>
                    <a:pt x="24534" y="1994"/>
                  </a:lnTo>
                  <a:cubicBezTo>
                    <a:pt x="24534" y="1994"/>
                    <a:pt x="24511" y="2465"/>
                    <a:pt x="24511" y="2465"/>
                  </a:cubicBezTo>
                  <a:lnTo>
                    <a:pt x="23772" y="2644"/>
                  </a:lnTo>
                  <a:lnTo>
                    <a:pt x="23481" y="2196"/>
                  </a:lnTo>
                  <a:lnTo>
                    <a:pt x="23458" y="2308"/>
                  </a:lnTo>
                  <a:lnTo>
                    <a:pt x="23346" y="2151"/>
                  </a:lnTo>
                  <a:lnTo>
                    <a:pt x="23257" y="2711"/>
                  </a:lnTo>
                  <a:lnTo>
                    <a:pt x="22428" y="2375"/>
                  </a:lnTo>
                  <a:lnTo>
                    <a:pt x="21800" y="2487"/>
                  </a:lnTo>
                  <a:lnTo>
                    <a:pt x="21733" y="2935"/>
                  </a:lnTo>
                  <a:lnTo>
                    <a:pt x="21352" y="2890"/>
                  </a:lnTo>
                  <a:lnTo>
                    <a:pt x="21106" y="2980"/>
                  </a:lnTo>
                  <a:lnTo>
                    <a:pt x="20613" y="2711"/>
                  </a:lnTo>
                  <a:lnTo>
                    <a:pt x="19246" y="2644"/>
                  </a:lnTo>
                  <a:lnTo>
                    <a:pt x="18910" y="2957"/>
                  </a:lnTo>
                  <a:lnTo>
                    <a:pt x="18507" y="2577"/>
                  </a:lnTo>
                  <a:lnTo>
                    <a:pt x="18261" y="2532"/>
                  </a:lnTo>
                  <a:lnTo>
                    <a:pt x="18059" y="2577"/>
                  </a:lnTo>
                  <a:lnTo>
                    <a:pt x="17745" y="1972"/>
                  </a:lnTo>
                  <a:lnTo>
                    <a:pt x="17454" y="1904"/>
                  </a:lnTo>
                  <a:lnTo>
                    <a:pt x="17275" y="2016"/>
                  </a:lnTo>
                  <a:lnTo>
                    <a:pt x="17230" y="1613"/>
                  </a:lnTo>
                  <a:lnTo>
                    <a:pt x="16894" y="1456"/>
                  </a:lnTo>
                  <a:lnTo>
                    <a:pt x="16737" y="1524"/>
                  </a:lnTo>
                  <a:lnTo>
                    <a:pt x="16759" y="1277"/>
                  </a:lnTo>
                  <a:lnTo>
                    <a:pt x="15908" y="1165"/>
                  </a:lnTo>
                  <a:lnTo>
                    <a:pt x="15796" y="560"/>
                  </a:lnTo>
                  <a:lnTo>
                    <a:pt x="15639" y="359"/>
                  </a:lnTo>
                  <a:lnTo>
                    <a:pt x="15079" y="426"/>
                  </a:lnTo>
                  <a:lnTo>
                    <a:pt x="14877" y="90"/>
                  </a:lnTo>
                  <a:lnTo>
                    <a:pt x="14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67"/>
            <p:cNvSpPr/>
            <p:nvPr/>
          </p:nvSpPr>
          <p:spPr>
            <a:xfrm>
              <a:off x="2779985" y="3281878"/>
              <a:ext cx="522488" cy="547736"/>
            </a:xfrm>
            <a:custGeom>
              <a:avLst/>
              <a:gdLst/>
              <a:ahLst/>
              <a:cxnLst/>
              <a:rect l="l" t="t" r="r" b="b"/>
              <a:pathLst>
                <a:path w="9747" h="10218" extrusionOk="0">
                  <a:moveTo>
                    <a:pt x="6745" y="1"/>
                  </a:moveTo>
                  <a:lnTo>
                    <a:pt x="6184" y="90"/>
                  </a:lnTo>
                  <a:lnTo>
                    <a:pt x="5826" y="762"/>
                  </a:lnTo>
                  <a:lnTo>
                    <a:pt x="5557" y="337"/>
                  </a:lnTo>
                  <a:lnTo>
                    <a:pt x="5221" y="628"/>
                  </a:lnTo>
                  <a:lnTo>
                    <a:pt x="5266" y="1054"/>
                  </a:lnTo>
                  <a:lnTo>
                    <a:pt x="4952" y="1390"/>
                  </a:lnTo>
                  <a:lnTo>
                    <a:pt x="5064" y="2801"/>
                  </a:lnTo>
                  <a:lnTo>
                    <a:pt x="4706" y="2824"/>
                  </a:lnTo>
                  <a:cubicBezTo>
                    <a:pt x="4683" y="2824"/>
                    <a:pt x="4392" y="3339"/>
                    <a:pt x="4392" y="3339"/>
                  </a:cubicBezTo>
                  <a:lnTo>
                    <a:pt x="3966" y="3384"/>
                  </a:lnTo>
                  <a:lnTo>
                    <a:pt x="3810" y="3249"/>
                  </a:lnTo>
                  <a:lnTo>
                    <a:pt x="3765" y="2801"/>
                  </a:lnTo>
                  <a:lnTo>
                    <a:pt x="3070" y="2913"/>
                  </a:lnTo>
                  <a:lnTo>
                    <a:pt x="2510" y="3541"/>
                  </a:lnTo>
                  <a:lnTo>
                    <a:pt x="1950" y="3608"/>
                  </a:lnTo>
                  <a:lnTo>
                    <a:pt x="1614" y="3406"/>
                  </a:lnTo>
                  <a:lnTo>
                    <a:pt x="1390" y="3966"/>
                  </a:lnTo>
                  <a:cubicBezTo>
                    <a:pt x="1345" y="3955"/>
                    <a:pt x="1300" y="3949"/>
                    <a:pt x="1253" y="3949"/>
                  </a:cubicBezTo>
                  <a:cubicBezTo>
                    <a:pt x="1205" y="3949"/>
                    <a:pt x="1155" y="3955"/>
                    <a:pt x="1099" y="3966"/>
                  </a:cubicBezTo>
                  <a:cubicBezTo>
                    <a:pt x="1099" y="3989"/>
                    <a:pt x="673" y="4257"/>
                    <a:pt x="673" y="4257"/>
                  </a:cubicBezTo>
                  <a:lnTo>
                    <a:pt x="740" y="4728"/>
                  </a:lnTo>
                  <a:lnTo>
                    <a:pt x="1" y="5266"/>
                  </a:lnTo>
                  <a:lnTo>
                    <a:pt x="1" y="5467"/>
                  </a:lnTo>
                  <a:lnTo>
                    <a:pt x="225" y="5602"/>
                  </a:lnTo>
                  <a:lnTo>
                    <a:pt x="516" y="6274"/>
                  </a:lnTo>
                  <a:lnTo>
                    <a:pt x="1524" y="6588"/>
                  </a:lnTo>
                  <a:lnTo>
                    <a:pt x="2353" y="6588"/>
                  </a:lnTo>
                  <a:lnTo>
                    <a:pt x="1995" y="7013"/>
                  </a:lnTo>
                  <a:lnTo>
                    <a:pt x="1995" y="8156"/>
                  </a:lnTo>
                  <a:lnTo>
                    <a:pt x="1928" y="8335"/>
                  </a:lnTo>
                  <a:lnTo>
                    <a:pt x="2286" y="8604"/>
                  </a:lnTo>
                  <a:lnTo>
                    <a:pt x="2981" y="9724"/>
                  </a:lnTo>
                  <a:lnTo>
                    <a:pt x="3563" y="9679"/>
                  </a:lnTo>
                  <a:lnTo>
                    <a:pt x="4302" y="10217"/>
                  </a:lnTo>
                  <a:lnTo>
                    <a:pt x="4751" y="9881"/>
                  </a:lnTo>
                  <a:lnTo>
                    <a:pt x="5176" y="9926"/>
                  </a:lnTo>
                  <a:lnTo>
                    <a:pt x="5131" y="9545"/>
                  </a:lnTo>
                  <a:lnTo>
                    <a:pt x="5445" y="9254"/>
                  </a:lnTo>
                  <a:lnTo>
                    <a:pt x="5692" y="9299"/>
                  </a:lnTo>
                  <a:lnTo>
                    <a:pt x="6028" y="8962"/>
                  </a:lnTo>
                  <a:lnTo>
                    <a:pt x="6924" y="8806"/>
                  </a:lnTo>
                  <a:lnTo>
                    <a:pt x="7036" y="9097"/>
                  </a:lnTo>
                  <a:lnTo>
                    <a:pt x="7305" y="9097"/>
                  </a:lnTo>
                  <a:lnTo>
                    <a:pt x="7394" y="8940"/>
                  </a:lnTo>
                  <a:cubicBezTo>
                    <a:pt x="7394" y="8940"/>
                    <a:pt x="7439" y="8850"/>
                    <a:pt x="7484" y="8850"/>
                  </a:cubicBezTo>
                  <a:cubicBezTo>
                    <a:pt x="7506" y="8850"/>
                    <a:pt x="7977" y="8716"/>
                    <a:pt x="7977" y="8716"/>
                  </a:cubicBezTo>
                  <a:lnTo>
                    <a:pt x="8537" y="8940"/>
                  </a:lnTo>
                  <a:lnTo>
                    <a:pt x="9097" y="8671"/>
                  </a:lnTo>
                  <a:lnTo>
                    <a:pt x="9545" y="8671"/>
                  </a:lnTo>
                  <a:lnTo>
                    <a:pt x="9747" y="8380"/>
                  </a:lnTo>
                  <a:lnTo>
                    <a:pt x="9635" y="8201"/>
                  </a:lnTo>
                  <a:lnTo>
                    <a:pt x="9388" y="8245"/>
                  </a:lnTo>
                  <a:lnTo>
                    <a:pt x="8806" y="7506"/>
                  </a:lnTo>
                  <a:lnTo>
                    <a:pt x="9119" y="7327"/>
                  </a:lnTo>
                  <a:lnTo>
                    <a:pt x="9142" y="7013"/>
                  </a:lnTo>
                  <a:lnTo>
                    <a:pt x="9343" y="6789"/>
                  </a:lnTo>
                  <a:lnTo>
                    <a:pt x="9321" y="6632"/>
                  </a:lnTo>
                  <a:lnTo>
                    <a:pt x="8873" y="6498"/>
                  </a:lnTo>
                  <a:lnTo>
                    <a:pt x="8089" y="5512"/>
                  </a:lnTo>
                  <a:lnTo>
                    <a:pt x="7977" y="5221"/>
                  </a:lnTo>
                  <a:lnTo>
                    <a:pt x="7618" y="4818"/>
                  </a:lnTo>
                  <a:lnTo>
                    <a:pt x="7753" y="4280"/>
                  </a:lnTo>
                  <a:lnTo>
                    <a:pt x="7977" y="3675"/>
                  </a:lnTo>
                  <a:lnTo>
                    <a:pt x="7977" y="3294"/>
                  </a:lnTo>
                  <a:lnTo>
                    <a:pt x="7775" y="3115"/>
                  </a:lnTo>
                  <a:lnTo>
                    <a:pt x="7282" y="3048"/>
                  </a:lnTo>
                  <a:lnTo>
                    <a:pt x="7237" y="2219"/>
                  </a:lnTo>
                  <a:lnTo>
                    <a:pt x="7618" y="1972"/>
                  </a:lnTo>
                  <a:lnTo>
                    <a:pt x="7775" y="1166"/>
                  </a:lnTo>
                  <a:lnTo>
                    <a:pt x="7686" y="897"/>
                  </a:lnTo>
                  <a:lnTo>
                    <a:pt x="7349" y="449"/>
                  </a:lnTo>
                  <a:lnTo>
                    <a:pt x="7058" y="561"/>
                  </a:lnTo>
                  <a:lnTo>
                    <a:pt x="6946" y="449"/>
                  </a:lnTo>
                  <a:lnTo>
                    <a:pt x="7013" y="202"/>
                  </a:lnTo>
                  <a:lnTo>
                    <a:pt x="6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67"/>
            <p:cNvSpPr/>
            <p:nvPr/>
          </p:nvSpPr>
          <p:spPr>
            <a:xfrm>
              <a:off x="1181468" y="2594924"/>
              <a:ext cx="882767" cy="1007667"/>
            </a:xfrm>
            <a:custGeom>
              <a:avLst/>
              <a:gdLst/>
              <a:ahLst/>
              <a:cxnLst/>
              <a:rect l="l" t="t" r="r" b="b"/>
              <a:pathLst>
                <a:path w="16468" h="18798" extrusionOk="0">
                  <a:moveTo>
                    <a:pt x="7528" y="0"/>
                  </a:moveTo>
                  <a:lnTo>
                    <a:pt x="7371" y="224"/>
                  </a:lnTo>
                  <a:lnTo>
                    <a:pt x="6901" y="202"/>
                  </a:lnTo>
                  <a:lnTo>
                    <a:pt x="6767" y="650"/>
                  </a:lnTo>
                  <a:lnTo>
                    <a:pt x="6430" y="650"/>
                  </a:lnTo>
                  <a:lnTo>
                    <a:pt x="6296" y="896"/>
                  </a:lnTo>
                  <a:lnTo>
                    <a:pt x="6005" y="852"/>
                  </a:lnTo>
                  <a:lnTo>
                    <a:pt x="5624" y="1076"/>
                  </a:lnTo>
                  <a:lnTo>
                    <a:pt x="5557" y="1524"/>
                  </a:lnTo>
                  <a:lnTo>
                    <a:pt x="4952" y="1815"/>
                  </a:lnTo>
                  <a:lnTo>
                    <a:pt x="4795" y="1569"/>
                  </a:lnTo>
                  <a:lnTo>
                    <a:pt x="4683" y="1591"/>
                  </a:lnTo>
                  <a:lnTo>
                    <a:pt x="4526" y="1748"/>
                  </a:lnTo>
                  <a:lnTo>
                    <a:pt x="4123" y="1725"/>
                  </a:lnTo>
                  <a:lnTo>
                    <a:pt x="3966" y="1412"/>
                  </a:lnTo>
                  <a:lnTo>
                    <a:pt x="3720" y="1613"/>
                  </a:lnTo>
                  <a:lnTo>
                    <a:pt x="3137" y="1658"/>
                  </a:lnTo>
                  <a:lnTo>
                    <a:pt x="2935" y="2151"/>
                  </a:lnTo>
                  <a:lnTo>
                    <a:pt x="3271" y="2644"/>
                  </a:lnTo>
                  <a:lnTo>
                    <a:pt x="3473" y="2644"/>
                  </a:lnTo>
                  <a:lnTo>
                    <a:pt x="3832" y="3226"/>
                  </a:lnTo>
                  <a:lnTo>
                    <a:pt x="3563" y="4571"/>
                  </a:lnTo>
                  <a:cubicBezTo>
                    <a:pt x="3563" y="4571"/>
                    <a:pt x="3182" y="4705"/>
                    <a:pt x="3159" y="4705"/>
                  </a:cubicBezTo>
                  <a:cubicBezTo>
                    <a:pt x="3159" y="4705"/>
                    <a:pt x="2980" y="5848"/>
                    <a:pt x="2980" y="5848"/>
                  </a:cubicBezTo>
                  <a:lnTo>
                    <a:pt x="2420" y="5825"/>
                  </a:lnTo>
                  <a:cubicBezTo>
                    <a:pt x="2420" y="5825"/>
                    <a:pt x="2174" y="6049"/>
                    <a:pt x="2151" y="6049"/>
                  </a:cubicBezTo>
                  <a:cubicBezTo>
                    <a:pt x="2129" y="6049"/>
                    <a:pt x="1524" y="5781"/>
                    <a:pt x="1524" y="5781"/>
                  </a:cubicBezTo>
                  <a:lnTo>
                    <a:pt x="1188" y="6049"/>
                  </a:lnTo>
                  <a:lnTo>
                    <a:pt x="0" y="5713"/>
                  </a:lnTo>
                  <a:lnTo>
                    <a:pt x="0" y="5713"/>
                  </a:lnTo>
                  <a:cubicBezTo>
                    <a:pt x="45" y="5982"/>
                    <a:pt x="90" y="6229"/>
                    <a:pt x="157" y="6498"/>
                  </a:cubicBezTo>
                  <a:cubicBezTo>
                    <a:pt x="202" y="6520"/>
                    <a:pt x="628" y="6811"/>
                    <a:pt x="650" y="6811"/>
                  </a:cubicBezTo>
                  <a:cubicBezTo>
                    <a:pt x="650" y="6811"/>
                    <a:pt x="740" y="7237"/>
                    <a:pt x="740" y="7237"/>
                  </a:cubicBezTo>
                  <a:lnTo>
                    <a:pt x="1053" y="7237"/>
                  </a:lnTo>
                  <a:lnTo>
                    <a:pt x="1255" y="7551"/>
                  </a:lnTo>
                  <a:cubicBezTo>
                    <a:pt x="1255" y="7551"/>
                    <a:pt x="1009" y="7954"/>
                    <a:pt x="1009" y="7976"/>
                  </a:cubicBezTo>
                  <a:cubicBezTo>
                    <a:pt x="1009" y="7999"/>
                    <a:pt x="1076" y="8335"/>
                    <a:pt x="1076" y="8357"/>
                  </a:cubicBezTo>
                  <a:cubicBezTo>
                    <a:pt x="1076" y="8357"/>
                    <a:pt x="1569" y="8716"/>
                    <a:pt x="1569" y="8716"/>
                  </a:cubicBezTo>
                  <a:lnTo>
                    <a:pt x="1277" y="9141"/>
                  </a:lnTo>
                  <a:lnTo>
                    <a:pt x="1501" y="9455"/>
                  </a:lnTo>
                  <a:lnTo>
                    <a:pt x="2039" y="9500"/>
                  </a:lnTo>
                  <a:lnTo>
                    <a:pt x="2062" y="10060"/>
                  </a:lnTo>
                  <a:lnTo>
                    <a:pt x="2353" y="10149"/>
                  </a:lnTo>
                  <a:lnTo>
                    <a:pt x="2644" y="9993"/>
                  </a:lnTo>
                  <a:lnTo>
                    <a:pt x="3092" y="10553"/>
                  </a:lnTo>
                  <a:lnTo>
                    <a:pt x="2510" y="11225"/>
                  </a:lnTo>
                  <a:lnTo>
                    <a:pt x="2622" y="11919"/>
                  </a:lnTo>
                  <a:lnTo>
                    <a:pt x="2308" y="11942"/>
                  </a:lnTo>
                  <a:cubicBezTo>
                    <a:pt x="2308" y="11942"/>
                    <a:pt x="1927" y="12480"/>
                    <a:pt x="1905" y="12480"/>
                  </a:cubicBezTo>
                  <a:cubicBezTo>
                    <a:pt x="1905" y="12480"/>
                    <a:pt x="1165" y="12771"/>
                    <a:pt x="1165" y="12771"/>
                  </a:cubicBezTo>
                  <a:cubicBezTo>
                    <a:pt x="1165" y="12771"/>
                    <a:pt x="964" y="13353"/>
                    <a:pt x="964" y="13376"/>
                  </a:cubicBezTo>
                  <a:cubicBezTo>
                    <a:pt x="964" y="13398"/>
                    <a:pt x="1165" y="13734"/>
                    <a:pt x="1165" y="13734"/>
                  </a:cubicBezTo>
                  <a:lnTo>
                    <a:pt x="672" y="14720"/>
                  </a:lnTo>
                  <a:lnTo>
                    <a:pt x="1188" y="15751"/>
                  </a:lnTo>
                  <a:lnTo>
                    <a:pt x="1636" y="15930"/>
                  </a:lnTo>
                  <a:lnTo>
                    <a:pt x="2174" y="16714"/>
                  </a:lnTo>
                  <a:lnTo>
                    <a:pt x="2823" y="16557"/>
                  </a:lnTo>
                  <a:lnTo>
                    <a:pt x="2891" y="16759"/>
                  </a:lnTo>
                  <a:lnTo>
                    <a:pt x="3787" y="17162"/>
                  </a:lnTo>
                  <a:lnTo>
                    <a:pt x="3630" y="17453"/>
                  </a:lnTo>
                  <a:lnTo>
                    <a:pt x="4436" y="17453"/>
                  </a:lnTo>
                  <a:lnTo>
                    <a:pt x="4929" y="17812"/>
                  </a:lnTo>
                  <a:lnTo>
                    <a:pt x="4974" y="18081"/>
                  </a:lnTo>
                  <a:lnTo>
                    <a:pt x="5646" y="18215"/>
                  </a:lnTo>
                  <a:lnTo>
                    <a:pt x="5915" y="17879"/>
                  </a:lnTo>
                  <a:lnTo>
                    <a:pt x="6296" y="17969"/>
                  </a:lnTo>
                  <a:lnTo>
                    <a:pt x="6475" y="18394"/>
                  </a:lnTo>
                  <a:lnTo>
                    <a:pt x="7304" y="18798"/>
                  </a:lnTo>
                  <a:lnTo>
                    <a:pt x="8111" y="18372"/>
                  </a:lnTo>
                  <a:lnTo>
                    <a:pt x="8469" y="18551"/>
                  </a:lnTo>
                  <a:lnTo>
                    <a:pt x="8536" y="18103"/>
                  </a:lnTo>
                  <a:lnTo>
                    <a:pt x="8940" y="17834"/>
                  </a:lnTo>
                  <a:lnTo>
                    <a:pt x="8805" y="17588"/>
                  </a:lnTo>
                  <a:lnTo>
                    <a:pt x="9097" y="17409"/>
                  </a:lnTo>
                  <a:lnTo>
                    <a:pt x="9186" y="17005"/>
                  </a:lnTo>
                  <a:lnTo>
                    <a:pt x="10015" y="16893"/>
                  </a:lnTo>
                  <a:lnTo>
                    <a:pt x="10194" y="17162"/>
                  </a:lnTo>
                  <a:lnTo>
                    <a:pt x="9791" y="17476"/>
                  </a:lnTo>
                  <a:lnTo>
                    <a:pt x="10038" y="17834"/>
                  </a:lnTo>
                  <a:lnTo>
                    <a:pt x="11091" y="17185"/>
                  </a:lnTo>
                  <a:lnTo>
                    <a:pt x="11270" y="16692"/>
                  </a:lnTo>
                  <a:lnTo>
                    <a:pt x="10710" y="15728"/>
                  </a:lnTo>
                  <a:lnTo>
                    <a:pt x="10844" y="15101"/>
                  </a:lnTo>
                  <a:lnTo>
                    <a:pt x="11225" y="15146"/>
                  </a:lnTo>
                  <a:lnTo>
                    <a:pt x="11852" y="14698"/>
                  </a:lnTo>
                  <a:lnTo>
                    <a:pt x="12054" y="14250"/>
                  </a:lnTo>
                  <a:lnTo>
                    <a:pt x="12524" y="14272"/>
                  </a:lnTo>
                  <a:lnTo>
                    <a:pt x="12480" y="13869"/>
                  </a:lnTo>
                  <a:lnTo>
                    <a:pt x="13264" y="13555"/>
                  </a:lnTo>
                  <a:lnTo>
                    <a:pt x="13264" y="13129"/>
                  </a:lnTo>
                  <a:lnTo>
                    <a:pt x="14003" y="12972"/>
                  </a:lnTo>
                  <a:lnTo>
                    <a:pt x="14138" y="13062"/>
                  </a:lnTo>
                  <a:lnTo>
                    <a:pt x="14406" y="12972"/>
                  </a:lnTo>
                  <a:lnTo>
                    <a:pt x="14720" y="11942"/>
                  </a:lnTo>
                  <a:lnTo>
                    <a:pt x="15235" y="12009"/>
                  </a:lnTo>
                  <a:lnTo>
                    <a:pt x="15213" y="11449"/>
                  </a:lnTo>
                  <a:lnTo>
                    <a:pt x="14675" y="11337"/>
                  </a:lnTo>
                  <a:lnTo>
                    <a:pt x="14586" y="10777"/>
                  </a:lnTo>
                  <a:lnTo>
                    <a:pt x="15101" y="10911"/>
                  </a:lnTo>
                  <a:lnTo>
                    <a:pt x="15258" y="10710"/>
                  </a:lnTo>
                  <a:lnTo>
                    <a:pt x="15101" y="10306"/>
                  </a:lnTo>
                  <a:lnTo>
                    <a:pt x="15572" y="9634"/>
                  </a:lnTo>
                  <a:lnTo>
                    <a:pt x="15952" y="9724"/>
                  </a:lnTo>
                  <a:lnTo>
                    <a:pt x="16221" y="9993"/>
                  </a:lnTo>
                  <a:lnTo>
                    <a:pt x="16468" y="9836"/>
                  </a:lnTo>
                  <a:lnTo>
                    <a:pt x="15997" y="9522"/>
                  </a:lnTo>
                  <a:lnTo>
                    <a:pt x="15863" y="8962"/>
                  </a:lnTo>
                  <a:lnTo>
                    <a:pt x="16288" y="8223"/>
                  </a:lnTo>
                  <a:lnTo>
                    <a:pt x="16221" y="7887"/>
                  </a:lnTo>
                  <a:lnTo>
                    <a:pt x="15952" y="7887"/>
                  </a:lnTo>
                  <a:lnTo>
                    <a:pt x="15034" y="8492"/>
                  </a:lnTo>
                  <a:lnTo>
                    <a:pt x="14003" y="7730"/>
                  </a:lnTo>
                  <a:lnTo>
                    <a:pt x="13241" y="6923"/>
                  </a:lnTo>
                  <a:lnTo>
                    <a:pt x="13645" y="5893"/>
                  </a:lnTo>
                  <a:lnTo>
                    <a:pt x="13398" y="5713"/>
                  </a:lnTo>
                  <a:lnTo>
                    <a:pt x="13510" y="5355"/>
                  </a:lnTo>
                  <a:lnTo>
                    <a:pt x="13286" y="5153"/>
                  </a:lnTo>
                  <a:lnTo>
                    <a:pt x="12928" y="5445"/>
                  </a:lnTo>
                  <a:lnTo>
                    <a:pt x="12480" y="5198"/>
                  </a:lnTo>
                  <a:lnTo>
                    <a:pt x="12726" y="4750"/>
                  </a:lnTo>
                  <a:lnTo>
                    <a:pt x="12076" y="4436"/>
                  </a:lnTo>
                  <a:lnTo>
                    <a:pt x="12323" y="3988"/>
                  </a:lnTo>
                  <a:lnTo>
                    <a:pt x="12233" y="3047"/>
                  </a:lnTo>
                  <a:lnTo>
                    <a:pt x="12502" y="2890"/>
                  </a:lnTo>
                  <a:lnTo>
                    <a:pt x="12457" y="2666"/>
                  </a:lnTo>
                  <a:lnTo>
                    <a:pt x="12300" y="2532"/>
                  </a:lnTo>
                  <a:lnTo>
                    <a:pt x="12435" y="2173"/>
                  </a:lnTo>
                  <a:lnTo>
                    <a:pt x="12368" y="2039"/>
                  </a:lnTo>
                  <a:lnTo>
                    <a:pt x="12502" y="1905"/>
                  </a:lnTo>
                  <a:lnTo>
                    <a:pt x="12457" y="1591"/>
                  </a:lnTo>
                  <a:lnTo>
                    <a:pt x="12345" y="1681"/>
                  </a:lnTo>
                  <a:lnTo>
                    <a:pt x="12256" y="1837"/>
                  </a:lnTo>
                  <a:lnTo>
                    <a:pt x="11920" y="1882"/>
                  </a:lnTo>
                  <a:lnTo>
                    <a:pt x="11651" y="2218"/>
                  </a:lnTo>
                  <a:lnTo>
                    <a:pt x="11023" y="2196"/>
                  </a:lnTo>
                  <a:lnTo>
                    <a:pt x="10418" y="1546"/>
                  </a:lnTo>
                  <a:lnTo>
                    <a:pt x="9926" y="1546"/>
                  </a:lnTo>
                  <a:lnTo>
                    <a:pt x="9970" y="1098"/>
                  </a:lnTo>
                  <a:lnTo>
                    <a:pt x="9634" y="1098"/>
                  </a:lnTo>
                  <a:lnTo>
                    <a:pt x="9231" y="1569"/>
                  </a:lnTo>
                  <a:lnTo>
                    <a:pt x="8873" y="1546"/>
                  </a:lnTo>
                  <a:lnTo>
                    <a:pt x="8693" y="1165"/>
                  </a:lnTo>
                  <a:lnTo>
                    <a:pt x="8402" y="1165"/>
                  </a:lnTo>
                  <a:lnTo>
                    <a:pt x="8469" y="1008"/>
                  </a:lnTo>
                  <a:lnTo>
                    <a:pt x="8402" y="717"/>
                  </a:lnTo>
                  <a:lnTo>
                    <a:pt x="8133" y="29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67"/>
            <p:cNvSpPr/>
            <p:nvPr/>
          </p:nvSpPr>
          <p:spPr>
            <a:xfrm>
              <a:off x="3026195" y="2450779"/>
              <a:ext cx="600537" cy="1186654"/>
            </a:xfrm>
            <a:custGeom>
              <a:avLst/>
              <a:gdLst/>
              <a:ahLst/>
              <a:cxnLst/>
              <a:rect l="l" t="t" r="r" b="b"/>
              <a:pathLst>
                <a:path w="11203" h="22137" extrusionOk="0">
                  <a:moveTo>
                    <a:pt x="7551" y="1"/>
                  </a:moveTo>
                  <a:lnTo>
                    <a:pt x="7103" y="538"/>
                  </a:lnTo>
                  <a:lnTo>
                    <a:pt x="7036" y="986"/>
                  </a:lnTo>
                  <a:lnTo>
                    <a:pt x="6700" y="1367"/>
                  </a:lnTo>
                  <a:lnTo>
                    <a:pt x="6341" y="1054"/>
                  </a:lnTo>
                  <a:lnTo>
                    <a:pt x="6207" y="1636"/>
                  </a:lnTo>
                  <a:lnTo>
                    <a:pt x="6744" y="1748"/>
                  </a:lnTo>
                  <a:lnTo>
                    <a:pt x="6744" y="2308"/>
                  </a:lnTo>
                  <a:lnTo>
                    <a:pt x="6453" y="2779"/>
                  </a:lnTo>
                  <a:lnTo>
                    <a:pt x="6924" y="3339"/>
                  </a:lnTo>
                  <a:lnTo>
                    <a:pt x="6207" y="3966"/>
                  </a:lnTo>
                  <a:lnTo>
                    <a:pt x="6386" y="4235"/>
                  </a:lnTo>
                  <a:lnTo>
                    <a:pt x="5938" y="4526"/>
                  </a:lnTo>
                  <a:lnTo>
                    <a:pt x="5355" y="4526"/>
                  </a:lnTo>
                  <a:lnTo>
                    <a:pt x="5131" y="5311"/>
                  </a:lnTo>
                  <a:lnTo>
                    <a:pt x="4975" y="5467"/>
                  </a:lnTo>
                  <a:cubicBezTo>
                    <a:pt x="4975" y="5467"/>
                    <a:pt x="5154" y="5647"/>
                    <a:pt x="5154" y="5669"/>
                  </a:cubicBezTo>
                  <a:lnTo>
                    <a:pt x="5154" y="5781"/>
                  </a:lnTo>
                  <a:lnTo>
                    <a:pt x="4683" y="5781"/>
                  </a:lnTo>
                  <a:lnTo>
                    <a:pt x="3989" y="6274"/>
                  </a:lnTo>
                  <a:lnTo>
                    <a:pt x="3787" y="6834"/>
                  </a:lnTo>
                  <a:lnTo>
                    <a:pt x="4034" y="7103"/>
                  </a:lnTo>
                  <a:lnTo>
                    <a:pt x="3563" y="7372"/>
                  </a:lnTo>
                  <a:lnTo>
                    <a:pt x="3227" y="7103"/>
                  </a:lnTo>
                  <a:cubicBezTo>
                    <a:pt x="3227" y="7103"/>
                    <a:pt x="3406" y="6632"/>
                    <a:pt x="3406" y="6610"/>
                  </a:cubicBezTo>
                  <a:lnTo>
                    <a:pt x="2712" y="6386"/>
                  </a:lnTo>
                  <a:lnTo>
                    <a:pt x="2331" y="6677"/>
                  </a:lnTo>
                  <a:lnTo>
                    <a:pt x="2107" y="6610"/>
                  </a:lnTo>
                  <a:lnTo>
                    <a:pt x="2174" y="6341"/>
                  </a:lnTo>
                  <a:lnTo>
                    <a:pt x="1995" y="6252"/>
                  </a:lnTo>
                  <a:lnTo>
                    <a:pt x="2465" y="6005"/>
                  </a:lnTo>
                  <a:lnTo>
                    <a:pt x="2308" y="5759"/>
                  </a:lnTo>
                  <a:lnTo>
                    <a:pt x="2219" y="5535"/>
                  </a:lnTo>
                  <a:lnTo>
                    <a:pt x="1905" y="5579"/>
                  </a:lnTo>
                  <a:lnTo>
                    <a:pt x="1435" y="5378"/>
                  </a:lnTo>
                  <a:lnTo>
                    <a:pt x="1278" y="4773"/>
                  </a:lnTo>
                  <a:lnTo>
                    <a:pt x="1099" y="4773"/>
                  </a:lnTo>
                  <a:lnTo>
                    <a:pt x="919" y="5378"/>
                  </a:lnTo>
                  <a:lnTo>
                    <a:pt x="359" y="5311"/>
                  </a:lnTo>
                  <a:lnTo>
                    <a:pt x="359" y="5355"/>
                  </a:lnTo>
                  <a:cubicBezTo>
                    <a:pt x="359" y="5355"/>
                    <a:pt x="426" y="5714"/>
                    <a:pt x="426" y="5759"/>
                  </a:cubicBezTo>
                  <a:cubicBezTo>
                    <a:pt x="538" y="5938"/>
                    <a:pt x="673" y="6117"/>
                    <a:pt x="830" y="6274"/>
                  </a:cubicBezTo>
                  <a:lnTo>
                    <a:pt x="1278" y="6229"/>
                  </a:lnTo>
                  <a:lnTo>
                    <a:pt x="1457" y="6364"/>
                  </a:lnTo>
                  <a:lnTo>
                    <a:pt x="1928" y="6296"/>
                  </a:lnTo>
                  <a:lnTo>
                    <a:pt x="2084" y="6431"/>
                  </a:lnTo>
                  <a:lnTo>
                    <a:pt x="2017" y="6610"/>
                  </a:lnTo>
                  <a:lnTo>
                    <a:pt x="1748" y="6744"/>
                  </a:lnTo>
                  <a:lnTo>
                    <a:pt x="1793" y="7641"/>
                  </a:lnTo>
                  <a:lnTo>
                    <a:pt x="1300" y="8178"/>
                  </a:lnTo>
                  <a:lnTo>
                    <a:pt x="1412" y="8649"/>
                  </a:lnTo>
                  <a:lnTo>
                    <a:pt x="1121" y="8828"/>
                  </a:lnTo>
                  <a:lnTo>
                    <a:pt x="830" y="8626"/>
                  </a:lnTo>
                  <a:lnTo>
                    <a:pt x="135" y="9590"/>
                  </a:lnTo>
                  <a:lnTo>
                    <a:pt x="1" y="10419"/>
                  </a:lnTo>
                  <a:lnTo>
                    <a:pt x="1009" y="11158"/>
                  </a:lnTo>
                  <a:lnTo>
                    <a:pt x="1905" y="11248"/>
                  </a:lnTo>
                  <a:lnTo>
                    <a:pt x="2129" y="11472"/>
                  </a:lnTo>
                  <a:lnTo>
                    <a:pt x="2084" y="12301"/>
                  </a:lnTo>
                  <a:lnTo>
                    <a:pt x="1569" y="12861"/>
                  </a:lnTo>
                  <a:lnTo>
                    <a:pt x="1502" y="13466"/>
                  </a:lnTo>
                  <a:lnTo>
                    <a:pt x="2488" y="14183"/>
                  </a:lnTo>
                  <a:lnTo>
                    <a:pt x="3048" y="14183"/>
                  </a:lnTo>
                  <a:lnTo>
                    <a:pt x="3361" y="14048"/>
                  </a:lnTo>
                  <a:lnTo>
                    <a:pt x="3563" y="14967"/>
                  </a:lnTo>
                  <a:lnTo>
                    <a:pt x="3451" y="15393"/>
                  </a:lnTo>
                  <a:lnTo>
                    <a:pt x="3653" y="15796"/>
                  </a:lnTo>
                  <a:lnTo>
                    <a:pt x="3518" y="16199"/>
                  </a:lnTo>
                  <a:lnTo>
                    <a:pt x="3115" y="16378"/>
                  </a:lnTo>
                  <a:lnTo>
                    <a:pt x="3182" y="16647"/>
                  </a:lnTo>
                  <a:lnTo>
                    <a:pt x="3025" y="17454"/>
                  </a:lnTo>
                  <a:lnTo>
                    <a:pt x="2644" y="17723"/>
                  </a:lnTo>
                  <a:lnTo>
                    <a:pt x="2712" y="18552"/>
                  </a:lnTo>
                  <a:lnTo>
                    <a:pt x="3182" y="18596"/>
                  </a:lnTo>
                  <a:lnTo>
                    <a:pt x="3406" y="18776"/>
                  </a:lnTo>
                  <a:lnTo>
                    <a:pt x="3406" y="19179"/>
                  </a:lnTo>
                  <a:lnTo>
                    <a:pt x="3160" y="19784"/>
                  </a:lnTo>
                  <a:lnTo>
                    <a:pt x="3025" y="20322"/>
                  </a:lnTo>
                  <a:lnTo>
                    <a:pt x="3406" y="20725"/>
                  </a:lnTo>
                  <a:lnTo>
                    <a:pt x="3518" y="21016"/>
                  </a:lnTo>
                  <a:lnTo>
                    <a:pt x="4280" y="22002"/>
                  </a:lnTo>
                  <a:lnTo>
                    <a:pt x="4728" y="22136"/>
                  </a:lnTo>
                  <a:lnTo>
                    <a:pt x="4728" y="22047"/>
                  </a:lnTo>
                  <a:lnTo>
                    <a:pt x="4930" y="21531"/>
                  </a:lnTo>
                  <a:cubicBezTo>
                    <a:pt x="4930" y="21531"/>
                    <a:pt x="5378" y="21016"/>
                    <a:pt x="5355" y="21016"/>
                  </a:cubicBezTo>
                  <a:cubicBezTo>
                    <a:pt x="5333" y="21016"/>
                    <a:pt x="5154" y="20142"/>
                    <a:pt x="5154" y="20142"/>
                  </a:cubicBezTo>
                  <a:lnTo>
                    <a:pt x="5736" y="19605"/>
                  </a:lnTo>
                  <a:lnTo>
                    <a:pt x="6072" y="19627"/>
                  </a:lnTo>
                  <a:lnTo>
                    <a:pt x="6252" y="19448"/>
                  </a:lnTo>
                  <a:lnTo>
                    <a:pt x="5938" y="18686"/>
                  </a:lnTo>
                  <a:cubicBezTo>
                    <a:pt x="5960" y="18596"/>
                    <a:pt x="6005" y="18529"/>
                    <a:pt x="6050" y="18484"/>
                  </a:cubicBezTo>
                  <a:cubicBezTo>
                    <a:pt x="6052" y="18483"/>
                    <a:pt x="6054" y="18482"/>
                    <a:pt x="6057" y="18482"/>
                  </a:cubicBezTo>
                  <a:cubicBezTo>
                    <a:pt x="6089" y="18482"/>
                    <a:pt x="6184" y="18596"/>
                    <a:pt x="6184" y="18596"/>
                  </a:cubicBezTo>
                  <a:lnTo>
                    <a:pt x="6364" y="18484"/>
                  </a:lnTo>
                  <a:lnTo>
                    <a:pt x="6476" y="18171"/>
                  </a:lnTo>
                  <a:lnTo>
                    <a:pt x="7372" y="17297"/>
                  </a:lnTo>
                  <a:lnTo>
                    <a:pt x="8806" y="17028"/>
                  </a:lnTo>
                  <a:lnTo>
                    <a:pt x="8671" y="16558"/>
                  </a:lnTo>
                  <a:lnTo>
                    <a:pt x="9164" y="16199"/>
                  </a:lnTo>
                  <a:lnTo>
                    <a:pt x="9500" y="16132"/>
                  </a:lnTo>
                  <a:lnTo>
                    <a:pt x="9478" y="15818"/>
                  </a:lnTo>
                  <a:lnTo>
                    <a:pt x="9702" y="15796"/>
                  </a:lnTo>
                  <a:lnTo>
                    <a:pt x="9881" y="15818"/>
                  </a:lnTo>
                  <a:lnTo>
                    <a:pt x="9948" y="15527"/>
                  </a:lnTo>
                  <a:lnTo>
                    <a:pt x="10284" y="15325"/>
                  </a:lnTo>
                  <a:lnTo>
                    <a:pt x="10172" y="15213"/>
                  </a:lnTo>
                  <a:lnTo>
                    <a:pt x="10038" y="14944"/>
                  </a:lnTo>
                  <a:lnTo>
                    <a:pt x="10060" y="14765"/>
                  </a:lnTo>
                  <a:lnTo>
                    <a:pt x="9993" y="14698"/>
                  </a:lnTo>
                  <a:lnTo>
                    <a:pt x="9411" y="14698"/>
                  </a:lnTo>
                  <a:lnTo>
                    <a:pt x="8694" y="14452"/>
                  </a:lnTo>
                  <a:lnTo>
                    <a:pt x="8246" y="13690"/>
                  </a:lnTo>
                  <a:lnTo>
                    <a:pt x="7910" y="13623"/>
                  </a:lnTo>
                  <a:lnTo>
                    <a:pt x="7439" y="12480"/>
                  </a:lnTo>
                  <a:lnTo>
                    <a:pt x="7551" y="12077"/>
                  </a:lnTo>
                  <a:lnTo>
                    <a:pt x="7417" y="11965"/>
                  </a:lnTo>
                  <a:lnTo>
                    <a:pt x="7372" y="11629"/>
                  </a:lnTo>
                  <a:lnTo>
                    <a:pt x="7013" y="11405"/>
                  </a:lnTo>
                  <a:lnTo>
                    <a:pt x="7058" y="10979"/>
                  </a:lnTo>
                  <a:lnTo>
                    <a:pt x="6969" y="10867"/>
                  </a:lnTo>
                  <a:cubicBezTo>
                    <a:pt x="6924" y="10867"/>
                    <a:pt x="6879" y="10889"/>
                    <a:pt x="6834" y="10889"/>
                  </a:cubicBezTo>
                  <a:cubicBezTo>
                    <a:pt x="6834" y="11046"/>
                    <a:pt x="6834" y="11203"/>
                    <a:pt x="6857" y="11360"/>
                  </a:cubicBezTo>
                  <a:lnTo>
                    <a:pt x="6677" y="11360"/>
                  </a:lnTo>
                  <a:lnTo>
                    <a:pt x="6632" y="10867"/>
                  </a:lnTo>
                  <a:lnTo>
                    <a:pt x="6901" y="10486"/>
                  </a:lnTo>
                  <a:lnTo>
                    <a:pt x="7036" y="9254"/>
                  </a:lnTo>
                  <a:lnTo>
                    <a:pt x="7439" y="8761"/>
                  </a:lnTo>
                  <a:lnTo>
                    <a:pt x="7910" y="7529"/>
                  </a:lnTo>
                  <a:lnTo>
                    <a:pt x="8514" y="6856"/>
                  </a:lnTo>
                  <a:lnTo>
                    <a:pt x="8582" y="6476"/>
                  </a:lnTo>
                  <a:lnTo>
                    <a:pt x="8963" y="5736"/>
                  </a:lnTo>
                  <a:lnTo>
                    <a:pt x="9523" y="5423"/>
                  </a:lnTo>
                  <a:lnTo>
                    <a:pt x="9657" y="4616"/>
                  </a:lnTo>
                  <a:lnTo>
                    <a:pt x="10352" y="4123"/>
                  </a:lnTo>
                  <a:lnTo>
                    <a:pt x="10800" y="3384"/>
                  </a:lnTo>
                  <a:lnTo>
                    <a:pt x="10867" y="2913"/>
                  </a:lnTo>
                  <a:lnTo>
                    <a:pt x="11181" y="2443"/>
                  </a:lnTo>
                  <a:lnTo>
                    <a:pt x="11203" y="2376"/>
                  </a:lnTo>
                  <a:lnTo>
                    <a:pt x="11136" y="2353"/>
                  </a:lnTo>
                  <a:lnTo>
                    <a:pt x="11158" y="2129"/>
                  </a:lnTo>
                  <a:lnTo>
                    <a:pt x="10957" y="1950"/>
                  </a:lnTo>
                  <a:lnTo>
                    <a:pt x="10665" y="1502"/>
                  </a:lnTo>
                  <a:lnTo>
                    <a:pt x="10329" y="1636"/>
                  </a:lnTo>
                  <a:lnTo>
                    <a:pt x="9993" y="1345"/>
                  </a:lnTo>
                  <a:lnTo>
                    <a:pt x="9836" y="1323"/>
                  </a:lnTo>
                  <a:lnTo>
                    <a:pt x="9971" y="1031"/>
                  </a:lnTo>
                  <a:lnTo>
                    <a:pt x="9724" y="785"/>
                  </a:lnTo>
                  <a:lnTo>
                    <a:pt x="9321" y="740"/>
                  </a:lnTo>
                  <a:lnTo>
                    <a:pt x="8918" y="740"/>
                  </a:lnTo>
                  <a:lnTo>
                    <a:pt x="8604" y="986"/>
                  </a:lnTo>
                  <a:lnTo>
                    <a:pt x="8514" y="807"/>
                  </a:lnTo>
                  <a:lnTo>
                    <a:pt x="7596" y="583"/>
                  </a:lnTo>
                  <a:lnTo>
                    <a:pt x="75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67"/>
            <p:cNvSpPr/>
            <p:nvPr/>
          </p:nvSpPr>
          <p:spPr>
            <a:xfrm>
              <a:off x="2816008" y="1636512"/>
              <a:ext cx="853981" cy="1208257"/>
            </a:xfrm>
            <a:custGeom>
              <a:avLst/>
              <a:gdLst/>
              <a:ahLst/>
              <a:cxnLst/>
              <a:rect l="l" t="t" r="r" b="b"/>
              <a:pathLst>
                <a:path w="15931" h="22540" extrusionOk="0">
                  <a:moveTo>
                    <a:pt x="7574" y="0"/>
                  </a:moveTo>
                  <a:lnTo>
                    <a:pt x="7170" y="90"/>
                  </a:lnTo>
                  <a:lnTo>
                    <a:pt x="7014" y="717"/>
                  </a:lnTo>
                  <a:lnTo>
                    <a:pt x="7215" y="1188"/>
                  </a:lnTo>
                  <a:lnTo>
                    <a:pt x="6655" y="1277"/>
                  </a:lnTo>
                  <a:lnTo>
                    <a:pt x="6543" y="1546"/>
                  </a:lnTo>
                  <a:lnTo>
                    <a:pt x="6319" y="1636"/>
                  </a:lnTo>
                  <a:lnTo>
                    <a:pt x="6073" y="1636"/>
                  </a:lnTo>
                  <a:lnTo>
                    <a:pt x="5983" y="1703"/>
                  </a:lnTo>
                  <a:lnTo>
                    <a:pt x="6028" y="2039"/>
                  </a:lnTo>
                  <a:lnTo>
                    <a:pt x="5445" y="2062"/>
                  </a:lnTo>
                  <a:lnTo>
                    <a:pt x="5244" y="2353"/>
                  </a:lnTo>
                  <a:lnTo>
                    <a:pt x="4796" y="2532"/>
                  </a:lnTo>
                  <a:lnTo>
                    <a:pt x="4616" y="3047"/>
                  </a:lnTo>
                  <a:lnTo>
                    <a:pt x="4796" y="3294"/>
                  </a:lnTo>
                  <a:lnTo>
                    <a:pt x="4258" y="3764"/>
                  </a:lnTo>
                  <a:lnTo>
                    <a:pt x="4549" y="4078"/>
                  </a:lnTo>
                  <a:lnTo>
                    <a:pt x="4056" y="4862"/>
                  </a:lnTo>
                  <a:lnTo>
                    <a:pt x="4034" y="5288"/>
                  </a:lnTo>
                  <a:lnTo>
                    <a:pt x="4235" y="5333"/>
                  </a:lnTo>
                  <a:lnTo>
                    <a:pt x="4191" y="5938"/>
                  </a:lnTo>
                  <a:lnTo>
                    <a:pt x="4303" y="6251"/>
                  </a:lnTo>
                  <a:lnTo>
                    <a:pt x="4415" y="6251"/>
                  </a:lnTo>
                  <a:lnTo>
                    <a:pt x="4549" y="6139"/>
                  </a:lnTo>
                  <a:lnTo>
                    <a:pt x="4639" y="6251"/>
                  </a:lnTo>
                  <a:lnTo>
                    <a:pt x="4594" y="6453"/>
                  </a:lnTo>
                  <a:lnTo>
                    <a:pt x="4661" y="6610"/>
                  </a:lnTo>
                  <a:lnTo>
                    <a:pt x="4347" y="6879"/>
                  </a:lnTo>
                  <a:lnTo>
                    <a:pt x="4146" y="7349"/>
                  </a:lnTo>
                  <a:lnTo>
                    <a:pt x="3787" y="7618"/>
                  </a:lnTo>
                  <a:lnTo>
                    <a:pt x="3496" y="7528"/>
                  </a:lnTo>
                  <a:lnTo>
                    <a:pt x="3250" y="7573"/>
                  </a:lnTo>
                  <a:lnTo>
                    <a:pt x="3003" y="7125"/>
                  </a:lnTo>
                  <a:lnTo>
                    <a:pt x="2510" y="7147"/>
                  </a:lnTo>
                  <a:lnTo>
                    <a:pt x="2219" y="7640"/>
                  </a:lnTo>
                  <a:lnTo>
                    <a:pt x="1838" y="7640"/>
                  </a:lnTo>
                  <a:lnTo>
                    <a:pt x="1928" y="7909"/>
                  </a:lnTo>
                  <a:lnTo>
                    <a:pt x="1726" y="8223"/>
                  </a:lnTo>
                  <a:lnTo>
                    <a:pt x="2197" y="8783"/>
                  </a:lnTo>
                  <a:lnTo>
                    <a:pt x="2017" y="9276"/>
                  </a:lnTo>
                  <a:lnTo>
                    <a:pt x="1569" y="9433"/>
                  </a:lnTo>
                  <a:lnTo>
                    <a:pt x="1368" y="9836"/>
                  </a:lnTo>
                  <a:lnTo>
                    <a:pt x="852" y="9881"/>
                  </a:lnTo>
                  <a:lnTo>
                    <a:pt x="1099" y="10710"/>
                  </a:lnTo>
                  <a:lnTo>
                    <a:pt x="1278" y="10732"/>
                  </a:lnTo>
                  <a:lnTo>
                    <a:pt x="808" y="11427"/>
                  </a:lnTo>
                  <a:lnTo>
                    <a:pt x="247" y="11427"/>
                  </a:lnTo>
                  <a:lnTo>
                    <a:pt x="1" y="12188"/>
                  </a:lnTo>
                  <a:lnTo>
                    <a:pt x="180" y="12883"/>
                  </a:lnTo>
                  <a:lnTo>
                    <a:pt x="494" y="12838"/>
                  </a:lnTo>
                  <a:lnTo>
                    <a:pt x="628" y="13062"/>
                  </a:lnTo>
                  <a:lnTo>
                    <a:pt x="1211" y="12973"/>
                  </a:lnTo>
                  <a:lnTo>
                    <a:pt x="1412" y="13264"/>
                  </a:lnTo>
                  <a:lnTo>
                    <a:pt x="1659" y="13197"/>
                  </a:lnTo>
                  <a:lnTo>
                    <a:pt x="2219" y="13555"/>
                  </a:lnTo>
                  <a:lnTo>
                    <a:pt x="2667" y="14182"/>
                  </a:lnTo>
                  <a:lnTo>
                    <a:pt x="3272" y="14519"/>
                  </a:lnTo>
                  <a:lnTo>
                    <a:pt x="3250" y="15123"/>
                  </a:lnTo>
                  <a:lnTo>
                    <a:pt x="3630" y="15661"/>
                  </a:lnTo>
                  <a:lnTo>
                    <a:pt x="3474" y="16087"/>
                  </a:lnTo>
                  <a:lnTo>
                    <a:pt x="3675" y="16557"/>
                  </a:lnTo>
                  <a:lnTo>
                    <a:pt x="3541" y="16826"/>
                  </a:lnTo>
                  <a:lnTo>
                    <a:pt x="3541" y="17117"/>
                  </a:lnTo>
                  <a:lnTo>
                    <a:pt x="3272" y="17386"/>
                  </a:lnTo>
                  <a:lnTo>
                    <a:pt x="2802" y="17185"/>
                  </a:lnTo>
                  <a:lnTo>
                    <a:pt x="2712" y="17476"/>
                  </a:lnTo>
                  <a:lnTo>
                    <a:pt x="2779" y="17924"/>
                  </a:lnTo>
                  <a:lnTo>
                    <a:pt x="2443" y="18103"/>
                  </a:lnTo>
                  <a:lnTo>
                    <a:pt x="2152" y="18574"/>
                  </a:lnTo>
                  <a:lnTo>
                    <a:pt x="2712" y="19089"/>
                  </a:lnTo>
                  <a:lnTo>
                    <a:pt x="2577" y="19380"/>
                  </a:lnTo>
                  <a:lnTo>
                    <a:pt x="2667" y="19403"/>
                  </a:lnTo>
                  <a:lnTo>
                    <a:pt x="2936" y="19335"/>
                  </a:lnTo>
                  <a:lnTo>
                    <a:pt x="3630" y="20164"/>
                  </a:lnTo>
                  <a:lnTo>
                    <a:pt x="3855" y="20008"/>
                  </a:lnTo>
                  <a:lnTo>
                    <a:pt x="4235" y="20232"/>
                  </a:lnTo>
                  <a:lnTo>
                    <a:pt x="4280" y="20501"/>
                  </a:lnTo>
                  <a:lnTo>
                    <a:pt x="4840" y="20545"/>
                  </a:lnTo>
                  <a:lnTo>
                    <a:pt x="5020" y="19963"/>
                  </a:lnTo>
                  <a:lnTo>
                    <a:pt x="5221" y="19963"/>
                  </a:lnTo>
                  <a:lnTo>
                    <a:pt x="5378" y="20545"/>
                  </a:lnTo>
                  <a:lnTo>
                    <a:pt x="5849" y="20769"/>
                  </a:lnTo>
                  <a:lnTo>
                    <a:pt x="6162" y="20725"/>
                  </a:lnTo>
                  <a:lnTo>
                    <a:pt x="6252" y="20949"/>
                  </a:lnTo>
                  <a:lnTo>
                    <a:pt x="6409" y="21173"/>
                  </a:lnTo>
                  <a:lnTo>
                    <a:pt x="5938" y="21442"/>
                  </a:lnTo>
                  <a:lnTo>
                    <a:pt x="6117" y="21531"/>
                  </a:lnTo>
                  <a:lnTo>
                    <a:pt x="6050" y="21800"/>
                  </a:lnTo>
                  <a:lnTo>
                    <a:pt x="6274" y="21867"/>
                  </a:lnTo>
                  <a:lnTo>
                    <a:pt x="6655" y="21576"/>
                  </a:lnTo>
                  <a:lnTo>
                    <a:pt x="7350" y="21800"/>
                  </a:lnTo>
                  <a:cubicBezTo>
                    <a:pt x="7350" y="21822"/>
                    <a:pt x="7170" y="22293"/>
                    <a:pt x="7170" y="22293"/>
                  </a:cubicBezTo>
                  <a:lnTo>
                    <a:pt x="7506" y="22539"/>
                  </a:lnTo>
                  <a:lnTo>
                    <a:pt x="7977" y="22293"/>
                  </a:lnTo>
                  <a:lnTo>
                    <a:pt x="7731" y="22024"/>
                  </a:lnTo>
                  <a:lnTo>
                    <a:pt x="7932" y="21464"/>
                  </a:lnTo>
                  <a:lnTo>
                    <a:pt x="8627" y="20971"/>
                  </a:lnTo>
                  <a:cubicBezTo>
                    <a:pt x="8627" y="20971"/>
                    <a:pt x="8826" y="20981"/>
                    <a:pt x="8959" y="20981"/>
                  </a:cubicBezTo>
                  <a:cubicBezTo>
                    <a:pt x="9025" y="20981"/>
                    <a:pt x="9075" y="20978"/>
                    <a:pt x="9075" y="20971"/>
                  </a:cubicBezTo>
                  <a:lnTo>
                    <a:pt x="9075" y="20837"/>
                  </a:lnTo>
                  <a:cubicBezTo>
                    <a:pt x="9075" y="20837"/>
                    <a:pt x="8918" y="20635"/>
                    <a:pt x="8918" y="20635"/>
                  </a:cubicBezTo>
                  <a:lnTo>
                    <a:pt x="9075" y="20501"/>
                  </a:lnTo>
                  <a:lnTo>
                    <a:pt x="9276" y="19716"/>
                  </a:lnTo>
                  <a:lnTo>
                    <a:pt x="9881" y="19716"/>
                  </a:lnTo>
                  <a:cubicBezTo>
                    <a:pt x="9881" y="19716"/>
                    <a:pt x="10329" y="19425"/>
                    <a:pt x="10329" y="19425"/>
                  </a:cubicBezTo>
                  <a:lnTo>
                    <a:pt x="10128" y="19156"/>
                  </a:lnTo>
                  <a:lnTo>
                    <a:pt x="10867" y="18529"/>
                  </a:lnTo>
                  <a:lnTo>
                    <a:pt x="10397" y="17969"/>
                  </a:lnTo>
                  <a:lnTo>
                    <a:pt x="10688" y="17498"/>
                  </a:lnTo>
                  <a:lnTo>
                    <a:pt x="10665" y="16938"/>
                  </a:lnTo>
                  <a:lnTo>
                    <a:pt x="10150" y="16826"/>
                  </a:lnTo>
                  <a:lnTo>
                    <a:pt x="10285" y="16244"/>
                  </a:lnTo>
                  <a:lnTo>
                    <a:pt x="10621" y="16557"/>
                  </a:lnTo>
                  <a:lnTo>
                    <a:pt x="10934" y="16176"/>
                  </a:lnTo>
                  <a:lnTo>
                    <a:pt x="11002" y="15728"/>
                  </a:lnTo>
                  <a:lnTo>
                    <a:pt x="11450" y="15191"/>
                  </a:lnTo>
                  <a:lnTo>
                    <a:pt x="11494" y="15773"/>
                  </a:lnTo>
                  <a:lnTo>
                    <a:pt x="12413" y="15997"/>
                  </a:lnTo>
                  <a:lnTo>
                    <a:pt x="12503" y="16199"/>
                  </a:lnTo>
                  <a:lnTo>
                    <a:pt x="12816" y="15930"/>
                  </a:lnTo>
                  <a:lnTo>
                    <a:pt x="13130" y="15930"/>
                  </a:lnTo>
                  <a:lnTo>
                    <a:pt x="13264" y="15684"/>
                  </a:lnTo>
                  <a:lnTo>
                    <a:pt x="13713" y="15437"/>
                  </a:lnTo>
                  <a:lnTo>
                    <a:pt x="13780" y="14944"/>
                  </a:lnTo>
                  <a:lnTo>
                    <a:pt x="13533" y="14631"/>
                  </a:lnTo>
                  <a:lnTo>
                    <a:pt x="13914" y="14070"/>
                  </a:lnTo>
                  <a:lnTo>
                    <a:pt x="13713" y="13645"/>
                  </a:lnTo>
                  <a:lnTo>
                    <a:pt x="13332" y="13331"/>
                  </a:lnTo>
                  <a:lnTo>
                    <a:pt x="13421" y="12950"/>
                  </a:lnTo>
                  <a:lnTo>
                    <a:pt x="13847" y="12681"/>
                  </a:lnTo>
                  <a:lnTo>
                    <a:pt x="13869" y="12300"/>
                  </a:lnTo>
                  <a:lnTo>
                    <a:pt x="14340" y="11785"/>
                  </a:lnTo>
                  <a:lnTo>
                    <a:pt x="13914" y="11046"/>
                  </a:lnTo>
                  <a:lnTo>
                    <a:pt x="14071" y="10441"/>
                  </a:lnTo>
                  <a:lnTo>
                    <a:pt x="13914" y="10082"/>
                  </a:lnTo>
                  <a:lnTo>
                    <a:pt x="14340" y="9836"/>
                  </a:lnTo>
                  <a:lnTo>
                    <a:pt x="14385" y="9545"/>
                  </a:lnTo>
                  <a:lnTo>
                    <a:pt x="14474" y="9410"/>
                  </a:lnTo>
                  <a:lnTo>
                    <a:pt x="14340" y="9388"/>
                  </a:lnTo>
                  <a:lnTo>
                    <a:pt x="14205" y="9522"/>
                  </a:lnTo>
                  <a:lnTo>
                    <a:pt x="14049" y="9522"/>
                  </a:lnTo>
                  <a:lnTo>
                    <a:pt x="13713" y="8895"/>
                  </a:lnTo>
                  <a:lnTo>
                    <a:pt x="14273" y="8245"/>
                  </a:lnTo>
                  <a:lnTo>
                    <a:pt x="14564" y="8290"/>
                  </a:lnTo>
                  <a:lnTo>
                    <a:pt x="14609" y="8133"/>
                  </a:lnTo>
                  <a:lnTo>
                    <a:pt x="14519" y="8044"/>
                  </a:lnTo>
                  <a:lnTo>
                    <a:pt x="14654" y="7909"/>
                  </a:lnTo>
                  <a:lnTo>
                    <a:pt x="15258" y="7371"/>
                  </a:lnTo>
                  <a:lnTo>
                    <a:pt x="15191" y="6677"/>
                  </a:lnTo>
                  <a:lnTo>
                    <a:pt x="15662" y="6341"/>
                  </a:lnTo>
                  <a:lnTo>
                    <a:pt x="15751" y="5019"/>
                  </a:lnTo>
                  <a:lnTo>
                    <a:pt x="15931" y="4280"/>
                  </a:lnTo>
                  <a:lnTo>
                    <a:pt x="15886" y="3540"/>
                  </a:lnTo>
                  <a:lnTo>
                    <a:pt x="15527" y="2958"/>
                  </a:lnTo>
                  <a:lnTo>
                    <a:pt x="15931" y="2398"/>
                  </a:lnTo>
                  <a:lnTo>
                    <a:pt x="15908" y="1905"/>
                  </a:lnTo>
                  <a:lnTo>
                    <a:pt x="15662" y="2017"/>
                  </a:lnTo>
                  <a:lnTo>
                    <a:pt x="15572" y="2017"/>
                  </a:lnTo>
                  <a:lnTo>
                    <a:pt x="15393" y="1300"/>
                  </a:lnTo>
                  <a:lnTo>
                    <a:pt x="14407" y="1300"/>
                  </a:lnTo>
                  <a:lnTo>
                    <a:pt x="14026" y="1434"/>
                  </a:lnTo>
                  <a:lnTo>
                    <a:pt x="13757" y="1098"/>
                  </a:lnTo>
                  <a:lnTo>
                    <a:pt x="13421" y="1457"/>
                  </a:lnTo>
                  <a:lnTo>
                    <a:pt x="12816" y="1053"/>
                  </a:lnTo>
                  <a:cubicBezTo>
                    <a:pt x="12816" y="1053"/>
                    <a:pt x="12077" y="1300"/>
                    <a:pt x="12055" y="1300"/>
                  </a:cubicBezTo>
                  <a:cubicBezTo>
                    <a:pt x="12032" y="1300"/>
                    <a:pt x="11651" y="1591"/>
                    <a:pt x="11651" y="1591"/>
                  </a:cubicBezTo>
                  <a:lnTo>
                    <a:pt x="11293" y="1188"/>
                  </a:lnTo>
                  <a:lnTo>
                    <a:pt x="11002" y="1165"/>
                  </a:lnTo>
                  <a:lnTo>
                    <a:pt x="11069" y="1053"/>
                  </a:lnTo>
                  <a:lnTo>
                    <a:pt x="10912" y="852"/>
                  </a:lnTo>
                  <a:lnTo>
                    <a:pt x="10509" y="852"/>
                  </a:lnTo>
                  <a:lnTo>
                    <a:pt x="9859" y="404"/>
                  </a:lnTo>
                  <a:lnTo>
                    <a:pt x="9433" y="807"/>
                  </a:lnTo>
                  <a:lnTo>
                    <a:pt x="8985" y="583"/>
                  </a:lnTo>
                  <a:lnTo>
                    <a:pt x="8627" y="919"/>
                  </a:lnTo>
                  <a:lnTo>
                    <a:pt x="8335" y="740"/>
                  </a:lnTo>
                  <a:lnTo>
                    <a:pt x="8291" y="404"/>
                  </a:lnTo>
                  <a:lnTo>
                    <a:pt x="7977" y="426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67"/>
            <p:cNvSpPr/>
            <p:nvPr/>
          </p:nvSpPr>
          <p:spPr>
            <a:xfrm>
              <a:off x="2715122" y="1492367"/>
              <a:ext cx="510480" cy="553740"/>
            </a:xfrm>
            <a:custGeom>
              <a:avLst/>
              <a:gdLst/>
              <a:ahLst/>
              <a:cxnLst/>
              <a:rect l="l" t="t" r="r" b="b"/>
              <a:pathLst>
                <a:path w="9523" h="10330" extrusionOk="0">
                  <a:moveTo>
                    <a:pt x="4056" y="1"/>
                  </a:moveTo>
                  <a:lnTo>
                    <a:pt x="2824" y="1076"/>
                  </a:lnTo>
                  <a:lnTo>
                    <a:pt x="2958" y="1233"/>
                  </a:lnTo>
                  <a:lnTo>
                    <a:pt x="2734" y="1681"/>
                  </a:lnTo>
                  <a:lnTo>
                    <a:pt x="2398" y="1883"/>
                  </a:lnTo>
                  <a:lnTo>
                    <a:pt x="2353" y="2107"/>
                  </a:lnTo>
                  <a:lnTo>
                    <a:pt x="1973" y="2757"/>
                  </a:lnTo>
                  <a:lnTo>
                    <a:pt x="1435" y="2734"/>
                  </a:lnTo>
                  <a:lnTo>
                    <a:pt x="1435" y="2734"/>
                  </a:lnTo>
                  <a:lnTo>
                    <a:pt x="1547" y="3294"/>
                  </a:lnTo>
                  <a:lnTo>
                    <a:pt x="1368" y="3473"/>
                  </a:lnTo>
                  <a:lnTo>
                    <a:pt x="1099" y="3653"/>
                  </a:lnTo>
                  <a:lnTo>
                    <a:pt x="1188" y="4101"/>
                  </a:lnTo>
                  <a:lnTo>
                    <a:pt x="1009" y="4235"/>
                  </a:lnTo>
                  <a:lnTo>
                    <a:pt x="897" y="4190"/>
                  </a:lnTo>
                  <a:lnTo>
                    <a:pt x="785" y="4302"/>
                  </a:lnTo>
                  <a:lnTo>
                    <a:pt x="1009" y="4661"/>
                  </a:lnTo>
                  <a:lnTo>
                    <a:pt x="785" y="4818"/>
                  </a:lnTo>
                  <a:cubicBezTo>
                    <a:pt x="785" y="4818"/>
                    <a:pt x="830" y="4975"/>
                    <a:pt x="830" y="4997"/>
                  </a:cubicBezTo>
                  <a:cubicBezTo>
                    <a:pt x="830" y="5004"/>
                    <a:pt x="817" y="5007"/>
                    <a:pt x="801" y="5007"/>
                  </a:cubicBezTo>
                  <a:cubicBezTo>
                    <a:pt x="768" y="5007"/>
                    <a:pt x="718" y="4997"/>
                    <a:pt x="718" y="4997"/>
                  </a:cubicBezTo>
                  <a:lnTo>
                    <a:pt x="583" y="4863"/>
                  </a:lnTo>
                  <a:lnTo>
                    <a:pt x="471" y="4706"/>
                  </a:lnTo>
                  <a:lnTo>
                    <a:pt x="382" y="4773"/>
                  </a:lnTo>
                  <a:lnTo>
                    <a:pt x="247" y="4773"/>
                  </a:lnTo>
                  <a:lnTo>
                    <a:pt x="203" y="4885"/>
                  </a:lnTo>
                  <a:lnTo>
                    <a:pt x="1" y="5042"/>
                  </a:lnTo>
                  <a:lnTo>
                    <a:pt x="180" y="5243"/>
                  </a:lnTo>
                  <a:lnTo>
                    <a:pt x="158" y="5445"/>
                  </a:lnTo>
                  <a:lnTo>
                    <a:pt x="247" y="5468"/>
                  </a:lnTo>
                  <a:lnTo>
                    <a:pt x="337" y="5355"/>
                  </a:lnTo>
                  <a:lnTo>
                    <a:pt x="247" y="5221"/>
                  </a:lnTo>
                  <a:lnTo>
                    <a:pt x="337" y="5154"/>
                  </a:lnTo>
                  <a:lnTo>
                    <a:pt x="449" y="5199"/>
                  </a:lnTo>
                  <a:lnTo>
                    <a:pt x="449" y="5423"/>
                  </a:lnTo>
                  <a:lnTo>
                    <a:pt x="539" y="5669"/>
                  </a:lnTo>
                  <a:lnTo>
                    <a:pt x="270" y="6162"/>
                  </a:lnTo>
                  <a:lnTo>
                    <a:pt x="539" y="6274"/>
                  </a:lnTo>
                  <a:lnTo>
                    <a:pt x="1166" y="6162"/>
                  </a:lnTo>
                  <a:lnTo>
                    <a:pt x="1524" y="6565"/>
                  </a:lnTo>
                  <a:lnTo>
                    <a:pt x="2085" y="6274"/>
                  </a:lnTo>
                  <a:lnTo>
                    <a:pt x="2152" y="6812"/>
                  </a:lnTo>
                  <a:lnTo>
                    <a:pt x="2555" y="6812"/>
                  </a:lnTo>
                  <a:lnTo>
                    <a:pt x="2667" y="6946"/>
                  </a:lnTo>
                  <a:lnTo>
                    <a:pt x="3003" y="7058"/>
                  </a:lnTo>
                  <a:lnTo>
                    <a:pt x="3294" y="7663"/>
                  </a:lnTo>
                  <a:lnTo>
                    <a:pt x="3653" y="7686"/>
                  </a:lnTo>
                  <a:lnTo>
                    <a:pt x="4370" y="8066"/>
                  </a:lnTo>
                  <a:lnTo>
                    <a:pt x="4370" y="8716"/>
                  </a:lnTo>
                  <a:lnTo>
                    <a:pt x="3541" y="8649"/>
                  </a:lnTo>
                  <a:lnTo>
                    <a:pt x="3138" y="9164"/>
                  </a:lnTo>
                  <a:lnTo>
                    <a:pt x="3541" y="9568"/>
                  </a:lnTo>
                  <a:lnTo>
                    <a:pt x="4056" y="9523"/>
                  </a:lnTo>
                  <a:lnTo>
                    <a:pt x="4392" y="9859"/>
                  </a:lnTo>
                  <a:lnTo>
                    <a:pt x="4885" y="9836"/>
                  </a:lnTo>
                  <a:lnTo>
                    <a:pt x="5132" y="10284"/>
                  </a:lnTo>
                  <a:lnTo>
                    <a:pt x="5378" y="10217"/>
                  </a:lnTo>
                  <a:lnTo>
                    <a:pt x="5669" y="10329"/>
                  </a:lnTo>
                  <a:lnTo>
                    <a:pt x="6028" y="10060"/>
                  </a:lnTo>
                  <a:lnTo>
                    <a:pt x="6229" y="9590"/>
                  </a:lnTo>
                  <a:lnTo>
                    <a:pt x="6543" y="9299"/>
                  </a:lnTo>
                  <a:lnTo>
                    <a:pt x="6476" y="9164"/>
                  </a:lnTo>
                  <a:lnTo>
                    <a:pt x="6521" y="8963"/>
                  </a:lnTo>
                  <a:lnTo>
                    <a:pt x="6431" y="8851"/>
                  </a:lnTo>
                  <a:lnTo>
                    <a:pt x="6297" y="8940"/>
                  </a:lnTo>
                  <a:lnTo>
                    <a:pt x="6185" y="8940"/>
                  </a:lnTo>
                  <a:lnTo>
                    <a:pt x="6073" y="8627"/>
                  </a:lnTo>
                  <a:lnTo>
                    <a:pt x="6117" y="8044"/>
                  </a:lnTo>
                  <a:lnTo>
                    <a:pt x="5916" y="7999"/>
                  </a:lnTo>
                  <a:lnTo>
                    <a:pt x="5938" y="7574"/>
                  </a:lnTo>
                  <a:lnTo>
                    <a:pt x="6431" y="6789"/>
                  </a:lnTo>
                  <a:lnTo>
                    <a:pt x="6140" y="6476"/>
                  </a:lnTo>
                  <a:lnTo>
                    <a:pt x="6678" y="6005"/>
                  </a:lnTo>
                  <a:lnTo>
                    <a:pt x="6498" y="5759"/>
                  </a:lnTo>
                  <a:lnTo>
                    <a:pt x="6678" y="5243"/>
                  </a:lnTo>
                  <a:lnTo>
                    <a:pt x="7126" y="5064"/>
                  </a:lnTo>
                  <a:lnTo>
                    <a:pt x="7327" y="4773"/>
                  </a:lnTo>
                  <a:lnTo>
                    <a:pt x="7910" y="4751"/>
                  </a:lnTo>
                  <a:lnTo>
                    <a:pt x="7865" y="4414"/>
                  </a:lnTo>
                  <a:lnTo>
                    <a:pt x="7955" y="4347"/>
                  </a:lnTo>
                  <a:lnTo>
                    <a:pt x="8201" y="4347"/>
                  </a:lnTo>
                  <a:lnTo>
                    <a:pt x="8425" y="4258"/>
                  </a:lnTo>
                  <a:lnTo>
                    <a:pt x="8537" y="3989"/>
                  </a:lnTo>
                  <a:lnTo>
                    <a:pt x="9120" y="3899"/>
                  </a:lnTo>
                  <a:lnTo>
                    <a:pt x="8896" y="3429"/>
                  </a:lnTo>
                  <a:lnTo>
                    <a:pt x="9075" y="2801"/>
                  </a:lnTo>
                  <a:lnTo>
                    <a:pt x="9478" y="2734"/>
                  </a:lnTo>
                  <a:lnTo>
                    <a:pt x="9523" y="2308"/>
                  </a:lnTo>
                  <a:lnTo>
                    <a:pt x="9209" y="2286"/>
                  </a:lnTo>
                  <a:lnTo>
                    <a:pt x="8940" y="2533"/>
                  </a:lnTo>
                  <a:cubicBezTo>
                    <a:pt x="8896" y="2465"/>
                    <a:pt x="8851" y="2398"/>
                    <a:pt x="8828" y="2331"/>
                  </a:cubicBezTo>
                  <a:lnTo>
                    <a:pt x="8201" y="2443"/>
                  </a:lnTo>
                  <a:cubicBezTo>
                    <a:pt x="8179" y="2443"/>
                    <a:pt x="7955" y="2062"/>
                    <a:pt x="7955" y="2062"/>
                  </a:cubicBezTo>
                  <a:lnTo>
                    <a:pt x="7506" y="2152"/>
                  </a:lnTo>
                  <a:lnTo>
                    <a:pt x="7484" y="2040"/>
                  </a:lnTo>
                  <a:lnTo>
                    <a:pt x="6274" y="1412"/>
                  </a:lnTo>
                  <a:lnTo>
                    <a:pt x="5893" y="1748"/>
                  </a:lnTo>
                  <a:lnTo>
                    <a:pt x="5580" y="1636"/>
                  </a:lnTo>
                  <a:lnTo>
                    <a:pt x="5961" y="628"/>
                  </a:lnTo>
                  <a:lnTo>
                    <a:pt x="5737" y="247"/>
                  </a:lnTo>
                  <a:lnTo>
                    <a:pt x="5042" y="46"/>
                  </a:lnTo>
                  <a:lnTo>
                    <a:pt x="4796" y="426"/>
                  </a:lnTo>
                  <a:lnTo>
                    <a:pt x="4235" y="202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67"/>
            <p:cNvSpPr/>
            <p:nvPr/>
          </p:nvSpPr>
          <p:spPr>
            <a:xfrm>
              <a:off x="2029347" y="1417909"/>
              <a:ext cx="481695" cy="299116"/>
            </a:xfrm>
            <a:custGeom>
              <a:avLst/>
              <a:gdLst/>
              <a:ahLst/>
              <a:cxnLst/>
              <a:rect l="l" t="t" r="r" b="b"/>
              <a:pathLst>
                <a:path w="8986" h="5580" extrusionOk="0">
                  <a:moveTo>
                    <a:pt x="6633" y="1"/>
                  </a:moveTo>
                  <a:lnTo>
                    <a:pt x="6140" y="247"/>
                  </a:lnTo>
                  <a:lnTo>
                    <a:pt x="4796" y="292"/>
                  </a:lnTo>
                  <a:lnTo>
                    <a:pt x="4325" y="673"/>
                  </a:lnTo>
                  <a:lnTo>
                    <a:pt x="4011" y="382"/>
                  </a:lnTo>
                  <a:cubicBezTo>
                    <a:pt x="4011" y="382"/>
                    <a:pt x="3563" y="762"/>
                    <a:pt x="3541" y="762"/>
                  </a:cubicBezTo>
                  <a:lnTo>
                    <a:pt x="2712" y="807"/>
                  </a:lnTo>
                  <a:lnTo>
                    <a:pt x="2309" y="718"/>
                  </a:lnTo>
                  <a:lnTo>
                    <a:pt x="1524" y="762"/>
                  </a:lnTo>
                  <a:lnTo>
                    <a:pt x="1457" y="1031"/>
                  </a:lnTo>
                  <a:lnTo>
                    <a:pt x="1524" y="1188"/>
                  </a:lnTo>
                  <a:lnTo>
                    <a:pt x="1076" y="1390"/>
                  </a:lnTo>
                  <a:lnTo>
                    <a:pt x="920" y="1390"/>
                  </a:lnTo>
                  <a:lnTo>
                    <a:pt x="897" y="1524"/>
                  </a:lnTo>
                  <a:lnTo>
                    <a:pt x="1009" y="1703"/>
                  </a:lnTo>
                  <a:lnTo>
                    <a:pt x="942" y="1793"/>
                  </a:lnTo>
                  <a:lnTo>
                    <a:pt x="606" y="1748"/>
                  </a:lnTo>
                  <a:lnTo>
                    <a:pt x="359" y="2062"/>
                  </a:lnTo>
                  <a:lnTo>
                    <a:pt x="1" y="2958"/>
                  </a:lnTo>
                  <a:lnTo>
                    <a:pt x="135" y="2936"/>
                  </a:lnTo>
                  <a:lnTo>
                    <a:pt x="516" y="3541"/>
                  </a:lnTo>
                  <a:lnTo>
                    <a:pt x="1099" y="3496"/>
                  </a:lnTo>
                  <a:lnTo>
                    <a:pt x="2040" y="3294"/>
                  </a:lnTo>
                  <a:lnTo>
                    <a:pt x="2331" y="3384"/>
                  </a:lnTo>
                  <a:lnTo>
                    <a:pt x="2622" y="3944"/>
                  </a:lnTo>
                  <a:lnTo>
                    <a:pt x="3182" y="3966"/>
                  </a:lnTo>
                  <a:lnTo>
                    <a:pt x="3227" y="4638"/>
                  </a:lnTo>
                  <a:lnTo>
                    <a:pt x="3451" y="4706"/>
                  </a:lnTo>
                  <a:lnTo>
                    <a:pt x="3474" y="5087"/>
                  </a:lnTo>
                  <a:lnTo>
                    <a:pt x="3989" y="5512"/>
                  </a:lnTo>
                  <a:lnTo>
                    <a:pt x="4347" y="5199"/>
                  </a:lnTo>
                  <a:lnTo>
                    <a:pt x="4706" y="5579"/>
                  </a:lnTo>
                  <a:lnTo>
                    <a:pt x="4818" y="5154"/>
                  </a:lnTo>
                  <a:lnTo>
                    <a:pt x="5445" y="5176"/>
                  </a:lnTo>
                  <a:lnTo>
                    <a:pt x="5535" y="4840"/>
                  </a:lnTo>
                  <a:lnTo>
                    <a:pt x="5244" y="4594"/>
                  </a:lnTo>
                  <a:lnTo>
                    <a:pt x="5445" y="4280"/>
                  </a:lnTo>
                  <a:lnTo>
                    <a:pt x="5311" y="4123"/>
                  </a:lnTo>
                  <a:lnTo>
                    <a:pt x="4840" y="4482"/>
                  </a:lnTo>
                  <a:lnTo>
                    <a:pt x="4527" y="4101"/>
                  </a:lnTo>
                  <a:lnTo>
                    <a:pt x="4706" y="3832"/>
                  </a:lnTo>
                  <a:lnTo>
                    <a:pt x="5512" y="3787"/>
                  </a:lnTo>
                  <a:lnTo>
                    <a:pt x="5580" y="3339"/>
                  </a:lnTo>
                  <a:lnTo>
                    <a:pt x="5445" y="2913"/>
                  </a:lnTo>
                  <a:lnTo>
                    <a:pt x="5445" y="2913"/>
                  </a:lnTo>
                  <a:lnTo>
                    <a:pt x="5602" y="3003"/>
                  </a:lnTo>
                  <a:lnTo>
                    <a:pt x="5983" y="2981"/>
                  </a:lnTo>
                  <a:lnTo>
                    <a:pt x="6453" y="2353"/>
                  </a:lnTo>
                  <a:lnTo>
                    <a:pt x="7103" y="2689"/>
                  </a:lnTo>
                  <a:lnTo>
                    <a:pt x="7663" y="2689"/>
                  </a:lnTo>
                  <a:lnTo>
                    <a:pt x="7663" y="2308"/>
                  </a:lnTo>
                  <a:lnTo>
                    <a:pt x="7775" y="1771"/>
                  </a:lnTo>
                  <a:lnTo>
                    <a:pt x="7999" y="1591"/>
                  </a:lnTo>
                  <a:lnTo>
                    <a:pt x="8716" y="1524"/>
                  </a:lnTo>
                  <a:lnTo>
                    <a:pt x="8985" y="1054"/>
                  </a:lnTo>
                  <a:lnTo>
                    <a:pt x="8828" y="874"/>
                  </a:lnTo>
                  <a:lnTo>
                    <a:pt x="8470" y="628"/>
                  </a:lnTo>
                  <a:lnTo>
                    <a:pt x="7663" y="718"/>
                  </a:lnTo>
                  <a:lnTo>
                    <a:pt x="7574" y="314"/>
                  </a:lnTo>
                  <a:lnTo>
                    <a:pt x="6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67"/>
            <p:cNvSpPr/>
            <p:nvPr/>
          </p:nvSpPr>
          <p:spPr>
            <a:xfrm>
              <a:off x="2440126" y="1433508"/>
              <a:ext cx="492469" cy="389226"/>
            </a:xfrm>
            <a:custGeom>
              <a:avLst/>
              <a:gdLst/>
              <a:ahLst/>
              <a:cxnLst/>
              <a:rect l="l" t="t" r="r" b="b"/>
              <a:pathLst>
                <a:path w="9187" h="7261" extrusionOk="0">
                  <a:moveTo>
                    <a:pt x="3585" y="4840"/>
                  </a:moveTo>
                  <a:lnTo>
                    <a:pt x="3944" y="5087"/>
                  </a:lnTo>
                  <a:lnTo>
                    <a:pt x="4123" y="4975"/>
                  </a:lnTo>
                  <a:lnTo>
                    <a:pt x="4392" y="5020"/>
                  </a:lnTo>
                  <a:lnTo>
                    <a:pt x="4459" y="5176"/>
                  </a:lnTo>
                  <a:lnTo>
                    <a:pt x="4593" y="5176"/>
                  </a:lnTo>
                  <a:lnTo>
                    <a:pt x="4705" y="5423"/>
                  </a:lnTo>
                  <a:lnTo>
                    <a:pt x="4974" y="5602"/>
                  </a:lnTo>
                  <a:lnTo>
                    <a:pt x="4929" y="5759"/>
                  </a:lnTo>
                  <a:lnTo>
                    <a:pt x="5041" y="5849"/>
                  </a:lnTo>
                  <a:lnTo>
                    <a:pt x="4974" y="5961"/>
                  </a:lnTo>
                  <a:lnTo>
                    <a:pt x="4392" y="6005"/>
                  </a:lnTo>
                  <a:lnTo>
                    <a:pt x="4145" y="5647"/>
                  </a:lnTo>
                  <a:lnTo>
                    <a:pt x="3899" y="5893"/>
                  </a:lnTo>
                  <a:lnTo>
                    <a:pt x="3518" y="5871"/>
                  </a:lnTo>
                  <a:lnTo>
                    <a:pt x="3204" y="5400"/>
                  </a:lnTo>
                  <a:lnTo>
                    <a:pt x="3227" y="4997"/>
                  </a:lnTo>
                  <a:lnTo>
                    <a:pt x="3585" y="4840"/>
                  </a:lnTo>
                  <a:close/>
                  <a:moveTo>
                    <a:pt x="3585" y="1"/>
                  </a:moveTo>
                  <a:lnTo>
                    <a:pt x="3294" y="247"/>
                  </a:lnTo>
                  <a:lnTo>
                    <a:pt x="2330" y="247"/>
                  </a:lnTo>
                  <a:lnTo>
                    <a:pt x="1905" y="875"/>
                  </a:lnTo>
                  <a:lnTo>
                    <a:pt x="1322" y="763"/>
                  </a:lnTo>
                  <a:lnTo>
                    <a:pt x="1053" y="1233"/>
                  </a:lnTo>
                  <a:lnTo>
                    <a:pt x="359" y="1300"/>
                  </a:lnTo>
                  <a:lnTo>
                    <a:pt x="112" y="1480"/>
                  </a:lnTo>
                  <a:lnTo>
                    <a:pt x="0" y="2017"/>
                  </a:lnTo>
                  <a:lnTo>
                    <a:pt x="0" y="2398"/>
                  </a:lnTo>
                  <a:lnTo>
                    <a:pt x="157" y="2398"/>
                  </a:lnTo>
                  <a:lnTo>
                    <a:pt x="560" y="2085"/>
                  </a:lnTo>
                  <a:lnTo>
                    <a:pt x="1277" y="2085"/>
                  </a:lnTo>
                  <a:lnTo>
                    <a:pt x="1501" y="2421"/>
                  </a:lnTo>
                  <a:lnTo>
                    <a:pt x="1636" y="2622"/>
                  </a:lnTo>
                  <a:lnTo>
                    <a:pt x="1501" y="2891"/>
                  </a:lnTo>
                  <a:lnTo>
                    <a:pt x="1748" y="3317"/>
                  </a:lnTo>
                  <a:lnTo>
                    <a:pt x="2151" y="3294"/>
                  </a:lnTo>
                  <a:lnTo>
                    <a:pt x="2174" y="3429"/>
                  </a:lnTo>
                  <a:lnTo>
                    <a:pt x="2106" y="3541"/>
                  </a:lnTo>
                  <a:lnTo>
                    <a:pt x="2218" y="3743"/>
                  </a:lnTo>
                  <a:lnTo>
                    <a:pt x="2465" y="3765"/>
                  </a:lnTo>
                  <a:lnTo>
                    <a:pt x="2442" y="4034"/>
                  </a:lnTo>
                  <a:lnTo>
                    <a:pt x="2196" y="4191"/>
                  </a:lnTo>
                  <a:lnTo>
                    <a:pt x="1658" y="4123"/>
                  </a:lnTo>
                  <a:lnTo>
                    <a:pt x="1569" y="3877"/>
                  </a:lnTo>
                  <a:lnTo>
                    <a:pt x="1389" y="3787"/>
                  </a:lnTo>
                  <a:lnTo>
                    <a:pt x="986" y="3810"/>
                  </a:lnTo>
                  <a:lnTo>
                    <a:pt x="784" y="4370"/>
                  </a:lnTo>
                  <a:lnTo>
                    <a:pt x="1143" y="4571"/>
                  </a:lnTo>
                  <a:lnTo>
                    <a:pt x="1434" y="4280"/>
                  </a:lnTo>
                  <a:lnTo>
                    <a:pt x="1681" y="5244"/>
                  </a:lnTo>
                  <a:lnTo>
                    <a:pt x="2106" y="5109"/>
                  </a:lnTo>
                  <a:lnTo>
                    <a:pt x="2554" y="5333"/>
                  </a:lnTo>
                  <a:lnTo>
                    <a:pt x="2980" y="5961"/>
                  </a:lnTo>
                  <a:lnTo>
                    <a:pt x="2980" y="6207"/>
                  </a:lnTo>
                  <a:lnTo>
                    <a:pt x="3518" y="6409"/>
                  </a:lnTo>
                  <a:lnTo>
                    <a:pt x="3809" y="6140"/>
                  </a:lnTo>
                  <a:lnTo>
                    <a:pt x="4212" y="6588"/>
                  </a:lnTo>
                  <a:lnTo>
                    <a:pt x="4033" y="6834"/>
                  </a:lnTo>
                  <a:lnTo>
                    <a:pt x="4257" y="7058"/>
                  </a:lnTo>
                  <a:lnTo>
                    <a:pt x="4795" y="7058"/>
                  </a:lnTo>
                  <a:lnTo>
                    <a:pt x="4997" y="6902"/>
                  </a:lnTo>
                  <a:lnTo>
                    <a:pt x="5310" y="7215"/>
                  </a:lnTo>
                  <a:lnTo>
                    <a:pt x="5422" y="7260"/>
                  </a:lnTo>
                  <a:lnTo>
                    <a:pt x="5713" y="6767"/>
                  </a:lnTo>
                  <a:lnTo>
                    <a:pt x="5624" y="6521"/>
                  </a:lnTo>
                  <a:lnTo>
                    <a:pt x="5624" y="6297"/>
                  </a:lnTo>
                  <a:lnTo>
                    <a:pt x="5489" y="6252"/>
                  </a:lnTo>
                  <a:lnTo>
                    <a:pt x="5400" y="6341"/>
                  </a:lnTo>
                  <a:lnTo>
                    <a:pt x="5489" y="6453"/>
                  </a:lnTo>
                  <a:lnTo>
                    <a:pt x="5400" y="6566"/>
                  </a:lnTo>
                  <a:lnTo>
                    <a:pt x="5310" y="6543"/>
                  </a:lnTo>
                  <a:lnTo>
                    <a:pt x="5310" y="6341"/>
                  </a:lnTo>
                  <a:lnTo>
                    <a:pt x="5131" y="6140"/>
                  </a:lnTo>
                  <a:lnTo>
                    <a:pt x="5333" y="5983"/>
                  </a:lnTo>
                  <a:lnTo>
                    <a:pt x="5377" y="5871"/>
                  </a:lnTo>
                  <a:lnTo>
                    <a:pt x="5512" y="5871"/>
                  </a:lnTo>
                  <a:lnTo>
                    <a:pt x="5601" y="5804"/>
                  </a:lnTo>
                  <a:lnTo>
                    <a:pt x="5713" y="5961"/>
                  </a:lnTo>
                  <a:lnTo>
                    <a:pt x="5848" y="6095"/>
                  </a:lnTo>
                  <a:cubicBezTo>
                    <a:pt x="5848" y="6095"/>
                    <a:pt x="5898" y="6105"/>
                    <a:pt x="5931" y="6105"/>
                  </a:cubicBezTo>
                  <a:cubicBezTo>
                    <a:pt x="5947" y="6105"/>
                    <a:pt x="5960" y="6102"/>
                    <a:pt x="5960" y="6095"/>
                  </a:cubicBezTo>
                  <a:cubicBezTo>
                    <a:pt x="5960" y="6073"/>
                    <a:pt x="5915" y="5916"/>
                    <a:pt x="5915" y="5916"/>
                  </a:cubicBezTo>
                  <a:lnTo>
                    <a:pt x="6139" y="5759"/>
                  </a:lnTo>
                  <a:lnTo>
                    <a:pt x="5915" y="5400"/>
                  </a:lnTo>
                  <a:lnTo>
                    <a:pt x="6027" y="5288"/>
                  </a:lnTo>
                  <a:lnTo>
                    <a:pt x="6139" y="5333"/>
                  </a:lnTo>
                  <a:lnTo>
                    <a:pt x="6318" y="5199"/>
                  </a:lnTo>
                  <a:lnTo>
                    <a:pt x="6229" y="4751"/>
                  </a:lnTo>
                  <a:lnTo>
                    <a:pt x="6498" y="4571"/>
                  </a:lnTo>
                  <a:lnTo>
                    <a:pt x="6677" y="4392"/>
                  </a:lnTo>
                  <a:lnTo>
                    <a:pt x="6565" y="3832"/>
                  </a:lnTo>
                  <a:lnTo>
                    <a:pt x="6565" y="3832"/>
                  </a:lnTo>
                  <a:lnTo>
                    <a:pt x="7103" y="3855"/>
                  </a:lnTo>
                  <a:lnTo>
                    <a:pt x="7483" y="3205"/>
                  </a:lnTo>
                  <a:lnTo>
                    <a:pt x="7528" y="2981"/>
                  </a:lnTo>
                  <a:lnTo>
                    <a:pt x="7864" y="2779"/>
                  </a:lnTo>
                  <a:lnTo>
                    <a:pt x="8088" y="2331"/>
                  </a:lnTo>
                  <a:lnTo>
                    <a:pt x="7954" y="2174"/>
                  </a:lnTo>
                  <a:lnTo>
                    <a:pt x="9186" y="1076"/>
                  </a:lnTo>
                  <a:lnTo>
                    <a:pt x="9164" y="561"/>
                  </a:lnTo>
                  <a:lnTo>
                    <a:pt x="8985" y="359"/>
                  </a:lnTo>
                  <a:lnTo>
                    <a:pt x="8536" y="337"/>
                  </a:lnTo>
                  <a:lnTo>
                    <a:pt x="8111" y="942"/>
                  </a:lnTo>
                  <a:lnTo>
                    <a:pt x="7775" y="785"/>
                  </a:lnTo>
                  <a:lnTo>
                    <a:pt x="6901" y="1300"/>
                  </a:lnTo>
                  <a:lnTo>
                    <a:pt x="6408" y="1009"/>
                  </a:lnTo>
                  <a:lnTo>
                    <a:pt x="5960" y="1300"/>
                  </a:lnTo>
                  <a:lnTo>
                    <a:pt x="4840" y="449"/>
                  </a:lnTo>
                  <a:lnTo>
                    <a:pt x="4033" y="56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67"/>
            <p:cNvSpPr/>
            <p:nvPr/>
          </p:nvSpPr>
          <p:spPr>
            <a:xfrm>
              <a:off x="1360403" y="1518794"/>
              <a:ext cx="1588959" cy="1245512"/>
            </a:xfrm>
            <a:custGeom>
              <a:avLst/>
              <a:gdLst/>
              <a:ahLst/>
              <a:cxnLst/>
              <a:rect l="l" t="t" r="r" b="b"/>
              <a:pathLst>
                <a:path w="29642" h="23235" extrusionOk="0">
                  <a:moveTo>
                    <a:pt x="11785" y="1"/>
                  </a:moveTo>
                  <a:lnTo>
                    <a:pt x="11539" y="471"/>
                  </a:lnTo>
                  <a:lnTo>
                    <a:pt x="11001" y="426"/>
                  </a:lnTo>
                  <a:lnTo>
                    <a:pt x="10844" y="986"/>
                  </a:lnTo>
                  <a:lnTo>
                    <a:pt x="10553" y="874"/>
                  </a:lnTo>
                  <a:lnTo>
                    <a:pt x="10217" y="1099"/>
                  </a:lnTo>
                  <a:lnTo>
                    <a:pt x="9702" y="1099"/>
                  </a:lnTo>
                  <a:lnTo>
                    <a:pt x="9478" y="830"/>
                  </a:lnTo>
                  <a:lnTo>
                    <a:pt x="9299" y="1345"/>
                  </a:lnTo>
                  <a:lnTo>
                    <a:pt x="8806" y="1233"/>
                  </a:lnTo>
                  <a:lnTo>
                    <a:pt x="8694" y="1524"/>
                  </a:lnTo>
                  <a:lnTo>
                    <a:pt x="8358" y="1524"/>
                  </a:lnTo>
                  <a:lnTo>
                    <a:pt x="8290" y="1367"/>
                  </a:lnTo>
                  <a:lnTo>
                    <a:pt x="8044" y="1323"/>
                  </a:lnTo>
                  <a:cubicBezTo>
                    <a:pt x="8044" y="1323"/>
                    <a:pt x="7887" y="1345"/>
                    <a:pt x="7865" y="1345"/>
                  </a:cubicBezTo>
                  <a:cubicBezTo>
                    <a:pt x="7842" y="1345"/>
                    <a:pt x="7820" y="1211"/>
                    <a:pt x="7820" y="1211"/>
                  </a:cubicBezTo>
                  <a:lnTo>
                    <a:pt x="7327" y="1435"/>
                  </a:lnTo>
                  <a:lnTo>
                    <a:pt x="7327" y="1793"/>
                  </a:lnTo>
                  <a:lnTo>
                    <a:pt x="7103" y="1927"/>
                  </a:lnTo>
                  <a:lnTo>
                    <a:pt x="6610" y="1771"/>
                  </a:lnTo>
                  <a:lnTo>
                    <a:pt x="6139" y="1457"/>
                  </a:lnTo>
                  <a:lnTo>
                    <a:pt x="6139" y="1054"/>
                  </a:lnTo>
                  <a:lnTo>
                    <a:pt x="5624" y="1054"/>
                  </a:lnTo>
                  <a:lnTo>
                    <a:pt x="5467" y="1435"/>
                  </a:lnTo>
                  <a:lnTo>
                    <a:pt x="4840" y="1255"/>
                  </a:lnTo>
                  <a:lnTo>
                    <a:pt x="4302" y="1300"/>
                  </a:lnTo>
                  <a:lnTo>
                    <a:pt x="4078" y="1099"/>
                  </a:lnTo>
                  <a:lnTo>
                    <a:pt x="3563" y="1502"/>
                  </a:lnTo>
                  <a:lnTo>
                    <a:pt x="3563" y="1883"/>
                  </a:lnTo>
                  <a:lnTo>
                    <a:pt x="3160" y="2129"/>
                  </a:lnTo>
                  <a:lnTo>
                    <a:pt x="2151" y="2040"/>
                  </a:lnTo>
                  <a:lnTo>
                    <a:pt x="1927" y="2331"/>
                  </a:lnTo>
                  <a:lnTo>
                    <a:pt x="1547" y="2040"/>
                  </a:lnTo>
                  <a:lnTo>
                    <a:pt x="1278" y="2443"/>
                  </a:lnTo>
                  <a:lnTo>
                    <a:pt x="1345" y="2801"/>
                  </a:lnTo>
                  <a:lnTo>
                    <a:pt x="964" y="3317"/>
                  </a:lnTo>
                  <a:lnTo>
                    <a:pt x="628" y="3317"/>
                  </a:lnTo>
                  <a:lnTo>
                    <a:pt x="269" y="3742"/>
                  </a:lnTo>
                  <a:lnTo>
                    <a:pt x="561" y="3989"/>
                  </a:lnTo>
                  <a:lnTo>
                    <a:pt x="135" y="4325"/>
                  </a:lnTo>
                  <a:lnTo>
                    <a:pt x="314" y="4571"/>
                  </a:lnTo>
                  <a:lnTo>
                    <a:pt x="1" y="4975"/>
                  </a:lnTo>
                  <a:lnTo>
                    <a:pt x="538" y="5266"/>
                  </a:lnTo>
                  <a:lnTo>
                    <a:pt x="830" y="4952"/>
                  </a:lnTo>
                  <a:lnTo>
                    <a:pt x="1367" y="5243"/>
                  </a:lnTo>
                  <a:lnTo>
                    <a:pt x="1591" y="5691"/>
                  </a:lnTo>
                  <a:lnTo>
                    <a:pt x="1345" y="5848"/>
                  </a:lnTo>
                  <a:lnTo>
                    <a:pt x="1502" y="6319"/>
                  </a:lnTo>
                  <a:lnTo>
                    <a:pt x="1860" y="6364"/>
                  </a:lnTo>
                  <a:lnTo>
                    <a:pt x="1793" y="6946"/>
                  </a:lnTo>
                  <a:lnTo>
                    <a:pt x="1524" y="7237"/>
                  </a:lnTo>
                  <a:lnTo>
                    <a:pt x="1143" y="7193"/>
                  </a:lnTo>
                  <a:lnTo>
                    <a:pt x="718" y="7685"/>
                  </a:lnTo>
                  <a:lnTo>
                    <a:pt x="157" y="8268"/>
                  </a:lnTo>
                  <a:lnTo>
                    <a:pt x="494" y="8514"/>
                  </a:lnTo>
                  <a:lnTo>
                    <a:pt x="314" y="9030"/>
                  </a:lnTo>
                  <a:cubicBezTo>
                    <a:pt x="382" y="9030"/>
                    <a:pt x="561" y="9007"/>
                    <a:pt x="606" y="9007"/>
                  </a:cubicBezTo>
                  <a:cubicBezTo>
                    <a:pt x="718" y="9097"/>
                    <a:pt x="830" y="9209"/>
                    <a:pt x="942" y="9299"/>
                  </a:cubicBezTo>
                  <a:lnTo>
                    <a:pt x="1435" y="9030"/>
                  </a:lnTo>
                  <a:lnTo>
                    <a:pt x="1771" y="9411"/>
                  </a:lnTo>
                  <a:lnTo>
                    <a:pt x="2465" y="9164"/>
                  </a:lnTo>
                  <a:lnTo>
                    <a:pt x="2712" y="9411"/>
                  </a:lnTo>
                  <a:lnTo>
                    <a:pt x="2532" y="9836"/>
                  </a:lnTo>
                  <a:lnTo>
                    <a:pt x="2801" y="10150"/>
                  </a:lnTo>
                  <a:lnTo>
                    <a:pt x="2555" y="10643"/>
                  </a:lnTo>
                  <a:lnTo>
                    <a:pt x="2532" y="11069"/>
                  </a:lnTo>
                  <a:lnTo>
                    <a:pt x="2980" y="11561"/>
                  </a:lnTo>
                  <a:lnTo>
                    <a:pt x="3361" y="11225"/>
                  </a:lnTo>
                  <a:lnTo>
                    <a:pt x="3944" y="11270"/>
                  </a:lnTo>
                  <a:lnTo>
                    <a:pt x="4638" y="12032"/>
                  </a:lnTo>
                  <a:lnTo>
                    <a:pt x="4616" y="12346"/>
                  </a:lnTo>
                  <a:lnTo>
                    <a:pt x="4056" y="12771"/>
                  </a:lnTo>
                  <a:lnTo>
                    <a:pt x="3989" y="13555"/>
                  </a:lnTo>
                  <a:lnTo>
                    <a:pt x="3541" y="13600"/>
                  </a:lnTo>
                  <a:lnTo>
                    <a:pt x="2734" y="14384"/>
                  </a:lnTo>
                  <a:lnTo>
                    <a:pt x="2219" y="14384"/>
                  </a:lnTo>
                  <a:lnTo>
                    <a:pt x="1300" y="15303"/>
                  </a:lnTo>
                  <a:lnTo>
                    <a:pt x="1345" y="15774"/>
                  </a:lnTo>
                  <a:cubicBezTo>
                    <a:pt x="1345" y="15774"/>
                    <a:pt x="953" y="16021"/>
                    <a:pt x="921" y="16021"/>
                  </a:cubicBezTo>
                  <a:cubicBezTo>
                    <a:pt x="920" y="16021"/>
                    <a:pt x="919" y="16021"/>
                    <a:pt x="919" y="16020"/>
                  </a:cubicBezTo>
                  <a:cubicBezTo>
                    <a:pt x="919" y="15998"/>
                    <a:pt x="359" y="15998"/>
                    <a:pt x="359" y="15998"/>
                  </a:cubicBezTo>
                  <a:lnTo>
                    <a:pt x="830" y="16849"/>
                  </a:lnTo>
                  <a:lnTo>
                    <a:pt x="807" y="17118"/>
                  </a:lnTo>
                  <a:lnTo>
                    <a:pt x="1076" y="17319"/>
                  </a:lnTo>
                  <a:lnTo>
                    <a:pt x="830" y="18171"/>
                  </a:lnTo>
                  <a:lnTo>
                    <a:pt x="1121" y="18776"/>
                  </a:lnTo>
                  <a:lnTo>
                    <a:pt x="740" y="19336"/>
                  </a:lnTo>
                  <a:lnTo>
                    <a:pt x="1031" y="19896"/>
                  </a:lnTo>
                  <a:lnTo>
                    <a:pt x="673" y="20411"/>
                  </a:lnTo>
                  <a:lnTo>
                    <a:pt x="1031" y="20882"/>
                  </a:lnTo>
                  <a:lnTo>
                    <a:pt x="942" y="21195"/>
                  </a:lnTo>
                  <a:lnTo>
                    <a:pt x="606" y="21464"/>
                  </a:lnTo>
                  <a:lnTo>
                    <a:pt x="785" y="21778"/>
                  </a:lnTo>
                  <a:lnTo>
                    <a:pt x="1188" y="21800"/>
                  </a:lnTo>
                  <a:lnTo>
                    <a:pt x="1345" y="21644"/>
                  </a:lnTo>
                  <a:lnTo>
                    <a:pt x="1457" y="21621"/>
                  </a:lnTo>
                  <a:lnTo>
                    <a:pt x="1614" y="21868"/>
                  </a:lnTo>
                  <a:lnTo>
                    <a:pt x="2196" y="21576"/>
                  </a:lnTo>
                  <a:lnTo>
                    <a:pt x="2286" y="21128"/>
                  </a:lnTo>
                  <a:lnTo>
                    <a:pt x="2667" y="20904"/>
                  </a:lnTo>
                  <a:lnTo>
                    <a:pt x="2958" y="20949"/>
                  </a:lnTo>
                  <a:lnTo>
                    <a:pt x="3092" y="20725"/>
                  </a:lnTo>
                  <a:lnTo>
                    <a:pt x="3406" y="20703"/>
                  </a:lnTo>
                  <a:lnTo>
                    <a:pt x="3563" y="20277"/>
                  </a:lnTo>
                  <a:lnTo>
                    <a:pt x="4011" y="20299"/>
                  </a:lnTo>
                  <a:lnTo>
                    <a:pt x="4168" y="20053"/>
                  </a:lnTo>
                  <a:lnTo>
                    <a:pt x="4795" y="20366"/>
                  </a:lnTo>
                  <a:lnTo>
                    <a:pt x="5064" y="20792"/>
                  </a:lnTo>
                  <a:lnTo>
                    <a:pt x="5109" y="21083"/>
                  </a:lnTo>
                  <a:lnTo>
                    <a:pt x="5064" y="21240"/>
                  </a:lnTo>
                  <a:lnTo>
                    <a:pt x="5355" y="21240"/>
                  </a:lnTo>
                  <a:lnTo>
                    <a:pt x="5535" y="21621"/>
                  </a:lnTo>
                  <a:lnTo>
                    <a:pt x="5893" y="21621"/>
                  </a:lnTo>
                  <a:lnTo>
                    <a:pt x="6296" y="21173"/>
                  </a:lnTo>
                  <a:lnTo>
                    <a:pt x="6632" y="21173"/>
                  </a:lnTo>
                  <a:lnTo>
                    <a:pt x="6588" y="21621"/>
                  </a:lnTo>
                  <a:lnTo>
                    <a:pt x="7080" y="21621"/>
                  </a:lnTo>
                  <a:lnTo>
                    <a:pt x="7685" y="22271"/>
                  </a:lnTo>
                  <a:lnTo>
                    <a:pt x="8290" y="22293"/>
                  </a:lnTo>
                  <a:lnTo>
                    <a:pt x="8582" y="21957"/>
                  </a:lnTo>
                  <a:lnTo>
                    <a:pt x="8918" y="21912"/>
                  </a:lnTo>
                  <a:lnTo>
                    <a:pt x="9007" y="21756"/>
                  </a:lnTo>
                  <a:lnTo>
                    <a:pt x="9119" y="21644"/>
                  </a:lnTo>
                  <a:lnTo>
                    <a:pt x="9142" y="21957"/>
                  </a:lnTo>
                  <a:lnTo>
                    <a:pt x="9030" y="22114"/>
                  </a:lnTo>
                  <a:lnTo>
                    <a:pt x="9097" y="22248"/>
                  </a:lnTo>
                  <a:lnTo>
                    <a:pt x="8962" y="22607"/>
                  </a:lnTo>
                  <a:lnTo>
                    <a:pt x="9119" y="22719"/>
                  </a:lnTo>
                  <a:lnTo>
                    <a:pt x="9164" y="22943"/>
                  </a:lnTo>
                  <a:lnTo>
                    <a:pt x="9478" y="23167"/>
                  </a:lnTo>
                  <a:lnTo>
                    <a:pt x="9859" y="22898"/>
                  </a:lnTo>
                  <a:lnTo>
                    <a:pt x="10195" y="23234"/>
                  </a:lnTo>
                  <a:lnTo>
                    <a:pt x="10710" y="22741"/>
                  </a:lnTo>
                  <a:lnTo>
                    <a:pt x="10889" y="22562"/>
                  </a:lnTo>
                  <a:lnTo>
                    <a:pt x="10912" y="22741"/>
                  </a:lnTo>
                  <a:lnTo>
                    <a:pt x="11024" y="22786"/>
                  </a:lnTo>
                  <a:lnTo>
                    <a:pt x="11068" y="23033"/>
                  </a:lnTo>
                  <a:lnTo>
                    <a:pt x="11517" y="22898"/>
                  </a:lnTo>
                  <a:lnTo>
                    <a:pt x="11629" y="22652"/>
                  </a:lnTo>
                  <a:lnTo>
                    <a:pt x="11629" y="22495"/>
                  </a:lnTo>
                  <a:lnTo>
                    <a:pt x="11763" y="22405"/>
                  </a:lnTo>
                  <a:lnTo>
                    <a:pt x="11942" y="22405"/>
                  </a:lnTo>
                  <a:lnTo>
                    <a:pt x="12166" y="22271"/>
                  </a:lnTo>
                  <a:lnTo>
                    <a:pt x="12234" y="21868"/>
                  </a:lnTo>
                  <a:lnTo>
                    <a:pt x="12861" y="21823"/>
                  </a:lnTo>
                  <a:lnTo>
                    <a:pt x="12950" y="22024"/>
                  </a:lnTo>
                  <a:lnTo>
                    <a:pt x="12906" y="22159"/>
                  </a:lnTo>
                  <a:lnTo>
                    <a:pt x="12950" y="22338"/>
                  </a:lnTo>
                  <a:lnTo>
                    <a:pt x="13421" y="22360"/>
                  </a:lnTo>
                  <a:lnTo>
                    <a:pt x="13600" y="22204"/>
                  </a:lnTo>
                  <a:lnTo>
                    <a:pt x="13533" y="22159"/>
                  </a:lnTo>
                  <a:lnTo>
                    <a:pt x="13645" y="22069"/>
                  </a:lnTo>
                  <a:lnTo>
                    <a:pt x="13578" y="21935"/>
                  </a:lnTo>
                  <a:lnTo>
                    <a:pt x="13847" y="21621"/>
                  </a:lnTo>
                  <a:lnTo>
                    <a:pt x="14205" y="21599"/>
                  </a:lnTo>
                  <a:lnTo>
                    <a:pt x="14564" y="20949"/>
                  </a:lnTo>
                  <a:lnTo>
                    <a:pt x="15124" y="20635"/>
                  </a:lnTo>
                  <a:lnTo>
                    <a:pt x="14989" y="19918"/>
                  </a:lnTo>
                  <a:lnTo>
                    <a:pt x="15213" y="19560"/>
                  </a:lnTo>
                  <a:lnTo>
                    <a:pt x="15258" y="19291"/>
                  </a:lnTo>
                  <a:lnTo>
                    <a:pt x="15348" y="19269"/>
                  </a:lnTo>
                  <a:lnTo>
                    <a:pt x="15594" y="19425"/>
                  </a:lnTo>
                  <a:lnTo>
                    <a:pt x="15930" y="19313"/>
                  </a:lnTo>
                  <a:lnTo>
                    <a:pt x="15975" y="18753"/>
                  </a:lnTo>
                  <a:lnTo>
                    <a:pt x="16468" y="18148"/>
                  </a:lnTo>
                  <a:lnTo>
                    <a:pt x="16692" y="18081"/>
                  </a:lnTo>
                  <a:lnTo>
                    <a:pt x="17185" y="17768"/>
                  </a:lnTo>
                  <a:lnTo>
                    <a:pt x="17185" y="17499"/>
                  </a:lnTo>
                  <a:lnTo>
                    <a:pt x="17521" y="16849"/>
                  </a:lnTo>
                  <a:lnTo>
                    <a:pt x="17969" y="16580"/>
                  </a:lnTo>
                  <a:lnTo>
                    <a:pt x="18193" y="16558"/>
                  </a:lnTo>
                  <a:lnTo>
                    <a:pt x="18552" y="15998"/>
                  </a:lnTo>
                  <a:lnTo>
                    <a:pt x="18798" y="15953"/>
                  </a:lnTo>
                  <a:lnTo>
                    <a:pt x="19112" y="15460"/>
                  </a:lnTo>
                  <a:lnTo>
                    <a:pt x="19627" y="15482"/>
                  </a:lnTo>
                  <a:lnTo>
                    <a:pt x="20098" y="14922"/>
                  </a:lnTo>
                  <a:lnTo>
                    <a:pt x="21016" y="14586"/>
                  </a:lnTo>
                  <a:lnTo>
                    <a:pt x="21464" y="14160"/>
                  </a:lnTo>
                  <a:lnTo>
                    <a:pt x="21979" y="14541"/>
                  </a:lnTo>
                  <a:lnTo>
                    <a:pt x="22674" y="14474"/>
                  </a:lnTo>
                  <a:lnTo>
                    <a:pt x="23055" y="14093"/>
                  </a:lnTo>
                  <a:lnTo>
                    <a:pt x="23503" y="14720"/>
                  </a:lnTo>
                  <a:lnTo>
                    <a:pt x="24265" y="14541"/>
                  </a:lnTo>
                  <a:lnTo>
                    <a:pt x="25027" y="15079"/>
                  </a:lnTo>
                  <a:lnTo>
                    <a:pt x="24914" y="15437"/>
                  </a:lnTo>
                  <a:lnTo>
                    <a:pt x="25228" y="15437"/>
                  </a:lnTo>
                  <a:lnTo>
                    <a:pt x="25631" y="15975"/>
                  </a:lnTo>
                  <a:lnTo>
                    <a:pt x="26080" y="15774"/>
                  </a:lnTo>
                  <a:lnTo>
                    <a:pt x="26192" y="16020"/>
                  </a:lnTo>
                  <a:lnTo>
                    <a:pt x="26617" y="15930"/>
                  </a:lnTo>
                  <a:lnTo>
                    <a:pt x="26707" y="15684"/>
                  </a:lnTo>
                  <a:lnTo>
                    <a:pt x="27043" y="15886"/>
                  </a:lnTo>
                  <a:lnTo>
                    <a:pt x="27334" y="15549"/>
                  </a:lnTo>
                  <a:lnTo>
                    <a:pt x="27693" y="15886"/>
                  </a:lnTo>
                  <a:lnTo>
                    <a:pt x="27805" y="15818"/>
                  </a:lnTo>
                  <a:lnTo>
                    <a:pt x="27782" y="15303"/>
                  </a:lnTo>
                  <a:lnTo>
                    <a:pt x="27648" y="15057"/>
                  </a:lnTo>
                  <a:lnTo>
                    <a:pt x="27334" y="15101"/>
                  </a:lnTo>
                  <a:lnTo>
                    <a:pt x="27155" y="14429"/>
                  </a:lnTo>
                  <a:lnTo>
                    <a:pt x="27401" y="13645"/>
                  </a:lnTo>
                  <a:lnTo>
                    <a:pt x="27962" y="13645"/>
                  </a:lnTo>
                  <a:lnTo>
                    <a:pt x="28432" y="12973"/>
                  </a:lnTo>
                  <a:lnTo>
                    <a:pt x="28253" y="12928"/>
                  </a:lnTo>
                  <a:lnTo>
                    <a:pt x="28006" y="12099"/>
                  </a:lnTo>
                  <a:lnTo>
                    <a:pt x="28499" y="12054"/>
                  </a:lnTo>
                  <a:lnTo>
                    <a:pt x="28723" y="11651"/>
                  </a:lnTo>
                  <a:lnTo>
                    <a:pt x="29149" y="11494"/>
                  </a:lnTo>
                  <a:lnTo>
                    <a:pt x="29351" y="11024"/>
                  </a:lnTo>
                  <a:lnTo>
                    <a:pt x="28880" y="10464"/>
                  </a:lnTo>
                  <a:lnTo>
                    <a:pt x="29082" y="10150"/>
                  </a:lnTo>
                  <a:lnTo>
                    <a:pt x="28970" y="9859"/>
                  </a:lnTo>
                  <a:lnTo>
                    <a:pt x="29373" y="9859"/>
                  </a:lnTo>
                  <a:lnTo>
                    <a:pt x="29642" y="9388"/>
                  </a:lnTo>
                  <a:lnTo>
                    <a:pt x="29328" y="9052"/>
                  </a:lnTo>
                  <a:lnTo>
                    <a:pt x="28813" y="9097"/>
                  </a:lnTo>
                  <a:lnTo>
                    <a:pt x="28589" y="9567"/>
                  </a:lnTo>
                  <a:lnTo>
                    <a:pt x="27962" y="9567"/>
                  </a:lnTo>
                  <a:lnTo>
                    <a:pt x="27334" y="9388"/>
                  </a:lnTo>
                  <a:lnTo>
                    <a:pt x="27401" y="8895"/>
                  </a:lnTo>
                  <a:lnTo>
                    <a:pt x="27177" y="8783"/>
                  </a:lnTo>
                  <a:lnTo>
                    <a:pt x="27289" y="8447"/>
                  </a:lnTo>
                  <a:lnTo>
                    <a:pt x="27110" y="8156"/>
                  </a:lnTo>
                  <a:lnTo>
                    <a:pt x="26505" y="8380"/>
                  </a:lnTo>
                  <a:lnTo>
                    <a:pt x="26236" y="8066"/>
                  </a:lnTo>
                  <a:lnTo>
                    <a:pt x="25721" y="8044"/>
                  </a:lnTo>
                  <a:lnTo>
                    <a:pt x="25139" y="8268"/>
                  </a:lnTo>
                  <a:lnTo>
                    <a:pt x="25139" y="8738"/>
                  </a:lnTo>
                  <a:lnTo>
                    <a:pt x="24735" y="9142"/>
                  </a:lnTo>
                  <a:lnTo>
                    <a:pt x="24422" y="9030"/>
                  </a:lnTo>
                  <a:lnTo>
                    <a:pt x="23929" y="8963"/>
                  </a:lnTo>
                  <a:lnTo>
                    <a:pt x="24220" y="8425"/>
                  </a:lnTo>
                  <a:lnTo>
                    <a:pt x="24018" y="8089"/>
                  </a:lnTo>
                  <a:lnTo>
                    <a:pt x="23615" y="8246"/>
                  </a:lnTo>
                  <a:lnTo>
                    <a:pt x="23705" y="8716"/>
                  </a:lnTo>
                  <a:lnTo>
                    <a:pt x="23212" y="9142"/>
                  </a:lnTo>
                  <a:lnTo>
                    <a:pt x="22920" y="8850"/>
                  </a:lnTo>
                  <a:lnTo>
                    <a:pt x="23010" y="8582"/>
                  </a:lnTo>
                  <a:lnTo>
                    <a:pt x="22988" y="8447"/>
                  </a:lnTo>
                  <a:lnTo>
                    <a:pt x="22450" y="8470"/>
                  </a:lnTo>
                  <a:lnTo>
                    <a:pt x="21979" y="7775"/>
                  </a:lnTo>
                  <a:lnTo>
                    <a:pt x="22136" y="7305"/>
                  </a:lnTo>
                  <a:lnTo>
                    <a:pt x="21935" y="6700"/>
                  </a:lnTo>
                  <a:lnTo>
                    <a:pt x="22271" y="6408"/>
                  </a:lnTo>
                  <a:lnTo>
                    <a:pt x="22248" y="5938"/>
                  </a:lnTo>
                  <a:lnTo>
                    <a:pt x="22316" y="5759"/>
                  </a:lnTo>
                  <a:lnTo>
                    <a:pt x="22204" y="5669"/>
                  </a:lnTo>
                  <a:lnTo>
                    <a:pt x="22114" y="5378"/>
                  </a:lnTo>
                  <a:lnTo>
                    <a:pt x="22204" y="5221"/>
                  </a:lnTo>
                  <a:lnTo>
                    <a:pt x="22136" y="5154"/>
                  </a:lnTo>
                  <a:lnTo>
                    <a:pt x="22002" y="5221"/>
                  </a:lnTo>
                  <a:lnTo>
                    <a:pt x="21845" y="5176"/>
                  </a:lnTo>
                  <a:cubicBezTo>
                    <a:pt x="21845" y="5176"/>
                    <a:pt x="22092" y="4930"/>
                    <a:pt x="22092" y="4930"/>
                  </a:cubicBezTo>
                  <a:lnTo>
                    <a:pt x="22226" y="4840"/>
                  </a:lnTo>
                  <a:lnTo>
                    <a:pt x="22271" y="4661"/>
                  </a:lnTo>
                  <a:lnTo>
                    <a:pt x="22204" y="4638"/>
                  </a:lnTo>
                  <a:lnTo>
                    <a:pt x="22204" y="4504"/>
                  </a:lnTo>
                  <a:lnTo>
                    <a:pt x="22719" y="4571"/>
                  </a:lnTo>
                  <a:lnTo>
                    <a:pt x="22831" y="4526"/>
                  </a:lnTo>
                  <a:lnTo>
                    <a:pt x="22988" y="4638"/>
                  </a:lnTo>
                  <a:lnTo>
                    <a:pt x="23122" y="4616"/>
                  </a:lnTo>
                  <a:lnTo>
                    <a:pt x="23122" y="4370"/>
                  </a:lnTo>
                  <a:lnTo>
                    <a:pt x="22696" y="3742"/>
                  </a:lnTo>
                  <a:lnTo>
                    <a:pt x="22248" y="3518"/>
                  </a:lnTo>
                  <a:lnTo>
                    <a:pt x="21800" y="3653"/>
                  </a:lnTo>
                  <a:lnTo>
                    <a:pt x="21576" y="2712"/>
                  </a:lnTo>
                  <a:lnTo>
                    <a:pt x="21285" y="2980"/>
                  </a:lnTo>
                  <a:lnTo>
                    <a:pt x="20926" y="2779"/>
                  </a:lnTo>
                  <a:lnTo>
                    <a:pt x="21128" y="2219"/>
                  </a:lnTo>
                  <a:lnTo>
                    <a:pt x="21509" y="2196"/>
                  </a:lnTo>
                  <a:lnTo>
                    <a:pt x="21711" y="2286"/>
                  </a:lnTo>
                  <a:lnTo>
                    <a:pt x="21800" y="2532"/>
                  </a:lnTo>
                  <a:lnTo>
                    <a:pt x="22316" y="2600"/>
                  </a:lnTo>
                  <a:lnTo>
                    <a:pt x="22562" y="2443"/>
                  </a:lnTo>
                  <a:lnTo>
                    <a:pt x="22584" y="2174"/>
                  </a:lnTo>
                  <a:lnTo>
                    <a:pt x="22338" y="2152"/>
                  </a:lnTo>
                  <a:lnTo>
                    <a:pt x="22226" y="1950"/>
                  </a:lnTo>
                  <a:lnTo>
                    <a:pt x="22316" y="1838"/>
                  </a:lnTo>
                  <a:lnTo>
                    <a:pt x="22271" y="1703"/>
                  </a:lnTo>
                  <a:lnTo>
                    <a:pt x="21890" y="1726"/>
                  </a:lnTo>
                  <a:lnTo>
                    <a:pt x="21643" y="1300"/>
                  </a:lnTo>
                  <a:lnTo>
                    <a:pt x="21755" y="1031"/>
                  </a:lnTo>
                  <a:lnTo>
                    <a:pt x="21621" y="830"/>
                  </a:lnTo>
                  <a:lnTo>
                    <a:pt x="21397" y="494"/>
                  </a:lnTo>
                  <a:lnTo>
                    <a:pt x="20702" y="494"/>
                  </a:lnTo>
                  <a:lnTo>
                    <a:pt x="20299" y="807"/>
                  </a:lnTo>
                  <a:lnTo>
                    <a:pt x="19582" y="807"/>
                  </a:lnTo>
                  <a:lnTo>
                    <a:pt x="18932" y="494"/>
                  </a:lnTo>
                  <a:lnTo>
                    <a:pt x="18462" y="1099"/>
                  </a:lnTo>
                  <a:lnTo>
                    <a:pt x="18081" y="1121"/>
                  </a:lnTo>
                  <a:lnTo>
                    <a:pt x="17924" y="1009"/>
                  </a:lnTo>
                  <a:lnTo>
                    <a:pt x="18059" y="1457"/>
                  </a:lnTo>
                  <a:lnTo>
                    <a:pt x="17991" y="1883"/>
                  </a:lnTo>
                  <a:lnTo>
                    <a:pt x="17185" y="1950"/>
                  </a:lnTo>
                  <a:lnTo>
                    <a:pt x="17006" y="2219"/>
                  </a:lnTo>
                  <a:lnTo>
                    <a:pt x="17342" y="2600"/>
                  </a:lnTo>
                  <a:lnTo>
                    <a:pt x="17790" y="2219"/>
                  </a:lnTo>
                  <a:lnTo>
                    <a:pt x="17924" y="2376"/>
                  </a:lnTo>
                  <a:lnTo>
                    <a:pt x="17723" y="2689"/>
                  </a:lnTo>
                  <a:lnTo>
                    <a:pt x="18036" y="2936"/>
                  </a:lnTo>
                  <a:lnTo>
                    <a:pt x="17924" y="3272"/>
                  </a:lnTo>
                  <a:lnTo>
                    <a:pt x="17297" y="3249"/>
                  </a:lnTo>
                  <a:lnTo>
                    <a:pt x="17185" y="3653"/>
                  </a:lnTo>
                  <a:lnTo>
                    <a:pt x="16826" y="3294"/>
                  </a:lnTo>
                  <a:lnTo>
                    <a:pt x="16468" y="3585"/>
                  </a:lnTo>
                  <a:lnTo>
                    <a:pt x="15953" y="3160"/>
                  </a:lnTo>
                  <a:lnTo>
                    <a:pt x="15930" y="2801"/>
                  </a:lnTo>
                  <a:lnTo>
                    <a:pt x="15706" y="2734"/>
                  </a:lnTo>
                  <a:lnTo>
                    <a:pt x="15661" y="2040"/>
                  </a:lnTo>
                  <a:lnTo>
                    <a:pt x="15101" y="2017"/>
                  </a:lnTo>
                  <a:lnTo>
                    <a:pt x="14810" y="1457"/>
                  </a:lnTo>
                  <a:lnTo>
                    <a:pt x="14519" y="1390"/>
                  </a:lnTo>
                  <a:lnTo>
                    <a:pt x="13600" y="1569"/>
                  </a:lnTo>
                  <a:lnTo>
                    <a:pt x="12995" y="1636"/>
                  </a:lnTo>
                  <a:lnTo>
                    <a:pt x="12614" y="1031"/>
                  </a:lnTo>
                  <a:lnTo>
                    <a:pt x="12480" y="1031"/>
                  </a:lnTo>
                  <a:lnTo>
                    <a:pt x="12301" y="1054"/>
                  </a:lnTo>
                  <a:lnTo>
                    <a:pt x="12256" y="942"/>
                  </a:lnTo>
                  <a:lnTo>
                    <a:pt x="12301" y="426"/>
                  </a:lnTo>
                  <a:lnTo>
                    <a:pt x="12256" y="45"/>
                  </a:lnTo>
                  <a:lnTo>
                    <a:pt x="117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67"/>
            <p:cNvSpPr/>
            <p:nvPr/>
          </p:nvSpPr>
          <p:spPr>
            <a:xfrm>
              <a:off x="1356812" y="1347043"/>
              <a:ext cx="754276" cy="296704"/>
            </a:xfrm>
            <a:custGeom>
              <a:avLst/>
              <a:gdLst/>
              <a:ahLst/>
              <a:cxnLst/>
              <a:rect l="l" t="t" r="r" b="b"/>
              <a:pathLst>
                <a:path w="14071" h="5535" extrusionOk="0">
                  <a:moveTo>
                    <a:pt x="7103" y="1"/>
                  </a:moveTo>
                  <a:lnTo>
                    <a:pt x="6610" y="427"/>
                  </a:lnTo>
                  <a:lnTo>
                    <a:pt x="6139" y="651"/>
                  </a:lnTo>
                  <a:lnTo>
                    <a:pt x="5490" y="695"/>
                  </a:lnTo>
                  <a:lnTo>
                    <a:pt x="5019" y="494"/>
                  </a:lnTo>
                  <a:lnTo>
                    <a:pt x="4168" y="718"/>
                  </a:lnTo>
                  <a:lnTo>
                    <a:pt x="3854" y="539"/>
                  </a:lnTo>
                  <a:lnTo>
                    <a:pt x="3294" y="763"/>
                  </a:lnTo>
                  <a:lnTo>
                    <a:pt x="2823" y="471"/>
                  </a:lnTo>
                  <a:lnTo>
                    <a:pt x="2308" y="673"/>
                  </a:lnTo>
                  <a:lnTo>
                    <a:pt x="1793" y="471"/>
                  </a:lnTo>
                  <a:lnTo>
                    <a:pt x="829" y="494"/>
                  </a:lnTo>
                  <a:lnTo>
                    <a:pt x="628" y="606"/>
                  </a:lnTo>
                  <a:lnTo>
                    <a:pt x="605" y="1009"/>
                  </a:lnTo>
                  <a:lnTo>
                    <a:pt x="0" y="1569"/>
                  </a:lnTo>
                  <a:lnTo>
                    <a:pt x="68" y="2309"/>
                  </a:lnTo>
                  <a:lnTo>
                    <a:pt x="381" y="2465"/>
                  </a:lnTo>
                  <a:lnTo>
                    <a:pt x="359" y="2958"/>
                  </a:lnTo>
                  <a:lnTo>
                    <a:pt x="964" y="3160"/>
                  </a:lnTo>
                  <a:lnTo>
                    <a:pt x="964" y="3698"/>
                  </a:lnTo>
                  <a:lnTo>
                    <a:pt x="1098" y="3698"/>
                  </a:lnTo>
                  <a:lnTo>
                    <a:pt x="1524" y="3227"/>
                  </a:lnTo>
                  <a:lnTo>
                    <a:pt x="1815" y="3608"/>
                  </a:lnTo>
                  <a:lnTo>
                    <a:pt x="1569" y="3944"/>
                  </a:lnTo>
                  <a:lnTo>
                    <a:pt x="964" y="4056"/>
                  </a:lnTo>
                  <a:lnTo>
                    <a:pt x="695" y="4504"/>
                  </a:lnTo>
                  <a:cubicBezTo>
                    <a:pt x="740" y="4571"/>
                    <a:pt x="785" y="4616"/>
                    <a:pt x="852" y="4683"/>
                  </a:cubicBezTo>
                  <a:cubicBezTo>
                    <a:pt x="897" y="4616"/>
                    <a:pt x="964" y="4549"/>
                    <a:pt x="1031" y="4482"/>
                  </a:cubicBezTo>
                  <a:lnTo>
                    <a:pt x="1233" y="4795"/>
                  </a:lnTo>
                  <a:lnTo>
                    <a:pt x="1681" y="4863"/>
                  </a:lnTo>
                  <a:lnTo>
                    <a:pt x="1614" y="5244"/>
                  </a:lnTo>
                  <a:lnTo>
                    <a:pt x="1994" y="5535"/>
                  </a:lnTo>
                  <a:lnTo>
                    <a:pt x="2218" y="5244"/>
                  </a:lnTo>
                  <a:lnTo>
                    <a:pt x="3227" y="5333"/>
                  </a:lnTo>
                  <a:lnTo>
                    <a:pt x="3630" y="5087"/>
                  </a:lnTo>
                  <a:lnTo>
                    <a:pt x="3630" y="4706"/>
                  </a:lnTo>
                  <a:lnTo>
                    <a:pt x="4168" y="4303"/>
                  </a:lnTo>
                  <a:lnTo>
                    <a:pt x="4392" y="4504"/>
                  </a:lnTo>
                  <a:lnTo>
                    <a:pt x="4907" y="4459"/>
                  </a:lnTo>
                  <a:lnTo>
                    <a:pt x="5534" y="4639"/>
                  </a:lnTo>
                  <a:lnTo>
                    <a:pt x="5691" y="4258"/>
                  </a:lnTo>
                  <a:lnTo>
                    <a:pt x="6206" y="4258"/>
                  </a:lnTo>
                  <a:lnTo>
                    <a:pt x="6206" y="4661"/>
                  </a:lnTo>
                  <a:lnTo>
                    <a:pt x="6677" y="4975"/>
                  </a:lnTo>
                  <a:lnTo>
                    <a:pt x="7147" y="5154"/>
                  </a:lnTo>
                  <a:lnTo>
                    <a:pt x="7394" y="4997"/>
                  </a:lnTo>
                  <a:lnTo>
                    <a:pt x="7394" y="4661"/>
                  </a:lnTo>
                  <a:lnTo>
                    <a:pt x="7864" y="4437"/>
                  </a:lnTo>
                  <a:cubicBezTo>
                    <a:pt x="7864" y="4437"/>
                    <a:pt x="7887" y="4571"/>
                    <a:pt x="7909" y="4571"/>
                  </a:cubicBezTo>
                  <a:cubicBezTo>
                    <a:pt x="7932" y="4571"/>
                    <a:pt x="8111" y="4549"/>
                    <a:pt x="8111" y="4549"/>
                  </a:cubicBezTo>
                  <a:lnTo>
                    <a:pt x="8335" y="4594"/>
                  </a:lnTo>
                  <a:lnTo>
                    <a:pt x="8402" y="4751"/>
                  </a:lnTo>
                  <a:lnTo>
                    <a:pt x="8761" y="4751"/>
                  </a:lnTo>
                  <a:lnTo>
                    <a:pt x="8850" y="4459"/>
                  </a:lnTo>
                  <a:lnTo>
                    <a:pt x="9366" y="4571"/>
                  </a:lnTo>
                  <a:lnTo>
                    <a:pt x="9522" y="4056"/>
                  </a:lnTo>
                  <a:lnTo>
                    <a:pt x="9746" y="4325"/>
                  </a:lnTo>
                  <a:lnTo>
                    <a:pt x="10262" y="4325"/>
                  </a:lnTo>
                  <a:lnTo>
                    <a:pt x="10598" y="4101"/>
                  </a:lnTo>
                  <a:lnTo>
                    <a:pt x="10889" y="4213"/>
                  </a:lnTo>
                  <a:lnTo>
                    <a:pt x="11068" y="3653"/>
                  </a:lnTo>
                  <a:lnTo>
                    <a:pt x="11606" y="3698"/>
                  </a:lnTo>
                  <a:lnTo>
                    <a:pt x="11852" y="3227"/>
                  </a:lnTo>
                  <a:lnTo>
                    <a:pt x="12301" y="3249"/>
                  </a:lnTo>
                  <a:lnTo>
                    <a:pt x="12345" y="3653"/>
                  </a:lnTo>
                  <a:lnTo>
                    <a:pt x="12301" y="4168"/>
                  </a:lnTo>
                  <a:lnTo>
                    <a:pt x="12345" y="4280"/>
                  </a:lnTo>
                  <a:lnTo>
                    <a:pt x="12547" y="4258"/>
                  </a:lnTo>
                  <a:lnTo>
                    <a:pt x="12883" y="3362"/>
                  </a:lnTo>
                  <a:lnTo>
                    <a:pt x="13129" y="3070"/>
                  </a:lnTo>
                  <a:lnTo>
                    <a:pt x="13466" y="3115"/>
                  </a:lnTo>
                  <a:lnTo>
                    <a:pt x="13555" y="3025"/>
                  </a:lnTo>
                  <a:lnTo>
                    <a:pt x="13443" y="2824"/>
                  </a:lnTo>
                  <a:lnTo>
                    <a:pt x="13466" y="2689"/>
                  </a:lnTo>
                  <a:lnTo>
                    <a:pt x="13622" y="2689"/>
                  </a:lnTo>
                  <a:cubicBezTo>
                    <a:pt x="13622" y="2689"/>
                    <a:pt x="14048" y="2510"/>
                    <a:pt x="14048" y="2510"/>
                  </a:cubicBezTo>
                  <a:lnTo>
                    <a:pt x="14003" y="2353"/>
                  </a:lnTo>
                  <a:lnTo>
                    <a:pt x="14070" y="2040"/>
                  </a:lnTo>
                  <a:lnTo>
                    <a:pt x="13734" y="1928"/>
                  </a:lnTo>
                  <a:lnTo>
                    <a:pt x="12838" y="1950"/>
                  </a:lnTo>
                  <a:lnTo>
                    <a:pt x="12009" y="1569"/>
                  </a:lnTo>
                  <a:lnTo>
                    <a:pt x="11225" y="1592"/>
                  </a:lnTo>
                  <a:lnTo>
                    <a:pt x="10799" y="1345"/>
                  </a:lnTo>
                  <a:lnTo>
                    <a:pt x="10396" y="1368"/>
                  </a:lnTo>
                  <a:lnTo>
                    <a:pt x="10082" y="919"/>
                  </a:lnTo>
                  <a:lnTo>
                    <a:pt x="9164" y="785"/>
                  </a:lnTo>
                  <a:lnTo>
                    <a:pt x="8200" y="852"/>
                  </a:lnTo>
                  <a:lnTo>
                    <a:pt x="7842" y="785"/>
                  </a:lnTo>
                  <a:lnTo>
                    <a:pt x="7506" y="359"/>
                  </a:lnTo>
                  <a:lnTo>
                    <a:pt x="7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67"/>
            <p:cNvSpPr/>
            <p:nvPr/>
          </p:nvSpPr>
          <p:spPr>
            <a:xfrm>
              <a:off x="723891" y="1281001"/>
              <a:ext cx="736265" cy="772287"/>
            </a:xfrm>
            <a:custGeom>
              <a:avLst/>
              <a:gdLst/>
              <a:ahLst/>
              <a:cxnLst/>
              <a:rect l="l" t="t" r="r" b="b"/>
              <a:pathLst>
                <a:path w="13735" h="14407" extrusionOk="0">
                  <a:moveTo>
                    <a:pt x="9052" y="1"/>
                  </a:moveTo>
                  <a:lnTo>
                    <a:pt x="8469" y="381"/>
                  </a:lnTo>
                  <a:lnTo>
                    <a:pt x="8402" y="606"/>
                  </a:lnTo>
                  <a:cubicBezTo>
                    <a:pt x="8402" y="606"/>
                    <a:pt x="8021" y="785"/>
                    <a:pt x="7999" y="785"/>
                  </a:cubicBezTo>
                  <a:cubicBezTo>
                    <a:pt x="7976" y="718"/>
                    <a:pt x="7954" y="650"/>
                    <a:pt x="7954" y="583"/>
                  </a:cubicBezTo>
                  <a:lnTo>
                    <a:pt x="8111" y="404"/>
                  </a:lnTo>
                  <a:lnTo>
                    <a:pt x="8088" y="113"/>
                  </a:lnTo>
                  <a:lnTo>
                    <a:pt x="7775" y="113"/>
                  </a:lnTo>
                  <a:lnTo>
                    <a:pt x="7528" y="381"/>
                  </a:lnTo>
                  <a:lnTo>
                    <a:pt x="7102" y="404"/>
                  </a:lnTo>
                  <a:cubicBezTo>
                    <a:pt x="7080" y="404"/>
                    <a:pt x="6878" y="852"/>
                    <a:pt x="6878" y="852"/>
                  </a:cubicBezTo>
                  <a:lnTo>
                    <a:pt x="6318" y="1031"/>
                  </a:lnTo>
                  <a:lnTo>
                    <a:pt x="6184" y="1390"/>
                  </a:lnTo>
                  <a:lnTo>
                    <a:pt x="5557" y="1479"/>
                  </a:lnTo>
                  <a:lnTo>
                    <a:pt x="5557" y="2039"/>
                  </a:lnTo>
                  <a:lnTo>
                    <a:pt x="6027" y="2510"/>
                  </a:lnTo>
                  <a:lnTo>
                    <a:pt x="6251" y="2420"/>
                  </a:lnTo>
                  <a:lnTo>
                    <a:pt x="6318" y="2465"/>
                  </a:lnTo>
                  <a:lnTo>
                    <a:pt x="6184" y="2712"/>
                  </a:lnTo>
                  <a:lnTo>
                    <a:pt x="6139" y="3204"/>
                  </a:lnTo>
                  <a:lnTo>
                    <a:pt x="5893" y="2980"/>
                  </a:lnTo>
                  <a:lnTo>
                    <a:pt x="5893" y="2622"/>
                  </a:lnTo>
                  <a:lnTo>
                    <a:pt x="5557" y="2577"/>
                  </a:lnTo>
                  <a:lnTo>
                    <a:pt x="5512" y="2980"/>
                  </a:lnTo>
                  <a:lnTo>
                    <a:pt x="4862" y="2779"/>
                  </a:lnTo>
                  <a:lnTo>
                    <a:pt x="4369" y="3204"/>
                  </a:lnTo>
                  <a:lnTo>
                    <a:pt x="3943" y="3070"/>
                  </a:lnTo>
                  <a:lnTo>
                    <a:pt x="3652" y="3249"/>
                  </a:lnTo>
                  <a:lnTo>
                    <a:pt x="3047" y="3182"/>
                  </a:lnTo>
                  <a:lnTo>
                    <a:pt x="2823" y="2868"/>
                  </a:lnTo>
                  <a:lnTo>
                    <a:pt x="2711" y="3003"/>
                  </a:lnTo>
                  <a:lnTo>
                    <a:pt x="2510" y="3003"/>
                  </a:lnTo>
                  <a:lnTo>
                    <a:pt x="2308" y="3249"/>
                  </a:lnTo>
                  <a:lnTo>
                    <a:pt x="2039" y="3249"/>
                  </a:lnTo>
                  <a:lnTo>
                    <a:pt x="2241" y="3630"/>
                  </a:lnTo>
                  <a:lnTo>
                    <a:pt x="2196" y="3720"/>
                  </a:lnTo>
                  <a:lnTo>
                    <a:pt x="1815" y="3563"/>
                  </a:lnTo>
                  <a:lnTo>
                    <a:pt x="1546" y="4011"/>
                  </a:lnTo>
                  <a:lnTo>
                    <a:pt x="1210" y="3809"/>
                  </a:lnTo>
                  <a:lnTo>
                    <a:pt x="941" y="3809"/>
                  </a:lnTo>
                  <a:lnTo>
                    <a:pt x="695" y="4168"/>
                  </a:lnTo>
                  <a:cubicBezTo>
                    <a:pt x="695" y="4235"/>
                    <a:pt x="695" y="4325"/>
                    <a:pt x="695" y="4369"/>
                  </a:cubicBezTo>
                  <a:cubicBezTo>
                    <a:pt x="672" y="4392"/>
                    <a:pt x="807" y="4437"/>
                    <a:pt x="807" y="4437"/>
                  </a:cubicBezTo>
                  <a:lnTo>
                    <a:pt x="964" y="4235"/>
                  </a:lnTo>
                  <a:lnTo>
                    <a:pt x="1098" y="4392"/>
                  </a:lnTo>
                  <a:lnTo>
                    <a:pt x="807" y="4728"/>
                  </a:lnTo>
                  <a:lnTo>
                    <a:pt x="538" y="4571"/>
                  </a:lnTo>
                  <a:lnTo>
                    <a:pt x="202" y="4840"/>
                  </a:lnTo>
                  <a:lnTo>
                    <a:pt x="471" y="5310"/>
                  </a:lnTo>
                  <a:lnTo>
                    <a:pt x="0" y="5781"/>
                  </a:lnTo>
                  <a:lnTo>
                    <a:pt x="247" y="6162"/>
                  </a:lnTo>
                  <a:lnTo>
                    <a:pt x="381" y="5848"/>
                  </a:lnTo>
                  <a:lnTo>
                    <a:pt x="807" y="5826"/>
                  </a:lnTo>
                  <a:lnTo>
                    <a:pt x="1053" y="6117"/>
                  </a:lnTo>
                  <a:lnTo>
                    <a:pt x="807" y="6319"/>
                  </a:lnTo>
                  <a:lnTo>
                    <a:pt x="874" y="6543"/>
                  </a:lnTo>
                  <a:lnTo>
                    <a:pt x="986" y="6543"/>
                  </a:lnTo>
                  <a:lnTo>
                    <a:pt x="919" y="6924"/>
                  </a:lnTo>
                  <a:lnTo>
                    <a:pt x="1232" y="7282"/>
                  </a:lnTo>
                  <a:lnTo>
                    <a:pt x="1457" y="6856"/>
                  </a:lnTo>
                  <a:lnTo>
                    <a:pt x="1905" y="6834"/>
                  </a:lnTo>
                  <a:lnTo>
                    <a:pt x="2106" y="6520"/>
                  </a:lnTo>
                  <a:lnTo>
                    <a:pt x="2308" y="6655"/>
                  </a:lnTo>
                  <a:lnTo>
                    <a:pt x="2241" y="7058"/>
                  </a:lnTo>
                  <a:lnTo>
                    <a:pt x="1882" y="7058"/>
                  </a:lnTo>
                  <a:lnTo>
                    <a:pt x="1658" y="7394"/>
                  </a:lnTo>
                  <a:lnTo>
                    <a:pt x="1389" y="7439"/>
                  </a:lnTo>
                  <a:lnTo>
                    <a:pt x="1098" y="8245"/>
                  </a:lnTo>
                  <a:lnTo>
                    <a:pt x="1412" y="8850"/>
                  </a:lnTo>
                  <a:lnTo>
                    <a:pt x="1837" y="8447"/>
                  </a:lnTo>
                  <a:lnTo>
                    <a:pt x="1905" y="8492"/>
                  </a:lnTo>
                  <a:lnTo>
                    <a:pt x="2084" y="8402"/>
                  </a:lnTo>
                  <a:lnTo>
                    <a:pt x="2129" y="8089"/>
                  </a:lnTo>
                  <a:lnTo>
                    <a:pt x="2375" y="7909"/>
                  </a:lnTo>
                  <a:lnTo>
                    <a:pt x="2734" y="7999"/>
                  </a:lnTo>
                  <a:lnTo>
                    <a:pt x="2734" y="8357"/>
                  </a:lnTo>
                  <a:lnTo>
                    <a:pt x="2442" y="8671"/>
                  </a:lnTo>
                  <a:lnTo>
                    <a:pt x="2554" y="8985"/>
                  </a:lnTo>
                  <a:lnTo>
                    <a:pt x="2241" y="9074"/>
                  </a:lnTo>
                  <a:lnTo>
                    <a:pt x="2106" y="8895"/>
                  </a:lnTo>
                  <a:lnTo>
                    <a:pt x="2173" y="8626"/>
                  </a:lnTo>
                  <a:lnTo>
                    <a:pt x="2039" y="8649"/>
                  </a:lnTo>
                  <a:lnTo>
                    <a:pt x="1972" y="8985"/>
                  </a:lnTo>
                  <a:lnTo>
                    <a:pt x="1681" y="9209"/>
                  </a:lnTo>
                  <a:lnTo>
                    <a:pt x="2106" y="9478"/>
                  </a:lnTo>
                  <a:lnTo>
                    <a:pt x="2241" y="9881"/>
                  </a:lnTo>
                  <a:lnTo>
                    <a:pt x="2375" y="9903"/>
                  </a:lnTo>
                  <a:lnTo>
                    <a:pt x="3092" y="9478"/>
                  </a:lnTo>
                  <a:lnTo>
                    <a:pt x="3226" y="9724"/>
                  </a:lnTo>
                  <a:lnTo>
                    <a:pt x="2241" y="10374"/>
                  </a:lnTo>
                  <a:lnTo>
                    <a:pt x="2241" y="10688"/>
                  </a:lnTo>
                  <a:cubicBezTo>
                    <a:pt x="2241" y="10710"/>
                    <a:pt x="2532" y="10822"/>
                    <a:pt x="2532" y="10822"/>
                  </a:cubicBezTo>
                  <a:lnTo>
                    <a:pt x="2913" y="10553"/>
                  </a:lnTo>
                  <a:lnTo>
                    <a:pt x="3226" y="10822"/>
                  </a:lnTo>
                  <a:lnTo>
                    <a:pt x="2129" y="11449"/>
                  </a:lnTo>
                  <a:lnTo>
                    <a:pt x="2308" y="11785"/>
                  </a:lnTo>
                  <a:lnTo>
                    <a:pt x="2241" y="11965"/>
                  </a:lnTo>
                  <a:lnTo>
                    <a:pt x="1882" y="11875"/>
                  </a:lnTo>
                  <a:lnTo>
                    <a:pt x="1837" y="13286"/>
                  </a:lnTo>
                  <a:lnTo>
                    <a:pt x="1994" y="13600"/>
                  </a:lnTo>
                  <a:lnTo>
                    <a:pt x="2241" y="13309"/>
                  </a:lnTo>
                  <a:lnTo>
                    <a:pt x="2622" y="13130"/>
                  </a:lnTo>
                  <a:lnTo>
                    <a:pt x="2890" y="12883"/>
                  </a:lnTo>
                  <a:lnTo>
                    <a:pt x="3204" y="12704"/>
                  </a:lnTo>
                  <a:lnTo>
                    <a:pt x="3204" y="12458"/>
                  </a:lnTo>
                  <a:lnTo>
                    <a:pt x="3809" y="12413"/>
                  </a:lnTo>
                  <a:lnTo>
                    <a:pt x="4167" y="12121"/>
                  </a:lnTo>
                  <a:lnTo>
                    <a:pt x="4526" y="12301"/>
                  </a:lnTo>
                  <a:lnTo>
                    <a:pt x="4996" y="12189"/>
                  </a:lnTo>
                  <a:lnTo>
                    <a:pt x="5198" y="11808"/>
                  </a:lnTo>
                  <a:lnTo>
                    <a:pt x="5669" y="11830"/>
                  </a:lnTo>
                  <a:cubicBezTo>
                    <a:pt x="5669" y="11830"/>
                    <a:pt x="5669" y="12323"/>
                    <a:pt x="5669" y="12323"/>
                  </a:cubicBezTo>
                  <a:lnTo>
                    <a:pt x="5870" y="12413"/>
                  </a:lnTo>
                  <a:lnTo>
                    <a:pt x="6274" y="12368"/>
                  </a:lnTo>
                  <a:lnTo>
                    <a:pt x="6341" y="12726"/>
                  </a:lnTo>
                  <a:lnTo>
                    <a:pt x="6229" y="12950"/>
                  </a:lnTo>
                  <a:lnTo>
                    <a:pt x="5758" y="13174"/>
                  </a:lnTo>
                  <a:lnTo>
                    <a:pt x="5579" y="13488"/>
                  </a:lnTo>
                  <a:lnTo>
                    <a:pt x="5669" y="13824"/>
                  </a:lnTo>
                  <a:lnTo>
                    <a:pt x="5736" y="14272"/>
                  </a:lnTo>
                  <a:lnTo>
                    <a:pt x="6161" y="14384"/>
                  </a:lnTo>
                  <a:lnTo>
                    <a:pt x="6654" y="14138"/>
                  </a:lnTo>
                  <a:lnTo>
                    <a:pt x="6722" y="13869"/>
                  </a:lnTo>
                  <a:lnTo>
                    <a:pt x="6811" y="13936"/>
                  </a:lnTo>
                  <a:lnTo>
                    <a:pt x="6901" y="13914"/>
                  </a:lnTo>
                  <a:lnTo>
                    <a:pt x="6946" y="13757"/>
                  </a:lnTo>
                  <a:lnTo>
                    <a:pt x="7102" y="13600"/>
                  </a:lnTo>
                  <a:lnTo>
                    <a:pt x="7237" y="13757"/>
                  </a:lnTo>
                  <a:lnTo>
                    <a:pt x="7237" y="14026"/>
                  </a:lnTo>
                  <a:lnTo>
                    <a:pt x="7528" y="14026"/>
                  </a:lnTo>
                  <a:lnTo>
                    <a:pt x="8178" y="13712"/>
                  </a:lnTo>
                  <a:lnTo>
                    <a:pt x="8760" y="13936"/>
                  </a:lnTo>
                  <a:lnTo>
                    <a:pt x="8716" y="14317"/>
                  </a:lnTo>
                  <a:lnTo>
                    <a:pt x="9231" y="14295"/>
                  </a:lnTo>
                  <a:lnTo>
                    <a:pt x="9455" y="14093"/>
                  </a:lnTo>
                  <a:lnTo>
                    <a:pt x="9634" y="14160"/>
                  </a:lnTo>
                  <a:lnTo>
                    <a:pt x="9634" y="14407"/>
                  </a:lnTo>
                  <a:cubicBezTo>
                    <a:pt x="9634" y="14407"/>
                    <a:pt x="10037" y="14295"/>
                    <a:pt x="10060" y="14295"/>
                  </a:cubicBezTo>
                  <a:lnTo>
                    <a:pt x="10463" y="14362"/>
                  </a:lnTo>
                  <a:lnTo>
                    <a:pt x="10777" y="14048"/>
                  </a:lnTo>
                  <a:lnTo>
                    <a:pt x="11068" y="14048"/>
                  </a:lnTo>
                  <a:lnTo>
                    <a:pt x="11068" y="13354"/>
                  </a:lnTo>
                  <a:lnTo>
                    <a:pt x="11561" y="13376"/>
                  </a:lnTo>
                  <a:lnTo>
                    <a:pt x="11807" y="13555"/>
                  </a:lnTo>
                  <a:lnTo>
                    <a:pt x="12166" y="13443"/>
                  </a:lnTo>
                  <a:lnTo>
                    <a:pt x="12188" y="13443"/>
                  </a:lnTo>
                  <a:lnTo>
                    <a:pt x="12368" y="12928"/>
                  </a:lnTo>
                  <a:lnTo>
                    <a:pt x="12031" y="12659"/>
                  </a:lnTo>
                  <a:lnTo>
                    <a:pt x="12592" y="12077"/>
                  </a:lnTo>
                  <a:lnTo>
                    <a:pt x="13017" y="11606"/>
                  </a:lnTo>
                  <a:lnTo>
                    <a:pt x="13398" y="11629"/>
                  </a:lnTo>
                  <a:lnTo>
                    <a:pt x="13645" y="11360"/>
                  </a:lnTo>
                  <a:lnTo>
                    <a:pt x="13734" y="10777"/>
                  </a:lnTo>
                  <a:lnTo>
                    <a:pt x="13376" y="10732"/>
                  </a:lnTo>
                  <a:lnTo>
                    <a:pt x="13219" y="10262"/>
                  </a:lnTo>
                  <a:lnTo>
                    <a:pt x="13443" y="10105"/>
                  </a:lnTo>
                  <a:lnTo>
                    <a:pt x="13219" y="9657"/>
                  </a:lnTo>
                  <a:lnTo>
                    <a:pt x="12704" y="9366"/>
                  </a:lnTo>
                  <a:lnTo>
                    <a:pt x="12390" y="9724"/>
                  </a:lnTo>
                  <a:lnTo>
                    <a:pt x="11875" y="9433"/>
                  </a:lnTo>
                  <a:lnTo>
                    <a:pt x="12166" y="9007"/>
                  </a:lnTo>
                  <a:lnTo>
                    <a:pt x="12009" y="8761"/>
                  </a:lnTo>
                  <a:lnTo>
                    <a:pt x="12435" y="8425"/>
                  </a:lnTo>
                  <a:lnTo>
                    <a:pt x="12143" y="8178"/>
                  </a:lnTo>
                  <a:lnTo>
                    <a:pt x="12502" y="7775"/>
                  </a:lnTo>
                  <a:lnTo>
                    <a:pt x="12838" y="7775"/>
                  </a:lnTo>
                  <a:lnTo>
                    <a:pt x="13219" y="7237"/>
                  </a:lnTo>
                  <a:lnTo>
                    <a:pt x="13174" y="6879"/>
                  </a:lnTo>
                  <a:lnTo>
                    <a:pt x="13421" y="6476"/>
                  </a:lnTo>
                  <a:lnTo>
                    <a:pt x="13488" y="6117"/>
                  </a:lnTo>
                  <a:lnTo>
                    <a:pt x="13017" y="6027"/>
                  </a:lnTo>
                  <a:lnTo>
                    <a:pt x="12838" y="5736"/>
                  </a:lnTo>
                  <a:cubicBezTo>
                    <a:pt x="12771" y="5781"/>
                    <a:pt x="12704" y="5848"/>
                    <a:pt x="12636" y="5915"/>
                  </a:cubicBezTo>
                  <a:cubicBezTo>
                    <a:pt x="12592" y="5871"/>
                    <a:pt x="12547" y="5803"/>
                    <a:pt x="12502" y="5759"/>
                  </a:cubicBezTo>
                  <a:lnTo>
                    <a:pt x="12771" y="5288"/>
                  </a:lnTo>
                  <a:lnTo>
                    <a:pt x="13353" y="5176"/>
                  </a:lnTo>
                  <a:lnTo>
                    <a:pt x="13622" y="4862"/>
                  </a:lnTo>
                  <a:lnTo>
                    <a:pt x="13331" y="4459"/>
                  </a:lnTo>
                  <a:lnTo>
                    <a:pt x="12905" y="4930"/>
                  </a:lnTo>
                  <a:lnTo>
                    <a:pt x="12748" y="4930"/>
                  </a:lnTo>
                  <a:lnTo>
                    <a:pt x="12748" y="4392"/>
                  </a:lnTo>
                  <a:lnTo>
                    <a:pt x="12166" y="4190"/>
                  </a:lnTo>
                  <a:lnTo>
                    <a:pt x="12166" y="3697"/>
                  </a:lnTo>
                  <a:lnTo>
                    <a:pt x="11875" y="3541"/>
                  </a:lnTo>
                  <a:lnTo>
                    <a:pt x="11785" y="2801"/>
                  </a:lnTo>
                  <a:lnTo>
                    <a:pt x="12412" y="2241"/>
                  </a:lnTo>
                  <a:lnTo>
                    <a:pt x="12435" y="1838"/>
                  </a:lnTo>
                  <a:lnTo>
                    <a:pt x="12345" y="1681"/>
                  </a:lnTo>
                  <a:lnTo>
                    <a:pt x="11382" y="1703"/>
                  </a:lnTo>
                  <a:lnTo>
                    <a:pt x="10799" y="1143"/>
                  </a:lnTo>
                  <a:lnTo>
                    <a:pt x="10799" y="830"/>
                  </a:lnTo>
                  <a:lnTo>
                    <a:pt x="10194" y="471"/>
                  </a:lnTo>
                  <a:lnTo>
                    <a:pt x="9477" y="538"/>
                  </a:lnTo>
                  <a:lnTo>
                    <a:pt x="9253" y="314"/>
                  </a:lnTo>
                  <a:lnTo>
                    <a:pt x="9096" y="314"/>
                  </a:lnTo>
                  <a:lnTo>
                    <a:pt x="9052" y="225"/>
                  </a:lnTo>
                  <a:lnTo>
                    <a:pt x="9164" y="68"/>
                  </a:lnTo>
                  <a:lnTo>
                    <a:pt x="9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67"/>
            <p:cNvSpPr/>
            <p:nvPr/>
          </p:nvSpPr>
          <p:spPr>
            <a:xfrm>
              <a:off x="3521028" y="1642516"/>
              <a:ext cx="903191" cy="935622"/>
            </a:xfrm>
            <a:custGeom>
              <a:avLst/>
              <a:gdLst/>
              <a:ahLst/>
              <a:cxnLst/>
              <a:rect l="l" t="t" r="r" b="b"/>
              <a:pathLst>
                <a:path w="16849" h="17454" extrusionOk="0">
                  <a:moveTo>
                    <a:pt x="2622" y="0"/>
                  </a:moveTo>
                  <a:lnTo>
                    <a:pt x="2062" y="23"/>
                  </a:lnTo>
                  <a:lnTo>
                    <a:pt x="1994" y="516"/>
                  </a:lnTo>
                  <a:lnTo>
                    <a:pt x="2017" y="897"/>
                  </a:lnTo>
                  <a:lnTo>
                    <a:pt x="2241" y="1188"/>
                  </a:lnTo>
                  <a:lnTo>
                    <a:pt x="2420" y="1927"/>
                  </a:lnTo>
                  <a:lnTo>
                    <a:pt x="2510" y="1927"/>
                  </a:lnTo>
                  <a:lnTo>
                    <a:pt x="2756" y="1815"/>
                  </a:lnTo>
                  <a:lnTo>
                    <a:pt x="2779" y="2308"/>
                  </a:lnTo>
                  <a:lnTo>
                    <a:pt x="2375" y="2868"/>
                  </a:lnTo>
                  <a:lnTo>
                    <a:pt x="2711" y="3428"/>
                  </a:lnTo>
                  <a:lnTo>
                    <a:pt x="2779" y="4168"/>
                  </a:lnTo>
                  <a:lnTo>
                    <a:pt x="2577" y="4907"/>
                  </a:lnTo>
                  <a:lnTo>
                    <a:pt x="2510" y="6229"/>
                  </a:lnTo>
                  <a:lnTo>
                    <a:pt x="2039" y="6565"/>
                  </a:lnTo>
                  <a:lnTo>
                    <a:pt x="2106" y="7259"/>
                  </a:lnTo>
                  <a:lnTo>
                    <a:pt x="1502" y="7797"/>
                  </a:lnTo>
                  <a:lnTo>
                    <a:pt x="1367" y="7932"/>
                  </a:lnTo>
                  <a:lnTo>
                    <a:pt x="1434" y="8021"/>
                  </a:lnTo>
                  <a:lnTo>
                    <a:pt x="1389" y="8178"/>
                  </a:lnTo>
                  <a:lnTo>
                    <a:pt x="1098" y="8133"/>
                  </a:lnTo>
                  <a:lnTo>
                    <a:pt x="561" y="8783"/>
                  </a:lnTo>
                  <a:lnTo>
                    <a:pt x="897" y="9410"/>
                  </a:lnTo>
                  <a:lnTo>
                    <a:pt x="1031" y="9410"/>
                  </a:lnTo>
                  <a:lnTo>
                    <a:pt x="1165" y="9276"/>
                  </a:lnTo>
                  <a:lnTo>
                    <a:pt x="1300" y="9298"/>
                  </a:lnTo>
                  <a:lnTo>
                    <a:pt x="1233" y="9433"/>
                  </a:lnTo>
                  <a:lnTo>
                    <a:pt x="1165" y="9724"/>
                  </a:lnTo>
                  <a:lnTo>
                    <a:pt x="740" y="9970"/>
                  </a:lnTo>
                  <a:lnTo>
                    <a:pt x="897" y="10329"/>
                  </a:lnTo>
                  <a:lnTo>
                    <a:pt x="762" y="10934"/>
                  </a:lnTo>
                  <a:lnTo>
                    <a:pt x="1165" y="11673"/>
                  </a:lnTo>
                  <a:lnTo>
                    <a:pt x="695" y="12188"/>
                  </a:lnTo>
                  <a:lnTo>
                    <a:pt x="673" y="12569"/>
                  </a:lnTo>
                  <a:lnTo>
                    <a:pt x="247" y="12838"/>
                  </a:lnTo>
                  <a:lnTo>
                    <a:pt x="157" y="13219"/>
                  </a:lnTo>
                  <a:lnTo>
                    <a:pt x="561" y="13533"/>
                  </a:lnTo>
                  <a:lnTo>
                    <a:pt x="740" y="13958"/>
                  </a:lnTo>
                  <a:lnTo>
                    <a:pt x="359" y="14519"/>
                  </a:lnTo>
                  <a:lnTo>
                    <a:pt x="605" y="14832"/>
                  </a:lnTo>
                  <a:lnTo>
                    <a:pt x="561" y="15325"/>
                  </a:lnTo>
                  <a:lnTo>
                    <a:pt x="135" y="15572"/>
                  </a:lnTo>
                  <a:lnTo>
                    <a:pt x="0" y="15840"/>
                  </a:lnTo>
                  <a:lnTo>
                    <a:pt x="90" y="15840"/>
                  </a:lnTo>
                  <a:lnTo>
                    <a:pt x="471" y="15885"/>
                  </a:lnTo>
                  <a:lnTo>
                    <a:pt x="717" y="16132"/>
                  </a:lnTo>
                  <a:lnTo>
                    <a:pt x="583" y="16423"/>
                  </a:lnTo>
                  <a:lnTo>
                    <a:pt x="740" y="16445"/>
                  </a:lnTo>
                  <a:lnTo>
                    <a:pt x="1098" y="16737"/>
                  </a:lnTo>
                  <a:lnTo>
                    <a:pt x="1434" y="16602"/>
                  </a:lnTo>
                  <a:lnTo>
                    <a:pt x="1703" y="17050"/>
                  </a:lnTo>
                  <a:lnTo>
                    <a:pt x="1927" y="17229"/>
                  </a:lnTo>
                  <a:lnTo>
                    <a:pt x="1905" y="17454"/>
                  </a:lnTo>
                  <a:lnTo>
                    <a:pt x="1972" y="17454"/>
                  </a:lnTo>
                  <a:lnTo>
                    <a:pt x="2039" y="17162"/>
                  </a:lnTo>
                  <a:lnTo>
                    <a:pt x="2510" y="16490"/>
                  </a:lnTo>
                  <a:lnTo>
                    <a:pt x="2980" y="16356"/>
                  </a:lnTo>
                  <a:lnTo>
                    <a:pt x="3249" y="16401"/>
                  </a:lnTo>
                  <a:lnTo>
                    <a:pt x="3204" y="16557"/>
                  </a:lnTo>
                  <a:lnTo>
                    <a:pt x="3025" y="16580"/>
                  </a:lnTo>
                  <a:lnTo>
                    <a:pt x="2555" y="16781"/>
                  </a:lnTo>
                  <a:lnTo>
                    <a:pt x="2644" y="17005"/>
                  </a:lnTo>
                  <a:lnTo>
                    <a:pt x="3249" y="16714"/>
                  </a:lnTo>
                  <a:lnTo>
                    <a:pt x="3316" y="16490"/>
                  </a:lnTo>
                  <a:lnTo>
                    <a:pt x="3473" y="16176"/>
                  </a:lnTo>
                  <a:lnTo>
                    <a:pt x="4078" y="15908"/>
                  </a:lnTo>
                  <a:lnTo>
                    <a:pt x="4257" y="15594"/>
                  </a:lnTo>
                  <a:lnTo>
                    <a:pt x="3921" y="15639"/>
                  </a:lnTo>
                  <a:lnTo>
                    <a:pt x="3630" y="15280"/>
                  </a:lnTo>
                  <a:lnTo>
                    <a:pt x="3630" y="15123"/>
                  </a:lnTo>
                  <a:lnTo>
                    <a:pt x="3339" y="15056"/>
                  </a:lnTo>
                  <a:lnTo>
                    <a:pt x="3271" y="15146"/>
                  </a:lnTo>
                  <a:lnTo>
                    <a:pt x="3383" y="15415"/>
                  </a:lnTo>
                  <a:lnTo>
                    <a:pt x="2980" y="15123"/>
                  </a:lnTo>
                  <a:lnTo>
                    <a:pt x="3294" y="14720"/>
                  </a:lnTo>
                  <a:lnTo>
                    <a:pt x="3697" y="14451"/>
                  </a:lnTo>
                  <a:lnTo>
                    <a:pt x="3921" y="14003"/>
                  </a:lnTo>
                  <a:lnTo>
                    <a:pt x="4145" y="13757"/>
                  </a:lnTo>
                  <a:lnTo>
                    <a:pt x="4750" y="13107"/>
                  </a:lnTo>
                  <a:lnTo>
                    <a:pt x="5490" y="13040"/>
                  </a:lnTo>
                  <a:lnTo>
                    <a:pt x="6005" y="12592"/>
                  </a:lnTo>
                  <a:lnTo>
                    <a:pt x="6632" y="12569"/>
                  </a:lnTo>
                  <a:lnTo>
                    <a:pt x="7416" y="12054"/>
                  </a:lnTo>
                  <a:lnTo>
                    <a:pt x="8088" y="12009"/>
                  </a:lnTo>
                  <a:lnTo>
                    <a:pt x="8559" y="11830"/>
                  </a:lnTo>
                  <a:lnTo>
                    <a:pt x="9052" y="11651"/>
                  </a:lnTo>
                  <a:lnTo>
                    <a:pt x="9679" y="11359"/>
                  </a:lnTo>
                  <a:lnTo>
                    <a:pt x="10284" y="11315"/>
                  </a:lnTo>
                  <a:lnTo>
                    <a:pt x="10889" y="10911"/>
                  </a:lnTo>
                  <a:lnTo>
                    <a:pt x="10911" y="10598"/>
                  </a:lnTo>
                  <a:lnTo>
                    <a:pt x="11203" y="10060"/>
                  </a:lnTo>
                  <a:lnTo>
                    <a:pt x="11539" y="9746"/>
                  </a:lnTo>
                  <a:lnTo>
                    <a:pt x="12099" y="9567"/>
                  </a:lnTo>
                  <a:lnTo>
                    <a:pt x="12771" y="8850"/>
                  </a:lnTo>
                  <a:lnTo>
                    <a:pt x="14272" y="8223"/>
                  </a:lnTo>
                  <a:lnTo>
                    <a:pt x="14787" y="7663"/>
                  </a:lnTo>
                  <a:lnTo>
                    <a:pt x="15706" y="7103"/>
                  </a:lnTo>
                  <a:lnTo>
                    <a:pt x="15818" y="6610"/>
                  </a:lnTo>
                  <a:lnTo>
                    <a:pt x="16333" y="6408"/>
                  </a:lnTo>
                  <a:lnTo>
                    <a:pt x="16490" y="5602"/>
                  </a:lnTo>
                  <a:lnTo>
                    <a:pt x="16288" y="5288"/>
                  </a:lnTo>
                  <a:lnTo>
                    <a:pt x="16378" y="4974"/>
                  </a:lnTo>
                  <a:lnTo>
                    <a:pt x="16176" y="4638"/>
                  </a:lnTo>
                  <a:lnTo>
                    <a:pt x="15930" y="4638"/>
                  </a:lnTo>
                  <a:lnTo>
                    <a:pt x="15684" y="4011"/>
                  </a:lnTo>
                  <a:lnTo>
                    <a:pt x="15952" y="3563"/>
                  </a:lnTo>
                  <a:lnTo>
                    <a:pt x="16333" y="3832"/>
                  </a:lnTo>
                  <a:lnTo>
                    <a:pt x="16647" y="3652"/>
                  </a:lnTo>
                  <a:lnTo>
                    <a:pt x="16849" y="3025"/>
                  </a:lnTo>
                  <a:lnTo>
                    <a:pt x="16490" y="3070"/>
                  </a:lnTo>
                  <a:cubicBezTo>
                    <a:pt x="16423" y="3025"/>
                    <a:pt x="16356" y="2958"/>
                    <a:pt x="16288" y="2891"/>
                  </a:cubicBezTo>
                  <a:lnTo>
                    <a:pt x="16042" y="3003"/>
                  </a:lnTo>
                  <a:lnTo>
                    <a:pt x="15908" y="2756"/>
                  </a:lnTo>
                  <a:lnTo>
                    <a:pt x="15997" y="2622"/>
                  </a:lnTo>
                  <a:lnTo>
                    <a:pt x="15997" y="2330"/>
                  </a:lnTo>
                  <a:cubicBezTo>
                    <a:pt x="15997" y="2330"/>
                    <a:pt x="15572" y="2353"/>
                    <a:pt x="15549" y="2375"/>
                  </a:cubicBezTo>
                  <a:cubicBezTo>
                    <a:pt x="15549" y="2375"/>
                    <a:pt x="15392" y="2487"/>
                    <a:pt x="15392" y="2487"/>
                  </a:cubicBezTo>
                  <a:lnTo>
                    <a:pt x="15168" y="2196"/>
                  </a:lnTo>
                  <a:lnTo>
                    <a:pt x="14496" y="2196"/>
                  </a:lnTo>
                  <a:lnTo>
                    <a:pt x="14003" y="2375"/>
                  </a:lnTo>
                  <a:lnTo>
                    <a:pt x="13757" y="2599"/>
                  </a:lnTo>
                  <a:lnTo>
                    <a:pt x="13331" y="2577"/>
                  </a:lnTo>
                  <a:lnTo>
                    <a:pt x="13107" y="2779"/>
                  </a:lnTo>
                  <a:lnTo>
                    <a:pt x="13107" y="3204"/>
                  </a:lnTo>
                  <a:lnTo>
                    <a:pt x="12883" y="3159"/>
                  </a:lnTo>
                  <a:lnTo>
                    <a:pt x="12592" y="3137"/>
                  </a:lnTo>
                  <a:lnTo>
                    <a:pt x="12390" y="3316"/>
                  </a:lnTo>
                  <a:lnTo>
                    <a:pt x="11897" y="3047"/>
                  </a:lnTo>
                  <a:lnTo>
                    <a:pt x="11561" y="2935"/>
                  </a:lnTo>
                  <a:lnTo>
                    <a:pt x="10956" y="2689"/>
                  </a:lnTo>
                  <a:lnTo>
                    <a:pt x="10486" y="2913"/>
                  </a:lnTo>
                  <a:lnTo>
                    <a:pt x="9970" y="3025"/>
                  </a:lnTo>
                  <a:lnTo>
                    <a:pt x="9814" y="3316"/>
                  </a:lnTo>
                  <a:lnTo>
                    <a:pt x="9433" y="3339"/>
                  </a:lnTo>
                  <a:lnTo>
                    <a:pt x="9231" y="2980"/>
                  </a:lnTo>
                  <a:lnTo>
                    <a:pt x="9164" y="2734"/>
                  </a:lnTo>
                  <a:lnTo>
                    <a:pt x="8447" y="2465"/>
                  </a:lnTo>
                  <a:lnTo>
                    <a:pt x="7887" y="2442"/>
                  </a:lnTo>
                  <a:lnTo>
                    <a:pt x="7147" y="2734"/>
                  </a:lnTo>
                  <a:lnTo>
                    <a:pt x="6901" y="2958"/>
                  </a:lnTo>
                  <a:lnTo>
                    <a:pt x="6543" y="2891"/>
                  </a:lnTo>
                  <a:lnTo>
                    <a:pt x="6386" y="2554"/>
                  </a:lnTo>
                  <a:lnTo>
                    <a:pt x="6587" y="2308"/>
                  </a:lnTo>
                  <a:lnTo>
                    <a:pt x="6318" y="2106"/>
                  </a:lnTo>
                  <a:lnTo>
                    <a:pt x="6341" y="1658"/>
                  </a:lnTo>
                  <a:lnTo>
                    <a:pt x="5714" y="897"/>
                  </a:lnTo>
                  <a:lnTo>
                    <a:pt x="4705" y="1098"/>
                  </a:lnTo>
                  <a:lnTo>
                    <a:pt x="4683" y="717"/>
                  </a:lnTo>
                  <a:lnTo>
                    <a:pt x="3451" y="381"/>
                  </a:lnTo>
                  <a:lnTo>
                    <a:pt x="3271" y="247"/>
                  </a:lnTo>
                  <a:lnTo>
                    <a:pt x="2935" y="26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67"/>
            <p:cNvSpPr/>
            <p:nvPr/>
          </p:nvSpPr>
          <p:spPr>
            <a:xfrm>
              <a:off x="3875307" y="3107714"/>
              <a:ext cx="124953" cy="115358"/>
            </a:xfrm>
            <a:custGeom>
              <a:avLst/>
              <a:gdLst/>
              <a:ahLst/>
              <a:cxnLst/>
              <a:rect l="l" t="t" r="r" b="b"/>
              <a:pathLst>
                <a:path w="2331" h="2152" extrusionOk="0">
                  <a:moveTo>
                    <a:pt x="1502" y="1"/>
                  </a:moveTo>
                  <a:lnTo>
                    <a:pt x="1300" y="135"/>
                  </a:lnTo>
                  <a:lnTo>
                    <a:pt x="1009" y="203"/>
                  </a:lnTo>
                  <a:lnTo>
                    <a:pt x="807" y="180"/>
                  </a:lnTo>
                  <a:lnTo>
                    <a:pt x="762" y="315"/>
                  </a:lnTo>
                  <a:lnTo>
                    <a:pt x="628" y="539"/>
                  </a:lnTo>
                  <a:lnTo>
                    <a:pt x="449" y="561"/>
                  </a:lnTo>
                  <a:lnTo>
                    <a:pt x="494" y="673"/>
                  </a:lnTo>
                  <a:lnTo>
                    <a:pt x="404" y="897"/>
                  </a:lnTo>
                  <a:lnTo>
                    <a:pt x="606" y="1009"/>
                  </a:lnTo>
                  <a:lnTo>
                    <a:pt x="516" y="1166"/>
                  </a:lnTo>
                  <a:lnTo>
                    <a:pt x="158" y="1144"/>
                  </a:lnTo>
                  <a:lnTo>
                    <a:pt x="158" y="1524"/>
                  </a:lnTo>
                  <a:cubicBezTo>
                    <a:pt x="90" y="1569"/>
                    <a:pt x="46" y="1636"/>
                    <a:pt x="1" y="1704"/>
                  </a:cubicBezTo>
                  <a:lnTo>
                    <a:pt x="23" y="1838"/>
                  </a:lnTo>
                  <a:lnTo>
                    <a:pt x="158" y="1838"/>
                  </a:lnTo>
                  <a:lnTo>
                    <a:pt x="292" y="2062"/>
                  </a:lnTo>
                  <a:lnTo>
                    <a:pt x="382" y="1928"/>
                  </a:lnTo>
                  <a:lnTo>
                    <a:pt x="337" y="1883"/>
                  </a:lnTo>
                  <a:lnTo>
                    <a:pt x="337" y="1771"/>
                  </a:lnTo>
                  <a:lnTo>
                    <a:pt x="471" y="1771"/>
                  </a:lnTo>
                  <a:lnTo>
                    <a:pt x="673" y="1905"/>
                  </a:lnTo>
                  <a:lnTo>
                    <a:pt x="762" y="1793"/>
                  </a:lnTo>
                  <a:cubicBezTo>
                    <a:pt x="785" y="1838"/>
                    <a:pt x="807" y="1861"/>
                    <a:pt x="852" y="1883"/>
                  </a:cubicBezTo>
                  <a:lnTo>
                    <a:pt x="897" y="2152"/>
                  </a:lnTo>
                  <a:lnTo>
                    <a:pt x="1009" y="2085"/>
                  </a:lnTo>
                  <a:lnTo>
                    <a:pt x="1188" y="2107"/>
                  </a:lnTo>
                  <a:lnTo>
                    <a:pt x="1255" y="1681"/>
                  </a:lnTo>
                  <a:lnTo>
                    <a:pt x="1300" y="1592"/>
                  </a:lnTo>
                  <a:lnTo>
                    <a:pt x="1860" y="1256"/>
                  </a:lnTo>
                  <a:lnTo>
                    <a:pt x="1860" y="875"/>
                  </a:lnTo>
                  <a:lnTo>
                    <a:pt x="2017" y="852"/>
                  </a:lnTo>
                  <a:lnTo>
                    <a:pt x="2107" y="920"/>
                  </a:lnTo>
                  <a:lnTo>
                    <a:pt x="2196" y="942"/>
                  </a:lnTo>
                  <a:lnTo>
                    <a:pt x="2241" y="830"/>
                  </a:lnTo>
                  <a:lnTo>
                    <a:pt x="2084" y="808"/>
                  </a:lnTo>
                  <a:lnTo>
                    <a:pt x="2084" y="695"/>
                  </a:lnTo>
                  <a:lnTo>
                    <a:pt x="2152" y="628"/>
                  </a:lnTo>
                  <a:lnTo>
                    <a:pt x="2129" y="583"/>
                  </a:lnTo>
                  <a:lnTo>
                    <a:pt x="2174" y="449"/>
                  </a:lnTo>
                  <a:lnTo>
                    <a:pt x="2331" y="404"/>
                  </a:lnTo>
                  <a:lnTo>
                    <a:pt x="2331" y="337"/>
                  </a:lnTo>
                  <a:lnTo>
                    <a:pt x="2152" y="337"/>
                  </a:lnTo>
                  <a:lnTo>
                    <a:pt x="2152" y="225"/>
                  </a:lnTo>
                  <a:lnTo>
                    <a:pt x="2308" y="113"/>
                  </a:lnTo>
                  <a:lnTo>
                    <a:pt x="2152" y="113"/>
                  </a:lnTo>
                  <a:lnTo>
                    <a:pt x="2129" y="1"/>
                  </a:lnTo>
                  <a:cubicBezTo>
                    <a:pt x="2084" y="23"/>
                    <a:pt x="2040" y="46"/>
                    <a:pt x="2017" y="46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67"/>
            <p:cNvSpPr/>
            <p:nvPr/>
          </p:nvSpPr>
          <p:spPr>
            <a:xfrm>
              <a:off x="4200799" y="2730600"/>
              <a:ext cx="349558" cy="285929"/>
            </a:xfrm>
            <a:custGeom>
              <a:avLst/>
              <a:gdLst/>
              <a:ahLst/>
              <a:cxnLst/>
              <a:rect l="l" t="t" r="r" b="b"/>
              <a:pathLst>
                <a:path w="6521" h="5334" extrusionOk="0">
                  <a:moveTo>
                    <a:pt x="4817" y="1"/>
                  </a:moveTo>
                  <a:lnTo>
                    <a:pt x="4212" y="315"/>
                  </a:lnTo>
                  <a:lnTo>
                    <a:pt x="4078" y="247"/>
                  </a:lnTo>
                  <a:lnTo>
                    <a:pt x="3787" y="471"/>
                  </a:lnTo>
                  <a:lnTo>
                    <a:pt x="3495" y="427"/>
                  </a:lnTo>
                  <a:lnTo>
                    <a:pt x="2868" y="964"/>
                  </a:lnTo>
                  <a:lnTo>
                    <a:pt x="2353" y="964"/>
                  </a:lnTo>
                  <a:cubicBezTo>
                    <a:pt x="2353" y="964"/>
                    <a:pt x="2129" y="1256"/>
                    <a:pt x="2106" y="1278"/>
                  </a:cubicBezTo>
                  <a:cubicBezTo>
                    <a:pt x="2106" y="1278"/>
                    <a:pt x="2084" y="1502"/>
                    <a:pt x="2084" y="1502"/>
                  </a:cubicBezTo>
                  <a:lnTo>
                    <a:pt x="1501" y="1860"/>
                  </a:lnTo>
                  <a:lnTo>
                    <a:pt x="1389" y="2174"/>
                  </a:lnTo>
                  <a:lnTo>
                    <a:pt x="964" y="2376"/>
                  </a:lnTo>
                  <a:lnTo>
                    <a:pt x="0" y="3182"/>
                  </a:lnTo>
                  <a:lnTo>
                    <a:pt x="516" y="3765"/>
                  </a:lnTo>
                  <a:lnTo>
                    <a:pt x="762" y="3698"/>
                  </a:lnTo>
                  <a:lnTo>
                    <a:pt x="1255" y="4191"/>
                  </a:lnTo>
                  <a:lnTo>
                    <a:pt x="1389" y="3653"/>
                  </a:lnTo>
                  <a:lnTo>
                    <a:pt x="2017" y="3384"/>
                  </a:lnTo>
                  <a:lnTo>
                    <a:pt x="2375" y="3608"/>
                  </a:lnTo>
                  <a:lnTo>
                    <a:pt x="2375" y="3967"/>
                  </a:lnTo>
                  <a:lnTo>
                    <a:pt x="2532" y="4146"/>
                  </a:lnTo>
                  <a:lnTo>
                    <a:pt x="2510" y="4504"/>
                  </a:lnTo>
                  <a:cubicBezTo>
                    <a:pt x="2510" y="4504"/>
                    <a:pt x="2980" y="4683"/>
                    <a:pt x="3003" y="4683"/>
                  </a:cubicBezTo>
                  <a:lnTo>
                    <a:pt x="3787" y="4661"/>
                  </a:lnTo>
                  <a:lnTo>
                    <a:pt x="3876" y="4975"/>
                  </a:lnTo>
                  <a:lnTo>
                    <a:pt x="4145" y="5288"/>
                  </a:lnTo>
                  <a:lnTo>
                    <a:pt x="4481" y="5333"/>
                  </a:lnTo>
                  <a:lnTo>
                    <a:pt x="4795" y="4908"/>
                  </a:lnTo>
                  <a:lnTo>
                    <a:pt x="5333" y="4549"/>
                  </a:lnTo>
                  <a:lnTo>
                    <a:pt x="5557" y="3541"/>
                  </a:lnTo>
                  <a:lnTo>
                    <a:pt x="6206" y="2824"/>
                  </a:lnTo>
                  <a:lnTo>
                    <a:pt x="5960" y="2488"/>
                  </a:lnTo>
                  <a:lnTo>
                    <a:pt x="6520" y="2241"/>
                  </a:lnTo>
                  <a:lnTo>
                    <a:pt x="6386" y="1592"/>
                  </a:lnTo>
                  <a:lnTo>
                    <a:pt x="5758" y="1368"/>
                  </a:lnTo>
                  <a:lnTo>
                    <a:pt x="5355" y="1793"/>
                  </a:lnTo>
                  <a:lnTo>
                    <a:pt x="4795" y="1726"/>
                  </a:lnTo>
                  <a:lnTo>
                    <a:pt x="4392" y="1323"/>
                  </a:lnTo>
                  <a:lnTo>
                    <a:pt x="4392" y="1032"/>
                  </a:lnTo>
                  <a:lnTo>
                    <a:pt x="4862" y="964"/>
                  </a:lnTo>
                  <a:lnTo>
                    <a:pt x="4773" y="673"/>
                  </a:lnTo>
                  <a:lnTo>
                    <a:pt x="4257" y="852"/>
                  </a:lnTo>
                  <a:lnTo>
                    <a:pt x="4123" y="651"/>
                  </a:lnTo>
                  <a:lnTo>
                    <a:pt x="4907" y="247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67"/>
            <p:cNvSpPr/>
            <p:nvPr/>
          </p:nvSpPr>
          <p:spPr>
            <a:xfrm>
              <a:off x="4748759" y="2664558"/>
              <a:ext cx="169392" cy="109354"/>
            </a:xfrm>
            <a:custGeom>
              <a:avLst/>
              <a:gdLst/>
              <a:ahLst/>
              <a:cxnLst/>
              <a:rect l="l" t="t" r="r" b="b"/>
              <a:pathLst>
                <a:path w="3160" h="2040" extrusionOk="0">
                  <a:moveTo>
                    <a:pt x="1680" y="1"/>
                  </a:moveTo>
                  <a:lnTo>
                    <a:pt x="1456" y="292"/>
                  </a:lnTo>
                  <a:lnTo>
                    <a:pt x="314" y="359"/>
                  </a:lnTo>
                  <a:lnTo>
                    <a:pt x="0" y="673"/>
                  </a:lnTo>
                  <a:lnTo>
                    <a:pt x="291" y="942"/>
                  </a:lnTo>
                  <a:lnTo>
                    <a:pt x="269" y="1367"/>
                  </a:lnTo>
                  <a:lnTo>
                    <a:pt x="784" y="1390"/>
                  </a:lnTo>
                  <a:lnTo>
                    <a:pt x="1075" y="1166"/>
                  </a:lnTo>
                  <a:lnTo>
                    <a:pt x="1613" y="1323"/>
                  </a:lnTo>
                  <a:lnTo>
                    <a:pt x="2263" y="1905"/>
                  </a:lnTo>
                  <a:lnTo>
                    <a:pt x="2913" y="2039"/>
                  </a:lnTo>
                  <a:lnTo>
                    <a:pt x="2957" y="1614"/>
                  </a:lnTo>
                  <a:lnTo>
                    <a:pt x="3159" y="1345"/>
                  </a:lnTo>
                  <a:lnTo>
                    <a:pt x="2689" y="1098"/>
                  </a:lnTo>
                  <a:lnTo>
                    <a:pt x="2756" y="650"/>
                  </a:lnTo>
                  <a:lnTo>
                    <a:pt x="2308" y="426"/>
                  </a:lnTo>
                  <a:lnTo>
                    <a:pt x="2173" y="471"/>
                  </a:lnTo>
                  <a:lnTo>
                    <a:pt x="2151" y="314"/>
                  </a:lnTo>
                  <a:lnTo>
                    <a:pt x="2196" y="157"/>
                  </a:lnTo>
                  <a:lnTo>
                    <a:pt x="2084" y="45"/>
                  </a:lnTo>
                  <a:lnTo>
                    <a:pt x="1949" y="113"/>
                  </a:lnTo>
                  <a:lnTo>
                    <a:pt x="1949" y="270"/>
                  </a:lnTo>
                  <a:lnTo>
                    <a:pt x="1860" y="337"/>
                  </a:lnTo>
                  <a:lnTo>
                    <a:pt x="1703" y="157"/>
                  </a:lnTo>
                  <a:lnTo>
                    <a:pt x="1770" y="23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67"/>
            <p:cNvSpPr/>
            <p:nvPr/>
          </p:nvSpPr>
          <p:spPr>
            <a:xfrm>
              <a:off x="1827629" y="2273023"/>
              <a:ext cx="1394373" cy="1303138"/>
            </a:xfrm>
            <a:custGeom>
              <a:avLst/>
              <a:gdLst/>
              <a:ahLst/>
              <a:cxnLst/>
              <a:rect l="l" t="t" r="r" b="b"/>
              <a:pathLst>
                <a:path w="26012" h="24310" extrusionOk="0">
                  <a:moveTo>
                    <a:pt x="14317" y="1"/>
                  </a:moveTo>
                  <a:lnTo>
                    <a:pt x="13936" y="382"/>
                  </a:lnTo>
                  <a:lnTo>
                    <a:pt x="13241" y="449"/>
                  </a:lnTo>
                  <a:lnTo>
                    <a:pt x="12726" y="68"/>
                  </a:lnTo>
                  <a:lnTo>
                    <a:pt x="12278" y="516"/>
                  </a:lnTo>
                  <a:lnTo>
                    <a:pt x="11359" y="830"/>
                  </a:lnTo>
                  <a:lnTo>
                    <a:pt x="10889" y="1390"/>
                  </a:lnTo>
                  <a:lnTo>
                    <a:pt x="11113" y="1771"/>
                  </a:lnTo>
                  <a:lnTo>
                    <a:pt x="11359" y="1704"/>
                  </a:lnTo>
                  <a:lnTo>
                    <a:pt x="11359" y="1704"/>
                  </a:lnTo>
                  <a:cubicBezTo>
                    <a:pt x="11359" y="1704"/>
                    <a:pt x="11337" y="2062"/>
                    <a:pt x="11337" y="2107"/>
                  </a:cubicBezTo>
                  <a:cubicBezTo>
                    <a:pt x="11337" y="2129"/>
                    <a:pt x="11561" y="2331"/>
                    <a:pt x="11561" y="2331"/>
                  </a:cubicBezTo>
                  <a:lnTo>
                    <a:pt x="11404" y="2913"/>
                  </a:lnTo>
                  <a:lnTo>
                    <a:pt x="11225" y="3115"/>
                  </a:lnTo>
                  <a:lnTo>
                    <a:pt x="11225" y="3518"/>
                  </a:lnTo>
                  <a:lnTo>
                    <a:pt x="11068" y="3653"/>
                  </a:lnTo>
                  <a:lnTo>
                    <a:pt x="11090" y="4034"/>
                  </a:lnTo>
                  <a:lnTo>
                    <a:pt x="11269" y="4101"/>
                  </a:lnTo>
                  <a:lnTo>
                    <a:pt x="11359" y="4482"/>
                  </a:lnTo>
                  <a:lnTo>
                    <a:pt x="11897" y="5064"/>
                  </a:lnTo>
                  <a:lnTo>
                    <a:pt x="11897" y="5445"/>
                  </a:lnTo>
                  <a:lnTo>
                    <a:pt x="12300" y="5916"/>
                  </a:lnTo>
                  <a:lnTo>
                    <a:pt x="12345" y="5848"/>
                  </a:lnTo>
                  <a:lnTo>
                    <a:pt x="12547" y="5848"/>
                  </a:lnTo>
                  <a:lnTo>
                    <a:pt x="12614" y="6207"/>
                  </a:lnTo>
                  <a:lnTo>
                    <a:pt x="13174" y="6924"/>
                  </a:lnTo>
                  <a:lnTo>
                    <a:pt x="13084" y="7372"/>
                  </a:lnTo>
                  <a:lnTo>
                    <a:pt x="12636" y="7663"/>
                  </a:lnTo>
                  <a:lnTo>
                    <a:pt x="12748" y="8044"/>
                  </a:lnTo>
                  <a:lnTo>
                    <a:pt x="13174" y="7753"/>
                  </a:lnTo>
                  <a:lnTo>
                    <a:pt x="13420" y="7977"/>
                  </a:lnTo>
                  <a:lnTo>
                    <a:pt x="13308" y="8716"/>
                  </a:lnTo>
                  <a:lnTo>
                    <a:pt x="13644" y="9142"/>
                  </a:lnTo>
                  <a:lnTo>
                    <a:pt x="13241" y="9433"/>
                  </a:lnTo>
                  <a:lnTo>
                    <a:pt x="12838" y="9142"/>
                  </a:lnTo>
                  <a:lnTo>
                    <a:pt x="12435" y="9478"/>
                  </a:lnTo>
                  <a:lnTo>
                    <a:pt x="12009" y="9523"/>
                  </a:lnTo>
                  <a:lnTo>
                    <a:pt x="11897" y="9993"/>
                  </a:lnTo>
                  <a:lnTo>
                    <a:pt x="11314" y="10060"/>
                  </a:lnTo>
                  <a:lnTo>
                    <a:pt x="10575" y="9971"/>
                  </a:lnTo>
                  <a:lnTo>
                    <a:pt x="9948" y="10128"/>
                  </a:lnTo>
                  <a:lnTo>
                    <a:pt x="9253" y="10710"/>
                  </a:lnTo>
                  <a:lnTo>
                    <a:pt x="8872" y="10352"/>
                  </a:lnTo>
                  <a:lnTo>
                    <a:pt x="9298" y="10060"/>
                  </a:lnTo>
                  <a:lnTo>
                    <a:pt x="9746" y="10060"/>
                  </a:lnTo>
                  <a:lnTo>
                    <a:pt x="9791" y="9747"/>
                  </a:lnTo>
                  <a:lnTo>
                    <a:pt x="10082" y="9680"/>
                  </a:lnTo>
                  <a:lnTo>
                    <a:pt x="10463" y="9030"/>
                  </a:lnTo>
                  <a:lnTo>
                    <a:pt x="9948" y="8627"/>
                  </a:lnTo>
                  <a:lnTo>
                    <a:pt x="9432" y="8582"/>
                  </a:lnTo>
                  <a:lnTo>
                    <a:pt x="9253" y="8290"/>
                  </a:lnTo>
                  <a:lnTo>
                    <a:pt x="8088" y="8290"/>
                  </a:lnTo>
                  <a:lnTo>
                    <a:pt x="7685" y="7910"/>
                  </a:lnTo>
                  <a:lnTo>
                    <a:pt x="7259" y="7999"/>
                  </a:lnTo>
                  <a:lnTo>
                    <a:pt x="7035" y="7708"/>
                  </a:lnTo>
                  <a:lnTo>
                    <a:pt x="6565" y="8044"/>
                  </a:lnTo>
                  <a:lnTo>
                    <a:pt x="6565" y="8246"/>
                  </a:lnTo>
                  <a:lnTo>
                    <a:pt x="6296" y="8156"/>
                  </a:lnTo>
                  <a:lnTo>
                    <a:pt x="6206" y="7977"/>
                  </a:lnTo>
                  <a:lnTo>
                    <a:pt x="6094" y="7596"/>
                  </a:lnTo>
                  <a:lnTo>
                    <a:pt x="5668" y="8089"/>
                  </a:lnTo>
                  <a:lnTo>
                    <a:pt x="5287" y="8066"/>
                  </a:lnTo>
                  <a:lnTo>
                    <a:pt x="5131" y="8425"/>
                  </a:lnTo>
                  <a:lnTo>
                    <a:pt x="4996" y="8290"/>
                  </a:lnTo>
                  <a:lnTo>
                    <a:pt x="4234" y="8290"/>
                  </a:lnTo>
                  <a:lnTo>
                    <a:pt x="4167" y="8089"/>
                  </a:lnTo>
                  <a:lnTo>
                    <a:pt x="4234" y="7977"/>
                  </a:lnTo>
                  <a:lnTo>
                    <a:pt x="4145" y="7753"/>
                  </a:lnTo>
                  <a:lnTo>
                    <a:pt x="3495" y="7798"/>
                  </a:lnTo>
                  <a:lnTo>
                    <a:pt x="3450" y="8178"/>
                  </a:lnTo>
                  <a:lnTo>
                    <a:pt x="3204" y="8313"/>
                  </a:lnTo>
                  <a:lnTo>
                    <a:pt x="3047" y="8313"/>
                  </a:lnTo>
                  <a:lnTo>
                    <a:pt x="2890" y="8402"/>
                  </a:lnTo>
                  <a:lnTo>
                    <a:pt x="2890" y="8582"/>
                  </a:lnTo>
                  <a:lnTo>
                    <a:pt x="2801" y="8806"/>
                  </a:lnTo>
                  <a:lnTo>
                    <a:pt x="2330" y="8940"/>
                  </a:lnTo>
                  <a:lnTo>
                    <a:pt x="2308" y="8694"/>
                  </a:lnTo>
                  <a:lnTo>
                    <a:pt x="2196" y="8649"/>
                  </a:lnTo>
                  <a:lnTo>
                    <a:pt x="2173" y="8470"/>
                  </a:lnTo>
                  <a:lnTo>
                    <a:pt x="1972" y="8649"/>
                  </a:lnTo>
                  <a:lnTo>
                    <a:pt x="1479" y="9142"/>
                  </a:lnTo>
                  <a:lnTo>
                    <a:pt x="1120" y="8828"/>
                  </a:lnTo>
                  <a:lnTo>
                    <a:pt x="762" y="9097"/>
                  </a:lnTo>
                  <a:lnTo>
                    <a:pt x="448" y="8873"/>
                  </a:lnTo>
                  <a:lnTo>
                    <a:pt x="157" y="9030"/>
                  </a:lnTo>
                  <a:lnTo>
                    <a:pt x="269" y="9971"/>
                  </a:lnTo>
                  <a:lnTo>
                    <a:pt x="0" y="10419"/>
                  </a:lnTo>
                  <a:lnTo>
                    <a:pt x="650" y="10733"/>
                  </a:lnTo>
                  <a:lnTo>
                    <a:pt x="403" y="11181"/>
                  </a:lnTo>
                  <a:lnTo>
                    <a:pt x="851" y="11427"/>
                  </a:lnTo>
                  <a:lnTo>
                    <a:pt x="1210" y="11136"/>
                  </a:lnTo>
                  <a:lnTo>
                    <a:pt x="1434" y="11360"/>
                  </a:lnTo>
                  <a:lnTo>
                    <a:pt x="1344" y="11696"/>
                  </a:lnTo>
                  <a:lnTo>
                    <a:pt x="1568" y="11875"/>
                  </a:lnTo>
                  <a:lnTo>
                    <a:pt x="1165" y="12906"/>
                  </a:lnTo>
                  <a:lnTo>
                    <a:pt x="1927" y="13712"/>
                  </a:lnTo>
                  <a:lnTo>
                    <a:pt x="2957" y="14474"/>
                  </a:lnTo>
                  <a:lnTo>
                    <a:pt x="3898" y="13869"/>
                  </a:lnTo>
                  <a:lnTo>
                    <a:pt x="4167" y="13869"/>
                  </a:lnTo>
                  <a:lnTo>
                    <a:pt x="4234" y="14228"/>
                  </a:lnTo>
                  <a:lnTo>
                    <a:pt x="3809" y="14967"/>
                  </a:lnTo>
                  <a:lnTo>
                    <a:pt x="3943" y="15527"/>
                  </a:lnTo>
                  <a:lnTo>
                    <a:pt x="4436" y="15863"/>
                  </a:lnTo>
                  <a:lnTo>
                    <a:pt x="4190" y="16020"/>
                  </a:lnTo>
                  <a:lnTo>
                    <a:pt x="3921" y="15751"/>
                  </a:lnTo>
                  <a:lnTo>
                    <a:pt x="3540" y="15662"/>
                  </a:lnTo>
                  <a:lnTo>
                    <a:pt x="3069" y="16334"/>
                  </a:lnTo>
                  <a:lnTo>
                    <a:pt x="3226" y="16737"/>
                  </a:lnTo>
                  <a:lnTo>
                    <a:pt x="3069" y="16939"/>
                  </a:lnTo>
                  <a:lnTo>
                    <a:pt x="2554" y="16804"/>
                  </a:lnTo>
                  <a:lnTo>
                    <a:pt x="2644" y="17364"/>
                  </a:lnTo>
                  <a:lnTo>
                    <a:pt x="3181" y="17476"/>
                  </a:lnTo>
                  <a:lnTo>
                    <a:pt x="3204" y="18036"/>
                  </a:lnTo>
                  <a:lnTo>
                    <a:pt x="2689" y="17969"/>
                  </a:lnTo>
                  <a:lnTo>
                    <a:pt x="2375" y="19000"/>
                  </a:lnTo>
                  <a:lnTo>
                    <a:pt x="2106" y="19089"/>
                  </a:lnTo>
                  <a:lnTo>
                    <a:pt x="2308" y="19426"/>
                  </a:lnTo>
                  <a:lnTo>
                    <a:pt x="2868" y="19358"/>
                  </a:lnTo>
                  <a:lnTo>
                    <a:pt x="3047" y="19560"/>
                  </a:lnTo>
                  <a:lnTo>
                    <a:pt x="3137" y="20165"/>
                  </a:lnTo>
                  <a:lnTo>
                    <a:pt x="4010" y="20277"/>
                  </a:lnTo>
                  <a:lnTo>
                    <a:pt x="3988" y="20523"/>
                  </a:lnTo>
                  <a:lnTo>
                    <a:pt x="3988" y="20523"/>
                  </a:lnTo>
                  <a:lnTo>
                    <a:pt x="4145" y="20456"/>
                  </a:lnTo>
                  <a:lnTo>
                    <a:pt x="4459" y="20613"/>
                  </a:lnTo>
                  <a:lnTo>
                    <a:pt x="4526" y="21016"/>
                  </a:lnTo>
                  <a:lnTo>
                    <a:pt x="4705" y="20904"/>
                  </a:lnTo>
                  <a:lnTo>
                    <a:pt x="4996" y="20971"/>
                  </a:lnTo>
                  <a:lnTo>
                    <a:pt x="5310" y="21576"/>
                  </a:lnTo>
                  <a:lnTo>
                    <a:pt x="5489" y="21532"/>
                  </a:lnTo>
                  <a:lnTo>
                    <a:pt x="5736" y="21576"/>
                  </a:lnTo>
                  <a:lnTo>
                    <a:pt x="6161" y="21957"/>
                  </a:lnTo>
                  <a:lnTo>
                    <a:pt x="6475" y="21644"/>
                  </a:lnTo>
                  <a:lnTo>
                    <a:pt x="7864" y="21711"/>
                  </a:lnTo>
                  <a:lnTo>
                    <a:pt x="8357" y="21980"/>
                  </a:lnTo>
                  <a:lnTo>
                    <a:pt x="8581" y="21890"/>
                  </a:lnTo>
                  <a:lnTo>
                    <a:pt x="8962" y="21935"/>
                  </a:lnTo>
                  <a:lnTo>
                    <a:pt x="9051" y="21487"/>
                  </a:lnTo>
                  <a:lnTo>
                    <a:pt x="9656" y="21375"/>
                  </a:lnTo>
                  <a:lnTo>
                    <a:pt x="10485" y="21711"/>
                  </a:lnTo>
                  <a:lnTo>
                    <a:pt x="10575" y="21151"/>
                  </a:lnTo>
                  <a:lnTo>
                    <a:pt x="10687" y="21308"/>
                  </a:lnTo>
                  <a:lnTo>
                    <a:pt x="10732" y="21195"/>
                  </a:lnTo>
                  <a:lnTo>
                    <a:pt x="11001" y="21644"/>
                  </a:lnTo>
                  <a:lnTo>
                    <a:pt x="11740" y="21464"/>
                  </a:lnTo>
                  <a:lnTo>
                    <a:pt x="11785" y="20994"/>
                  </a:lnTo>
                  <a:lnTo>
                    <a:pt x="12166" y="21016"/>
                  </a:lnTo>
                  <a:lnTo>
                    <a:pt x="12345" y="21240"/>
                  </a:lnTo>
                  <a:lnTo>
                    <a:pt x="12524" y="21151"/>
                  </a:lnTo>
                  <a:lnTo>
                    <a:pt x="12927" y="21151"/>
                  </a:lnTo>
                  <a:lnTo>
                    <a:pt x="13174" y="21397"/>
                  </a:lnTo>
                  <a:lnTo>
                    <a:pt x="13488" y="20994"/>
                  </a:lnTo>
                  <a:lnTo>
                    <a:pt x="13600" y="21039"/>
                  </a:lnTo>
                  <a:lnTo>
                    <a:pt x="13913" y="21464"/>
                  </a:lnTo>
                  <a:lnTo>
                    <a:pt x="14249" y="20994"/>
                  </a:lnTo>
                  <a:lnTo>
                    <a:pt x="14697" y="21195"/>
                  </a:lnTo>
                  <a:lnTo>
                    <a:pt x="15347" y="20546"/>
                  </a:lnTo>
                  <a:lnTo>
                    <a:pt x="15616" y="20927"/>
                  </a:lnTo>
                  <a:lnTo>
                    <a:pt x="16176" y="20591"/>
                  </a:lnTo>
                  <a:lnTo>
                    <a:pt x="16467" y="20859"/>
                  </a:lnTo>
                  <a:lnTo>
                    <a:pt x="16445" y="21532"/>
                  </a:lnTo>
                  <a:lnTo>
                    <a:pt x="16938" y="21509"/>
                  </a:lnTo>
                  <a:lnTo>
                    <a:pt x="16938" y="22316"/>
                  </a:lnTo>
                  <a:lnTo>
                    <a:pt x="17296" y="22316"/>
                  </a:lnTo>
                  <a:lnTo>
                    <a:pt x="17408" y="22517"/>
                  </a:lnTo>
                  <a:lnTo>
                    <a:pt x="17162" y="22741"/>
                  </a:lnTo>
                  <a:lnTo>
                    <a:pt x="17207" y="23033"/>
                  </a:lnTo>
                  <a:lnTo>
                    <a:pt x="16579" y="23705"/>
                  </a:lnTo>
                  <a:lnTo>
                    <a:pt x="16647" y="23996"/>
                  </a:lnTo>
                  <a:lnTo>
                    <a:pt x="16960" y="23974"/>
                  </a:lnTo>
                  <a:lnTo>
                    <a:pt x="17296" y="24310"/>
                  </a:lnTo>
                  <a:lnTo>
                    <a:pt x="17767" y="24287"/>
                  </a:lnTo>
                  <a:lnTo>
                    <a:pt x="17767" y="24086"/>
                  </a:lnTo>
                  <a:lnTo>
                    <a:pt x="18506" y="23526"/>
                  </a:lnTo>
                  <a:lnTo>
                    <a:pt x="18439" y="23055"/>
                  </a:lnTo>
                  <a:cubicBezTo>
                    <a:pt x="18439" y="23055"/>
                    <a:pt x="18887" y="22786"/>
                    <a:pt x="18887" y="22764"/>
                  </a:cubicBezTo>
                  <a:cubicBezTo>
                    <a:pt x="18932" y="22753"/>
                    <a:pt x="18977" y="22747"/>
                    <a:pt x="19024" y="22747"/>
                  </a:cubicBezTo>
                  <a:cubicBezTo>
                    <a:pt x="19072" y="22747"/>
                    <a:pt x="19122" y="22753"/>
                    <a:pt x="19178" y="22764"/>
                  </a:cubicBezTo>
                  <a:lnTo>
                    <a:pt x="19380" y="22204"/>
                  </a:lnTo>
                  <a:lnTo>
                    <a:pt x="19716" y="22405"/>
                  </a:lnTo>
                  <a:lnTo>
                    <a:pt x="20276" y="22361"/>
                  </a:lnTo>
                  <a:lnTo>
                    <a:pt x="20859" y="21711"/>
                  </a:lnTo>
                  <a:lnTo>
                    <a:pt x="21531" y="21599"/>
                  </a:lnTo>
                  <a:lnTo>
                    <a:pt x="21576" y="22069"/>
                  </a:lnTo>
                  <a:lnTo>
                    <a:pt x="21732" y="22181"/>
                  </a:lnTo>
                  <a:lnTo>
                    <a:pt x="22180" y="22159"/>
                  </a:lnTo>
                  <a:cubicBezTo>
                    <a:pt x="22180" y="22159"/>
                    <a:pt x="22472" y="21621"/>
                    <a:pt x="22472" y="21621"/>
                  </a:cubicBezTo>
                  <a:lnTo>
                    <a:pt x="22830" y="21599"/>
                  </a:lnTo>
                  <a:lnTo>
                    <a:pt x="22718" y="20187"/>
                  </a:lnTo>
                  <a:lnTo>
                    <a:pt x="23032" y="19851"/>
                  </a:lnTo>
                  <a:lnTo>
                    <a:pt x="23009" y="19426"/>
                  </a:lnTo>
                  <a:lnTo>
                    <a:pt x="23323" y="19157"/>
                  </a:lnTo>
                  <a:lnTo>
                    <a:pt x="23614" y="19560"/>
                  </a:lnTo>
                  <a:lnTo>
                    <a:pt x="23950" y="18888"/>
                  </a:lnTo>
                  <a:lnTo>
                    <a:pt x="24511" y="18798"/>
                  </a:lnTo>
                  <a:lnTo>
                    <a:pt x="24802" y="19000"/>
                  </a:lnTo>
                  <a:lnTo>
                    <a:pt x="24735" y="19246"/>
                  </a:lnTo>
                  <a:lnTo>
                    <a:pt x="24847" y="19358"/>
                  </a:lnTo>
                  <a:lnTo>
                    <a:pt x="25115" y="19246"/>
                  </a:lnTo>
                  <a:lnTo>
                    <a:pt x="25474" y="19694"/>
                  </a:lnTo>
                  <a:lnTo>
                    <a:pt x="25877" y="19515"/>
                  </a:lnTo>
                  <a:lnTo>
                    <a:pt x="26012" y="19112"/>
                  </a:lnTo>
                  <a:lnTo>
                    <a:pt x="25765" y="18686"/>
                  </a:lnTo>
                  <a:lnTo>
                    <a:pt x="25877" y="18260"/>
                  </a:lnTo>
                  <a:lnTo>
                    <a:pt x="25676" y="17364"/>
                  </a:lnTo>
                  <a:lnTo>
                    <a:pt x="25362" y="17499"/>
                  </a:lnTo>
                  <a:lnTo>
                    <a:pt x="24802" y="17499"/>
                  </a:lnTo>
                  <a:lnTo>
                    <a:pt x="23816" y="16759"/>
                  </a:lnTo>
                  <a:lnTo>
                    <a:pt x="23906" y="16177"/>
                  </a:lnTo>
                  <a:lnTo>
                    <a:pt x="24399" y="15617"/>
                  </a:lnTo>
                  <a:lnTo>
                    <a:pt x="24443" y="14765"/>
                  </a:lnTo>
                  <a:lnTo>
                    <a:pt x="24219" y="14564"/>
                  </a:lnTo>
                  <a:lnTo>
                    <a:pt x="23346" y="14474"/>
                  </a:lnTo>
                  <a:lnTo>
                    <a:pt x="22337" y="13712"/>
                  </a:lnTo>
                  <a:lnTo>
                    <a:pt x="22472" y="12906"/>
                  </a:lnTo>
                  <a:lnTo>
                    <a:pt x="23166" y="11920"/>
                  </a:lnTo>
                  <a:lnTo>
                    <a:pt x="23458" y="12144"/>
                  </a:lnTo>
                  <a:lnTo>
                    <a:pt x="23749" y="11965"/>
                  </a:lnTo>
                  <a:lnTo>
                    <a:pt x="23637" y="11494"/>
                  </a:lnTo>
                  <a:lnTo>
                    <a:pt x="24130" y="10957"/>
                  </a:lnTo>
                  <a:lnTo>
                    <a:pt x="24085" y="10060"/>
                  </a:lnTo>
                  <a:lnTo>
                    <a:pt x="24354" y="9904"/>
                  </a:lnTo>
                  <a:lnTo>
                    <a:pt x="24421" y="9747"/>
                  </a:lnTo>
                  <a:lnTo>
                    <a:pt x="24264" y="9612"/>
                  </a:lnTo>
                  <a:lnTo>
                    <a:pt x="23794" y="9680"/>
                  </a:lnTo>
                  <a:lnTo>
                    <a:pt x="23614" y="9523"/>
                  </a:lnTo>
                  <a:lnTo>
                    <a:pt x="23144" y="9568"/>
                  </a:lnTo>
                  <a:cubicBezTo>
                    <a:pt x="23009" y="9411"/>
                    <a:pt x="22875" y="9254"/>
                    <a:pt x="22763" y="9075"/>
                  </a:cubicBezTo>
                  <a:cubicBezTo>
                    <a:pt x="22763" y="9030"/>
                    <a:pt x="22673" y="8671"/>
                    <a:pt x="22673" y="8671"/>
                  </a:cubicBezTo>
                  <a:lnTo>
                    <a:pt x="22673" y="8627"/>
                  </a:lnTo>
                  <a:lnTo>
                    <a:pt x="22651" y="8335"/>
                  </a:lnTo>
                  <a:lnTo>
                    <a:pt x="22270" y="8134"/>
                  </a:lnTo>
                  <a:lnTo>
                    <a:pt x="22046" y="8268"/>
                  </a:lnTo>
                  <a:lnTo>
                    <a:pt x="21352" y="7461"/>
                  </a:lnTo>
                  <a:lnTo>
                    <a:pt x="21060" y="7529"/>
                  </a:lnTo>
                  <a:lnTo>
                    <a:pt x="20993" y="7506"/>
                  </a:lnTo>
                  <a:lnTo>
                    <a:pt x="21127" y="7215"/>
                  </a:lnTo>
                  <a:lnTo>
                    <a:pt x="20567" y="6700"/>
                  </a:lnTo>
                  <a:lnTo>
                    <a:pt x="20859" y="6229"/>
                  </a:lnTo>
                  <a:lnTo>
                    <a:pt x="21172" y="6050"/>
                  </a:lnTo>
                  <a:lnTo>
                    <a:pt x="21127" y="5602"/>
                  </a:lnTo>
                  <a:lnTo>
                    <a:pt x="21217" y="5311"/>
                  </a:lnTo>
                  <a:lnTo>
                    <a:pt x="21688" y="5512"/>
                  </a:lnTo>
                  <a:lnTo>
                    <a:pt x="21956" y="5243"/>
                  </a:lnTo>
                  <a:lnTo>
                    <a:pt x="21934" y="4952"/>
                  </a:lnTo>
                  <a:lnTo>
                    <a:pt x="22068" y="4683"/>
                  </a:lnTo>
                  <a:lnTo>
                    <a:pt x="21889" y="4213"/>
                  </a:lnTo>
                  <a:lnTo>
                    <a:pt x="22046" y="3787"/>
                  </a:lnTo>
                  <a:lnTo>
                    <a:pt x="21643" y="3249"/>
                  </a:lnTo>
                  <a:lnTo>
                    <a:pt x="21665" y="2645"/>
                  </a:lnTo>
                  <a:lnTo>
                    <a:pt x="21060" y="2308"/>
                  </a:lnTo>
                  <a:lnTo>
                    <a:pt x="20635" y="1681"/>
                  </a:lnTo>
                  <a:lnTo>
                    <a:pt x="20074" y="1323"/>
                  </a:lnTo>
                  <a:lnTo>
                    <a:pt x="19850" y="1390"/>
                  </a:lnTo>
                  <a:lnTo>
                    <a:pt x="19649" y="1099"/>
                  </a:lnTo>
                  <a:lnTo>
                    <a:pt x="19066" y="1188"/>
                  </a:lnTo>
                  <a:lnTo>
                    <a:pt x="19089" y="1726"/>
                  </a:lnTo>
                  <a:lnTo>
                    <a:pt x="18977" y="1793"/>
                  </a:lnTo>
                  <a:lnTo>
                    <a:pt x="18618" y="1457"/>
                  </a:lnTo>
                  <a:lnTo>
                    <a:pt x="18327" y="1771"/>
                  </a:lnTo>
                  <a:lnTo>
                    <a:pt x="17991" y="1591"/>
                  </a:lnTo>
                  <a:lnTo>
                    <a:pt x="17901" y="1838"/>
                  </a:lnTo>
                  <a:lnTo>
                    <a:pt x="17453" y="1928"/>
                  </a:lnTo>
                  <a:lnTo>
                    <a:pt x="17341" y="1681"/>
                  </a:lnTo>
                  <a:lnTo>
                    <a:pt x="16915" y="1860"/>
                  </a:lnTo>
                  <a:lnTo>
                    <a:pt x="16512" y="1345"/>
                  </a:lnTo>
                  <a:lnTo>
                    <a:pt x="16198" y="1345"/>
                  </a:lnTo>
                  <a:lnTo>
                    <a:pt x="16311" y="987"/>
                  </a:lnTo>
                  <a:lnTo>
                    <a:pt x="15526" y="449"/>
                  </a:lnTo>
                  <a:lnTo>
                    <a:pt x="14765" y="628"/>
                  </a:lnTo>
                  <a:lnTo>
                    <a:pt x="14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67"/>
            <p:cNvSpPr/>
            <p:nvPr/>
          </p:nvSpPr>
          <p:spPr>
            <a:xfrm>
              <a:off x="2531416" y="1759001"/>
              <a:ext cx="419191" cy="272689"/>
            </a:xfrm>
            <a:custGeom>
              <a:avLst/>
              <a:gdLst/>
              <a:ahLst/>
              <a:cxnLst/>
              <a:rect l="l" t="t" r="r" b="b"/>
              <a:pathLst>
                <a:path w="7820" h="5087" extrusionOk="0">
                  <a:moveTo>
                    <a:pt x="359" y="1"/>
                  </a:moveTo>
                  <a:lnTo>
                    <a:pt x="359" y="157"/>
                  </a:lnTo>
                  <a:lnTo>
                    <a:pt x="426" y="180"/>
                  </a:lnTo>
                  <a:lnTo>
                    <a:pt x="381" y="359"/>
                  </a:lnTo>
                  <a:lnTo>
                    <a:pt x="247" y="449"/>
                  </a:lnTo>
                  <a:lnTo>
                    <a:pt x="0" y="695"/>
                  </a:lnTo>
                  <a:lnTo>
                    <a:pt x="179" y="740"/>
                  </a:lnTo>
                  <a:lnTo>
                    <a:pt x="291" y="650"/>
                  </a:lnTo>
                  <a:lnTo>
                    <a:pt x="359" y="740"/>
                  </a:lnTo>
                  <a:lnTo>
                    <a:pt x="269" y="897"/>
                  </a:lnTo>
                  <a:lnTo>
                    <a:pt x="359" y="1188"/>
                  </a:lnTo>
                  <a:lnTo>
                    <a:pt x="471" y="1278"/>
                  </a:lnTo>
                  <a:lnTo>
                    <a:pt x="403" y="1434"/>
                  </a:lnTo>
                  <a:lnTo>
                    <a:pt x="426" y="1905"/>
                  </a:lnTo>
                  <a:lnTo>
                    <a:pt x="90" y="2219"/>
                  </a:lnTo>
                  <a:lnTo>
                    <a:pt x="291" y="2824"/>
                  </a:lnTo>
                  <a:lnTo>
                    <a:pt x="112" y="3294"/>
                  </a:lnTo>
                  <a:lnTo>
                    <a:pt x="605" y="3989"/>
                  </a:lnTo>
                  <a:lnTo>
                    <a:pt x="1120" y="3966"/>
                  </a:lnTo>
                  <a:lnTo>
                    <a:pt x="1165" y="4101"/>
                  </a:lnTo>
                  <a:lnTo>
                    <a:pt x="1075" y="4392"/>
                  </a:lnTo>
                  <a:lnTo>
                    <a:pt x="1367" y="4661"/>
                  </a:lnTo>
                  <a:lnTo>
                    <a:pt x="1860" y="4235"/>
                  </a:lnTo>
                  <a:lnTo>
                    <a:pt x="1770" y="3765"/>
                  </a:lnTo>
                  <a:lnTo>
                    <a:pt x="2173" y="3608"/>
                  </a:lnTo>
                  <a:lnTo>
                    <a:pt x="2375" y="3944"/>
                  </a:lnTo>
                  <a:lnTo>
                    <a:pt x="2084" y="4482"/>
                  </a:lnTo>
                  <a:lnTo>
                    <a:pt x="2577" y="4549"/>
                  </a:lnTo>
                  <a:lnTo>
                    <a:pt x="2890" y="4661"/>
                  </a:lnTo>
                  <a:lnTo>
                    <a:pt x="3294" y="4280"/>
                  </a:lnTo>
                  <a:lnTo>
                    <a:pt x="3294" y="3787"/>
                  </a:lnTo>
                  <a:lnTo>
                    <a:pt x="3898" y="3585"/>
                  </a:lnTo>
                  <a:lnTo>
                    <a:pt x="4414" y="3585"/>
                  </a:lnTo>
                  <a:lnTo>
                    <a:pt x="4660" y="3899"/>
                  </a:lnTo>
                  <a:lnTo>
                    <a:pt x="5265" y="3675"/>
                  </a:lnTo>
                  <a:lnTo>
                    <a:pt x="5444" y="3966"/>
                  </a:lnTo>
                  <a:lnTo>
                    <a:pt x="5332" y="4325"/>
                  </a:lnTo>
                  <a:lnTo>
                    <a:pt x="5556" y="4437"/>
                  </a:lnTo>
                  <a:lnTo>
                    <a:pt x="5489" y="4907"/>
                  </a:lnTo>
                  <a:lnTo>
                    <a:pt x="6139" y="5086"/>
                  </a:lnTo>
                  <a:lnTo>
                    <a:pt x="6744" y="5086"/>
                  </a:lnTo>
                  <a:lnTo>
                    <a:pt x="6968" y="4616"/>
                  </a:lnTo>
                  <a:lnTo>
                    <a:pt x="6565" y="4190"/>
                  </a:lnTo>
                  <a:lnTo>
                    <a:pt x="6990" y="3675"/>
                  </a:lnTo>
                  <a:lnTo>
                    <a:pt x="7819" y="3720"/>
                  </a:lnTo>
                  <a:lnTo>
                    <a:pt x="7819" y="3092"/>
                  </a:lnTo>
                  <a:lnTo>
                    <a:pt x="7102" y="2712"/>
                  </a:lnTo>
                  <a:lnTo>
                    <a:pt x="6744" y="2689"/>
                  </a:lnTo>
                  <a:lnTo>
                    <a:pt x="6430" y="2084"/>
                  </a:lnTo>
                  <a:lnTo>
                    <a:pt x="6117" y="1972"/>
                  </a:lnTo>
                  <a:lnTo>
                    <a:pt x="6004" y="1838"/>
                  </a:lnTo>
                  <a:lnTo>
                    <a:pt x="5601" y="1838"/>
                  </a:lnTo>
                  <a:lnTo>
                    <a:pt x="5512" y="1300"/>
                  </a:lnTo>
                  <a:lnTo>
                    <a:pt x="4951" y="1591"/>
                  </a:lnTo>
                  <a:lnTo>
                    <a:pt x="4615" y="1188"/>
                  </a:lnTo>
                  <a:lnTo>
                    <a:pt x="3988" y="1300"/>
                  </a:lnTo>
                  <a:lnTo>
                    <a:pt x="3719" y="1188"/>
                  </a:lnTo>
                  <a:lnTo>
                    <a:pt x="3585" y="1143"/>
                  </a:lnTo>
                  <a:lnTo>
                    <a:pt x="3294" y="807"/>
                  </a:lnTo>
                  <a:lnTo>
                    <a:pt x="3069" y="986"/>
                  </a:lnTo>
                  <a:lnTo>
                    <a:pt x="2554" y="986"/>
                  </a:lnTo>
                  <a:lnTo>
                    <a:pt x="2308" y="762"/>
                  </a:lnTo>
                  <a:lnTo>
                    <a:pt x="2509" y="516"/>
                  </a:lnTo>
                  <a:lnTo>
                    <a:pt x="2106" y="45"/>
                  </a:lnTo>
                  <a:lnTo>
                    <a:pt x="1792" y="337"/>
                  </a:lnTo>
                  <a:lnTo>
                    <a:pt x="1277" y="135"/>
                  </a:lnTo>
                  <a:lnTo>
                    <a:pt x="1143" y="157"/>
                  </a:lnTo>
                  <a:lnTo>
                    <a:pt x="986" y="23"/>
                  </a:lnTo>
                  <a:lnTo>
                    <a:pt x="896" y="68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67"/>
            <p:cNvSpPr/>
            <p:nvPr/>
          </p:nvSpPr>
          <p:spPr>
            <a:xfrm>
              <a:off x="2079789" y="2346302"/>
              <a:ext cx="480462" cy="502064"/>
            </a:xfrm>
            <a:custGeom>
              <a:avLst/>
              <a:gdLst/>
              <a:ahLst/>
              <a:cxnLst/>
              <a:rect l="l" t="t" r="r" b="b"/>
              <a:pathLst>
                <a:path w="8963" h="9366" extrusionOk="0">
                  <a:moveTo>
                    <a:pt x="5692" y="0"/>
                  </a:moveTo>
                  <a:lnTo>
                    <a:pt x="5378" y="493"/>
                  </a:lnTo>
                  <a:lnTo>
                    <a:pt x="5132" y="561"/>
                  </a:lnTo>
                  <a:lnTo>
                    <a:pt x="4773" y="1121"/>
                  </a:lnTo>
                  <a:lnTo>
                    <a:pt x="4549" y="1143"/>
                  </a:lnTo>
                  <a:lnTo>
                    <a:pt x="4101" y="1390"/>
                  </a:lnTo>
                  <a:lnTo>
                    <a:pt x="3765" y="2039"/>
                  </a:lnTo>
                  <a:lnTo>
                    <a:pt x="3765" y="2331"/>
                  </a:lnTo>
                  <a:lnTo>
                    <a:pt x="3272" y="2644"/>
                  </a:lnTo>
                  <a:lnTo>
                    <a:pt x="3048" y="2689"/>
                  </a:lnTo>
                  <a:lnTo>
                    <a:pt x="2555" y="3294"/>
                  </a:lnTo>
                  <a:lnTo>
                    <a:pt x="2510" y="3876"/>
                  </a:lnTo>
                  <a:lnTo>
                    <a:pt x="2152" y="3988"/>
                  </a:lnTo>
                  <a:lnTo>
                    <a:pt x="1928" y="3809"/>
                  </a:lnTo>
                  <a:lnTo>
                    <a:pt x="1838" y="3832"/>
                  </a:lnTo>
                  <a:lnTo>
                    <a:pt x="1793" y="4123"/>
                  </a:lnTo>
                  <a:lnTo>
                    <a:pt x="1547" y="4459"/>
                  </a:lnTo>
                  <a:lnTo>
                    <a:pt x="1681" y="5176"/>
                  </a:lnTo>
                  <a:lnTo>
                    <a:pt x="1121" y="5512"/>
                  </a:lnTo>
                  <a:lnTo>
                    <a:pt x="763" y="6139"/>
                  </a:lnTo>
                  <a:lnTo>
                    <a:pt x="404" y="6184"/>
                  </a:lnTo>
                  <a:lnTo>
                    <a:pt x="158" y="6498"/>
                  </a:lnTo>
                  <a:lnTo>
                    <a:pt x="225" y="6632"/>
                  </a:lnTo>
                  <a:lnTo>
                    <a:pt x="113" y="6699"/>
                  </a:lnTo>
                  <a:lnTo>
                    <a:pt x="158" y="6767"/>
                  </a:lnTo>
                  <a:lnTo>
                    <a:pt x="1" y="6923"/>
                  </a:lnTo>
                  <a:lnTo>
                    <a:pt x="292" y="6923"/>
                  </a:lnTo>
                  <a:lnTo>
                    <a:pt x="427" y="7058"/>
                  </a:lnTo>
                  <a:lnTo>
                    <a:pt x="583" y="6677"/>
                  </a:lnTo>
                  <a:lnTo>
                    <a:pt x="964" y="6722"/>
                  </a:lnTo>
                  <a:lnTo>
                    <a:pt x="1390" y="6207"/>
                  </a:lnTo>
                  <a:lnTo>
                    <a:pt x="1502" y="6587"/>
                  </a:lnTo>
                  <a:lnTo>
                    <a:pt x="1592" y="6789"/>
                  </a:lnTo>
                  <a:lnTo>
                    <a:pt x="1861" y="6856"/>
                  </a:lnTo>
                  <a:lnTo>
                    <a:pt x="1861" y="6677"/>
                  </a:lnTo>
                  <a:lnTo>
                    <a:pt x="2353" y="6363"/>
                  </a:lnTo>
                  <a:lnTo>
                    <a:pt x="2577" y="6632"/>
                  </a:lnTo>
                  <a:lnTo>
                    <a:pt x="3003" y="6565"/>
                  </a:lnTo>
                  <a:lnTo>
                    <a:pt x="3406" y="6923"/>
                  </a:lnTo>
                  <a:lnTo>
                    <a:pt x="4571" y="6923"/>
                  </a:lnTo>
                  <a:lnTo>
                    <a:pt x="4728" y="7215"/>
                  </a:lnTo>
                  <a:lnTo>
                    <a:pt x="5266" y="7260"/>
                  </a:lnTo>
                  <a:lnTo>
                    <a:pt x="5781" y="7663"/>
                  </a:lnTo>
                  <a:lnTo>
                    <a:pt x="5400" y="8313"/>
                  </a:lnTo>
                  <a:lnTo>
                    <a:pt x="5109" y="8380"/>
                  </a:lnTo>
                  <a:lnTo>
                    <a:pt x="5064" y="8693"/>
                  </a:lnTo>
                  <a:lnTo>
                    <a:pt x="4616" y="8693"/>
                  </a:lnTo>
                  <a:lnTo>
                    <a:pt x="4168" y="8985"/>
                  </a:lnTo>
                  <a:lnTo>
                    <a:pt x="4571" y="9366"/>
                  </a:lnTo>
                  <a:lnTo>
                    <a:pt x="5266" y="8761"/>
                  </a:lnTo>
                  <a:lnTo>
                    <a:pt x="5893" y="8604"/>
                  </a:lnTo>
                  <a:lnTo>
                    <a:pt x="6610" y="8693"/>
                  </a:lnTo>
                  <a:lnTo>
                    <a:pt x="7215" y="8626"/>
                  </a:lnTo>
                  <a:lnTo>
                    <a:pt x="7327" y="8178"/>
                  </a:lnTo>
                  <a:lnTo>
                    <a:pt x="7753" y="8133"/>
                  </a:lnTo>
                  <a:lnTo>
                    <a:pt x="8156" y="7797"/>
                  </a:lnTo>
                  <a:lnTo>
                    <a:pt x="8559" y="8066"/>
                  </a:lnTo>
                  <a:lnTo>
                    <a:pt x="8963" y="7797"/>
                  </a:lnTo>
                  <a:lnTo>
                    <a:pt x="8604" y="7349"/>
                  </a:lnTo>
                  <a:lnTo>
                    <a:pt x="8716" y="6610"/>
                  </a:lnTo>
                  <a:lnTo>
                    <a:pt x="8470" y="6386"/>
                  </a:lnTo>
                  <a:lnTo>
                    <a:pt x="8044" y="6677"/>
                  </a:lnTo>
                  <a:lnTo>
                    <a:pt x="7932" y="6296"/>
                  </a:lnTo>
                  <a:lnTo>
                    <a:pt x="8380" y="6005"/>
                  </a:lnTo>
                  <a:lnTo>
                    <a:pt x="8470" y="5557"/>
                  </a:lnTo>
                  <a:lnTo>
                    <a:pt x="7910" y="4840"/>
                  </a:lnTo>
                  <a:lnTo>
                    <a:pt x="7843" y="4459"/>
                  </a:lnTo>
                  <a:lnTo>
                    <a:pt x="7686" y="4459"/>
                  </a:lnTo>
                  <a:lnTo>
                    <a:pt x="7618" y="4526"/>
                  </a:lnTo>
                  <a:lnTo>
                    <a:pt x="7215" y="4056"/>
                  </a:lnTo>
                  <a:lnTo>
                    <a:pt x="7215" y="3697"/>
                  </a:lnTo>
                  <a:lnTo>
                    <a:pt x="6700" y="3115"/>
                  </a:lnTo>
                  <a:lnTo>
                    <a:pt x="6588" y="2734"/>
                  </a:lnTo>
                  <a:lnTo>
                    <a:pt x="6409" y="2644"/>
                  </a:lnTo>
                  <a:lnTo>
                    <a:pt x="6386" y="2286"/>
                  </a:lnTo>
                  <a:lnTo>
                    <a:pt x="6543" y="2151"/>
                  </a:lnTo>
                  <a:lnTo>
                    <a:pt x="6543" y="1748"/>
                  </a:lnTo>
                  <a:lnTo>
                    <a:pt x="6722" y="1546"/>
                  </a:lnTo>
                  <a:lnTo>
                    <a:pt x="6879" y="941"/>
                  </a:lnTo>
                  <a:cubicBezTo>
                    <a:pt x="6879" y="941"/>
                    <a:pt x="6655" y="740"/>
                    <a:pt x="6655" y="717"/>
                  </a:cubicBezTo>
                  <a:cubicBezTo>
                    <a:pt x="6678" y="717"/>
                    <a:pt x="6678" y="337"/>
                    <a:pt x="6678" y="337"/>
                  </a:cubicBezTo>
                  <a:lnTo>
                    <a:pt x="6678" y="337"/>
                  </a:lnTo>
                  <a:lnTo>
                    <a:pt x="6453" y="381"/>
                  </a:lnTo>
                  <a:lnTo>
                    <a:pt x="6207" y="23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67"/>
            <p:cNvSpPr/>
            <p:nvPr/>
          </p:nvSpPr>
          <p:spPr>
            <a:xfrm>
              <a:off x="2611878" y="1692959"/>
              <a:ext cx="98526" cy="62503"/>
            </a:xfrm>
            <a:custGeom>
              <a:avLst/>
              <a:gdLst/>
              <a:ahLst/>
              <a:cxnLst/>
              <a:rect l="l" t="t" r="r" b="b"/>
              <a:pathLst>
                <a:path w="1838" h="1166" extrusionOk="0">
                  <a:moveTo>
                    <a:pt x="381" y="0"/>
                  </a:moveTo>
                  <a:lnTo>
                    <a:pt x="23" y="157"/>
                  </a:lnTo>
                  <a:lnTo>
                    <a:pt x="0" y="560"/>
                  </a:lnTo>
                  <a:lnTo>
                    <a:pt x="314" y="1031"/>
                  </a:lnTo>
                  <a:lnTo>
                    <a:pt x="695" y="1053"/>
                  </a:lnTo>
                  <a:lnTo>
                    <a:pt x="941" y="807"/>
                  </a:lnTo>
                  <a:lnTo>
                    <a:pt x="1188" y="1165"/>
                  </a:lnTo>
                  <a:lnTo>
                    <a:pt x="1770" y="1121"/>
                  </a:lnTo>
                  <a:lnTo>
                    <a:pt x="1837" y="1009"/>
                  </a:lnTo>
                  <a:lnTo>
                    <a:pt x="1725" y="919"/>
                  </a:lnTo>
                  <a:lnTo>
                    <a:pt x="1770" y="762"/>
                  </a:lnTo>
                  <a:lnTo>
                    <a:pt x="1501" y="583"/>
                  </a:lnTo>
                  <a:lnTo>
                    <a:pt x="1412" y="336"/>
                  </a:lnTo>
                  <a:lnTo>
                    <a:pt x="1255" y="336"/>
                  </a:lnTo>
                  <a:lnTo>
                    <a:pt x="1188" y="180"/>
                  </a:lnTo>
                  <a:lnTo>
                    <a:pt x="919" y="135"/>
                  </a:lnTo>
                  <a:lnTo>
                    <a:pt x="740" y="24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5" name="Google Shape;8625;p67"/>
          <p:cNvGrpSpPr/>
          <p:nvPr/>
        </p:nvGrpSpPr>
        <p:grpSpPr>
          <a:xfrm>
            <a:off x="1508809" y="4024869"/>
            <a:ext cx="401807" cy="299848"/>
            <a:chOff x="1565551" y="1571726"/>
            <a:chExt cx="456547" cy="340698"/>
          </a:xfrm>
        </p:grpSpPr>
        <p:sp>
          <p:nvSpPr>
            <p:cNvPr id="8626" name="Google Shape;8626;p67"/>
            <p:cNvSpPr/>
            <p:nvPr/>
          </p:nvSpPr>
          <p:spPr>
            <a:xfrm>
              <a:off x="1939950" y="1678289"/>
              <a:ext cx="81645" cy="77233"/>
            </a:xfrm>
            <a:custGeom>
              <a:avLst/>
              <a:gdLst/>
              <a:ahLst/>
              <a:cxnLst/>
              <a:rect l="l" t="t" r="r" b="b"/>
              <a:pathLst>
                <a:path w="3886" h="3676" extrusionOk="0">
                  <a:moveTo>
                    <a:pt x="1" y="0"/>
                  </a:moveTo>
                  <a:lnTo>
                    <a:pt x="1234" y="3676"/>
                  </a:lnTo>
                  <a:lnTo>
                    <a:pt x="3886" y="3676"/>
                  </a:lnTo>
                  <a:cubicBezTo>
                    <a:pt x="3583" y="1699"/>
                    <a:pt x="1978" y="1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67"/>
            <p:cNvSpPr/>
            <p:nvPr/>
          </p:nvSpPr>
          <p:spPr>
            <a:xfrm>
              <a:off x="1886689" y="1676818"/>
              <a:ext cx="51327" cy="78703"/>
            </a:xfrm>
            <a:custGeom>
              <a:avLst/>
              <a:gdLst/>
              <a:ahLst/>
              <a:cxnLst/>
              <a:rect l="l" t="t" r="r" b="b"/>
              <a:pathLst>
                <a:path w="2443" h="3746" extrusionOk="0">
                  <a:moveTo>
                    <a:pt x="0" y="0"/>
                  </a:moveTo>
                  <a:lnTo>
                    <a:pt x="1256" y="3746"/>
                  </a:lnTo>
                  <a:lnTo>
                    <a:pt x="2443" y="3746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67"/>
            <p:cNvSpPr/>
            <p:nvPr/>
          </p:nvSpPr>
          <p:spPr>
            <a:xfrm>
              <a:off x="1600743" y="1571726"/>
              <a:ext cx="421356" cy="340698"/>
            </a:xfrm>
            <a:custGeom>
              <a:avLst/>
              <a:gdLst/>
              <a:ahLst/>
              <a:cxnLst/>
              <a:rect l="l" t="t" r="r" b="b"/>
              <a:pathLst>
                <a:path w="20055" h="16216" extrusionOk="0">
                  <a:moveTo>
                    <a:pt x="11307" y="13680"/>
                  </a:moveTo>
                  <a:cubicBezTo>
                    <a:pt x="11516" y="13703"/>
                    <a:pt x="11726" y="13726"/>
                    <a:pt x="11935" y="13726"/>
                  </a:cubicBezTo>
                  <a:lnTo>
                    <a:pt x="15052" y="13726"/>
                  </a:lnTo>
                  <a:lnTo>
                    <a:pt x="15052" y="14983"/>
                  </a:lnTo>
                  <a:lnTo>
                    <a:pt x="11307" y="14983"/>
                  </a:lnTo>
                  <a:lnTo>
                    <a:pt x="11307" y="13680"/>
                  </a:lnTo>
                  <a:close/>
                  <a:moveTo>
                    <a:pt x="1862" y="1"/>
                  </a:moveTo>
                  <a:lnTo>
                    <a:pt x="1862" y="1257"/>
                  </a:lnTo>
                  <a:lnTo>
                    <a:pt x="10051" y="1257"/>
                  </a:lnTo>
                  <a:lnTo>
                    <a:pt x="10051" y="3746"/>
                  </a:lnTo>
                  <a:lnTo>
                    <a:pt x="8818" y="3746"/>
                  </a:lnTo>
                  <a:lnTo>
                    <a:pt x="8818" y="4979"/>
                  </a:lnTo>
                  <a:lnTo>
                    <a:pt x="3676" y="4979"/>
                  </a:lnTo>
                  <a:cubicBezTo>
                    <a:pt x="3374" y="3537"/>
                    <a:pt x="2094" y="2490"/>
                    <a:pt x="629" y="2490"/>
                  </a:cubicBezTo>
                  <a:lnTo>
                    <a:pt x="1" y="2490"/>
                  </a:lnTo>
                  <a:lnTo>
                    <a:pt x="1" y="6235"/>
                  </a:lnTo>
                  <a:cubicBezTo>
                    <a:pt x="1373" y="6235"/>
                    <a:pt x="2490" y="7352"/>
                    <a:pt x="2490" y="8748"/>
                  </a:cubicBezTo>
                  <a:cubicBezTo>
                    <a:pt x="2490" y="8841"/>
                    <a:pt x="2467" y="8957"/>
                    <a:pt x="2443" y="9050"/>
                  </a:cubicBezTo>
                  <a:lnTo>
                    <a:pt x="7585" y="9888"/>
                  </a:lnTo>
                  <a:cubicBezTo>
                    <a:pt x="7771" y="11377"/>
                    <a:pt x="8701" y="12656"/>
                    <a:pt x="10051" y="13284"/>
                  </a:cubicBezTo>
                  <a:lnTo>
                    <a:pt x="10051" y="14983"/>
                  </a:lnTo>
                  <a:lnTo>
                    <a:pt x="8445" y="14983"/>
                  </a:lnTo>
                  <a:lnTo>
                    <a:pt x="7375" y="13912"/>
                  </a:lnTo>
                  <a:lnTo>
                    <a:pt x="6515" y="14773"/>
                  </a:lnTo>
                  <a:lnTo>
                    <a:pt x="7934" y="16216"/>
                  </a:lnTo>
                  <a:lnTo>
                    <a:pt x="18426" y="16216"/>
                  </a:lnTo>
                  <a:lnTo>
                    <a:pt x="19868" y="14773"/>
                  </a:lnTo>
                  <a:lnTo>
                    <a:pt x="18984" y="13912"/>
                  </a:lnTo>
                  <a:lnTo>
                    <a:pt x="17914" y="14983"/>
                  </a:lnTo>
                  <a:lnTo>
                    <a:pt x="16309" y="14983"/>
                  </a:lnTo>
                  <a:lnTo>
                    <a:pt x="16309" y="13657"/>
                  </a:lnTo>
                  <a:cubicBezTo>
                    <a:pt x="18147" y="13377"/>
                    <a:pt x="19682" y="12005"/>
                    <a:pt x="20031" y="10214"/>
                  </a:cubicBezTo>
                  <a:cubicBezTo>
                    <a:pt x="20031" y="10144"/>
                    <a:pt x="20031" y="10074"/>
                    <a:pt x="20054" y="9981"/>
                  </a:cubicBezTo>
                  <a:lnTo>
                    <a:pt x="13982" y="9981"/>
                  </a:lnTo>
                  <a:lnTo>
                    <a:pt x="11889" y="3746"/>
                  </a:lnTo>
                  <a:lnTo>
                    <a:pt x="11307" y="3746"/>
                  </a:lnTo>
                  <a:lnTo>
                    <a:pt x="11307" y="1257"/>
                  </a:lnTo>
                  <a:lnTo>
                    <a:pt x="19426" y="1257"/>
                  </a:lnTo>
                  <a:lnTo>
                    <a:pt x="19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9" name="Google Shape;8629;p67"/>
            <p:cNvSpPr/>
            <p:nvPr/>
          </p:nvSpPr>
          <p:spPr>
            <a:xfrm>
              <a:off x="1565551" y="1729112"/>
              <a:ext cx="61118" cy="52315"/>
            </a:xfrm>
            <a:custGeom>
              <a:avLst/>
              <a:gdLst/>
              <a:ahLst/>
              <a:cxnLst/>
              <a:rect l="l" t="t" r="r" b="b"/>
              <a:pathLst>
                <a:path w="2909" h="2490" extrusionOk="0">
                  <a:moveTo>
                    <a:pt x="1676" y="1"/>
                  </a:moveTo>
                  <a:cubicBezTo>
                    <a:pt x="559" y="1"/>
                    <a:pt x="1" y="1327"/>
                    <a:pt x="792" y="2118"/>
                  </a:cubicBezTo>
                  <a:cubicBezTo>
                    <a:pt x="1041" y="2375"/>
                    <a:pt x="1352" y="2489"/>
                    <a:pt x="1658" y="2489"/>
                  </a:cubicBezTo>
                  <a:cubicBezTo>
                    <a:pt x="2294" y="2489"/>
                    <a:pt x="2909" y="1995"/>
                    <a:pt x="2909" y="1257"/>
                  </a:cubicBezTo>
                  <a:cubicBezTo>
                    <a:pt x="2909" y="559"/>
                    <a:pt x="2350" y="1"/>
                    <a:pt x="1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0" name="Google Shape;8630;p67"/>
          <p:cNvGrpSpPr/>
          <p:nvPr/>
        </p:nvGrpSpPr>
        <p:grpSpPr>
          <a:xfrm>
            <a:off x="2269865" y="2905623"/>
            <a:ext cx="394041" cy="393616"/>
            <a:chOff x="6501200" y="1518466"/>
            <a:chExt cx="447723" cy="447240"/>
          </a:xfrm>
        </p:grpSpPr>
        <p:sp>
          <p:nvSpPr>
            <p:cNvPr id="8631" name="Google Shape;8631;p67"/>
            <p:cNvSpPr/>
            <p:nvPr/>
          </p:nvSpPr>
          <p:spPr>
            <a:xfrm>
              <a:off x="6580869" y="1518466"/>
              <a:ext cx="288383" cy="79670"/>
            </a:xfrm>
            <a:custGeom>
              <a:avLst/>
              <a:gdLst/>
              <a:ahLst/>
              <a:cxnLst/>
              <a:rect l="l" t="t" r="r" b="b"/>
              <a:pathLst>
                <a:path w="13726" h="3792" extrusionOk="0">
                  <a:moveTo>
                    <a:pt x="6863" y="0"/>
                  </a:moveTo>
                  <a:cubicBezTo>
                    <a:pt x="6235" y="0"/>
                    <a:pt x="5607" y="419"/>
                    <a:pt x="5607" y="1256"/>
                  </a:cubicBezTo>
                  <a:lnTo>
                    <a:pt x="0" y="1256"/>
                  </a:lnTo>
                  <a:lnTo>
                    <a:pt x="0" y="2489"/>
                  </a:lnTo>
                  <a:lnTo>
                    <a:pt x="5607" y="2489"/>
                  </a:lnTo>
                  <a:lnTo>
                    <a:pt x="5607" y="3792"/>
                  </a:lnTo>
                  <a:lnTo>
                    <a:pt x="8119" y="3792"/>
                  </a:lnTo>
                  <a:lnTo>
                    <a:pt x="8119" y="2489"/>
                  </a:lnTo>
                  <a:lnTo>
                    <a:pt x="13726" y="2489"/>
                  </a:lnTo>
                  <a:lnTo>
                    <a:pt x="13726" y="1256"/>
                  </a:lnTo>
                  <a:lnTo>
                    <a:pt x="8119" y="1256"/>
                  </a:lnTo>
                  <a:cubicBezTo>
                    <a:pt x="8119" y="419"/>
                    <a:pt x="7491" y="0"/>
                    <a:pt x="6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67"/>
            <p:cNvSpPr/>
            <p:nvPr/>
          </p:nvSpPr>
          <p:spPr>
            <a:xfrm>
              <a:off x="6788595" y="1692450"/>
              <a:ext cx="160327" cy="89965"/>
            </a:xfrm>
            <a:custGeom>
              <a:avLst/>
              <a:gdLst/>
              <a:ahLst/>
              <a:cxnLst/>
              <a:rect l="l" t="t" r="r" b="b"/>
              <a:pathLst>
                <a:path w="7631" h="4282" extrusionOk="0">
                  <a:moveTo>
                    <a:pt x="419" y="1"/>
                  </a:moveTo>
                  <a:lnTo>
                    <a:pt x="0" y="4281"/>
                  </a:lnTo>
                  <a:lnTo>
                    <a:pt x="7631" y="4281"/>
                  </a:lnTo>
                  <a:lnTo>
                    <a:pt x="7631" y="179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67"/>
            <p:cNvSpPr/>
            <p:nvPr/>
          </p:nvSpPr>
          <p:spPr>
            <a:xfrm>
              <a:off x="6501200" y="1692450"/>
              <a:ext cx="160327" cy="89965"/>
            </a:xfrm>
            <a:custGeom>
              <a:avLst/>
              <a:gdLst/>
              <a:ahLst/>
              <a:cxnLst/>
              <a:rect l="l" t="t" r="r" b="b"/>
              <a:pathLst>
                <a:path w="7631" h="4282" extrusionOk="0">
                  <a:moveTo>
                    <a:pt x="7212" y="1"/>
                  </a:moveTo>
                  <a:lnTo>
                    <a:pt x="0" y="1792"/>
                  </a:lnTo>
                  <a:lnTo>
                    <a:pt x="0" y="4281"/>
                  </a:lnTo>
                  <a:lnTo>
                    <a:pt x="7631" y="4281"/>
                  </a:lnTo>
                  <a:lnTo>
                    <a:pt x="72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67"/>
            <p:cNvSpPr/>
            <p:nvPr/>
          </p:nvSpPr>
          <p:spPr>
            <a:xfrm>
              <a:off x="6672746" y="1624020"/>
              <a:ext cx="104630" cy="27397"/>
            </a:xfrm>
            <a:custGeom>
              <a:avLst/>
              <a:gdLst/>
              <a:ahLst/>
              <a:cxnLst/>
              <a:rect l="l" t="t" r="r" b="b"/>
              <a:pathLst>
                <a:path w="4980" h="1304" extrusionOk="0">
                  <a:moveTo>
                    <a:pt x="1" y="1"/>
                  </a:moveTo>
                  <a:lnTo>
                    <a:pt x="117" y="1304"/>
                  </a:lnTo>
                  <a:lnTo>
                    <a:pt x="4863" y="1304"/>
                  </a:lnTo>
                  <a:lnTo>
                    <a:pt x="4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67"/>
            <p:cNvSpPr/>
            <p:nvPr/>
          </p:nvSpPr>
          <p:spPr>
            <a:xfrm>
              <a:off x="6646358" y="1677301"/>
              <a:ext cx="157407" cy="288404"/>
            </a:xfrm>
            <a:custGeom>
              <a:avLst/>
              <a:gdLst/>
              <a:ahLst/>
              <a:cxnLst/>
              <a:rect l="l" t="t" r="r" b="b"/>
              <a:pathLst>
                <a:path w="7492" h="13727" extrusionOk="0">
                  <a:moveTo>
                    <a:pt x="1489" y="1"/>
                  </a:moveTo>
                  <a:lnTo>
                    <a:pt x="2443" y="10004"/>
                  </a:lnTo>
                  <a:lnTo>
                    <a:pt x="1" y="11237"/>
                  </a:lnTo>
                  <a:lnTo>
                    <a:pt x="1" y="13726"/>
                  </a:lnTo>
                  <a:lnTo>
                    <a:pt x="3746" y="12470"/>
                  </a:lnTo>
                  <a:lnTo>
                    <a:pt x="7492" y="13726"/>
                  </a:lnTo>
                  <a:lnTo>
                    <a:pt x="7492" y="11237"/>
                  </a:lnTo>
                  <a:lnTo>
                    <a:pt x="5049" y="10027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6" name="Google Shape;8636;p67"/>
          <p:cNvGrpSpPr/>
          <p:nvPr/>
        </p:nvGrpSpPr>
        <p:grpSpPr>
          <a:xfrm>
            <a:off x="1207466" y="2300226"/>
            <a:ext cx="409093" cy="393616"/>
            <a:chOff x="4644840" y="3286835"/>
            <a:chExt cx="464825" cy="447240"/>
          </a:xfrm>
        </p:grpSpPr>
        <p:sp>
          <p:nvSpPr>
            <p:cNvPr id="8637" name="Google Shape;8637;p67"/>
            <p:cNvSpPr/>
            <p:nvPr/>
          </p:nvSpPr>
          <p:spPr>
            <a:xfrm>
              <a:off x="4837418" y="3286835"/>
              <a:ext cx="79670" cy="262982"/>
            </a:xfrm>
            <a:custGeom>
              <a:avLst/>
              <a:gdLst/>
              <a:ahLst/>
              <a:cxnLst/>
              <a:rect l="l" t="t" r="r" b="b"/>
              <a:pathLst>
                <a:path w="3792" h="12517" extrusionOk="0">
                  <a:moveTo>
                    <a:pt x="1884" y="0"/>
                  </a:moveTo>
                  <a:cubicBezTo>
                    <a:pt x="1117" y="70"/>
                    <a:pt x="23" y="3257"/>
                    <a:pt x="23" y="6281"/>
                  </a:cubicBezTo>
                  <a:cubicBezTo>
                    <a:pt x="0" y="7491"/>
                    <a:pt x="209" y="8701"/>
                    <a:pt x="651" y="9841"/>
                  </a:cubicBezTo>
                  <a:cubicBezTo>
                    <a:pt x="1000" y="10702"/>
                    <a:pt x="1186" y="11586"/>
                    <a:pt x="1256" y="12516"/>
                  </a:cubicBezTo>
                  <a:lnTo>
                    <a:pt x="2559" y="12516"/>
                  </a:lnTo>
                  <a:cubicBezTo>
                    <a:pt x="2606" y="11586"/>
                    <a:pt x="2815" y="10702"/>
                    <a:pt x="3164" y="9841"/>
                  </a:cubicBezTo>
                  <a:cubicBezTo>
                    <a:pt x="3583" y="8701"/>
                    <a:pt x="3792" y="7491"/>
                    <a:pt x="3769" y="6281"/>
                  </a:cubicBezTo>
                  <a:cubicBezTo>
                    <a:pt x="3769" y="3257"/>
                    <a:pt x="2675" y="47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67"/>
            <p:cNvSpPr/>
            <p:nvPr/>
          </p:nvSpPr>
          <p:spPr>
            <a:xfrm>
              <a:off x="4915113" y="3291710"/>
              <a:ext cx="124673" cy="258108"/>
            </a:xfrm>
            <a:custGeom>
              <a:avLst/>
              <a:gdLst/>
              <a:ahLst/>
              <a:cxnLst/>
              <a:rect l="l" t="t" r="r" b="b"/>
              <a:pathLst>
                <a:path w="5934" h="12285" extrusionOk="0">
                  <a:moveTo>
                    <a:pt x="1" y="1"/>
                  </a:moveTo>
                  <a:cubicBezTo>
                    <a:pt x="815" y="1467"/>
                    <a:pt x="1327" y="3839"/>
                    <a:pt x="1327" y="6049"/>
                  </a:cubicBezTo>
                  <a:cubicBezTo>
                    <a:pt x="1350" y="7422"/>
                    <a:pt x="1094" y="8795"/>
                    <a:pt x="606" y="10097"/>
                  </a:cubicBezTo>
                  <a:cubicBezTo>
                    <a:pt x="350" y="10795"/>
                    <a:pt x="187" y="11516"/>
                    <a:pt x="141" y="12284"/>
                  </a:cubicBezTo>
                  <a:lnTo>
                    <a:pt x="2583" y="12284"/>
                  </a:lnTo>
                  <a:cubicBezTo>
                    <a:pt x="2839" y="11865"/>
                    <a:pt x="3142" y="11470"/>
                    <a:pt x="3444" y="11098"/>
                  </a:cubicBezTo>
                  <a:cubicBezTo>
                    <a:pt x="5933" y="8143"/>
                    <a:pt x="5514" y="3723"/>
                    <a:pt x="2537" y="1304"/>
                  </a:cubicBezTo>
                  <a:cubicBezTo>
                    <a:pt x="1792" y="699"/>
                    <a:pt x="932" y="25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67"/>
            <p:cNvSpPr/>
            <p:nvPr/>
          </p:nvSpPr>
          <p:spPr>
            <a:xfrm>
              <a:off x="4742579" y="3291710"/>
              <a:ext cx="96814" cy="258108"/>
            </a:xfrm>
            <a:custGeom>
              <a:avLst/>
              <a:gdLst/>
              <a:ahLst/>
              <a:cxnLst/>
              <a:rect l="l" t="t" r="r" b="b"/>
              <a:pathLst>
                <a:path w="4608" h="12285" extrusionOk="0">
                  <a:moveTo>
                    <a:pt x="4607" y="1"/>
                  </a:moveTo>
                  <a:cubicBezTo>
                    <a:pt x="2490" y="582"/>
                    <a:pt x="769" y="2164"/>
                    <a:pt x="1" y="4235"/>
                  </a:cubicBezTo>
                  <a:cubicBezTo>
                    <a:pt x="233" y="4444"/>
                    <a:pt x="443" y="4723"/>
                    <a:pt x="582" y="5003"/>
                  </a:cubicBezTo>
                  <a:cubicBezTo>
                    <a:pt x="2699" y="5956"/>
                    <a:pt x="2490" y="9004"/>
                    <a:pt x="280" y="9655"/>
                  </a:cubicBezTo>
                  <a:cubicBezTo>
                    <a:pt x="559" y="10307"/>
                    <a:pt x="955" y="10888"/>
                    <a:pt x="1443" y="11400"/>
                  </a:cubicBezTo>
                  <a:cubicBezTo>
                    <a:pt x="1699" y="11656"/>
                    <a:pt x="1932" y="11958"/>
                    <a:pt x="2118" y="12284"/>
                  </a:cubicBezTo>
                  <a:lnTo>
                    <a:pt x="4491" y="12284"/>
                  </a:lnTo>
                  <a:cubicBezTo>
                    <a:pt x="4444" y="11516"/>
                    <a:pt x="4281" y="10795"/>
                    <a:pt x="4002" y="10097"/>
                  </a:cubicBezTo>
                  <a:cubicBezTo>
                    <a:pt x="3514" y="8795"/>
                    <a:pt x="3281" y="7422"/>
                    <a:pt x="3304" y="6049"/>
                  </a:cubicBezTo>
                  <a:cubicBezTo>
                    <a:pt x="3304" y="3839"/>
                    <a:pt x="3816" y="1467"/>
                    <a:pt x="4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67"/>
            <p:cNvSpPr/>
            <p:nvPr/>
          </p:nvSpPr>
          <p:spPr>
            <a:xfrm>
              <a:off x="4644840" y="3392411"/>
              <a:ext cx="123182" cy="78703"/>
            </a:xfrm>
            <a:custGeom>
              <a:avLst/>
              <a:gdLst/>
              <a:ahLst/>
              <a:cxnLst/>
              <a:rect l="l" t="t" r="r" b="b"/>
              <a:pathLst>
                <a:path w="5863" h="3746" extrusionOk="0">
                  <a:moveTo>
                    <a:pt x="1675" y="0"/>
                  </a:moveTo>
                  <a:cubicBezTo>
                    <a:pt x="0" y="0"/>
                    <a:pt x="0" y="2489"/>
                    <a:pt x="1675" y="2489"/>
                  </a:cubicBezTo>
                  <a:cubicBezTo>
                    <a:pt x="1675" y="3187"/>
                    <a:pt x="2233" y="3746"/>
                    <a:pt x="2931" y="3746"/>
                  </a:cubicBezTo>
                  <a:lnTo>
                    <a:pt x="4211" y="3746"/>
                  </a:lnTo>
                  <a:cubicBezTo>
                    <a:pt x="5863" y="3746"/>
                    <a:pt x="5863" y="1256"/>
                    <a:pt x="4211" y="1256"/>
                  </a:cubicBezTo>
                  <a:cubicBezTo>
                    <a:pt x="4188" y="559"/>
                    <a:pt x="3606" y="0"/>
                    <a:pt x="2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67"/>
            <p:cNvSpPr/>
            <p:nvPr/>
          </p:nvSpPr>
          <p:spPr>
            <a:xfrm>
              <a:off x="4986484" y="3575702"/>
              <a:ext cx="123182" cy="78703"/>
            </a:xfrm>
            <a:custGeom>
              <a:avLst/>
              <a:gdLst/>
              <a:ahLst/>
              <a:cxnLst/>
              <a:rect l="l" t="t" r="r" b="b"/>
              <a:pathLst>
                <a:path w="5863" h="3746" extrusionOk="0">
                  <a:moveTo>
                    <a:pt x="1675" y="0"/>
                  </a:moveTo>
                  <a:cubicBezTo>
                    <a:pt x="0" y="0"/>
                    <a:pt x="0" y="2489"/>
                    <a:pt x="1675" y="2489"/>
                  </a:cubicBezTo>
                  <a:cubicBezTo>
                    <a:pt x="1675" y="3187"/>
                    <a:pt x="2257" y="3746"/>
                    <a:pt x="2955" y="3746"/>
                  </a:cubicBezTo>
                  <a:lnTo>
                    <a:pt x="4211" y="3746"/>
                  </a:lnTo>
                  <a:cubicBezTo>
                    <a:pt x="5863" y="3746"/>
                    <a:pt x="5863" y="1256"/>
                    <a:pt x="4211" y="1256"/>
                  </a:cubicBezTo>
                  <a:cubicBezTo>
                    <a:pt x="4211" y="558"/>
                    <a:pt x="3653" y="0"/>
                    <a:pt x="2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67"/>
            <p:cNvSpPr/>
            <p:nvPr/>
          </p:nvSpPr>
          <p:spPr>
            <a:xfrm>
              <a:off x="4785607" y="3575702"/>
              <a:ext cx="183795" cy="158373"/>
            </a:xfrm>
            <a:custGeom>
              <a:avLst/>
              <a:gdLst/>
              <a:ahLst/>
              <a:cxnLst/>
              <a:rect l="l" t="t" r="r" b="b"/>
              <a:pathLst>
                <a:path w="8748" h="7538" extrusionOk="0">
                  <a:moveTo>
                    <a:pt x="721" y="0"/>
                  </a:moveTo>
                  <a:cubicBezTo>
                    <a:pt x="1000" y="814"/>
                    <a:pt x="1186" y="1652"/>
                    <a:pt x="1210" y="2513"/>
                  </a:cubicBezTo>
                  <a:lnTo>
                    <a:pt x="0" y="2513"/>
                  </a:lnTo>
                  <a:lnTo>
                    <a:pt x="0" y="3746"/>
                  </a:lnTo>
                  <a:lnTo>
                    <a:pt x="1256" y="3746"/>
                  </a:lnTo>
                  <a:lnTo>
                    <a:pt x="1256" y="7538"/>
                  </a:lnTo>
                  <a:lnTo>
                    <a:pt x="7491" y="7538"/>
                  </a:lnTo>
                  <a:lnTo>
                    <a:pt x="7491" y="3746"/>
                  </a:lnTo>
                  <a:lnTo>
                    <a:pt x="8747" y="3746"/>
                  </a:lnTo>
                  <a:lnTo>
                    <a:pt x="8747" y="2513"/>
                  </a:lnTo>
                  <a:lnTo>
                    <a:pt x="7538" y="2513"/>
                  </a:lnTo>
                  <a:cubicBezTo>
                    <a:pt x="7584" y="1652"/>
                    <a:pt x="7770" y="791"/>
                    <a:pt x="8119" y="0"/>
                  </a:cubicBezTo>
                  <a:lnTo>
                    <a:pt x="6793" y="0"/>
                  </a:lnTo>
                  <a:cubicBezTo>
                    <a:pt x="6491" y="814"/>
                    <a:pt x="6305" y="1652"/>
                    <a:pt x="6258" y="2513"/>
                  </a:cubicBezTo>
                  <a:lnTo>
                    <a:pt x="2489" y="2513"/>
                  </a:lnTo>
                  <a:cubicBezTo>
                    <a:pt x="2443" y="1652"/>
                    <a:pt x="2280" y="814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" name="Google Shape;16414;p119">
            <a:extLst>
              <a:ext uri="{FF2B5EF4-FFF2-40B4-BE49-F238E27FC236}">
                <a16:creationId xmlns:a16="http://schemas.microsoft.com/office/drawing/2014/main" id="{1D7217A6-B5BD-4104-93C5-4F99FEA15AB9}"/>
              </a:ext>
            </a:extLst>
          </p:cNvPr>
          <p:cNvCxnSpPr>
            <a:cxnSpLocks/>
            <a:stCxn id="108" idx="1"/>
            <a:endCxn id="8600" idx="4"/>
          </p:cNvCxnSpPr>
          <p:nvPr/>
        </p:nvCxnSpPr>
        <p:spPr>
          <a:xfrm rot="16200000" flipV="1">
            <a:off x="3334425" y="1584015"/>
            <a:ext cx="1278579" cy="168160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Google Shape;8597;p67">
            <a:extLst>
              <a:ext uri="{FF2B5EF4-FFF2-40B4-BE49-F238E27FC236}">
                <a16:creationId xmlns:a16="http://schemas.microsoft.com/office/drawing/2014/main" id="{31B504B7-DB08-418D-A326-F40B91EA921D}"/>
              </a:ext>
            </a:extLst>
          </p:cNvPr>
          <p:cNvSpPr txBox="1"/>
          <p:nvPr/>
        </p:nvSpPr>
        <p:spPr>
          <a:xfrm>
            <a:off x="5576422" y="1527948"/>
            <a:ext cx="3067472" cy="1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Антимонопольное законодательство</a:t>
            </a:r>
            <a:endParaRPr lang="en-US" sz="2400" b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02" name="Google Shape;8597;p67">
            <a:extLst>
              <a:ext uri="{FF2B5EF4-FFF2-40B4-BE49-F238E27FC236}">
                <a16:creationId xmlns:a16="http://schemas.microsoft.com/office/drawing/2014/main" id="{A633D8E1-FF08-45D5-9732-14D1DEDE7466}"/>
              </a:ext>
            </a:extLst>
          </p:cNvPr>
          <p:cNvSpPr txBox="1"/>
          <p:nvPr/>
        </p:nvSpPr>
        <p:spPr>
          <a:xfrm>
            <a:off x="3885737" y="3071791"/>
            <a:ext cx="2890207" cy="1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Идеи кейнсианства</a:t>
            </a:r>
            <a:endParaRPr lang="en-US" sz="2400" b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cxnSp>
        <p:nvCxnSpPr>
          <p:cNvPr id="114" name="Google Shape;16414;p119">
            <a:extLst>
              <a:ext uri="{FF2B5EF4-FFF2-40B4-BE49-F238E27FC236}">
                <a16:creationId xmlns:a16="http://schemas.microsoft.com/office/drawing/2014/main" id="{A786001B-20A9-4F0B-B960-88FCC8375B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81486" y="-371897"/>
            <a:ext cx="420746" cy="2998275"/>
          </a:xfrm>
          <a:prstGeom prst="curvedConnector3">
            <a:avLst>
              <a:gd name="adj1" fmla="val 18975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oval" w="med" len="med"/>
          </a:ln>
        </p:spPr>
      </p:cxnSp>
      <p:sp>
        <p:nvSpPr>
          <p:cNvPr id="126" name="Google Shape;8597;p67">
            <a:extLst>
              <a:ext uri="{FF2B5EF4-FFF2-40B4-BE49-F238E27FC236}">
                <a16:creationId xmlns:a16="http://schemas.microsoft.com/office/drawing/2014/main" id="{32121DA1-C6E4-41C8-B9A3-8DC123B1BB6E}"/>
              </a:ext>
            </a:extLst>
          </p:cNvPr>
          <p:cNvSpPr txBox="1"/>
          <p:nvPr/>
        </p:nvSpPr>
        <p:spPr>
          <a:xfrm>
            <a:off x="2127159" y="772739"/>
            <a:ext cx="2011500" cy="1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rPr>
              <a:t>Идеи Кларка</a:t>
            </a:r>
            <a:endParaRPr lang="en-US" sz="2800" b="1" dirty="0">
              <a:solidFill>
                <a:schemeClr val="accent2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28" name="Google Shape;8656;p68">
            <a:extLst>
              <a:ext uri="{FF2B5EF4-FFF2-40B4-BE49-F238E27FC236}">
                <a16:creationId xmlns:a16="http://schemas.microsoft.com/office/drawing/2014/main" id="{2DFBB682-AE59-4280-8CD0-C9964F395405}"/>
              </a:ext>
            </a:extLst>
          </p:cNvPr>
          <p:cNvSpPr txBox="1">
            <a:spLocks/>
          </p:cNvSpPr>
          <p:nvPr/>
        </p:nvSpPr>
        <p:spPr>
          <a:xfrm>
            <a:off x="2592087" y="4615634"/>
            <a:ext cx="4421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200" b="1" i="0" u="none" strike="noStrike" cap="none">
                <a:solidFill>
                  <a:schemeClr val="accent2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/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ntage Map &amp; Compass Rose Aesthetic Pitch Deck">
  <a:themeElements>
    <a:clrScheme name="Simple Light">
      <a:dk1>
        <a:srgbClr val="FFFFFF"/>
      </a:dk1>
      <a:lt1>
        <a:srgbClr val="D9BFA0"/>
      </a:lt1>
      <a:dk2>
        <a:srgbClr val="B69649"/>
      </a:dk2>
      <a:lt2>
        <a:srgbClr val="BBB375"/>
      </a:lt2>
      <a:accent1>
        <a:srgbClr val="5E4529"/>
      </a:accent1>
      <a:accent2>
        <a:srgbClr val="3A312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31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524</Words>
  <Application>Microsoft Office PowerPoint</Application>
  <PresentationFormat>Экран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Assistant Medium</vt:lpstr>
      <vt:lpstr>Cinzel</vt:lpstr>
      <vt:lpstr>Bebas Neue</vt:lpstr>
      <vt:lpstr>Arial</vt:lpstr>
      <vt:lpstr>Vintage Map &amp; Compass Rose Aesthetic Pitch Deck</vt:lpstr>
      <vt:lpstr>Джон Морис Кларк</vt:lpstr>
      <vt:lpstr>Краткая биография</vt:lpstr>
      <vt:lpstr>Американская школа маржинализма</vt:lpstr>
      <vt:lpstr>Презентация PowerPoint</vt:lpstr>
      <vt:lpstr>Влиятельный человек в экономической науке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Джон Морис Кларк</dc:title>
  <dc:creator>Catsolike Adven</dc:creator>
  <cp:lastModifiedBy>Catsolike Adven</cp:lastModifiedBy>
  <cp:revision>5</cp:revision>
  <dcterms:modified xsi:type="dcterms:W3CDTF">2023-11-01T12:21:57Z</dcterms:modified>
</cp:coreProperties>
</file>