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928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986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41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52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082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633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866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29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038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437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75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1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821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153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18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615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3F9CB-C3AD-4173-A1FE-F483B2C7BFCB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FB36F2-7BB5-4B97-99C5-A000EAD4BC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218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ttalodge/cattalod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85044-A02C-4B73-96A0-E5B5363E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Prezentáció a projektről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0C088D-A729-461F-91D5-E0F117CE8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: B.Dóra, B.Maya, </a:t>
            </a:r>
            <a:r>
              <a:rPr lang="hu-HU" dirty="0" err="1"/>
              <a:t>J.Viola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419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68030-6651-4D9C-B45C-024DBAD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900" dirty="0"/>
              <a:t>Backend fejlesztés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53E8EE-4792-4AEE-A459-56F3CD131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985217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Technológia: Express.js és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Funkciók: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Felhasználók hozzáadása: POST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Adatok lekérése: GET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Alapértelmezett oldal: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URL GET</a:t>
            </a:r>
          </a:p>
        </p:txBody>
      </p:sp>
    </p:spTree>
    <p:extLst>
      <p:ext uri="{BB962C8B-B14F-4D97-AF65-F5344CB8AC3E}">
        <p14:creationId xmlns:p14="http://schemas.microsoft.com/office/powerpoint/2010/main" val="353347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68030-6651-4D9C-B45C-024DBAD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900" dirty="0"/>
              <a:t>Frontend fejlesztés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53E8EE-4792-4AEE-A459-56F3CD131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985217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és CSS alapú design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"Rólunk" oldal és navigációs menü készítése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Flexbox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elrendezés: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Csapattagok bemutatása egy sorban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Reszponzív elrendezés és dinamikus dizájn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Stíluselemek: színek, távolságok, igazítások</a:t>
            </a:r>
          </a:p>
        </p:txBody>
      </p:sp>
    </p:spTree>
    <p:extLst>
      <p:ext uri="{BB962C8B-B14F-4D97-AF65-F5344CB8AC3E}">
        <p14:creationId xmlns:p14="http://schemas.microsoft.com/office/powerpoint/2010/main" val="397911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85044-A02C-4B73-96A0-E5B5363E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900" dirty="0" err="1"/>
              <a:t>Jambrik</a:t>
            </a:r>
            <a:r>
              <a:rPr lang="hu-HU" sz="4900" dirty="0"/>
              <a:t> Viola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0C088D-A729-461F-91D5-E0F117CE8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része</a:t>
            </a:r>
          </a:p>
        </p:txBody>
      </p:sp>
    </p:spTree>
    <p:extLst>
      <p:ext uri="{BB962C8B-B14F-4D97-AF65-F5344CB8AC3E}">
        <p14:creationId xmlns:p14="http://schemas.microsoft.com/office/powerpoint/2010/main" val="161096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68030-6651-4D9C-B45C-024DBAD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sz="4900" dirty="0"/>
              <a:t>HTML Részek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53E8EE-4792-4AEE-A459-56F3CD131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6589" y="1116112"/>
            <a:ext cx="9852171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Részek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Main.html: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Fejléc: "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Cattalodge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logó, fő cím, navigációs sáv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Funkciók: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Hétfoglalás dátumválasztóval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Promóciós szöveg kedvezménnyel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 hét macskái" rész, görgethető képekkel és leírásokkal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Lábléc: elérhetőségek és szerzői jogi nyilatkozat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Login.html: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Bejelentkezési űrlap: felhasználónév és jelszó mezők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Beküldés: POST metódussal "main.html"-be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Linkek: regisztrációs oldal és főoldal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Register.html: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Regisztrációs űrlap: email, felhasználónév, jelszó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(kettős megerősítéssel)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Beküldés: POST metódussal "login.html"-be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Navigáció: regisztráltak bejelentkezése vagy főoldal</a:t>
            </a:r>
            <a:endParaRPr kumimoji="0" lang="hu-HU" altLang="hu-HU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1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68030-6651-4D9C-B45C-024DBAD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900" dirty="0"/>
              <a:t>CSS Részek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53E8EE-4792-4AEE-A459-56F3CD131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270000"/>
            <a:ext cx="985217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Részek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style.css: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Stílusok: fejléc lineáris színátmenettel, logó méretezése,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Flexbox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elrendezés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Speciális elemek: foglalt szállás (piros szöveg), gombok egyszerű margóval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 hét macskái": görgethető, kiemelt tartalmak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responsive.css: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Reszponzív megjelenés különböző ablakméreteken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user.css: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100%-os háttér lefedés, középre igazított űrlap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Navigációs linkek kiemelése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effektussal</a:t>
            </a:r>
          </a:p>
        </p:txBody>
      </p:sp>
    </p:spTree>
    <p:extLst>
      <p:ext uri="{BB962C8B-B14F-4D97-AF65-F5344CB8AC3E}">
        <p14:creationId xmlns:p14="http://schemas.microsoft.com/office/powerpoint/2010/main" val="77684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68030-6651-4D9C-B45C-024DBAD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900" dirty="0"/>
              <a:t>JavaScript Rész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53E8EE-4792-4AEE-A459-56F3CD131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985217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Rész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Legördülő menü működése: kattintással megjelenítés/rejtés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Foglalási rendszer: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Elfoglalt hetek kezelése (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adattípus)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Foglalás/Törlés gombok funkciói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Vizualizáció: foglalt hetek kiemelése</a:t>
            </a:r>
          </a:p>
        </p:txBody>
      </p:sp>
    </p:spTree>
    <p:extLst>
      <p:ext uri="{BB962C8B-B14F-4D97-AF65-F5344CB8AC3E}">
        <p14:creationId xmlns:p14="http://schemas.microsoft.com/office/powerpoint/2010/main" val="328472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85044-A02C-4B73-96A0-E5B5363E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900" dirty="0" err="1"/>
              <a:t>Barth</a:t>
            </a:r>
            <a:r>
              <a:rPr lang="hu-HU" sz="4900" dirty="0"/>
              <a:t> Maya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0C088D-A729-461F-91D5-E0F117CE8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része</a:t>
            </a:r>
          </a:p>
        </p:txBody>
      </p:sp>
    </p:spTree>
    <p:extLst>
      <p:ext uri="{BB962C8B-B14F-4D97-AF65-F5344CB8AC3E}">
        <p14:creationId xmlns:p14="http://schemas.microsoft.com/office/powerpoint/2010/main" val="236369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68030-6651-4D9C-B45C-024DBAD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hu-HU" sz="5400" dirty="0"/>
              <a:t>A </a:t>
            </a:r>
            <a:r>
              <a:rPr lang="hu-HU" sz="5400" dirty="0" err="1"/>
              <a:t>Cattalodge</a:t>
            </a:r>
            <a:r>
              <a:rPr lang="hu-HU" sz="5400" dirty="0"/>
              <a:t> Webalkalmazás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53E8EE-4792-4AEE-A459-56F3CD131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9852171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Cél: Felhasználóbarát platform cicák szerelmeseinek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Információk cicákról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Regisztráció és bejelentkezés lehetősége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Kapcsolatfelvétel a szolgáltatóval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Technológia: backend,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adatbázis, HTML/CSS/JavaScript frontend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68030-6651-4D9C-B45C-024DBAD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900" dirty="0"/>
              <a:t>Specifikációk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53E8EE-4792-4AEE-A459-56F3CD131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9852171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Épülő nyaralóhely, amely 1 hetes macskás szoba bérlésére fókuszál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Főoldalon elérhető információk: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Rólunk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Macskáink bemutatása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Szobaképek és egyéb információk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Regisztráció/Bejelentkezés: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Tárolt adatok: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Fiók neve, jelszó, profilkép, email cím</a:t>
            </a:r>
          </a:p>
        </p:txBody>
      </p:sp>
    </p:spTree>
    <p:extLst>
      <p:ext uri="{BB962C8B-B14F-4D97-AF65-F5344CB8AC3E}">
        <p14:creationId xmlns:p14="http://schemas.microsoft.com/office/powerpoint/2010/main" val="169421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68030-6651-4D9C-B45C-024DBAD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900" dirty="0"/>
              <a:t>Foglalási rendszer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53E8EE-4792-4AEE-A459-56F3CD131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985217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Elérhető bejelentkezés után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Funkciók: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"Foglalj most" gomb a szoba információs mező felett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Naptár a szobafoglalásokhoz (meglévő foglalások kizárva)</a:t>
            </a:r>
          </a:p>
        </p:txBody>
      </p:sp>
    </p:spTree>
    <p:extLst>
      <p:ext uri="{BB962C8B-B14F-4D97-AF65-F5344CB8AC3E}">
        <p14:creationId xmlns:p14="http://schemas.microsoft.com/office/powerpoint/2010/main" val="342581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68030-6651-4D9C-B45C-024DBAD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4900" dirty="0"/>
              <a:t>Használt technológiák és eszközök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53E8EE-4792-4AEE-A459-56F3CD131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429000"/>
            <a:ext cx="985217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 Express.js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Adatbázis: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 HTML, CSS, JavaScript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Fejlesztői környezet: Visual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Studio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Egyéb eszközök: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00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68030-6651-4D9C-B45C-024DBAD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4900" dirty="0"/>
              <a:t>Feladatmegosztás a csapaton belül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53E8EE-4792-4AEE-A459-56F3CD131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429000"/>
            <a:ext cx="985217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Bulyáki Dóra: HTML fejlesztés, Backend és adatbázis kezelés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Jambrik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Viola: HTML fejlesztés, CSS és frontend design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Barth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Maja: HTML, JavaScript funkciók, PHP támogatás</a:t>
            </a:r>
          </a:p>
        </p:txBody>
      </p:sp>
    </p:spTree>
    <p:extLst>
      <p:ext uri="{BB962C8B-B14F-4D97-AF65-F5344CB8AC3E}">
        <p14:creationId xmlns:p14="http://schemas.microsoft.com/office/powerpoint/2010/main" val="270143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68030-6651-4D9C-B45C-024DBAD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900" dirty="0"/>
              <a:t>GitHub </a:t>
            </a:r>
            <a:r>
              <a:rPr lang="hu-HU" sz="4900" dirty="0" err="1"/>
              <a:t>Repository</a:t>
            </a:r>
            <a:endParaRPr lang="hu-HU" sz="49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53E8EE-4792-4AEE-A459-56F3CD131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98521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Kódok elérése: </a:t>
            </a:r>
            <a:r>
              <a:rPr lang="hu-HU" sz="28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https://github.com/cattalodge/cattalodge</a:t>
            </a:r>
            <a:r>
              <a:rPr lang="hu-HU" sz="2800" dirty="0">
                <a:latin typeface="Arial" panose="020B0604020202020204" pitchFamily="34" charset="0"/>
              </a:rPr>
              <a:t> </a:t>
            </a:r>
            <a:endParaRPr lang="hu-HU" altLang="hu-HU" sz="2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zip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fájl letöltés ajánlott</a:t>
            </a:r>
          </a:p>
        </p:txBody>
      </p:sp>
    </p:spTree>
    <p:extLst>
      <p:ext uri="{BB962C8B-B14F-4D97-AF65-F5344CB8AC3E}">
        <p14:creationId xmlns:p14="http://schemas.microsoft.com/office/powerpoint/2010/main" val="207396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85044-A02C-4B73-96A0-E5B5363E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900" dirty="0"/>
              <a:t>Bulyáki Dóra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0C088D-A729-461F-91D5-E0F117CE8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része</a:t>
            </a:r>
          </a:p>
        </p:txBody>
      </p:sp>
    </p:spTree>
    <p:extLst>
      <p:ext uri="{BB962C8B-B14F-4D97-AF65-F5344CB8AC3E}">
        <p14:creationId xmlns:p14="http://schemas.microsoft.com/office/powerpoint/2010/main" val="110317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68030-6651-4D9C-B45C-024DBAD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900" dirty="0"/>
              <a:t>Adatbázis létrehozása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53E8EE-4792-4AEE-A459-56F3CD131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985217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adatbázis és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PHPMyAdmin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használata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Két tábla: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Vendégek adatai: azonosító, név, email, telefon, cím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Foglalás adatai: azonosító, vendégazonosító, érkezés, távozás, ár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Táblák kapcsolata: külső kulcs használata</a:t>
            </a:r>
          </a:p>
        </p:txBody>
      </p:sp>
    </p:spTree>
    <p:extLst>
      <p:ext uri="{BB962C8B-B14F-4D97-AF65-F5344CB8AC3E}">
        <p14:creationId xmlns:p14="http://schemas.microsoft.com/office/powerpoint/2010/main" val="14636502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Vörös–naranc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505</Words>
  <Application>Microsoft Office PowerPoint</Application>
  <PresentationFormat>Szélesvásznú</PresentationFormat>
  <Paragraphs>97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Dimenzió</vt:lpstr>
      <vt:lpstr>Prezentáció a projektről</vt:lpstr>
      <vt:lpstr>A Cattalodge Webalkalmazás</vt:lpstr>
      <vt:lpstr>Specifikációk</vt:lpstr>
      <vt:lpstr>Foglalási rendszer</vt:lpstr>
      <vt:lpstr>Használt technológiák és eszközök</vt:lpstr>
      <vt:lpstr>Feladatmegosztás a csapaton belül</vt:lpstr>
      <vt:lpstr>GitHub Repository</vt:lpstr>
      <vt:lpstr>Bulyáki Dóra</vt:lpstr>
      <vt:lpstr>Adatbázis létrehozása</vt:lpstr>
      <vt:lpstr>Backend fejlesztés</vt:lpstr>
      <vt:lpstr>Frontend fejlesztés</vt:lpstr>
      <vt:lpstr>Jambrik Viola</vt:lpstr>
      <vt:lpstr>HTML Részek</vt:lpstr>
      <vt:lpstr>CSS Részek</vt:lpstr>
      <vt:lpstr>JavaScript Rész</vt:lpstr>
      <vt:lpstr>Barth Maya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Igen</dc:title>
  <dc:creator>jambrik.viola</dc:creator>
  <cp:lastModifiedBy>jambrik.viola</cp:lastModifiedBy>
  <cp:revision>4</cp:revision>
  <dcterms:created xsi:type="dcterms:W3CDTF">2025-04-29T06:37:04Z</dcterms:created>
  <dcterms:modified xsi:type="dcterms:W3CDTF">2025-04-29T07:17:55Z</dcterms:modified>
</cp:coreProperties>
</file>