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E6FFC-7DB7-4FA4-A00B-61C8CD3B3315}" v="553" dt="2023-03-19T13:07:1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INCA IOANA ZAVOIANU" userId="S::catinca-ioana.zavoianu@s.unibuc.ro::8943b2f1-c3c5-4c20-a8a2-dd4dad9534fe" providerId="AD" clId="Web-{88CE6FFC-7DB7-4FA4-A00B-61C8CD3B3315}"/>
    <pc:docChg chg="addSld modSld addMainMaster delMainMaster">
      <pc:chgData name="CATINCA IOANA ZAVOIANU" userId="S::catinca-ioana.zavoianu@s.unibuc.ro::8943b2f1-c3c5-4c20-a8a2-dd4dad9534fe" providerId="AD" clId="Web-{88CE6FFC-7DB7-4FA4-A00B-61C8CD3B3315}" dt="2023-03-19T13:07:12.631" v="493" actId="1076"/>
      <pc:docMkLst>
        <pc:docMk/>
      </pc:docMkLst>
      <pc:sldChg chg="addSp delSp modSp mod setBg modClrScheme chgLayout">
        <pc:chgData name="CATINCA IOANA ZAVOIANU" userId="S::catinca-ioana.zavoianu@s.unibuc.ro::8943b2f1-c3c5-4c20-a8a2-dd4dad9534fe" providerId="AD" clId="Web-{88CE6FFC-7DB7-4FA4-A00B-61C8CD3B3315}" dt="2023-03-19T12:54:33.770" v="266" actId="20577"/>
        <pc:sldMkLst>
          <pc:docMk/>
          <pc:sldMk cId="109857222" sldId="256"/>
        </pc:sldMkLst>
        <pc:spChg chg="mod">
          <ac:chgData name="CATINCA IOANA ZAVOIANU" userId="S::catinca-ioana.zavoianu@s.unibuc.ro::8943b2f1-c3c5-4c20-a8a2-dd4dad9534fe" providerId="AD" clId="Web-{88CE6FFC-7DB7-4FA4-A00B-61C8CD3B3315}" dt="2023-03-19T12:53:20.331" v="25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TINCA IOANA ZAVOIANU" userId="S::catinca-ioana.zavoianu@s.unibuc.ro::8943b2f1-c3c5-4c20-a8a2-dd4dad9534fe" providerId="AD" clId="Web-{88CE6FFC-7DB7-4FA4-A00B-61C8CD3B3315}" dt="2023-03-19T12:54:33.770" v="26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03:46.590" v="1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03:46.590" v="1"/>
          <ac:spMkLst>
            <pc:docMk/>
            <pc:sldMk cId="109857222" sldId="256"/>
            <ac:spMk id="11" creationId="{122AB34F-E75C-451A-8410-05B6C249E9D3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03:48.043" v="3"/>
          <ac:spMkLst>
            <pc:docMk/>
            <pc:sldMk cId="109857222" sldId="256"/>
            <ac:spMk id="16" creationId="{0C5012CC-71C4-4FA0-9F88-477BB5EA396D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03:48.043" v="3"/>
          <ac:spMkLst>
            <pc:docMk/>
            <pc:sldMk cId="109857222" sldId="256"/>
            <ac:spMk id="17" creationId="{13A48C6C-3CC4-4EE5-A773-EC1EB7F59CD4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03:48.043" v="3"/>
          <ac:spMkLst>
            <pc:docMk/>
            <pc:sldMk cId="109857222" sldId="256"/>
            <ac:spMk id="18" creationId="{A6FC486F-EE17-4AB5-AFD2-50FD675AEFB7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03:48.106" v="4"/>
          <ac:spMkLst>
            <pc:docMk/>
            <pc:sldMk cId="109857222" sldId="256"/>
            <ac:spMk id="21" creationId="{BC88933B-CFB2-4662-9CA9-2C1E08385BA5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03:48.106" v="4"/>
          <ac:spMkLst>
            <pc:docMk/>
            <pc:sldMk cId="109857222" sldId="256"/>
            <ac:spMk id="22" creationId="{F909EEE1-52DB-4A86-AFCE-CCE9041848D1}"/>
          </ac:spMkLst>
        </pc:spChg>
        <pc:picChg chg="add del">
          <ac:chgData name="CATINCA IOANA ZAVOIANU" userId="S::catinca-ioana.zavoianu@s.unibuc.ro::8943b2f1-c3c5-4c20-a8a2-dd4dad9534fe" providerId="AD" clId="Web-{88CE6FFC-7DB7-4FA4-A00B-61C8CD3B3315}" dt="2023-03-19T12:03:46.590" v="1"/>
          <ac:picMkLst>
            <pc:docMk/>
            <pc:sldMk cId="109857222" sldId="256"/>
            <ac:picMk id="4" creationId="{819BD060-8AFB-2A61-4A8D-41DEE21145CA}"/>
          </ac:picMkLst>
        </pc:picChg>
        <pc:picChg chg="add del">
          <ac:chgData name="CATINCA IOANA ZAVOIANU" userId="S::catinca-ioana.zavoianu@s.unibuc.ro::8943b2f1-c3c5-4c20-a8a2-dd4dad9534fe" providerId="AD" clId="Web-{88CE6FFC-7DB7-4FA4-A00B-61C8CD3B3315}" dt="2023-03-19T12:03:48.043" v="3"/>
          <ac:picMkLst>
            <pc:docMk/>
            <pc:sldMk cId="109857222" sldId="256"/>
            <ac:picMk id="19" creationId="{B183F2A8-262F-724A-D092-201C806601D5}"/>
          </ac:picMkLst>
        </pc:picChg>
        <pc:picChg chg="add">
          <ac:chgData name="CATINCA IOANA ZAVOIANU" userId="S::catinca-ioana.zavoianu@s.unibuc.ro::8943b2f1-c3c5-4c20-a8a2-dd4dad9534fe" providerId="AD" clId="Web-{88CE6FFC-7DB7-4FA4-A00B-61C8CD3B3315}" dt="2023-03-19T12:03:48.106" v="4"/>
          <ac:picMkLst>
            <pc:docMk/>
            <pc:sldMk cId="109857222" sldId="256"/>
            <ac:picMk id="23" creationId="{A30AF27D-D5A5-FC9E-C9EF-A0DDB38FEDDB}"/>
          </ac:picMkLst>
        </pc:picChg>
        <pc:cxnChg chg="add del">
          <ac:chgData name="CATINCA IOANA ZAVOIANU" userId="S::catinca-ioana.zavoianu@s.unibuc.ro::8943b2f1-c3c5-4c20-a8a2-dd4dad9534fe" providerId="AD" clId="Web-{88CE6FFC-7DB7-4FA4-A00B-61C8CD3B3315}" dt="2023-03-19T12:03:46.590" v="1"/>
          <ac:cxnSpMkLst>
            <pc:docMk/>
            <pc:sldMk cId="109857222" sldId="256"/>
            <ac:cxnSpMk id="13" creationId="{97CC2FE6-3AD0-4131-B4BC-1F4D65E25E13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03:48.043" v="3"/>
          <ac:cxnSpMkLst>
            <pc:docMk/>
            <pc:sldMk cId="109857222" sldId="256"/>
            <ac:cxnSpMk id="15" creationId="{76BCE0AD-4A3C-4FDB-8E9D-2C3827AD7A92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03:48.106" v="4"/>
          <ac:cxnSpMkLst>
            <pc:docMk/>
            <pc:sldMk cId="109857222" sldId="256"/>
            <ac:cxnSpMk id="24" creationId="{326FE4BA-3BD1-4AB3-A3EB-39FF16D96403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03:48.106" v="4"/>
          <ac:cxnSpMkLst>
            <pc:docMk/>
            <pc:sldMk cId="109857222" sldId="256"/>
            <ac:cxnSpMk id="25" creationId="{CBD85EF3-E980-4EF9-BF91-C0540D302A95}"/>
          </ac:cxnSpMkLst>
        </pc:cxnChg>
      </pc:sldChg>
      <pc:sldChg chg="addSp modSp new mod setBg">
        <pc:chgData name="CATINCA IOANA ZAVOIANU" userId="S::catinca-ioana.zavoianu@s.unibuc.ro::8943b2f1-c3c5-4c20-a8a2-dd4dad9534fe" providerId="AD" clId="Web-{88CE6FFC-7DB7-4FA4-A00B-61C8CD3B3315}" dt="2023-03-19T12:07:01.063" v="72" actId="20577"/>
        <pc:sldMkLst>
          <pc:docMk/>
          <pc:sldMk cId="3249619278" sldId="257"/>
        </pc:sldMkLst>
        <pc:spChg chg="mod">
          <ac:chgData name="CATINCA IOANA ZAVOIANU" userId="S::catinca-ioana.zavoianu@s.unibuc.ro::8943b2f1-c3c5-4c20-a8a2-dd4dad9534fe" providerId="AD" clId="Web-{88CE6FFC-7DB7-4FA4-A00B-61C8CD3B3315}" dt="2023-03-19T12:05:45.608" v="46" actId="14100"/>
          <ac:spMkLst>
            <pc:docMk/>
            <pc:sldMk cId="3249619278" sldId="257"/>
            <ac:spMk id="2" creationId="{AB2D9ED0-0A64-5985-990B-4FED83FC5FB7}"/>
          </ac:spMkLst>
        </pc:spChg>
        <pc:spChg chg="mod">
          <ac:chgData name="CATINCA IOANA ZAVOIANU" userId="S::catinca-ioana.zavoianu@s.unibuc.ro::8943b2f1-c3c5-4c20-a8a2-dd4dad9534fe" providerId="AD" clId="Web-{88CE6FFC-7DB7-4FA4-A00B-61C8CD3B3315}" dt="2023-03-19T12:07:01.063" v="72" actId="20577"/>
          <ac:spMkLst>
            <pc:docMk/>
            <pc:sldMk cId="3249619278" sldId="257"/>
            <ac:spMk id="3" creationId="{637F761E-1E2A-AC6F-8AC5-EF28FE5D1E61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05:25.280" v="34"/>
          <ac:spMkLst>
            <pc:docMk/>
            <pc:sldMk cId="3249619278" sldId="257"/>
            <ac:spMk id="8" creationId="{81775E6C-9FE7-4AE4-ABE7-2568D95DEAE0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05:25.280" v="34"/>
          <ac:spMkLst>
            <pc:docMk/>
            <pc:sldMk cId="3249619278" sldId="257"/>
            <ac:spMk id="10" creationId="{8AAE0423-BDD0-446E-8E7E-AD39C661C917}"/>
          </ac:spMkLst>
        </pc:spChg>
        <pc:cxnChg chg="add">
          <ac:chgData name="CATINCA IOANA ZAVOIANU" userId="S::catinca-ioana.zavoianu@s.unibuc.ro::8943b2f1-c3c5-4c20-a8a2-dd4dad9534fe" providerId="AD" clId="Web-{88CE6FFC-7DB7-4FA4-A00B-61C8CD3B3315}" dt="2023-03-19T12:05:25.280" v="34"/>
          <ac:cxnSpMkLst>
            <pc:docMk/>
            <pc:sldMk cId="3249619278" sldId="257"/>
            <ac:cxnSpMk id="12" creationId="{1F4B48C8-2A0F-488D-AD2B-8302238506AD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05:25.280" v="34"/>
          <ac:cxnSpMkLst>
            <pc:docMk/>
            <pc:sldMk cId="3249619278" sldId="257"/>
            <ac:cxnSpMk id="14" creationId="{C6BEB5BD-6C08-40C8-8912-A7FAB7C45A92}"/>
          </ac:cxnSpMkLst>
        </pc:cxnChg>
      </pc:sldChg>
      <pc:sldChg chg="addSp delSp modSp new mod setBg">
        <pc:chgData name="CATINCA IOANA ZAVOIANU" userId="S::catinca-ioana.zavoianu@s.unibuc.ro::8943b2f1-c3c5-4c20-a8a2-dd4dad9534fe" providerId="AD" clId="Web-{88CE6FFC-7DB7-4FA4-A00B-61C8CD3B3315}" dt="2023-03-19T12:53:48.894" v="260" actId="20577"/>
        <pc:sldMkLst>
          <pc:docMk/>
          <pc:sldMk cId="505896117" sldId="258"/>
        </pc:sldMkLst>
        <pc:spChg chg="mod">
          <ac:chgData name="CATINCA IOANA ZAVOIANU" userId="S::catinca-ioana.zavoianu@s.unibuc.ro::8943b2f1-c3c5-4c20-a8a2-dd4dad9534fe" providerId="AD" clId="Web-{88CE6FFC-7DB7-4FA4-A00B-61C8CD3B3315}" dt="2023-03-19T12:53:48.894" v="260" actId="20577"/>
          <ac:spMkLst>
            <pc:docMk/>
            <pc:sldMk cId="505896117" sldId="258"/>
            <ac:spMk id="2" creationId="{FD6CBDC7-4435-91E4-B7B3-4D795A6E8C89}"/>
          </ac:spMkLst>
        </pc:spChg>
        <pc:spChg chg="add del mod">
          <ac:chgData name="CATINCA IOANA ZAVOIANU" userId="S::catinca-ioana.zavoianu@s.unibuc.ro::8943b2f1-c3c5-4c20-a8a2-dd4dad9534fe" providerId="AD" clId="Web-{88CE6FFC-7DB7-4FA4-A00B-61C8CD3B3315}" dt="2023-03-19T12:51:22.843" v="243" actId="20577"/>
          <ac:spMkLst>
            <pc:docMk/>
            <pc:sldMk cId="505896117" sldId="258"/>
            <ac:spMk id="3" creationId="{D4971CD6-D609-E1A4-254D-C7EBE3F46B93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19:51.800" v="184"/>
          <ac:spMkLst>
            <pc:docMk/>
            <pc:sldMk cId="505896117" sldId="258"/>
            <ac:spMk id="8" creationId="{81775E6C-9FE7-4AE4-ABE7-2568D95DEAE0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19:51.800" v="184"/>
          <ac:spMkLst>
            <pc:docMk/>
            <pc:sldMk cId="505896117" sldId="258"/>
            <ac:spMk id="10" creationId="{6F1D8699-067D-4768-9F87-3E302B3797BC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19:51.800" v="184"/>
          <ac:spMkLst>
            <pc:docMk/>
            <pc:sldMk cId="505896117" sldId="258"/>
            <ac:spMk id="28" creationId="{A6CA7A60-8DF8-4B78-BFE3-B372B90AB9F5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19:51.800" v="184"/>
          <ac:spMkLst>
            <pc:docMk/>
            <pc:sldMk cId="505896117" sldId="258"/>
            <ac:spMk id="30" creationId="{FF4BD241-F172-410B-B0DE-9D7344B35BA6}"/>
          </ac:spMkLst>
        </pc:spChg>
        <pc:graphicFrameChg chg="add del">
          <ac:chgData name="CATINCA IOANA ZAVOIANU" userId="S::catinca-ioana.zavoianu@s.unibuc.ro::8943b2f1-c3c5-4c20-a8a2-dd4dad9534fe" providerId="AD" clId="Web-{88CE6FFC-7DB7-4FA4-A00B-61C8CD3B3315}" dt="2023-03-19T12:19:51.800" v="184"/>
          <ac:graphicFrameMkLst>
            <pc:docMk/>
            <pc:sldMk cId="505896117" sldId="258"/>
            <ac:graphicFrameMk id="24" creationId="{6ECD4574-F8E1-3F53-256F-0DB85B9A7414}"/>
          </ac:graphicFrameMkLst>
        </pc:graphicFrame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12" creationId="{E8A66062-E0FE-4EE7-9840-EC05B87ACF47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14" creationId="{7A364443-B44B-44C9-B8C4-AED23CB62151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16" creationId="{B3087726-EFA7-48B6-8527-80902BB5587C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18" creationId="{384CA14D-52DC-4F3C-A1CE-235B99A179A8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20" creationId="{A3B4C179-2540-4304-9C9C-2AAAA53EFDC7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22" creationId="{C5950BAB-F521-4A52-A263-D105789771E6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19:51.800" v="184"/>
          <ac:cxnSpMkLst>
            <pc:docMk/>
            <pc:sldMk cId="505896117" sldId="258"/>
            <ac:cxnSpMk id="32" creationId="{F1CEFB97-33B1-4F90-A6B8-EAA26EEA1E7E}"/>
          </ac:cxnSpMkLst>
        </pc:cxnChg>
      </pc:sldChg>
      <pc:sldChg chg="addSp delSp modSp new mod setBg">
        <pc:chgData name="CATINCA IOANA ZAVOIANU" userId="S::catinca-ioana.zavoianu@s.unibuc.ro::8943b2f1-c3c5-4c20-a8a2-dd4dad9534fe" providerId="AD" clId="Web-{88CE6FFC-7DB7-4FA4-A00B-61C8CD3B3315}" dt="2023-03-19T12:51:08.859" v="237" actId="20577"/>
        <pc:sldMkLst>
          <pc:docMk/>
          <pc:sldMk cId="3496764980" sldId="259"/>
        </pc:sldMkLst>
        <pc:spChg chg="mod">
          <ac:chgData name="CATINCA IOANA ZAVOIANU" userId="S::catinca-ioana.zavoianu@s.unibuc.ro::8943b2f1-c3c5-4c20-a8a2-dd4dad9534fe" providerId="AD" clId="Web-{88CE6FFC-7DB7-4FA4-A00B-61C8CD3B3315}" dt="2023-03-19T12:48:28.058" v="216" actId="20577"/>
          <ac:spMkLst>
            <pc:docMk/>
            <pc:sldMk cId="3496764980" sldId="259"/>
            <ac:spMk id="2" creationId="{BBE0D0E0-41DC-7F5B-6147-BD615630B30F}"/>
          </ac:spMkLst>
        </pc:spChg>
        <pc:spChg chg="add del mod">
          <ac:chgData name="CATINCA IOANA ZAVOIANU" userId="S::catinca-ioana.zavoianu@s.unibuc.ro::8943b2f1-c3c5-4c20-a8a2-dd4dad9534fe" providerId="AD" clId="Web-{88CE6FFC-7DB7-4FA4-A00B-61C8CD3B3315}" dt="2023-03-19T12:51:08.859" v="237" actId="20577"/>
          <ac:spMkLst>
            <pc:docMk/>
            <pc:sldMk cId="3496764980" sldId="259"/>
            <ac:spMk id="3" creationId="{123C27C4-5F04-B353-4B90-9479F41BDB14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46:01.414" v="190"/>
          <ac:spMkLst>
            <pc:docMk/>
            <pc:sldMk cId="3496764980" sldId="259"/>
            <ac:spMk id="8" creationId="{81775E6C-9FE7-4AE4-ABE7-2568D95DEAE0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46:01.414" v="190"/>
          <ac:spMkLst>
            <pc:docMk/>
            <pc:sldMk cId="3496764980" sldId="259"/>
            <ac:spMk id="10" creationId="{6F1D8699-067D-4768-9F87-3E302B3797BC}"/>
          </ac:spMkLst>
        </pc:spChg>
        <pc:graphicFrameChg chg="add del mod ord modGraphic">
          <ac:chgData name="CATINCA IOANA ZAVOIANU" userId="S::catinca-ioana.zavoianu@s.unibuc.ro::8943b2f1-c3c5-4c20-a8a2-dd4dad9534fe" providerId="AD" clId="Web-{88CE6FFC-7DB7-4FA4-A00B-61C8CD3B3315}" dt="2023-03-19T12:14:04.917" v="180"/>
          <ac:graphicFrameMkLst>
            <pc:docMk/>
            <pc:sldMk cId="3496764980" sldId="259"/>
            <ac:graphicFrameMk id="4" creationId="{4D47AA81-1792-5E5B-CE4A-EEE69AE99763}"/>
          </ac:graphicFrameMkLst>
        </pc:graphicFrameChg>
        <pc:graphicFrameChg chg="add del mod ord modGraphic">
          <ac:chgData name="CATINCA IOANA ZAVOIANU" userId="S::catinca-ioana.zavoianu@s.unibuc.ro::8943b2f1-c3c5-4c20-a8a2-dd4dad9534fe" providerId="AD" clId="Web-{88CE6FFC-7DB7-4FA4-A00B-61C8CD3B3315}" dt="2023-03-19T12:25:47.699" v="188"/>
          <ac:graphicFrameMkLst>
            <pc:docMk/>
            <pc:sldMk cId="3496764980" sldId="259"/>
            <ac:graphicFrameMk id="11" creationId="{2585168F-2549-1ACF-8FC9-79474D8FD278}"/>
          </ac:graphicFrameMkLst>
        </pc:graphicFrame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12" creationId="{E8A66062-E0FE-4EE7-9840-EC05B87ACF47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14" creationId="{7A364443-B44B-44C9-B8C4-AED23CB62151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16" creationId="{B3087726-EFA7-48B6-8527-80902BB5587C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18" creationId="{384CA14D-52DC-4F3C-A1CE-235B99A179A8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20" creationId="{A3B4C179-2540-4304-9C9C-2AAAA53EFDC7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6:01.414" v="190"/>
          <ac:cxnSpMkLst>
            <pc:docMk/>
            <pc:sldMk cId="3496764980" sldId="259"/>
            <ac:cxnSpMk id="22" creationId="{C5950BAB-F521-4A52-A263-D105789771E6}"/>
          </ac:cxnSpMkLst>
        </pc:cxnChg>
      </pc:sldChg>
      <pc:sldChg chg="addSp delSp modSp new mod setBg">
        <pc:chgData name="CATINCA IOANA ZAVOIANU" userId="S::catinca-ioana.zavoianu@s.unibuc.ro::8943b2f1-c3c5-4c20-a8a2-dd4dad9534fe" providerId="AD" clId="Web-{88CE6FFC-7DB7-4FA4-A00B-61C8CD3B3315}" dt="2023-03-19T12:52:51.611" v="251" actId="20577"/>
        <pc:sldMkLst>
          <pc:docMk/>
          <pc:sldMk cId="2663202825" sldId="260"/>
        </pc:sldMkLst>
        <pc:spChg chg="mod">
          <ac:chgData name="CATINCA IOANA ZAVOIANU" userId="S::catinca-ioana.zavoianu@s.unibuc.ro::8943b2f1-c3c5-4c20-a8a2-dd4dad9534fe" providerId="AD" clId="Web-{88CE6FFC-7DB7-4FA4-A00B-61C8CD3B3315}" dt="2023-03-19T12:48:24.699" v="215" actId="20577"/>
          <ac:spMkLst>
            <pc:docMk/>
            <pc:sldMk cId="2663202825" sldId="260"/>
            <ac:spMk id="2" creationId="{902DC8C3-1017-F705-1B25-C0AB5AF83BA2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47:00.712" v="205"/>
          <ac:spMkLst>
            <pc:docMk/>
            <pc:sldMk cId="2663202825" sldId="260"/>
            <ac:spMk id="3" creationId="{40F78412-5A4D-8A6A-D9AC-57B58EA88888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47:00.697" v="204"/>
          <ac:spMkLst>
            <pc:docMk/>
            <pc:sldMk cId="2663202825" sldId="260"/>
            <ac:spMk id="22" creationId="{3FA49195-69EB-4E39-A68A-C232E2D03EF8}"/>
          </ac:spMkLst>
        </pc:spChg>
        <pc:spChg chg="add del">
          <ac:chgData name="CATINCA IOANA ZAVOIANU" userId="S::catinca-ioana.zavoianu@s.unibuc.ro::8943b2f1-c3c5-4c20-a8a2-dd4dad9534fe" providerId="AD" clId="Web-{88CE6FFC-7DB7-4FA4-A00B-61C8CD3B3315}" dt="2023-03-19T12:47:00.697" v="204"/>
          <ac:spMkLst>
            <pc:docMk/>
            <pc:sldMk cId="2663202825" sldId="260"/>
            <ac:spMk id="24" creationId="{9A92F9DC-743D-47E7-A019-EE09540FB7B1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47:00.712" v="205"/>
          <ac:spMkLst>
            <pc:docMk/>
            <pc:sldMk cId="2663202825" sldId="260"/>
            <ac:spMk id="38" creationId="{81775E6C-9FE7-4AE4-ABE7-2568D95DEAE0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2:47:00.712" v="205"/>
          <ac:spMkLst>
            <pc:docMk/>
            <pc:sldMk cId="2663202825" sldId="260"/>
            <ac:spMk id="39" creationId="{6F1D8699-067D-4768-9F87-3E302B3797BC}"/>
          </ac:spMkLst>
        </pc:spChg>
        <pc:spChg chg="add mod">
          <ac:chgData name="CATINCA IOANA ZAVOIANU" userId="S::catinca-ioana.zavoianu@s.unibuc.ro::8943b2f1-c3c5-4c20-a8a2-dd4dad9534fe" providerId="AD" clId="Web-{88CE6FFC-7DB7-4FA4-A00B-61C8CD3B3315}" dt="2023-03-19T12:52:51.611" v="251" actId="20577"/>
          <ac:spMkLst>
            <pc:docMk/>
            <pc:sldMk cId="2663202825" sldId="260"/>
            <ac:spMk id="41" creationId="{40F78412-5A4D-8A6A-D9AC-57B58EA88888}"/>
          </ac:spMkLst>
        </pc:sp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8" creationId="{4436E0F2-A64B-471E-93C0-8DFE08CC57C8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10" creationId="{DC1E3AB1-2A8C-4607-9FAE-D8BDB280FE1A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12" creationId="{26D66059-832F-40B6-A35F-F56C8F38A1E7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14" creationId="{A515E2ED-7EA9-448D-83FA-54C3DF9723BD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16" creationId="{20595356-EABD-4767-AC9D-EA21FF115EC0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18" creationId="{28CD9F06-9628-469C-B788-A894E3E08281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20" creationId="{8550A431-0B61-421B-B4B7-24C0CFF0F938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26" creationId="{13280B82-CD55-43FD-92C4-F05E2A8D1367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28" creationId="{B0A4F542-D561-4AFB-8321-EB900BAF0A0E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30" creationId="{A4D9248B-0006-4BFE-8110-40C16E45C0AC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32" creationId="{EE593BB5-7AFA-4C8F-AECA-CE733B1FD09E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34" creationId="{F521483B-CE28-412B-9C71-9BE081E9DCE3}"/>
          </ac:cxnSpMkLst>
        </pc:cxnChg>
        <pc:cxnChg chg="add del">
          <ac:chgData name="CATINCA IOANA ZAVOIANU" userId="S::catinca-ioana.zavoianu@s.unibuc.ro::8943b2f1-c3c5-4c20-a8a2-dd4dad9534fe" providerId="AD" clId="Web-{88CE6FFC-7DB7-4FA4-A00B-61C8CD3B3315}" dt="2023-03-19T12:47:00.697" v="204"/>
          <ac:cxnSpMkLst>
            <pc:docMk/>
            <pc:sldMk cId="2663202825" sldId="260"/>
            <ac:cxnSpMk id="36" creationId="{EC9F4738-DD27-44BE-98C6-AB0B2296BD26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0" creationId="{E8A66062-E0FE-4EE7-9840-EC05B87ACF47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2" creationId="{7A364443-B44B-44C9-B8C4-AED23CB62151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3" creationId="{B3087726-EFA7-48B6-8527-80902BB5587C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4" creationId="{384CA14D-52DC-4F3C-A1CE-235B99A179A8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5" creationId="{A3B4C179-2540-4304-9C9C-2AAAA53EFDC7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2:47:00.712" v="205"/>
          <ac:cxnSpMkLst>
            <pc:docMk/>
            <pc:sldMk cId="2663202825" sldId="260"/>
            <ac:cxnSpMk id="46" creationId="{C5950BAB-F521-4A52-A263-D105789771E6}"/>
          </ac:cxnSpMkLst>
        </pc:cxnChg>
      </pc:sldChg>
      <pc:sldChg chg="addSp delSp modSp new mod setBg">
        <pc:chgData name="CATINCA IOANA ZAVOIANU" userId="S::catinca-ioana.zavoianu@s.unibuc.ro::8943b2f1-c3c5-4c20-a8a2-dd4dad9534fe" providerId="AD" clId="Web-{88CE6FFC-7DB7-4FA4-A00B-61C8CD3B3315}" dt="2023-03-19T13:07:12.631" v="493" actId="1076"/>
        <pc:sldMkLst>
          <pc:docMk/>
          <pc:sldMk cId="2983647710" sldId="261"/>
        </pc:sldMkLst>
        <pc:spChg chg="mod">
          <ac:chgData name="CATINCA IOANA ZAVOIANU" userId="S::catinca-ioana.zavoianu@s.unibuc.ro::8943b2f1-c3c5-4c20-a8a2-dd4dad9534fe" providerId="AD" clId="Web-{88CE6FFC-7DB7-4FA4-A00B-61C8CD3B3315}" dt="2023-03-19T13:06:28.567" v="489"/>
          <ac:spMkLst>
            <pc:docMk/>
            <pc:sldMk cId="2983647710" sldId="261"/>
            <ac:spMk id="2" creationId="{1829A41A-0398-D320-186F-08880B7D8076}"/>
          </ac:spMkLst>
        </pc:spChg>
        <pc:spChg chg="del">
          <ac:chgData name="CATINCA IOANA ZAVOIANU" userId="S::catinca-ioana.zavoianu@s.unibuc.ro::8943b2f1-c3c5-4c20-a8a2-dd4dad9534fe" providerId="AD" clId="Web-{88CE6FFC-7DB7-4FA4-A00B-61C8CD3B3315}" dt="2023-03-19T13:00:33.200" v="268"/>
          <ac:spMkLst>
            <pc:docMk/>
            <pc:sldMk cId="2983647710" sldId="261"/>
            <ac:spMk id="3" creationId="{552E8100-009A-6652-9F45-9AAEAB90FD3F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3:06:28.567" v="489"/>
          <ac:spMkLst>
            <pc:docMk/>
            <pc:sldMk cId="2983647710" sldId="261"/>
            <ac:spMk id="9" creationId="{7F430E9F-3B61-4A75-9A34-1EF839CC7C11}"/>
          </ac:spMkLst>
        </pc:spChg>
        <pc:spChg chg="add">
          <ac:chgData name="CATINCA IOANA ZAVOIANU" userId="S::catinca-ioana.zavoianu@s.unibuc.ro::8943b2f1-c3c5-4c20-a8a2-dd4dad9534fe" providerId="AD" clId="Web-{88CE6FFC-7DB7-4FA4-A00B-61C8CD3B3315}" dt="2023-03-19T13:06:28.567" v="489"/>
          <ac:spMkLst>
            <pc:docMk/>
            <pc:sldMk cId="2983647710" sldId="261"/>
            <ac:spMk id="11" creationId="{35A93CC3-99AA-471D-9142-5BD2235D6AF3}"/>
          </ac:spMkLst>
        </pc:spChg>
        <pc:graphicFrameChg chg="add mod ord modGraphic">
          <ac:chgData name="CATINCA IOANA ZAVOIANU" userId="S::catinca-ioana.zavoianu@s.unibuc.ro::8943b2f1-c3c5-4c20-a8a2-dd4dad9534fe" providerId="AD" clId="Web-{88CE6FFC-7DB7-4FA4-A00B-61C8CD3B3315}" dt="2023-03-19T13:07:12.631" v="493" actId="1076"/>
          <ac:graphicFrameMkLst>
            <pc:docMk/>
            <pc:sldMk cId="2983647710" sldId="261"/>
            <ac:graphicFrameMk id="4" creationId="{6CAF7919-D3B3-3E8F-1648-0896B446D841}"/>
          </ac:graphicFrameMkLst>
        </pc:graphicFrame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13" creationId="{5D5A1EFF-2E6F-4210-A283-AF9BE5B07CE4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15" creationId="{24C9A7BB-4074-4704-B5B6-B526355DFE38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17" creationId="{4D5622E3-2C65-496F-9C3F-CBEE21924AF6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19" creationId="{B4ED111D-3746-4B9C-AEE8-7AB834670170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21" creationId="{75AE1D3C-1EF9-4A89-B613-EE7B78910224}"/>
          </ac:cxnSpMkLst>
        </pc:cxnChg>
        <pc:cxnChg chg="add">
          <ac:chgData name="CATINCA IOANA ZAVOIANU" userId="S::catinca-ioana.zavoianu@s.unibuc.ro::8943b2f1-c3c5-4c20-a8a2-dd4dad9534fe" providerId="AD" clId="Web-{88CE6FFC-7DB7-4FA4-A00B-61C8CD3B3315}" dt="2023-03-19T13:06:28.567" v="489"/>
          <ac:cxnSpMkLst>
            <pc:docMk/>
            <pc:sldMk cId="2983647710" sldId="261"/>
            <ac:cxnSpMk id="23" creationId="{6DE80A3F-530A-4181-887F-9AAF6DCBFC99}"/>
          </ac:cxnSpMkLst>
        </pc:cxnChg>
      </pc:sldChg>
      <pc:sldMasterChg chg="add del addSldLayout delSldLayout">
        <pc:chgData name="CATINCA IOANA ZAVOIANU" userId="S::catinca-ioana.zavoianu@s.unibuc.ro::8943b2f1-c3c5-4c20-a8a2-dd4dad9534fe" providerId="AD" clId="Web-{88CE6FFC-7DB7-4FA4-A00B-61C8CD3B3315}" dt="2023-03-19T12:03:48.106" v="4"/>
        <pc:sldMasterMkLst>
          <pc:docMk/>
          <pc:sldMasterMk cId="2460954070" sldId="2147483660"/>
        </pc:sldMasterMkLst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CATINCA IOANA ZAVOIANU" userId="S::catinca-ioana.zavoianu@s.unibuc.ro::8943b2f1-c3c5-4c20-a8a2-dd4dad9534fe" providerId="AD" clId="Web-{88CE6FFC-7DB7-4FA4-A00B-61C8CD3B3315}" dt="2023-03-19T12:03:46.590" v="1"/>
        <pc:sldMasterMkLst>
          <pc:docMk/>
          <pc:sldMasterMk cId="364409045" sldId="2147483672"/>
        </pc:sldMasterMkLst>
        <pc:sldLayoutChg chg="add del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1230342641" sldId="2147483673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4202007549" sldId="2147483674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2059806447" sldId="2147483675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451905491" sldId="2147483676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3589062743" sldId="2147483677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862739298" sldId="2147483678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3543118763" sldId="2147483679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1618509679" sldId="2147483680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3324803851" sldId="2147483681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525189035" sldId="2147483682"/>
          </pc:sldLayoutMkLst>
        </pc:sldLayoutChg>
        <pc:sldLayoutChg chg="add del replId">
          <pc:chgData name="CATINCA IOANA ZAVOIANU" userId="S::catinca-ioana.zavoianu@s.unibuc.ro::8943b2f1-c3c5-4c20-a8a2-dd4dad9534fe" providerId="AD" clId="Web-{88CE6FFC-7DB7-4FA4-A00B-61C8CD3B3315}" dt="2023-03-19T12:03:46.590" v="1"/>
          <pc:sldLayoutMkLst>
            <pc:docMk/>
            <pc:sldMasterMk cId="364409045" sldId="2147483672"/>
            <pc:sldLayoutMk cId="3924929040" sldId="2147483683"/>
          </pc:sldLayoutMkLst>
        </pc:sldLayoutChg>
      </pc:sldMasterChg>
      <pc:sldMasterChg chg="add del addSldLayout delSldLayout">
        <pc:chgData name="CATINCA IOANA ZAVOIANU" userId="S::catinca-ioana.zavoianu@s.unibuc.ro::8943b2f1-c3c5-4c20-a8a2-dd4dad9534fe" providerId="AD" clId="Web-{88CE6FFC-7DB7-4FA4-A00B-61C8CD3B3315}" dt="2023-03-19T12:03:48.043" v="3"/>
        <pc:sldMasterMkLst>
          <pc:docMk/>
          <pc:sldMasterMk cId="208958400" sldId="2147483698"/>
        </pc:sldMasterMkLst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1567909362" sldId="2147483687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3530591035" sldId="2147483688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3199411420" sldId="2147483689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3618777652" sldId="2147483690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343601530" sldId="2147483691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1767487242" sldId="2147483692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3963163534" sldId="2147483693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292839340" sldId="2147483694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1878733923" sldId="2147483695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1340641081" sldId="2147483696"/>
          </pc:sldLayoutMkLst>
        </pc:sldLayoutChg>
        <pc:sldLayoutChg chg="add del">
          <pc:chgData name="CATINCA IOANA ZAVOIANU" userId="S::catinca-ioana.zavoianu@s.unibuc.ro::8943b2f1-c3c5-4c20-a8a2-dd4dad9534fe" providerId="AD" clId="Web-{88CE6FFC-7DB7-4FA4-A00B-61C8CD3B3315}" dt="2023-03-19T12:03:48.043" v="3"/>
          <pc:sldLayoutMkLst>
            <pc:docMk/>
            <pc:sldMasterMk cId="208958400" sldId="2147483698"/>
            <pc:sldLayoutMk cId="1913767817" sldId="2147483697"/>
          </pc:sldLayoutMkLst>
        </pc:sldLayoutChg>
      </pc:sldMasterChg>
      <pc:sldMasterChg chg="add addSldLayout">
        <pc:chgData name="CATINCA IOANA ZAVOIANU" userId="S::catinca-ioana.zavoianu@s.unibuc.ro::8943b2f1-c3c5-4c20-a8a2-dd4dad9534fe" providerId="AD" clId="Web-{88CE6FFC-7DB7-4FA4-A00B-61C8CD3B3315}" dt="2023-03-19T12:03:48.106" v="4"/>
        <pc:sldMasterMkLst>
          <pc:docMk/>
          <pc:sldMasterMk cId="601863403" sldId="2147483724"/>
        </pc:sldMasterMkLst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334021329" sldId="2147483713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896721281" sldId="2147483714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755540453" sldId="2147483715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2100089051" sldId="2147483716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889847723" sldId="2147483717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145127797" sldId="2147483718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3849399641" sldId="2147483719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62074141" sldId="2147483720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369072071" sldId="2147483721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1643512160" sldId="2147483722"/>
          </pc:sldLayoutMkLst>
        </pc:sldLayoutChg>
        <pc:sldLayoutChg chg="add">
          <pc:chgData name="CATINCA IOANA ZAVOIANU" userId="S::catinca-ioana.zavoianu@s.unibuc.ro::8943b2f1-c3c5-4c20-a8a2-dd4dad9534fe" providerId="AD" clId="Web-{88CE6FFC-7DB7-4FA4-A00B-61C8CD3B3315}" dt="2023-03-19T12:03:48.106" v="4"/>
          <pc:sldLayoutMkLst>
            <pc:docMk/>
            <pc:sldMasterMk cId="601863403" sldId="2147483724"/>
            <pc:sldLayoutMk cId="4105908825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13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GB" err="1"/>
              <a:t>Sortari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err="1"/>
              <a:t>Zavoianu</a:t>
            </a:r>
            <a:r>
              <a:rPr lang="en-GB"/>
              <a:t> </a:t>
            </a:r>
            <a:r>
              <a:rPr lang="en-GB" err="1"/>
              <a:t>catinca</a:t>
            </a:r>
          </a:p>
        </p:txBody>
      </p:sp>
      <p:pic>
        <p:nvPicPr>
          <p:cNvPr id="23" name="Picture 3" descr="An abstract genetic concept">
            <a:extLst>
              <a:ext uri="{FF2B5EF4-FFF2-40B4-BE49-F238E27FC236}">
                <a16:creationId xmlns:a16="http://schemas.microsoft.com/office/drawing/2014/main" id="{A30AF27D-D5A5-FC9E-C9EF-A0DDB38F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8" r="13103" b="1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2D9ED0-0A64-5985-990B-4FED83FC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4942872" cy="4724400"/>
          </a:xfrm>
        </p:spPr>
        <p:txBody>
          <a:bodyPr anchor="ctr">
            <a:normAutofit/>
          </a:bodyPr>
          <a:lstStyle/>
          <a:p>
            <a:r>
              <a:rPr lang="en-GB" err="1"/>
              <a:t>Sortari</a:t>
            </a:r>
            <a:r>
              <a:rPr lang="en-GB"/>
              <a:t> </a:t>
            </a:r>
            <a:r>
              <a:rPr lang="en-GB" err="1"/>
              <a:t>implementate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761E-1E2A-AC6F-8AC5-EF28FE5D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686" y="533399"/>
            <a:ext cx="5683114" cy="5771481"/>
          </a:xfrm>
        </p:spPr>
        <p:txBody>
          <a:bodyPr anchor="ctr">
            <a:normAutofit/>
          </a:bodyPr>
          <a:lstStyle/>
          <a:p>
            <a:r>
              <a:rPr lang="en-GB" err="1"/>
              <a:t>RadixSort</a:t>
            </a:r>
            <a:endParaRPr lang="en-GB"/>
          </a:p>
          <a:p>
            <a:r>
              <a:rPr lang="en-GB" err="1"/>
              <a:t>CountingSort</a:t>
            </a:r>
            <a:endParaRPr lang="en-GB"/>
          </a:p>
          <a:p>
            <a:r>
              <a:rPr lang="en-GB" err="1"/>
              <a:t>BucketSort</a:t>
            </a:r>
            <a:endParaRPr lang="en-GB"/>
          </a:p>
          <a:p>
            <a:r>
              <a:rPr lang="en-GB" err="1"/>
              <a:t>MergeSort</a:t>
            </a:r>
            <a:endParaRPr lang="en-GB"/>
          </a:p>
          <a:p>
            <a:r>
              <a:rPr lang="en-GB" err="1"/>
              <a:t>ShellSort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CBDC7-4435-91E4-B7B3-4D795A6E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 fontScale="90000"/>
          </a:bodyPr>
          <a:lstStyle/>
          <a:p>
            <a:r>
              <a:rPr lang="en-GB" err="1"/>
              <a:t>Timpii</a:t>
            </a:r>
            <a:r>
              <a:rPr lang="en-GB"/>
              <a:t> de </a:t>
            </a:r>
            <a:r>
              <a:rPr lang="en-GB" err="1"/>
              <a:t>rulare</a:t>
            </a:r>
            <a:r>
              <a:rPr lang="en-GB"/>
              <a:t> </a:t>
            </a:r>
            <a:r>
              <a:rPr lang="en-GB" err="1"/>
              <a:t>pentru</a:t>
            </a:r>
            <a:r>
              <a:rPr lang="en-GB"/>
              <a:t> 100.000 de </a:t>
            </a:r>
            <a:r>
              <a:rPr lang="en-GB" err="1"/>
              <a:t>numere</a:t>
            </a:r>
            <a:r>
              <a:rPr lang="en-GB"/>
              <a:t> cu maxim  5 </a:t>
            </a:r>
            <a:r>
              <a:rPr lang="en-GB" err="1"/>
              <a:t>cifre</a:t>
            </a:r>
            <a:endParaRPr lang="en-US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CD6-D609-E1A4-254D-C7EBE3F4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211294"/>
            <a:ext cx="9299688" cy="3869766"/>
          </a:xfrm>
        </p:spPr>
        <p:txBody>
          <a:bodyPr anchor="ctr">
            <a:normAutofit/>
          </a:bodyPr>
          <a:lstStyle/>
          <a:p>
            <a:r>
              <a:rPr lang="en-GB"/>
              <a:t>Radix: </a:t>
            </a:r>
            <a:r>
              <a:rPr lang="en-GB">
                <a:ea typeface="+mn-lt"/>
                <a:cs typeface="+mn-lt"/>
              </a:rPr>
              <a:t>0.257000207901001</a:t>
            </a:r>
            <a:endParaRPr lang="en-GB"/>
          </a:p>
          <a:p>
            <a:r>
              <a:rPr lang="en-GB"/>
              <a:t>Counting: </a:t>
            </a:r>
            <a:r>
              <a:rPr lang="en-GB">
                <a:ea typeface="+mn-lt"/>
                <a:cs typeface="+mn-lt"/>
              </a:rPr>
              <a:t>0.10483193397521973</a:t>
            </a:r>
          </a:p>
          <a:p>
            <a:r>
              <a:rPr lang="en-GB"/>
              <a:t>Merge: </a:t>
            </a:r>
            <a:r>
              <a:rPr lang="en-GB">
                <a:ea typeface="+mn-lt"/>
                <a:cs typeface="+mn-lt"/>
              </a:rPr>
              <a:t>0.31874585151672363</a:t>
            </a:r>
          </a:p>
          <a:p>
            <a:r>
              <a:rPr lang="en-GB"/>
              <a:t>Shell: </a:t>
            </a:r>
            <a:r>
              <a:rPr lang="en-GB">
                <a:ea typeface="+mn-lt"/>
                <a:cs typeface="+mn-lt"/>
              </a:rPr>
              <a:t>0.5493998527526855</a:t>
            </a:r>
          </a:p>
          <a:p>
            <a:r>
              <a:rPr lang="en-GB"/>
              <a:t>Bucket: </a:t>
            </a:r>
            <a:r>
              <a:rPr lang="en-GB">
                <a:ea typeface="+mn-lt"/>
                <a:cs typeface="+mn-lt"/>
              </a:rPr>
              <a:t>20.74340319633484</a:t>
            </a:r>
          </a:p>
          <a:p>
            <a:r>
              <a:rPr lang="en-GB" err="1"/>
              <a:t>Sortare</a:t>
            </a:r>
            <a:r>
              <a:rPr lang="en-GB"/>
              <a:t> </a:t>
            </a:r>
            <a:r>
              <a:rPr lang="en-GB" err="1"/>
              <a:t>nativa</a:t>
            </a:r>
            <a:r>
              <a:rPr lang="en-GB"/>
              <a:t> python: </a:t>
            </a:r>
            <a:r>
              <a:rPr lang="en-GB">
                <a:ea typeface="+mn-lt"/>
                <a:cs typeface="+mn-lt"/>
              </a:rPr>
              <a:t>0.054826974868774414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D0E0-41DC-7F5B-6147-BD615630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 fontScale="90000"/>
          </a:bodyPr>
          <a:lstStyle/>
          <a:p>
            <a:r>
              <a:rPr lang="en-GB" err="1">
                <a:ea typeface="+mj-lt"/>
                <a:cs typeface="+mj-lt"/>
              </a:rPr>
              <a:t>TIMPIi</a:t>
            </a:r>
            <a:r>
              <a:rPr lang="en-GB">
                <a:ea typeface="+mj-lt"/>
                <a:cs typeface="+mj-lt"/>
              </a:rPr>
              <a:t> DE RULARE PENTRU 200.0000 DE NUMERE CU MAXIM  6 CIFRE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27C4-5F04-B353-4B90-9479F41B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211294"/>
            <a:ext cx="9299688" cy="38697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Radix: 0.989595890045166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Counting: 0.3603489398956299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Merge: 0.7230360507965088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Shell: 1.5584499835968018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Bucket: 201.0899143218994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err="1">
                <a:ea typeface="+mn-lt"/>
                <a:cs typeface="+mn-lt"/>
              </a:rPr>
              <a:t>Sortare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nativa</a:t>
            </a:r>
            <a:r>
              <a:rPr lang="en-GB">
                <a:ea typeface="+mn-lt"/>
                <a:cs typeface="+mn-lt"/>
              </a:rPr>
              <a:t> python: 0.10686492919921875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C8C3-1017-F705-1B25-C0AB5AF8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33401"/>
            <a:ext cx="8695167" cy="1677894"/>
          </a:xfrm>
        </p:spPr>
        <p:txBody>
          <a:bodyPr>
            <a:normAutofit fontScale="90000"/>
          </a:bodyPr>
          <a:lstStyle/>
          <a:p>
            <a:r>
              <a:rPr lang="en-GB" err="1">
                <a:ea typeface="+mj-lt"/>
                <a:cs typeface="+mj-lt"/>
              </a:rPr>
              <a:t>TIMPIi</a:t>
            </a:r>
            <a:r>
              <a:rPr lang="en-GB">
                <a:ea typeface="+mj-lt"/>
                <a:cs typeface="+mj-lt"/>
              </a:rPr>
              <a:t> DE RULARE PENTRU 200.000 DE NUMERE CU MAXIM  9 CIFRE</a:t>
            </a:r>
            <a:endParaRPr lang="en-US"/>
          </a:p>
        </p:txBody>
      </p:sp>
      <p:cxnSp>
        <p:nvCxnSpPr>
          <p:cNvPr id="40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0F78412-5A4D-8A6A-D9AC-57B58EA8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211294"/>
            <a:ext cx="9299688" cy="3869766"/>
          </a:xfrm>
        </p:spPr>
        <p:txBody>
          <a:bodyPr anchor="ctr">
            <a:normAutofit/>
          </a:bodyPr>
          <a:lstStyle/>
          <a:p>
            <a:r>
              <a:rPr lang="en-GB">
                <a:ea typeface="+mn-lt"/>
                <a:cs typeface="+mn-lt"/>
              </a:rPr>
              <a:t>Radix: 1.2149379253387451</a:t>
            </a:r>
          </a:p>
          <a:p>
            <a:r>
              <a:rPr lang="en-GB">
                <a:ea typeface="+mn-lt"/>
                <a:cs typeface="+mn-lt"/>
              </a:rPr>
              <a:t>Counting: 199.26950573921204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Merge: 0.6839258670806885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Shell: 1.4101767539978027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Bucket: 215.75136399269104</a:t>
            </a:r>
            <a:endParaRPr lang="en-US">
              <a:ea typeface="+mn-lt"/>
              <a:cs typeface="+mn-lt"/>
            </a:endParaRPr>
          </a:p>
          <a:p>
            <a:r>
              <a:rPr lang="en-GB" err="1">
                <a:ea typeface="+mn-lt"/>
                <a:cs typeface="+mn-lt"/>
              </a:rPr>
              <a:t>Sortare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nativa</a:t>
            </a:r>
            <a:r>
              <a:rPr lang="en-GB">
                <a:ea typeface="+mn-lt"/>
                <a:cs typeface="+mn-lt"/>
              </a:rPr>
              <a:t> python: 0.1113729476928711</a:t>
            </a:r>
            <a:endParaRPr lang="en-GB"/>
          </a:p>
        </p:txBody>
      </p:sp>
      <p:cxnSp>
        <p:nvCxnSpPr>
          <p:cNvPr id="42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0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29A41A-0398-D320-186F-08880B7D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GB" sz="2800"/>
              <a:t>Tabel </a:t>
            </a:r>
            <a:r>
              <a:rPr lang="en-GB" sz="2800" err="1"/>
              <a:t>pentru</a:t>
            </a:r>
            <a:r>
              <a:rPr lang="en-GB" sz="2800"/>
              <a:t> </a:t>
            </a:r>
            <a:r>
              <a:rPr lang="en-GB" sz="2800" err="1"/>
              <a:t>comparatie</a:t>
            </a:r>
            <a:endParaRPr lang="en-GB" sz="2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AF7919-D3B3-3E8F-1648-0896B446D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65685"/>
              </p:ext>
            </p:extLst>
          </p:nvPr>
        </p:nvGraphicFramePr>
        <p:xfrm>
          <a:off x="167640" y="2202180"/>
          <a:ext cx="11855330" cy="35394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73649">
                  <a:extLst>
                    <a:ext uri="{9D8B030D-6E8A-4147-A177-3AD203B41FA5}">
                      <a16:colId xmlns:a16="http://schemas.microsoft.com/office/drawing/2014/main" val="274789884"/>
                    </a:ext>
                  </a:extLst>
                </a:gridCol>
                <a:gridCol w="1745936">
                  <a:extLst>
                    <a:ext uri="{9D8B030D-6E8A-4147-A177-3AD203B41FA5}">
                      <a16:colId xmlns:a16="http://schemas.microsoft.com/office/drawing/2014/main" val="3605945141"/>
                    </a:ext>
                  </a:extLst>
                </a:gridCol>
                <a:gridCol w="1827528">
                  <a:extLst>
                    <a:ext uri="{9D8B030D-6E8A-4147-A177-3AD203B41FA5}">
                      <a16:colId xmlns:a16="http://schemas.microsoft.com/office/drawing/2014/main" val="2243597965"/>
                    </a:ext>
                  </a:extLst>
                </a:gridCol>
                <a:gridCol w="1867376">
                  <a:extLst>
                    <a:ext uri="{9D8B030D-6E8A-4147-A177-3AD203B41FA5}">
                      <a16:colId xmlns:a16="http://schemas.microsoft.com/office/drawing/2014/main" val="4140912905"/>
                    </a:ext>
                  </a:extLst>
                </a:gridCol>
                <a:gridCol w="1745936">
                  <a:extLst>
                    <a:ext uri="{9D8B030D-6E8A-4147-A177-3AD203B41FA5}">
                      <a16:colId xmlns:a16="http://schemas.microsoft.com/office/drawing/2014/main" val="2083320578"/>
                    </a:ext>
                  </a:extLst>
                </a:gridCol>
                <a:gridCol w="1745936">
                  <a:extLst>
                    <a:ext uri="{9D8B030D-6E8A-4147-A177-3AD203B41FA5}">
                      <a16:colId xmlns:a16="http://schemas.microsoft.com/office/drawing/2014/main" val="4112270798"/>
                    </a:ext>
                  </a:extLst>
                </a:gridCol>
                <a:gridCol w="1948969">
                  <a:extLst>
                    <a:ext uri="{9D8B030D-6E8A-4147-A177-3AD203B41FA5}">
                      <a16:colId xmlns:a16="http://schemas.microsoft.com/office/drawing/2014/main" val="3667767603"/>
                    </a:ext>
                  </a:extLst>
                </a:gridCol>
              </a:tblGrid>
              <a:tr h="725582">
                <a:tc>
                  <a:txBody>
                    <a:bodyPr/>
                    <a:lstStyle/>
                    <a:p>
                      <a:endParaRPr lang="en-GB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Radix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Counting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Merge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Shell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Bucket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69131" marR="98759" marT="19752" marB="1481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734756"/>
                  </a:ext>
                </a:extLst>
              </a:tr>
              <a:tr h="937947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100.000</a:t>
                      </a:r>
                    </a:p>
                    <a:p>
                      <a:pPr lvl="0">
                        <a:buNone/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GB" sz="1300" cap="none" spc="0" err="1">
                          <a:solidFill>
                            <a:schemeClr val="tx1"/>
                          </a:solidFill>
                        </a:rPr>
                        <a:t>cifre</a:t>
                      </a:r>
                      <a:endParaRPr lang="en-GB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0.257000207901001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0.10483193397521973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 0.31874585151672363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0.5493998527526855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20.74340319633484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 0.054826974868774414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06416"/>
                  </a:ext>
                </a:extLst>
              </a:tr>
              <a:tr h="937947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200.000</a:t>
                      </a:r>
                    </a:p>
                    <a:p>
                      <a:pPr lvl="0">
                        <a:buNone/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en-GB" sz="1300" cap="none" spc="0" err="1">
                          <a:solidFill>
                            <a:schemeClr val="tx1"/>
                          </a:solidFill>
                        </a:rPr>
                        <a:t>cifre</a:t>
                      </a:r>
                      <a:endParaRPr lang="en-GB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0.989595890045166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0.3603489398956299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0.723036050796508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1.5584499835968018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201.0899143218994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0.10686492919921875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8751"/>
                  </a:ext>
                </a:extLst>
              </a:tr>
              <a:tr h="937947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200.000</a:t>
                      </a:r>
                    </a:p>
                    <a:p>
                      <a:pPr lvl="0">
                        <a:buNone/>
                      </a:pPr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en-GB" sz="1300" cap="none" spc="0" err="1">
                          <a:solidFill>
                            <a:schemeClr val="tx1"/>
                          </a:solidFill>
                        </a:rPr>
                        <a:t>cifre</a:t>
                      </a:r>
                      <a:endParaRPr lang="en-GB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1.2149379253387451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199.26950573921204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0.6839258670806885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1.4101767539978027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215.75136399269104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cap="none" spc="0" noProof="0">
                          <a:solidFill>
                            <a:schemeClr val="tx1"/>
                          </a:solidFill>
                          <a:latin typeface="Univers Condensed Light"/>
                        </a:rPr>
                        <a:t>0.1113729476928711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9131" marR="98759" marT="19752" marB="1481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60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4771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AngleLinesVTI</vt:lpstr>
      <vt:lpstr>Sortari  </vt:lpstr>
      <vt:lpstr>Sortari implementate</vt:lpstr>
      <vt:lpstr>Timpii de rulare pentru 100.000 de numere cu maxim  5 cifre</vt:lpstr>
      <vt:lpstr>TIMPIi DE RULARE PENTRU 200.0000 DE NUMERE CU MAXIM  6 CIFRE</vt:lpstr>
      <vt:lpstr>TIMPIi DE RULARE PENTRU 200.000 DE NUMERE CU MAXIM  9 CIFRE</vt:lpstr>
      <vt:lpstr>Tabel pentru comparatie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2023-03-19T11:57:10Z</dcterms:created>
  <dcterms:modified xsi:type="dcterms:W3CDTF">2023-03-19T13:07:42Z</dcterms:modified>
</cp:coreProperties>
</file>