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4" r:id="rId8"/>
    <p:sldId id="265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1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dsb.on.ca/About-Us#:~:text=Quick%20Facts,approximately%20247%2C000%20students%20each%20year.&amp;text=There%20are%20over%20120%20languages%20spoken%20by%20TDSB%20students%20and%20their%20families" TargetMode="External"/><Relationship Id="rId2" Type="http://schemas.openxmlformats.org/officeDocument/2006/relationships/hyperlink" Target="https://en.wikipedia.org/wiki/List_of_hospitals_in_Toronto#:~:text=There%20are%20over%20forty%20hospitals,with%20the%20University%20of%20Toront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O_Transit" TargetMode="External"/><Relationship Id="rId2" Type="http://schemas.openxmlformats.org/officeDocument/2006/relationships/hyperlink" Target="https://en.wikipedia.org/wiki/Toronto_subwa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hospitals_in_Toronto#:~:text=There%20are%20over%20forty%20hospitals,with%20the%20University%20of%20Toront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O_Transit" TargetMode="External"/><Relationship Id="rId2" Type="http://schemas.openxmlformats.org/officeDocument/2006/relationships/hyperlink" Target="https://en.wikipedia.org/wiki/Toronto_subwa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A6D3-2F41-3547-A5CD-9822E85E5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Planning Capital City of Andhra Pradesh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60E76-69D3-8143-83D3-3B2395DEA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024" y="3809998"/>
            <a:ext cx="8689976" cy="1371599"/>
          </a:xfrm>
        </p:spPr>
        <p:txBody>
          <a:bodyPr/>
          <a:lstStyle/>
          <a:p>
            <a:r>
              <a:rPr lang="en-US" dirty="0"/>
              <a:t>Capstone Project by Praneetha Boppa</a:t>
            </a:r>
          </a:p>
        </p:txBody>
      </p:sp>
    </p:spTree>
    <p:extLst>
      <p:ext uri="{BB962C8B-B14F-4D97-AF65-F5344CB8AC3E}">
        <p14:creationId xmlns:p14="http://schemas.microsoft.com/office/powerpoint/2010/main" val="2893405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9CDCE-9955-7745-BCFE-60AFC83B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03510"/>
            <a:ext cx="10364451" cy="1596177"/>
          </a:xfrm>
        </p:spPr>
        <p:txBody>
          <a:bodyPr/>
          <a:lstStyle/>
          <a:p>
            <a:r>
              <a:rPr lang="en-US" b="1" dirty="0"/>
              <a:t>Results &amp; 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D9A25-EE68-564E-AE72-AEB59CD7C6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0861" y="1243013"/>
            <a:ext cx="10587664" cy="45481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 is then split into 2 smaller data frames containing information for downtown Toronto and Greater Toronto Area(GTA) as shown below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5294DA-0DC5-6240-8EED-CC1778885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9137"/>
            <a:ext cx="6946900" cy="222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F964F3A-8952-DB48-9B6D-2330877CF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986" y="3517106"/>
            <a:ext cx="6624014" cy="332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26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8BB55-36F9-4048-9ABD-8881F11A6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48" y="0"/>
            <a:ext cx="10364451" cy="1596177"/>
          </a:xfrm>
        </p:spPr>
        <p:txBody>
          <a:bodyPr/>
          <a:lstStyle/>
          <a:p>
            <a:r>
              <a:rPr lang="en-US" b="1" dirty="0"/>
              <a:t>Results &amp; 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322F0-47D9-234E-96FA-0FDDE85C81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461" y="1195552"/>
            <a:ext cx="10363826" cy="44668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venues and venue categories for each neighborhoods in Toronto and GTA data frames form new data frames and they look like below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6E1D48B-F7DB-B041-849A-21EF0119E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4" y="2038848"/>
            <a:ext cx="10210800" cy="2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2ED5471-FAB8-2544-A2E5-B8A8A7585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24" y="4350248"/>
            <a:ext cx="107315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420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E25B-678F-3F45-B0A6-CFA2E39B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03510"/>
            <a:ext cx="10364451" cy="1596177"/>
          </a:xfrm>
        </p:spPr>
        <p:txBody>
          <a:bodyPr/>
          <a:lstStyle/>
          <a:p>
            <a:r>
              <a:rPr lang="en-US" b="1" dirty="0"/>
              <a:t>Results &amp; 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CE57B-A91E-6F48-AEC7-238CBEF20B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99688"/>
            <a:ext cx="10363826" cy="4091512"/>
          </a:xfrm>
        </p:spPr>
        <p:txBody>
          <a:bodyPr/>
          <a:lstStyle/>
          <a:p>
            <a:r>
              <a:rPr lang="en-US" dirty="0"/>
              <a:t>From the unique list of the categories for the venues. </a:t>
            </a:r>
          </a:p>
          <a:p>
            <a:r>
              <a:rPr lang="en-US" dirty="0"/>
              <a:t>The ones we are interested in are </a:t>
            </a:r>
          </a:p>
          <a:p>
            <a:r>
              <a:rPr lang="en-US" dirty="0"/>
              <a:t>'Light Rail Station', 'Train Station', 'History </a:t>
            </a:r>
            <a:r>
              <a:rPr lang="en-US" dirty="0" err="1"/>
              <a:t>Museum','Baseball</a:t>
            </a:r>
            <a:r>
              <a:rPr lang="en-US" dirty="0"/>
              <a:t> </a:t>
            </a:r>
            <a:r>
              <a:rPr lang="en-US" dirty="0" err="1"/>
              <a:t>Field','College</a:t>
            </a:r>
            <a:r>
              <a:rPr lang="en-US" dirty="0"/>
              <a:t> Arts Building', '</a:t>
            </a:r>
            <a:r>
              <a:rPr lang="en-US" dirty="0" err="1"/>
              <a:t>Airport','Airport</a:t>
            </a:r>
            <a:r>
              <a:rPr lang="en-US" dirty="0"/>
              <a:t> </a:t>
            </a:r>
            <a:r>
              <a:rPr lang="en-US" dirty="0" err="1"/>
              <a:t>Terminal','Airport</a:t>
            </a:r>
            <a:r>
              <a:rPr lang="en-US" dirty="0"/>
              <a:t> </a:t>
            </a:r>
            <a:r>
              <a:rPr lang="en-US" dirty="0" err="1"/>
              <a:t>Gate','Bus</a:t>
            </a:r>
            <a:r>
              <a:rPr lang="en-US" dirty="0"/>
              <a:t> </a:t>
            </a:r>
            <a:r>
              <a:rPr lang="en-US" dirty="0" err="1"/>
              <a:t>Station','Medical</a:t>
            </a:r>
            <a:r>
              <a:rPr lang="en-US" dirty="0"/>
              <a:t> </a:t>
            </a:r>
            <a:r>
              <a:rPr lang="en-US" dirty="0" err="1"/>
              <a:t>Center','Metro</a:t>
            </a:r>
            <a:r>
              <a:rPr lang="en-US" dirty="0"/>
              <a:t> Station', 'Athletics &amp; </a:t>
            </a:r>
            <a:r>
              <a:rPr lang="en-US" dirty="0" err="1"/>
              <a:t>Sports','Playground','Skate</a:t>
            </a:r>
            <a:r>
              <a:rPr lang="en-US" dirty="0"/>
              <a:t> </a:t>
            </a:r>
            <a:r>
              <a:rPr lang="en-US" dirty="0" err="1"/>
              <a:t>Park','Bus</a:t>
            </a:r>
            <a:r>
              <a:rPr lang="en-US" dirty="0"/>
              <a:t> </a:t>
            </a:r>
            <a:r>
              <a:rPr lang="en-US" dirty="0" err="1"/>
              <a:t>Line','Soccer</a:t>
            </a:r>
            <a:r>
              <a:rPr lang="en-US" dirty="0"/>
              <a:t> </a:t>
            </a:r>
            <a:r>
              <a:rPr lang="en-US" dirty="0" err="1"/>
              <a:t>Field','Skating</a:t>
            </a:r>
            <a:r>
              <a:rPr lang="en-US" dirty="0"/>
              <a:t> </a:t>
            </a:r>
            <a:r>
              <a:rPr lang="en-US" dirty="0" err="1"/>
              <a:t>Rink','Basketball</a:t>
            </a:r>
            <a:r>
              <a:rPr lang="en-US" dirty="0"/>
              <a:t> </a:t>
            </a:r>
            <a:r>
              <a:rPr lang="en-US" dirty="0" err="1"/>
              <a:t>Stadium','Music</a:t>
            </a:r>
            <a:r>
              <a:rPr lang="en-US" dirty="0"/>
              <a:t> </a:t>
            </a:r>
            <a:r>
              <a:rPr lang="en-US" dirty="0" err="1"/>
              <a:t>Venue','Performing</a:t>
            </a:r>
            <a:r>
              <a:rPr lang="en-US" dirty="0"/>
              <a:t> Arts Venue', 'Monument / Landmark', 'Park', 'Dog Run', 'Hockey </a:t>
            </a:r>
            <a:r>
              <a:rPr lang="en-US" dirty="0" err="1"/>
              <a:t>Arena','Historic</a:t>
            </a:r>
            <a:r>
              <a:rPr lang="en-US" dirty="0"/>
              <a:t> </a:t>
            </a:r>
            <a:r>
              <a:rPr lang="en-US" dirty="0" err="1"/>
              <a:t>Site','Fountain','Museum','Art</a:t>
            </a:r>
            <a:r>
              <a:rPr lang="en-US" dirty="0"/>
              <a:t> </a:t>
            </a:r>
            <a:r>
              <a:rPr lang="en-US" dirty="0" err="1"/>
              <a:t>Museum','Garden</a:t>
            </a:r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934355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FA928-332C-9E44-8DBE-6A306E7A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145551"/>
            <a:ext cx="10364451" cy="1596177"/>
          </a:xfrm>
        </p:spPr>
        <p:txBody>
          <a:bodyPr/>
          <a:lstStyle/>
          <a:p>
            <a:r>
              <a:rPr lang="en-US" b="1" dirty="0"/>
              <a:t>Results &amp; 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A1E75-82D7-DD44-9AE7-448EAA613D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18898"/>
            <a:ext cx="10363826" cy="43723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places in Toronto &amp; GTA form filtered data frames and they are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BF43F20-C27F-EF47-BFFC-D695DE5F2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1916525"/>
            <a:ext cx="10299700" cy="219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8056536-4D8E-AC4B-A987-570C8073D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4" y="4166339"/>
            <a:ext cx="105537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810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1992-F6E9-6141-9C4C-D498289A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268712"/>
            <a:ext cx="10364451" cy="1596177"/>
          </a:xfrm>
        </p:spPr>
        <p:txBody>
          <a:bodyPr/>
          <a:lstStyle/>
          <a:p>
            <a:r>
              <a:rPr lang="en-US" b="1" dirty="0"/>
              <a:t>Results &amp; 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C6EF6-E892-F148-8040-6DD6D2D424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34510"/>
            <a:ext cx="10363826" cy="42566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Visualization of these venues on Map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DBA57BE-9195-634B-8BCE-07C54A4B3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159" y="2479674"/>
            <a:ext cx="6094540" cy="331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94FAC58-8A3C-3745-B9CB-C4FF3955A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9674"/>
            <a:ext cx="5983159" cy="331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706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F615-8A41-FE4D-A7B2-A387E851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r>
              <a:rPr lang="en-US" b="1" dirty="0"/>
              <a:t>Results &amp; 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4A184-CD1E-964E-A83D-679F1F2F6A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175023"/>
            <a:ext cx="10363826" cy="41936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Dummied data frames total per Borough for Toronto &amp; GTA data frame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FF6B42F-6C76-594E-A344-FAAB23758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87"/>
          <a:stretch/>
        </p:blipFill>
        <p:spPr bwMode="auto">
          <a:xfrm>
            <a:off x="2256380" y="3928749"/>
            <a:ext cx="9921972" cy="287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EB94C055-DD85-4F48-A9C4-87F54E97B8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41"/>
          <a:stretch/>
        </p:blipFill>
        <p:spPr bwMode="auto">
          <a:xfrm>
            <a:off x="-1250" y="1624404"/>
            <a:ext cx="8491806" cy="235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479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27D3-B617-5A40-BB13-8D9AA968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74119"/>
            <a:ext cx="10364451" cy="1596177"/>
          </a:xfrm>
        </p:spPr>
        <p:txBody>
          <a:bodyPr/>
          <a:lstStyle/>
          <a:p>
            <a:r>
              <a:rPr lang="en-US" b="1" dirty="0"/>
              <a:t>Results &amp; 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16967-3B56-1642-9763-2E366C86F5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76552"/>
            <a:ext cx="10363826" cy="42146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Bar plots for the totals in Toronto &amp; GTA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3DB0CD6-7D60-BA41-AE86-E7E2B205C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62" y="2111881"/>
            <a:ext cx="53213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92C39791-8841-8645-B9D6-168A3464F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831" y="2035681"/>
            <a:ext cx="5334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373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F67EC-CD6A-3D45-AA35-CEA49C7C3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345248"/>
            <a:ext cx="10364451" cy="1596177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1EEFB-38B7-8444-AEB7-55AAF79A41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60332"/>
            <a:ext cx="10363826" cy="39308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Population density of GTA is 849 people per square kilometer. </a:t>
            </a:r>
          </a:p>
          <a:p>
            <a:r>
              <a:rPr lang="en-US" dirty="0"/>
              <a:t>There are 37 parks, 5 play grounds,1 Soccer Field, 2 Baseball fields and 1 major publicly maintained fountain.</a:t>
            </a:r>
          </a:p>
          <a:p>
            <a:r>
              <a:rPr lang="en-US" dirty="0"/>
              <a:t>Population density of downtown Toronto is 8,210 people per square kilometer. </a:t>
            </a:r>
          </a:p>
          <a:p>
            <a:r>
              <a:rPr lang="en-US" dirty="0"/>
              <a:t>There are 29 parks, 3 play grounds, 2 Basket Ball stadiums, 2 Skate parks, 1 major Train station(Union Station).</a:t>
            </a:r>
          </a:p>
          <a:p>
            <a:r>
              <a:rPr lang="en-US" dirty="0"/>
              <a:t>There are 75 subway stations in downtown and 66 train stations in GTA.</a:t>
            </a:r>
          </a:p>
          <a:p>
            <a:r>
              <a:rPr lang="en-US" dirty="0"/>
              <a:t>Total 35 hospitals, 16 of them are in downtown Toronto and 19 are in GTA. Based on population Density, this sounds reasonable</a:t>
            </a:r>
          </a:p>
          <a:p>
            <a:r>
              <a:rPr lang="en-US" dirty="0"/>
              <a:t>583 schools in total. 473 Elementary Schools and 110 Secondary Schools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29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CA0E1-4A2C-1440-8B6A-10855A9C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0A13-F4A2-7440-8898-A1C51776AA1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07476"/>
            <a:ext cx="10363826" cy="378372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Population density of capital city of Andhra Pradesh is 3800 people per square kilometer </a:t>
            </a:r>
          </a:p>
          <a:p>
            <a:r>
              <a:rPr lang="en-US" dirty="0"/>
              <a:t>This is almost half of the size of Toronto. So, my recommendation would be to size the public places accordingly for now and allocate for expansion in future.</a:t>
            </a:r>
          </a:p>
          <a:p>
            <a:r>
              <a:rPr lang="en-US" dirty="0"/>
              <a:t>For Downtown: </a:t>
            </a:r>
          </a:p>
          <a:p>
            <a:pPr marL="0" indent="0">
              <a:buNone/>
            </a:pPr>
            <a:r>
              <a:rPr lang="en-US" dirty="0"/>
              <a:t>15 parks, 2 play grounds, 1 Basket Ball stadiums, 1 Skate parks, 8 hospitals, 40 Metro stations, 150 schools and 1 major publicly maintained fountain.</a:t>
            </a:r>
          </a:p>
          <a:p>
            <a:r>
              <a:rPr lang="en-US" dirty="0"/>
              <a:t>For Suburbs:</a:t>
            </a:r>
          </a:p>
          <a:p>
            <a:pPr marL="0" indent="0">
              <a:buNone/>
            </a:pPr>
            <a:r>
              <a:rPr lang="en-US" dirty="0"/>
              <a:t>10 parks, 3 play grounds, 1 Soccer </a:t>
            </a:r>
            <a:r>
              <a:rPr lang="en-US" dirty="0" err="1"/>
              <a:t>Feild</a:t>
            </a:r>
            <a:r>
              <a:rPr lang="en-US" dirty="0"/>
              <a:t>, 1 Baseball feilds,30 Metro Stations, 100 schools, 10 hospitals</a:t>
            </a:r>
          </a:p>
          <a:p>
            <a:pPr marL="0" indent="0">
              <a:buNone/>
            </a:pPr>
            <a:r>
              <a:rPr lang="en-US" dirty="0"/>
              <a:t>Note: In India, subways are called Metro's and they extend to Suburbs also.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9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82085-7FCB-1F4D-8A15-EF399550C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18821"/>
            <a:ext cx="10364451" cy="1596177"/>
          </a:xfrm>
        </p:spPr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2B95C-E748-2A46-A3C0-2286A0D49E3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104334"/>
            <a:ext cx="10363826" cy="34241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 a newly formed state in India, Andhra Pradesh wants to build its capital city. </a:t>
            </a:r>
          </a:p>
          <a:p>
            <a:r>
              <a:rPr lang="en-US" dirty="0"/>
              <a:t>Given that it has a chance to plan and build its city from scratch, Government wants to study big and established cities like Toronto, San Francisco, New York etc.. </a:t>
            </a:r>
          </a:p>
          <a:p>
            <a:r>
              <a:rPr lang="en-US" dirty="0"/>
              <a:t>One of their cities of target was Toronto and wanted to study public places of interest planned for the city and outskirts.</a:t>
            </a:r>
          </a:p>
          <a:p>
            <a:r>
              <a:rPr lang="en-US" dirty="0"/>
              <a:t>They wanted to Especially study number of parks, railway stations, public community halls, libraries, per Borough and neighborhood etc.. </a:t>
            </a:r>
          </a:p>
          <a:p>
            <a:r>
              <a:rPr lang="en-US" dirty="0"/>
              <a:t>They wanted to do study of several other similar cities and come up with the plan to build the prospective capital city</a:t>
            </a:r>
          </a:p>
        </p:txBody>
      </p:sp>
    </p:spTree>
    <p:extLst>
      <p:ext uri="{BB962C8B-B14F-4D97-AF65-F5344CB8AC3E}">
        <p14:creationId xmlns:p14="http://schemas.microsoft.com/office/powerpoint/2010/main" val="165307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0524F-54E2-C347-87B1-311E6299E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E3E00-8F5B-EB4A-A1D9-933D053C1F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Audience:</a:t>
            </a:r>
          </a:p>
          <a:p>
            <a:r>
              <a:rPr lang="en-US" dirty="0"/>
              <a:t>Government of Andhra Pradesh City planning department</a:t>
            </a:r>
          </a:p>
          <a:p>
            <a:pPr marL="0" indent="0">
              <a:buNone/>
            </a:pPr>
            <a:r>
              <a:rPr lang="en-US" b="1" dirty="0"/>
              <a:t>Problem Attempted to Solve:</a:t>
            </a:r>
          </a:p>
          <a:p>
            <a:r>
              <a:rPr lang="en-US" dirty="0"/>
              <a:t>Here we help with study of city Toronto geographical plan for its public places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11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585E-55BA-8442-BDB8-641A44510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91941"/>
            <a:ext cx="10364451" cy="1098282"/>
          </a:xfrm>
        </p:spPr>
        <p:txBody>
          <a:bodyPr/>
          <a:lstStyle/>
          <a:p>
            <a:r>
              <a:rPr lang="en-US" b="1" dirty="0"/>
              <a:t>Data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18F26-BA83-7E4F-B948-4A49C50DE8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9474" y="1371600"/>
            <a:ext cx="10363826" cy="58007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Sources: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four square venue exploration </a:t>
            </a:r>
            <a:r>
              <a:rPr lang="en-US" dirty="0" err="1"/>
              <a:t>api</a:t>
            </a:r>
            <a:r>
              <a:rPr lang="en-US" dirty="0"/>
              <a:t>  for looking at places of public interest like train stations, community halls, parks, indoor stadiums, Schools and Hospitals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Wikipedia page for table listing hospitals </a:t>
            </a:r>
            <a:r>
              <a:rPr lang="en-US" u="sng" dirty="0">
                <a:hlinkClick r:id="rId2"/>
              </a:rPr>
              <a:t>https://en.wikipedia.org/wiki/List_of_hospitals_in_Toronto#:~:text=There%20are%20over%20forty%20hospitals,with%20the%20University%20of%20Toronto</a:t>
            </a:r>
            <a:r>
              <a:rPr lang="en-US" dirty="0"/>
              <a:t>. </a:t>
            </a:r>
            <a:r>
              <a:rPr lang="en-US" u="sng" dirty="0">
                <a:hlinkClick r:id="rId3"/>
              </a:rPr>
              <a:t>https://www.tdsb.on.ca/About-Us#:~:text=Quick%20Facts,approximately%20247%2C000%20students%20each%20year.&amp;text=There%20are%20over%20120%20languages%20spoken%20by%20TDSB%20students%20and%20their%20families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8390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585E-55BA-8442-BDB8-641A44510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87593"/>
            <a:ext cx="10364451" cy="1596177"/>
          </a:xfrm>
        </p:spPr>
        <p:txBody>
          <a:bodyPr/>
          <a:lstStyle/>
          <a:p>
            <a:r>
              <a:rPr lang="en-US" b="1" dirty="0"/>
              <a:t>Data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18F26-BA83-7E4F-B948-4A49C50DE8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66042"/>
            <a:ext cx="10363826" cy="483475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b="1" dirty="0"/>
              <a:t>Sources:</a:t>
            </a:r>
          </a:p>
          <a:p>
            <a:r>
              <a:rPr lang="en-US" sz="2200" dirty="0"/>
              <a:t>Four Square trending venue </a:t>
            </a:r>
            <a:r>
              <a:rPr lang="en-US" sz="2200" dirty="0" err="1"/>
              <a:t>api</a:t>
            </a:r>
            <a:r>
              <a:rPr lang="en-US" sz="2200" dirty="0"/>
              <a:t> during morning and evening rush times with Toronto’s coordinates to get public transit information in addition to Public Transportation is pulled from </a:t>
            </a:r>
            <a:r>
              <a:rPr lang="en-US" sz="2200" u="sng" dirty="0">
                <a:hlinkClick r:id="rId2"/>
              </a:rPr>
              <a:t>https://en.wikipedia.org/wiki/Toronto_subway</a:t>
            </a:r>
            <a:r>
              <a:rPr lang="en-US" sz="2200" dirty="0"/>
              <a:t> &amp;  </a:t>
            </a:r>
            <a:r>
              <a:rPr lang="en-US" sz="2200" u="sng" dirty="0">
                <a:hlinkClick r:id="rId3"/>
              </a:rPr>
              <a:t>https://en.wikipedia.org/wiki/GO_Transit</a:t>
            </a:r>
            <a:endParaRPr lang="en-US" sz="2200" dirty="0"/>
          </a:p>
          <a:p>
            <a:r>
              <a:rPr lang="en-US" sz="2200" dirty="0"/>
              <a:t>information from TDSB page for school information in addition to above to get to better conclusions. </a:t>
            </a:r>
          </a:p>
          <a:p>
            <a:r>
              <a:rPr lang="en-US" sz="2200" dirty="0"/>
              <a:t>We will get prospect city’s current population density and Toronto’s + GTA's population density to provide recommendations. </a:t>
            </a:r>
          </a:p>
          <a:p>
            <a:r>
              <a:rPr lang="en-US" sz="2200" dirty="0"/>
              <a:t>We will arrive at an optimum number of public service buildings for the population density of City that is in planning.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04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6D54-F0A2-5B48-A494-1E37949D5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53947"/>
            <a:ext cx="10364451" cy="1596177"/>
          </a:xfrm>
        </p:spPr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F6848-C1B3-C847-B030-B74B9720CC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19200"/>
            <a:ext cx="10363826" cy="5286703"/>
          </a:xfrm>
        </p:spPr>
        <p:txBody>
          <a:bodyPr>
            <a:noAutofit/>
          </a:bodyPr>
          <a:lstStyle/>
          <a:p>
            <a:r>
              <a:rPr lang="en-US" dirty="0"/>
              <a:t>import all the required libraries.</a:t>
            </a:r>
          </a:p>
          <a:p>
            <a:r>
              <a:rPr lang="en-US" dirty="0"/>
              <a:t>Work with the Wikipedia page </a:t>
            </a:r>
            <a:r>
              <a:rPr lang="en-US" u="sng" dirty="0">
                <a:hlinkClick r:id="rId2"/>
              </a:rPr>
              <a:t>https://en.wikipedia.org/wiki/List_of_postal_codes_of_Canada:_M</a:t>
            </a:r>
            <a:r>
              <a:rPr lang="en-US" dirty="0"/>
              <a:t> which has Borough information and postal code for all neighborhoods. </a:t>
            </a:r>
          </a:p>
          <a:p>
            <a:r>
              <a:rPr lang="en-US" dirty="0"/>
              <a:t>scrape the data from this page and clean it. </a:t>
            </a:r>
          </a:p>
          <a:p>
            <a:r>
              <a:rPr lang="en-US" dirty="0"/>
              <a:t>add latitude and longitude information to that data set. </a:t>
            </a:r>
          </a:p>
          <a:p>
            <a:r>
              <a:rPr lang="en-US" dirty="0"/>
              <a:t>There is information for 10 unique Boroughs in total.</a:t>
            </a:r>
          </a:p>
          <a:p>
            <a:r>
              <a:rPr lang="en-US" dirty="0"/>
              <a:t>concentrate on Borough's end with Toronto and call them downtown Toronto</a:t>
            </a:r>
          </a:p>
          <a:p>
            <a:r>
              <a:rPr lang="en-US" dirty="0"/>
              <a:t>everything else becomes outskirts of downtown Toronto which is called GTA. </a:t>
            </a:r>
          </a:p>
          <a:p>
            <a:r>
              <a:rPr lang="en-US" dirty="0"/>
              <a:t>get near by venues and their categories for all the neighborhoods in downtown and GTA and store it in two different data frames.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658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23AC4-8501-2A41-A0E9-BF01D7446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385" y="0"/>
            <a:ext cx="10364451" cy="1128713"/>
          </a:xfrm>
        </p:spPr>
        <p:txBody>
          <a:bodyPr/>
          <a:lstStyle/>
          <a:p>
            <a:r>
              <a:rPr lang="en-US" b="1" dirty="0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9663F-A202-6D42-A0C8-F6A907C43B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3856" y="971550"/>
            <a:ext cx="11444287" cy="6229350"/>
          </a:xfrm>
        </p:spPr>
        <p:txBody>
          <a:bodyPr>
            <a:noAutofit/>
          </a:bodyPr>
          <a:lstStyle/>
          <a:p>
            <a:r>
              <a:rPr lang="en-US" dirty="0"/>
              <a:t>make a unique list of categories available in both these data frames</a:t>
            </a:r>
          </a:p>
          <a:p>
            <a:r>
              <a:rPr lang="en-US" dirty="0"/>
              <a:t>From this unique list, filter in categories that has words parks, playgrounds, railway stations, airports etc.</a:t>
            </a:r>
          </a:p>
          <a:p>
            <a:r>
              <a:rPr lang="en-US" dirty="0"/>
              <a:t>store them in filtered data frames., These data frames are then converted into dummy codes for each column. </a:t>
            </a:r>
          </a:p>
          <a:p>
            <a:r>
              <a:rPr lang="en-US" dirty="0"/>
              <a:t>count the occurrences of these in each neighborhood and Borough's and create a total row for filtered downtown data frame and GTA data frame.</a:t>
            </a:r>
          </a:p>
          <a:p>
            <a:r>
              <a:rPr lang="en-US" dirty="0"/>
              <a:t>From data for hospitals, scrape the first table from this page </a:t>
            </a:r>
            <a:r>
              <a:rPr lang="en-US" u="sng" dirty="0">
                <a:hlinkClick r:id="rId2"/>
              </a:rPr>
              <a:t>https://en.wikipedia.org/wiki/List_of_hospitals_in_Toronto#:~:text=There%20are%20over%20forty%20hospitals,with%20the%20University%20of%20Toronto</a:t>
            </a:r>
            <a:r>
              <a:rPr lang="en-US" u="sng" dirty="0"/>
              <a:t> </a:t>
            </a:r>
            <a:r>
              <a:rPr lang="en-US" dirty="0"/>
              <a:t>and clean it. </a:t>
            </a:r>
          </a:p>
          <a:p>
            <a:r>
              <a:rPr lang="en-US" dirty="0"/>
              <a:t>make 2 subset data frames for downtown Toronto which consists of Old Toronto area and rest for GTA. </a:t>
            </a:r>
          </a:p>
          <a:p>
            <a:r>
              <a:rPr lang="en-US" dirty="0"/>
              <a:t>count the number of hospitals in each data frame as total number of hospitals for those areas</a:t>
            </a:r>
          </a:p>
        </p:txBody>
      </p:sp>
    </p:spTree>
    <p:extLst>
      <p:ext uri="{BB962C8B-B14F-4D97-AF65-F5344CB8AC3E}">
        <p14:creationId xmlns:p14="http://schemas.microsoft.com/office/powerpoint/2010/main" val="250117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2926-7DFF-A741-B04B-77F4076A0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68" y="268712"/>
            <a:ext cx="10364451" cy="1596177"/>
          </a:xfrm>
        </p:spPr>
        <p:txBody>
          <a:bodyPr/>
          <a:lstStyle/>
          <a:p>
            <a:r>
              <a:rPr lang="en-US" b="1" dirty="0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8B1AD-6CF6-3A4B-BC11-464E1B70CBC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64890"/>
            <a:ext cx="10363826" cy="39263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Schools, the data is directly available from TDBS website but there isn't a clear distinction on how many belong to downtown Toronto and how many for GTA</a:t>
            </a:r>
          </a:p>
          <a:p>
            <a:r>
              <a:rPr lang="en-US" dirty="0"/>
              <a:t>For public transit, RUN the trending Places </a:t>
            </a:r>
            <a:r>
              <a:rPr lang="en-US" dirty="0" err="1"/>
              <a:t>api</a:t>
            </a:r>
            <a:r>
              <a:rPr lang="en-US" dirty="0"/>
              <a:t> from foursquare using the latitude and longitude of downtown Toronto. </a:t>
            </a:r>
          </a:p>
          <a:p>
            <a:r>
              <a:rPr lang="en-US" dirty="0"/>
              <a:t>But since the </a:t>
            </a:r>
            <a:r>
              <a:rPr lang="en-US" dirty="0" err="1"/>
              <a:t>api</a:t>
            </a:r>
            <a:r>
              <a:rPr lang="en-US" dirty="0"/>
              <a:t> was always returning empty json, the information is pulled from this Wikipedia page </a:t>
            </a:r>
            <a:r>
              <a:rPr lang="en-US" u="sng" dirty="0">
                <a:hlinkClick r:id="rId2"/>
              </a:rPr>
              <a:t>https://en.wikipedia.org/wiki/Toronto_subway</a:t>
            </a:r>
            <a:r>
              <a:rPr lang="en-US" dirty="0"/>
              <a:t>. </a:t>
            </a:r>
          </a:p>
          <a:p>
            <a:r>
              <a:rPr lang="en-US" dirty="0"/>
              <a:t>There are 75 subway stations in downtown Toronto, while GTA has 66 Go stations which is main transportation used by commuters in GTA, </a:t>
            </a:r>
            <a:r>
              <a:rPr lang="en-US" u="sng" dirty="0">
                <a:hlinkClick r:id="rId3"/>
              </a:rPr>
              <a:t>https://en.wikipedia.org/wiki/GO_Transit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06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2336-36B5-A144-8F48-533CCC01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268712"/>
            <a:ext cx="10364451" cy="1596177"/>
          </a:xfrm>
        </p:spPr>
        <p:txBody>
          <a:bodyPr/>
          <a:lstStyle/>
          <a:p>
            <a:r>
              <a:rPr lang="en-US" b="1" dirty="0"/>
              <a:t>Results &amp;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82E61-FBBD-9F47-B686-9530340C80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8714" y="1344832"/>
            <a:ext cx="10363826" cy="50134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After scraping the data for Borough's in Toronto from Wikipedia page and adding latitude &amp; longitude details, the data looks like the table below.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87CBE2-7DC5-734E-AD53-422526813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60" y="2574774"/>
            <a:ext cx="10363825" cy="310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47705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103</TotalTime>
  <Words>1315</Words>
  <Application>Microsoft Macintosh PowerPoint</Application>
  <PresentationFormat>Widescreen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Tw Cen MT</vt:lpstr>
      <vt:lpstr>Droplet</vt:lpstr>
      <vt:lpstr>Planning Capital City of Andhra Pradesh</vt:lpstr>
      <vt:lpstr>Problem Statement</vt:lpstr>
      <vt:lpstr>Problem Statement</vt:lpstr>
      <vt:lpstr>Data Description</vt:lpstr>
      <vt:lpstr>Data Description</vt:lpstr>
      <vt:lpstr>Methodology</vt:lpstr>
      <vt:lpstr>Methodology</vt:lpstr>
      <vt:lpstr>Methodology</vt:lpstr>
      <vt:lpstr>Results &amp; discussion</vt:lpstr>
      <vt:lpstr>Results &amp; discussion</vt:lpstr>
      <vt:lpstr>Results &amp; discussion</vt:lpstr>
      <vt:lpstr>Results &amp; discussion</vt:lpstr>
      <vt:lpstr>Results &amp; discussion</vt:lpstr>
      <vt:lpstr>Results &amp; discussion</vt:lpstr>
      <vt:lpstr>Results &amp; discussion</vt:lpstr>
      <vt:lpstr>Results &amp; discussion</vt:lpstr>
      <vt:lpstr>conclusion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Capital City of Andhra Pradesh</dc:title>
  <dc:creator>Naga Gottipati</dc:creator>
  <cp:lastModifiedBy>Naga Gottipati</cp:lastModifiedBy>
  <cp:revision>10</cp:revision>
  <dcterms:created xsi:type="dcterms:W3CDTF">2020-09-06T18:12:03Z</dcterms:created>
  <dcterms:modified xsi:type="dcterms:W3CDTF">2020-09-06T19:55:09Z</dcterms:modified>
</cp:coreProperties>
</file>