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D"/>
    <a:srgbClr val="FF8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32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0A07-80DC-4C41-9A2E-C81F05A6D4D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3B4E-440C-4DEC-9F91-C9BB45F24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00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0A07-80DC-4C41-9A2E-C81F05A6D4D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3B4E-440C-4DEC-9F91-C9BB45F24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78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0A07-80DC-4C41-9A2E-C81F05A6D4D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3B4E-440C-4DEC-9F91-C9BB45F24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64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0A07-80DC-4C41-9A2E-C81F05A6D4D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3B4E-440C-4DEC-9F91-C9BB45F24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01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0A07-80DC-4C41-9A2E-C81F05A6D4D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3B4E-440C-4DEC-9F91-C9BB45F24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4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0A07-80DC-4C41-9A2E-C81F05A6D4D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3B4E-440C-4DEC-9F91-C9BB45F24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5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0A07-80DC-4C41-9A2E-C81F05A6D4D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3B4E-440C-4DEC-9F91-C9BB45F24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41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0A07-80DC-4C41-9A2E-C81F05A6D4D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3B4E-440C-4DEC-9F91-C9BB45F24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0A07-80DC-4C41-9A2E-C81F05A6D4D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3B4E-440C-4DEC-9F91-C9BB45F24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45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0A07-80DC-4C41-9A2E-C81F05A6D4D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3B4E-440C-4DEC-9F91-C9BB45F24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2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0A07-80DC-4C41-9A2E-C81F05A6D4D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3B4E-440C-4DEC-9F91-C9BB45F24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52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A0A07-80DC-4C41-9A2E-C81F05A6D4D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E3B4E-440C-4DEC-9F91-C9BB45F24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31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9B9D">
                <a:alpha val="12000"/>
              </a:srgbClr>
            </a:gs>
            <a:gs pos="58000">
              <a:srgbClr val="FF9B9D">
                <a:alpha val="85000"/>
              </a:srgbClr>
            </a:gs>
            <a:gs pos="100000">
              <a:srgbClr val="FF9B9D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3D14D5F-7175-4894-8D03-6B47690523FF}"/>
              </a:ext>
            </a:extLst>
          </p:cNvPr>
          <p:cNvSpPr/>
          <p:nvPr/>
        </p:nvSpPr>
        <p:spPr>
          <a:xfrm>
            <a:off x="2766646" y="782517"/>
            <a:ext cx="3610708" cy="4977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E1B93E-08C8-4A59-ABCB-2FD938C2CA4D}"/>
              </a:ext>
            </a:extLst>
          </p:cNvPr>
          <p:cNvSpPr/>
          <p:nvPr/>
        </p:nvSpPr>
        <p:spPr>
          <a:xfrm>
            <a:off x="2766645" y="782515"/>
            <a:ext cx="3610707" cy="719016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D0F078-A684-450A-B162-8E5E664CBA2D}"/>
              </a:ext>
            </a:extLst>
          </p:cNvPr>
          <p:cNvSpPr/>
          <p:nvPr/>
        </p:nvSpPr>
        <p:spPr>
          <a:xfrm>
            <a:off x="3971321" y="957357"/>
            <a:ext cx="1201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TO DO LIST</a:t>
            </a:r>
            <a:endParaRPr lang="ko-KR" altLang="en-US" dirty="0">
              <a:solidFill>
                <a:schemeClr val="bg1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880A463-CD03-4479-858C-8E7B862B1AAB}"/>
              </a:ext>
            </a:extLst>
          </p:cNvPr>
          <p:cNvGrpSpPr/>
          <p:nvPr/>
        </p:nvGrpSpPr>
        <p:grpSpPr>
          <a:xfrm>
            <a:off x="4232747" y="4903998"/>
            <a:ext cx="678501" cy="707886"/>
            <a:chOff x="4232747" y="5134861"/>
            <a:chExt cx="678501" cy="707886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890E573-B66A-4EAF-BF5D-6D97C50088E8}"/>
                </a:ext>
              </a:extLst>
            </p:cNvPr>
            <p:cNvSpPr/>
            <p:nvPr/>
          </p:nvSpPr>
          <p:spPr>
            <a:xfrm>
              <a:off x="4355536" y="5272342"/>
              <a:ext cx="432924" cy="432924"/>
            </a:xfrm>
            <a:prstGeom prst="ellipse">
              <a:avLst/>
            </a:prstGeom>
            <a:solidFill>
              <a:srgbClr val="FF8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2C948FE-EB28-4BB4-B49A-630275EF19E8}"/>
                </a:ext>
              </a:extLst>
            </p:cNvPr>
            <p:cNvSpPr/>
            <p:nvPr/>
          </p:nvSpPr>
          <p:spPr>
            <a:xfrm>
              <a:off x="4232747" y="5134861"/>
              <a:ext cx="67850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chemeClr val="bg1"/>
                  </a:solidFill>
                  <a:latin typeface="더페이스샵 잉크립퀴드체" panose="03050503000000000000" pitchFamily="66" charset="-127"/>
                  <a:ea typeface="더페이스샵 잉크립퀴드체" panose="03050503000000000000" pitchFamily="66" charset="-127"/>
                </a:rPr>
                <a:t>+</a:t>
              </a:r>
              <a:endParaRPr lang="ko-KR" altLang="en-US" sz="4000" dirty="0">
                <a:solidFill>
                  <a:schemeClr val="bg1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5218F19-8484-4FDE-9D9A-7F40E81FBA0C}"/>
              </a:ext>
            </a:extLst>
          </p:cNvPr>
          <p:cNvGrpSpPr/>
          <p:nvPr/>
        </p:nvGrpSpPr>
        <p:grpSpPr>
          <a:xfrm>
            <a:off x="3090433" y="1889276"/>
            <a:ext cx="2963134" cy="275511"/>
            <a:chOff x="3154442" y="1889276"/>
            <a:chExt cx="2963134" cy="2755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C3E4190-2DD1-472C-B66B-00764184D131}"/>
                </a:ext>
              </a:extLst>
            </p:cNvPr>
            <p:cNvSpPr/>
            <p:nvPr/>
          </p:nvSpPr>
          <p:spPr>
            <a:xfrm flipV="1">
              <a:off x="3618788" y="2128787"/>
              <a:ext cx="2124000" cy="36000"/>
            </a:xfrm>
            <a:prstGeom prst="rect">
              <a:avLst/>
            </a:prstGeom>
            <a:solidFill>
              <a:srgbClr val="FF9B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0F155C3-991C-4189-A312-127E091A1E80}"/>
                </a:ext>
              </a:extLst>
            </p:cNvPr>
            <p:cNvSpPr/>
            <p:nvPr/>
          </p:nvSpPr>
          <p:spPr>
            <a:xfrm>
              <a:off x="3154442" y="1909760"/>
              <a:ext cx="241301" cy="241301"/>
            </a:xfrm>
            <a:prstGeom prst="rect">
              <a:avLst/>
            </a:prstGeom>
            <a:noFill/>
            <a:ln w="38100">
              <a:solidFill>
                <a:srgbClr val="FF8A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C936D80-23B2-4C08-911F-BAC0A4E84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6275" y="1889276"/>
              <a:ext cx="241301" cy="241301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13A18F3-1FE6-4909-AE67-49D900D2B1C6}"/>
              </a:ext>
            </a:extLst>
          </p:cNvPr>
          <p:cNvGrpSpPr/>
          <p:nvPr/>
        </p:nvGrpSpPr>
        <p:grpSpPr>
          <a:xfrm>
            <a:off x="3090433" y="2492956"/>
            <a:ext cx="2963134" cy="275511"/>
            <a:chOff x="3154442" y="1889276"/>
            <a:chExt cx="2963134" cy="275511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28BD0CE-E88C-462C-8F4D-BF5929F32325}"/>
                </a:ext>
              </a:extLst>
            </p:cNvPr>
            <p:cNvSpPr/>
            <p:nvPr/>
          </p:nvSpPr>
          <p:spPr>
            <a:xfrm flipV="1">
              <a:off x="3618788" y="2128787"/>
              <a:ext cx="2124000" cy="36000"/>
            </a:xfrm>
            <a:prstGeom prst="rect">
              <a:avLst/>
            </a:prstGeom>
            <a:solidFill>
              <a:srgbClr val="FF9B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2FDD5343-4615-443A-B3C0-DED4628399AD}"/>
                </a:ext>
              </a:extLst>
            </p:cNvPr>
            <p:cNvSpPr/>
            <p:nvPr/>
          </p:nvSpPr>
          <p:spPr>
            <a:xfrm>
              <a:off x="3154442" y="1909760"/>
              <a:ext cx="241301" cy="241301"/>
            </a:xfrm>
            <a:prstGeom prst="rect">
              <a:avLst/>
            </a:prstGeom>
            <a:noFill/>
            <a:ln w="38100">
              <a:solidFill>
                <a:srgbClr val="FF8A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67496A26-FC5A-429E-A0DA-7E7575BBA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6275" y="1889276"/>
              <a:ext cx="241301" cy="241301"/>
            </a:xfrm>
            <a:prstGeom prst="rect">
              <a:avLst/>
            </a:prstGeom>
          </p:spPr>
        </p:pic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8320C6D-041A-4D5D-B979-CC28A544B4C2}"/>
              </a:ext>
            </a:extLst>
          </p:cNvPr>
          <p:cNvGrpSpPr/>
          <p:nvPr/>
        </p:nvGrpSpPr>
        <p:grpSpPr>
          <a:xfrm>
            <a:off x="3090433" y="3096636"/>
            <a:ext cx="2963134" cy="275511"/>
            <a:chOff x="3154442" y="1889276"/>
            <a:chExt cx="2963134" cy="275511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128D067-EA9C-4F72-AA80-F5678E4CA110}"/>
                </a:ext>
              </a:extLst>
            </p:cNvPr>
            <p:cNvSpPr/>
            <p:nvPr/>
          </p:nvSpPr>
          <p:spPr>
            <a:xfrm flipV="1">
              <a:off x="3618788" y="2128787"/>
              <a:ext cx="2124000" cy="36000"/>
            </a:xfrm>
            <a:prstGeom prst="rect">
              <a:avLst/>
            </a:prstGeom>
            <a:solidFill>
              <a:srgbClr val="FF9B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B774637-ACEB-4515-AAFC-5F43FA597B4D}"/>
                </a:ext>
              </a:extLst>
            </p:cNvPr>
            <p:cNvSpPr/>
            <p:nvPr/>
          </p:nvSpPr>
          <p:spPr>
            <a:xfrm>
              <a:off x="3154442" y="1909760"/>
              <a:ext cx="241301" cy="241301"/>
            </a:xfrm>
            <a:prstGeom prst="rect">
              <a:avLst/>
            </a:prstGeom>
            <a:noFill/>
            <a:ln w="38100">
              <a:solidFill>
                <a:srgbClr val="FF8A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E7C9DE9A-7199-4475-A51C-96B453A66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6275" y="1889276"/>
              <a:ext cx="241301" cy="241301"/>
            </a:xfrm>
            <a:prstGeom prst="rect">
              <a:avLst/>
            </a:prstGeom>
          </p:spPr>
        </p:pic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C6FD49F5-8BC0-4A06-90BA-3D7F78A3687C}"/>
              </a:ext>
            </a:extLst>
          </p:cNvPr>
          <p:cNvGrpSpPr/>
          <p:nvPr/>
        </p:nvGrpSpPr>
        <p:grpSpPr>
          <a:xfrm>
            <a:off x="3090433" y="3700316"/>
            <a:ext cx="2963134" cy="275511"/>
            <a:chOff x="3154442" y="1889276"/>
            <a:chExt cx="2963134" cy="275511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D72B024-A885-4525-9894-FBFF62C1C747}"/>
                </a:ext>
              </a:extLst>
            </p:cNvPr>
            <p:cNvSpPr/>
            <p:nvPr/>
          </p:nvSpPr>
          <p:spPr>
            <a:xfrm flipV="1">
              <a:off x="3618788" y="2128787"/>
              <a:ext cx="2124000" cy="36000"/>
            </a:xfrm>
            <a:prstGeom prst="rect">
              <a:avLst/>
            </a:prstGeom>
            <a:solidFill>
              <a:srgbClr val="FF9B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A53E907-A170-49B3-B938-1A33AA8075AA}"/>
                </a:ext>
              </a:extLst>
            </p:cNvPr>
            <p:cNvSpPr/>
            <p:nvPr/>
          </p:nvSpPr>
          <p:spPr>
            <a:xfrm>
              <a:off x="3154442" y="1909760"/>
              <a:ext cx="241301" cy="241301"/>
            </a:xfrm>
            <a:prstGeom prst="rect">
              <a:avLst/>
            </a:prstGeom>
            <a:noFill/>
            <a:ln w="38100">
              <a:solidFill>
                <a:srgbClr val="FF8A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94FCA83E-7DEE-4193-93F1-4BB141B8B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6275" y="1889276"/>
              <a:ext cx="241301" cy="241301"/>
            </a:xfrm>
            <a:prstGeom prst="rect">
              <a:avLst/>
            </a:prstGeom>
          </p:spPr>
        </p:pic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16F1C69-102F-455F-A795-62B50885DF88}"/>
              </a:ext>
            </a:extLst>
          </p:cNvPr>
          <p:cNvGrpSpPr/>
          <p:nvPr/>
        </p:nvGrpSpPr>
        <p:grpSpPr>
          <a:xfrm>
            <a:off x="3090433" y="4303997"/>
            <a:ext cx="2963134" cy="275511"/>
            <a:chOff x="3154442" y="1889276"/>
            <a:chExt cx="2963134" cy="27551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5713926F-C646-46C5-882A-E1A4B51787BF}"/>
                </a:ext>
              </a:extLst>
            </p:cNvPr>
            <p:cNvSpPr/>
            <p:nvPr/>
          </p:nvSpPr>
          <p:spPr>
            <a:xfrm flipV="1">
              <a:off x="3618788" y="2128787"/>
              <a:ext cx="2124000" cy="36000"/>
            </a:xfrm>
            <a:prstGeom prst="rect">
              <a:avLst/>
            </a:prstGeom>
            <a:solidFill>
              <a:srgbClr val="FF9B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43448940-01F4-4DDA-94C1-D6FE502A1E90}"/>
                </a:ext>
              </a:extLst>
            </p:cNvPr>
            <p:cNvSpPr/>
            <p:nvPr/>
          </p:nvSpPr>
          <p:spPr>
            <a:xfrm>
              <a:off x="3154442" y="1909760"/>
              <a:ext cx="241301" cy="241301"/>
            </a:xfrm>
            <a:prstGeom prst="rect">
              <a:avLst/>
            </a:prstGeom>
            <a:noFill/>
            <a:ln w="38100">
              <a:solidFill>
                <a:srgbClr val="FF8A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2C1E18F1-AA01-4833-9C19-4D85E6237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6275" y="1889276"/>
              <a:ext cx="241301" cy="2413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16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9B9D">
                <a:alpha val="12000"/>
              </a:srgbClr>
            </a:gs>
            <a:gs pos="58000">
              <a:srgbClr val="FF9B9D">
                <a:alpha val="85000"/>
              </a:srgbClr>
            </a:gs>
            <a:gs pos="100000">
              <a:srgbClr val="FF9B9D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3D14D5F-7175-4894-8D03-6B47690523FF}"/>
              </a:ext>
            </a:extLst>
          </p:cNvPr>
          <p:cNvSpPr/>
          <p:nvPr/>
        </p:nvSpPr>
        <p:spPr>
          <a:xfrm>
            <a:off x="2766646" y="782517"/>
            <a:ext cx="3610708" cy="4977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E1B93E-08C8-4A59-ABCB-2FD938C2CA4D}"/>
              </a:ext>
            </a:extLst>
          </p:cNvPr>
          <p:cNvSpPr/>
          <p:nvPr/>
        </p:nvSpPr>
        <p:spPr>
          <a:xfrm>
            <a:off x="2766645" y="782515"/>
            <a:ext cx="3610707" cy="719016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D0F078-A684-450A-B162-8E5E664CBA2D}"/>
              </a:ext>
            </a:extLst>
          </p:cNvPr>
          <p:cNvSpPr/>
          <p:nvPr/>
        </p:nvSpPr>
        <p:spPr>
          <a:xfrm>
            <a:off x="3971321" y="957357"/>
            <a:ext cx="1201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TO DO LIST</a:t>
            </a:r>
            <a:endParaRPr lang="ko-KR" altLang="en-US" dirty="0">
              <a:solidFill>
                <a:schemeClr val="bg1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880A463-CD03-4479-858C-8E7B862B1AAB}"/>
              </a:ext>
            </a:extLst>
          </p:cNvPr>
          <p:cNvGrpSpPr/>
          <p:nvPr/>
        </p:nvGrpSpPr>
        <p:grpSpPr>
          <a:xfrm>
            <a:off x="4232747" y="4903998"/>
            <a:ext cx="678501" cy="707886"/>
            <a:chOff x="4232747" y="5134861"/>
            <a:chExt cx="678501" cy="707886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890E573-B66A-4EAF-BF5D-6D97C50088E8}"/>
                </a:ext>
              </a:extLst>
            </p:cNvPr>
            <p:cNvSpPr/>
            <p:nvPr/>
          </p:nvSpPr>
          <p:spPr>
            <a:xfrm>
              <a:off x="4355536" y="5272342"/>
              <a:ext cx="432924" cy="432924"/>
            </a:xfrm>
            <a:prstGeom prst="ellipse">
              <a:avLst/>
            </a:prstGeom>
            <a:solidFill>
              <a:srgbClr val="FF8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2C948FE-EB28-4BB4-B49A-630275EF19E8}"/>
                </a:ext>
              </a:extLst>
            </p:cNvPr>
            <p:cNvSpPr/>
            <p:nvPr/>
          </p:nvSpPr>
          <p:spPr>
            <a:xfrm>
              <a:off x="4232747" y="5134861"/>
              <a:ext cx="67850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chemeClr val="bg1"/>
                  </a:solidFill>
                  <a:latin typeface="더페이스샵 잉크립퀴드체" panose="03050503000000000000" pitchFamily="66" charset="-127"/>
                  <a:ea typeface="더페이스샵 잉크립퀴드체" panose="03050503000000000000" pitchFamily="66" charset="-127"/>
                </a:rPr>
                <a:t>+</a:t>
              </a:r>
              <a:endParaRPr lang="ko-KR" altLang="en-US" sz="4000" dirty="0">
                <a:solidFill>
                  <a:schemeClr val="bg1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5218F19-8484-4FDE-9D9A-7F40E81FBA0C}"/>
              </a:ext>
            </a:extLst>
          </p:cNvPr>
          <p:cNvGrpSpPr/>
          <p:nvPr/>
        </p:nvGrpSpPr>
        <p:grpSpPr>
          <a:xfrm>
            <a:off x="3090433" y="1889276"/>
            <a:ext cx="2963134" cy="275511"/>
            <a:chOff x="3154442" y="1889276"/>
            <a:chExt cx="2963134" cy="2755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C3E4190-2DD1-472C-B66B-00764184D131}"/>
                </a:ext>
              </a:extLst>
            </p:cNvPr>
            <p:cNvSpPr/>
            <p:nvPr/>
          </p:nvSpPr>
          <p:spPr>
            <a:xfrm flipV="1">
              <a:off x="3618788" y="2128787"/>
              <a:ext cx="2124000" cy="36000"/>
            </a:xfrm>
            <a:prstGeom prst="rect">
              <a:avLst/>
            </a:prstGeom>
            <a:solidFill>
              <a:srgbClr val="FF9B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0F155C3-991C-4189-A312-127E091A1E80}"/>
                </a:ext>
              </a:extLst>
            </p:cNvPr>
            <p:cNvSpPr/>
            <p:nvPr/>
          </p:nvSpPr>
          <p:spPr>
            <a:xfrm>
              <a:off x="3154442" y="1909760"/>
              <a:ext cx="241301" cy="241301"/>
            </a:xfrm>
            <a:prstGeom prst="rect">
              <a:avLst/>
            </a:prstGeom>
            <a:noFill/>
            <a:ln w="38100">
              <a:solidFill>
                <a:srgbClr val="FF8A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C936D80-23B2-4C08-911F-BAC0A4E84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6275" y="1889276"/>
              <a:ext cx="241301" cy="241301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13A18F3-1FE6-4909-AE67-49D900D2B1C6}"/>
              </a:ext>
            </a:extLst>
          </p:cNvPr>
          <p:cNvGrpSpPr/>
          <p:nvPr/>
        </p:nvGrpSpPr>
        <p:grpSpPr>
          <a:xfrm>
            <a:off x="3090433" y="2492956"/>
            <a:ext cx="2963134" cy="275511"/>
            <a:chOff x="3154442" y="1889276"/>
            <a:chExt cx="2963134" cy="275511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28BD0CE-E88C-462C-8F4D-BF5929F32325}"/>
                </a:ext>
              </a:extLst>
            </p:cNvPr>
            <p:cNvSpPr/>
            <p:nvPr/>
          </p:nvSpPr>
          <p:spPr>
            <a:xfrm flipV="1">
              <a:off x="3618788" y="2128787"/>
              <a:ext cx="2124000" cy="36000"/>
            </a:xfrm>
            <a:prstGeom prst="rect">
              <a:avLst/>
            </a:prstGeom>
            <a:solidFill>
              <a:srgbClr val="FF9B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2FDD5343-4615-443A-B3C0-DED4628399AD}"/>
                </a:ext>
              </a:extLst>
            </p:cNvPr>
            <p:cNvSpPr/>
            <p:nvPr/>
          </p:nvSpPr>
          <p:spPr>
            <a:xfrm>
              <a:off x="3154442" y="1909760"/>
              <a:ext cx="241301" cy="241301"/>
            </a:xfrm>
            <a:prstGeom prst="rect">
              <a:avLst/>
            </a:prstGeom>
            <a:noFill/>
            <a:ln w="38100">
              <a:solidFill>
                <a:srgbClr val="FF8A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67496A26-FC5A-429E-A0DA-7E7575BBA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6275" y="1889276"/>
              <a:ext cx="241301" cy="241301"/>
            </a:xfrm>
            <a:prstGeom prst="rect">
              <a:avLst/>
            </a:prstGeom>
          </p:spPr>
        </p:pic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8320C6D-041A-4D5D-B979-CC28A544B4C2}"/>
              </a:ext>
            </a:extLst>
          </p:cNvPr>
          <p:cNvGrpSpPr/>
          <p:nvPr/>
        </p:nvGrpSpPr>
        <p:grpSpPr>
          <a:xfrm>
            <a:off x="3090433" y="3096636"/>
            <a:ext cx="2963134" cy="275511"/>
            <a:chOff x="3154442" y="1889276"/>
            <a:chExt cx="2963134" cy="275511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128D067-EA9C-4F72-AA80-F5678E4CA110}"/>
                </a:ext>
              </a:extLst>
            </p:cNvPr>
            <p:cNvSpPr/>
            <p:nvPr/>
          </p:nvSpPr>
          <p:spPr>
            <a:xfrm flipV="1">
              <a:off x="3618788" y="2128787"/>
              <a:ext cx="2124000" cy="36000"/>
            </a:xfrm>
            <a:prstGeom prst="rect">
              <a:avLst/>
            </a:prstGeom>
            <a:solidFill>
              <a:srgbClr val="FF9B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B774637-ACEB-4515-AAFC-5F43FA597B4D}"/>
                </a:ext>
              </a:extLst>
            </p:cNvPr>
            <p:cNvSpPr/>
            <p:nvPr/>
          </p:nvSpPr>
          <p:spPr>
            <a:xfrm>
              <a:off x="3154442" y="1909760"/>
              <a:ext cx="241301" cy="241301"/>
            </a:xfrm>
            <a:prstGeom prst="rect">
              <a:avLst/>
            </a:prstGeom>
            <a:noFill/>
            <a:ln w="38100">
              <a:solidFill>
                <a:srgbClr val="FF8A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E7C9DE9A-7199-4475-A51C-96B453A66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6275" y="1889276"/>
              <a:ext cx="241301" cy="241301"/>
            </a:xfrm>
            <a:prstGeom prst="rect">
              <a:avLst/>
            </a:prstGeom>
          </p:spPr>
        </p:pic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C6FD49F5-8BC0-4A06-90BA-3D7F78A3687C}"/>
              </a:ext>
            </a:extLst>
          </p:cNvPr>
          <p:cNvGrpSpPr/>
          <p:nvPr/>
        </p:nvGrpSpPr>
        <p:grpSpPr>
          <a:xfrm>
            <a:off x="3090433" y="3700316"/>
            <a:ext cx="2963134" cy="275511"/>
            <a:chOff x="3154442" y="1889276"/>
            <a:chExt cx="2963134" cy="275511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D72B024-A885-4525-9894-FBFF62C1C747}"/>
                </a:ext>
              </a:extLst>
            </p:cNvPr>
            <p:cNvSpPr/>
            <p:nvPr/>
          </p:nvSpPr>
          <p:spPr>
            <a:xfrm flipV="1">
              <a:off x="3618788" y="2128787"/>
              <a:ext cx="2124000" cy="36000"/>
            </a:xfrm>
            <a:prstGeom prst="rect">
              <a:avLst/>
            </a:prstGeom>
            <a:solidFill>
              <a:srgbClr val="FF9B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A53E907-A170-49B3-B938-1A33AA8075AA}"/>
                </a:ext>
              </a:extLst>
            </p:cNvPr>
            <p:cNvSpPr/>
            <p:nvPr/>
          </p:nvSpPr>
          <p:spPr>
            <a:xfrm>
              <a:off x="3154442" y="1909760"/>
              <a:ext cx="241301" cy="241301"/>
            </a:xfrm>
            <a:prstGeom prst="rect">
              <a:avLst/>
            </a:prstGeom>
            <a:noFill/>
            <a:ln w="38100">
              <a:solidFill>
                <a:srgbClr val="FF8A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94FCA83E-7DEE-4193-93F1-4BB141B8B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6275" y="1889276"/>
              <a:ext cx="241301" cy="241301"/>
            </a:xfrm>
            <a:prstGeom prst="rect">
              <a:avLst/>
            </a:prstGeom>
          </p:spPr>
        </p:pic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713926F-C646-46C5-882A-E1A4B51787BF}"/>
              </a:ext>
            </a:extLst>
          </p:cNvPr>
          <p:cNvSpPr/>
          <p:nvPr/>
        </p:nvSpPr>
        <p:spPr>
          <a:xfrm flipV="1">
            <a:off x="3554779" y="4543508"/>
            <a:ext cx="2124000" cy="36000"/>
          </a:xfrm>
          <a:prstGeom prst="rect">
            <a:avLst/>
          </a:prstGeom>
          <a:solidFill>
            <a:srgbClr val="FF9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3448940-01F4-4DDA-94C1-D6FE502A1E90}"/>
              </a:ext>
            </a:extLst>
          </p:cNvPr>
          <p:cNvSpPr/>
          <p:nvPr/>
        </p:nvSpPr>
        <p:spPr>
          <a:xfrm>
            <a:off x="3090433" y="4324481"/>
            <a:ext cx="241301" cy="241301"/>
          </a:xfrm>
          <a:prstGeom prst="rect">
            <a:avLst/>
          </a:prstGeom>
          <a:noFill/>
          <a:ln w="38100">
            <a:solidFill>
              <a:srgbClr val="FF8A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2C1E18F1-AA01-4833-9C19-4D85E6237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266" y="4303997"/>
            <a:ext cx="241301" cy="241301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C57E23F-CBF1-455F-B0CD-431C34E5E51D}"/>
              </a:ext>
            </a:extLst>
          </p:cNvPr>
          <p:cNvSpPr/>
          <p:nvPr/>
        </p:nvSpPr>
        <p:spPr>
          <a:xfrm>
            <a:off x="2968858" y="1786494"/>
            <a:ext cx="455672" cy="47001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82F0465-442A-4915-81E6-D72A73AE45D8}"/>
              </a:ext>
            </a:extLst>
          </p:cNvPr>
          <p:cNvCxnSpPr>
            <a:cxnSpLocks/>
          </p:cNvCxnSpPr>
          <p:nvPr/>
        </p:nvCxnSpPr>
        <p:spPr>
          <a:xfrm>
            <a:off x="1938709" y="1668080"/>
            <a:ext cx="929043" cy="207267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B9D1D7A-F743-4ED7-8333-3B2F1C97A2BC}"/>
              </a:ext>
            </a:extLst>
          </p:cNvPr>
          <p:cNvSpPr txBox="1"/>
          <p:nvPr/>
        </p:nvSpPr>
        <p:spPr>
          <a:xfrm>
            <a:off x="455315" y="1455779"/>
            <a:ext cx="1501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토글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F3B22D0-F14B-4008-8213-A8C67D644CC0}"/>
              </a:ext>
            </a:extLst>
          </p:cNvPr>
          <p:cNvSpPr/>
          <p:nvPr/>
        </p:nvSpPr>
        <p:spPr>
          <a:xfrm>
            <a:off x="5719472" y="1786494"/>
            <a:ext cx="455672" cy="47001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633FB86-6EE1-4708-A46A-A3021AA64C84}"/>
              </a:ext>
            </a:extLst>
          </p:cNvPr>
          <p:cNvCxnSpPr>
            <a:cxnSpLocks/>
          </p:cNvCxnSpPr>
          <p:nvPr/>
        </p:nvCxnSpPr>
        <p:spPr>
          <a:xfrm flipH="1">
            <a:off x="6293064" y="1771713"/>
            <a:ext cx="451613" cy="168352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75676C5-0C66-4638-857D-C02177841395}"/>
              </a:ext>
            </a:extLst>
          </p:cNvPr>
          <p:cNvSpPr txBox="1"/>
          <p:nvPr/>
        </p:nvSpPr>
        <p:spPr>
          <a:xfrm>
            <a:off x="6736537" y="1489166"/>
            <a:ext cx="192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AJAX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써야하나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DEF08C-A920-4734-BA21-628DE919BF27}"/>
              </a:ext>
            </a:extLst>
          </p:cNvPr>
          <p:cNvSpPr txBox="1"/>
          <p:nvPr/>
        </p:nvSpPr>
        <p:spPr>
          <a:xfrm>
            <a:off x="4217892" y="6150099"/>
            <a:ext cx="1501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Push…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605819C-BEFC-48BC-B038-1AA6E8ACB816}"/>
              </a:ext>
            </a:extLst>
          </p:cNvPr>
          <p:cNvSpPr/>
          <p:nvPr/>
        </p:nvSpPr>
        <p:spPr>
          <a:xfrm>
            <a:off x="4232747" y="4903998"/>
            <a:ext cx="678500" cy="69985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67F3452-524A-4EC3-9CB3-F1D7B3AC9205}"/>
              </a:ext>
            </a:extLst>
          </p:cNvPr>
          <p:cNvCxnSpPr>
            <a:cxnSpLocks/>
          </p:cNvCxnSpPr>
          <p:nvPr/>
        </p:nvCxnSpPr>
        <p:spPr>
          <a:xfrm flipV="1">
            <a:off x="4581682" y="5704333"/>
            <a:ext cx="0" cy="398875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29806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9B9D">
                <a:alpha val="12000"/>
              </a:srgbClr>
            </a:gs>
            <a:gs pos="58000">
              <a:srgbClr val="FF9B9D">
                <a:alpha val="85000"/>
              </a:srgbClr>
            </a:gs>
            <a:gs pos="100000">
              <a:srgbClr val="FF9B9D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FD5C80D-DFDF-4998-9891-3995B840B147}"/>
              </a:ext>
            </a:extLst>
          </p:cNvPr>
          <p:cNvSpPr/>
          <p:nvPr/>
        </p:nvSpPr>
        <p:spPr>
          <a:xfrm>
            <a:off x="554892" y="547077"/>
            <a:ext cx="7916985" cy="5713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778EF4-5A46-4493-8C77-B80A76E57329}"/>
              </a:ext>
            </a:extLst>
          </p:cNvPr>
          <p:cNvSpPr/>
          <p:nvPr/>
        </p:nvSpPr>
        <p:spPr>
          <a:xfrm>
            <a:off x="554892" y="547077"/>
            <a:ext cx="7916985" cy="682673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D6A537-6D53-42F9-882B-A38F6B264DE3}"/>
              </a:ext>
            </a:extLst>
          </p:cNvPr>
          <p:cNvSpPr txBox="1"/>
          <p:nvPr/>
        </p:nvSpPr>
        <p:spPr>
          <a:xfrm>
            <a:off x="672123" y="583419"/>
            <a:ext cx="205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UI </a:t>
            </a:r>
            <a:r>
              <a:rPr lang="ko-KR" altLang="en-US" sz="3600" dirty="0">
                <a:solidFill>
                  <a:schemeClr val="bg1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EBE7E-1275-460E-A5A5-6F50E4BC338D}"/>
              </a:ext>
            </a:extLst>
          </p:cNvPr>
          <p:cNvSpPr txBox="1"/>
          <p:nvPr/>
        </p:nvSpPr>
        <p:spPr>
          <a:xfrm>
            <a:off x="939409" y="1468121"/>
            <a:ext cx="48377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 추가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2,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리스트 삭제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3,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박스 체크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해제 가능</a:t>
            </a:r>
          </a:p>
        </p:txBody>
      </p:sp>
    </p:spTree>
    <p:extLst>
      <p:ext uri="{BB962C8B-B14F-4D97-AF65-F5344CB8AC3E}">
        <p14:creationId xmlns:p14="http://schemas.microsoft.com/office/powerpoint/2010/main" val="2953412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9B9D">
                <a:alpha val="12000"/>
              </a:srgbClr>
            </a:gs>
            <a:gs pos="58000">
              <a:srgbClr val="FF9B9D">
                <a:alpha val="85000"/>
              </a:srgbClr>
            </a:gs>
            <a:gs pos="100000">
              <a:srgbClr val="FF9B9D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25156982-B4DF-4E5B-AF42-0BA0946077ED}"/>
              </a:ext>
            </a:extLst>
          </p:cNvPr>
          <p:cNvSpPr/>
          <p:nvPr/>
        </p:nvSpPr>
        <p:spPr>
          <a:xfrm>
            <a:off x="554892" y="547077"/>
            <a:ext cx="7916985" cy="5713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579FD7-E4AC-4DBB-8191-3D2BB18889B4}"/>
              </a:ext>
            </a:extLst>
          </p:cNvPr>
          <p:cNvSpPr/>
          <p:nvPr/>
        </p:nvSpPr>
        <p:spPr>
          <a:xfrm>
            <a:off x="554892" y="547077"/>
            <a:ext cx="7916985" cy="682673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5557A4-6528-4D69-BF1C-7C441F75E3A1}"/>
              </a:ext>
            </a:extLst>
          </p:cNvPr>
          <p:cNvSpPr txBox="1"/>
          <p:nvPr/>
        </p:nvSpPr>
        <p:spPr>
          <a:xfrm>
            <a:off x="672123" y="583419"/>
            <a:ext cx="205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구현 방법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CC2B17-5ABA-4126-9EE1-8DC629F642A3}"/>
              </a:ext>
            </a:extLst>
          </p:cNvPr>
          <p:cNvSpPr txBox="1"/>
          <p:nvPr/>
        </p:nvSpPr>
        <p:spPr>
          <a:xfrm>
            <a:off x="939409" y="1468121"/>
            <a:ext cx="4837723" cy="6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네모박스 누르면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classList.toggle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(‘on’)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1E6E476-45BB-4349-AF46-0A3911B7F451}"/>
              </a:ext>
            </a:extLst>
          </p:cNvPr>
          <p:cNvSpPr/>
          <p:nvPr/>
        </p:nvSpPr>
        <p:spPr>
          <a:xfrm>
            <a:off x="5920348" y="1780642"/>
            <a:ext cx="241301" cy="241301"/>
          </a:xfrm>
          <a:prstGeom prst="rect">
            <a:avLst/>
          </a:prstGeom>
          <a:noFill/>
          <a:ln w="38100">
            <a:solidFill>
              <a:srgbClr val="FF8A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52C5D7-41AC-4E7D-81D7-27AE472CDD5F}"/>
              </a:ext>
            </a:extLst>
          </p:cNvPr>
          <p:cNvSpPr txBox="1"/>
          <p:nvPr/>
        </p:nvSpPr>
        <p:spPr>
          <a:xfrm>
            <a:off x="5888449" y="1762504"/>
            <a:ext cx="4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82F969-7092-4785-9ECD-1E073A3310AA}"/>
              </a:ext>
            </a:extLst>
          </p:cNvPr>
          <p:cNvSpPr txBox="1"/>
          <p:nvPr/>
        </p:nvSpPr>
        <p:spPr>
          <a:xfrm>
            <a:off x="939409" y="2343608"/>
            <a:ext cx="4837723" cy="1240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추가 방법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createElement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만들고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[]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배열의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length-1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번째 뒤에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push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추가한다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33D773-7DBE-4228-A27F-A10058FC3932}"/>
              </a:ext>
            </a:extLst>
          </p:cNvPr>
          <p:cNvSpPr txBox="1"/>
          <p:nvPr/>
        </p:nvSpPr>
        <p:spPr>
          <a:xfrm>
            <a:off x="939409" y="3834648"/>
            <a:ext cx="4837723" cy="1240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삭제 방법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클릭한 아이콘의 부모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index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알아낸뒤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그 해당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index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삭제한다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3970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80</Words>
  <Application>Microsoft Office PowerPoint</Application>
  <PresentationFormat>화면 슬라이드 쇼(4:3)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나눔스퀘어</vt:lpstr>
      <vt:lpstr>더페이스샵 잉크립퀴드체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Arum Seo</dc:creator>
  <cp:lastModifiedBy>Arum Seo</cp:lastModifiedBy>
  <cp:revision>6</cp:revision>
  <dcterms:created xsi:type="dcterms:W3CDTF">2020-11-21T03:53:59Z</dcterms:created>
  <dcterms:modified xsi:type="dcterms:W3CDTF">2020-11-21T05:14:53Z</dcterms:modified>
</cp:coreProperties>
</file>