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330" r:id="rId7"/>
    <p:sldId id="305" r:id="rId8"/>
    <p:sldId id="338" r:id="rId9"/>
    <p:sldId id="339" r:id="rId10"/>
    <p:sldId id="274" r:id="rId11"/>
    <p:sldId id="341" r:id="rId12"/>
    <p:sldId id="342" r:id="rId13"/>
    <p:sldId id="336" r:id="rId14"/>
    <p:sldId id="332" r:id="rId15"/>
    <p:sldId id="343" r:id="rId16"/>
    <p:sldId id="3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3725" autoAdjust="0"/>
  </p:normalViewPr>
  <p:slideViewPr>
    <p:cSldViewPr snapToGrid="0">
      <p:cViewPr>
        <p:scale>
          <a:sx n="50" d="100"/>
          <a:sy n="50" d="100"/>
        </p:scale>
        <p:origin x="2832" y="14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5FD1A-010B-4275-8B7A-F4202FC923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5E7016-8E89-4C59-BB94-1B4B6EB8E392}">
      <dgm:prSet/>
      <dgm:spPr/>
      <dgm:t>
        <a:bodyPr/>
        <a:lstStyle/>
        <a:p>
          <a:r>
            <a:rPr lang="en-US"/>
            <a:t>Assignment overview</a:t>
          </a:r>
        </a:p>
      </dgm:t>
    </dgm:pt>
    <dgm:pt modelId="{80B2E99C-9BFD-4A4F-8514-64D20B01912E}" type="parTrans" cxnId="{AC2E6F30-957B-44E8-9D6A-C379F0985278}">
      <dgm:prSet/>
      <dgm:spPr/>
      <dgm:t>
        <a:bodyPr/>
        <a:lstStyle/>
        <a:p>
          <a:endParaRPr lang="en-US"/>
        </a:p>
      </dgm:t>
    </dgm:pt>
    <dgm:pt modelId="{0345F883-F81F-4412-A7B4-41D05D053F90}" type="sibTrans" cxnId="{AC2E6F30-957B-44E8-9D6A-C379F0985278}">
      <dgm:prSet/>
      <dgm:spPr/>
      <dgm:t>
        <a:bodyPr/>
        <a:lstStyle/>
        <a:p>
          <a:endParaRPr lang="en-US"/>
        </a:p>
      </dgm:t>
    </dgm:pt>
    <dgm:pt modelId="{8C6014CB-A071-45FF-BD53-CA8EB7781A0A}">
      <dgm:prSet/>
      <dgm:spPr/>
      <dgm:t>
        <a:bodyPr/>
        <a:lstStyle/>
        <a:p>
          <a:r>
            <a:rPr lang="en-US"/>
            <a:t>Tools</a:t>
          </a:r>
        </a:p>
      </dgm:t>
    </dgm:pt>
    <dgm:pt modelId="{CA9608A5-977A-473B-9723-5B6B166DB134}" type="parTrans" cxnId="{2C388BB6-4F8A-4C13-A02F-B92ECFEEAEB6}">
      <dgm:prSet/>
      <dgm:spPr/>
      <dgm:t>
        <a:bodyPr/>
        <a:lstStyle/>
        <a:p>
          <a:endParaRPr lang="en-US"/>
        </a:p>
      </dgm:t>
    </dgm:pt>
    <dgm:pt modelId="{65F8EEB4-0E20-4934-8FCC-76C6B1FA43AA}" type="sibTrans" cxnId="{2C388BB6-4F8A-4C13-A02F-B92ECFEEAEB6}">
      <dgm:prSet/>
      <dgm:spPr/>
      <dgm:t>
        <a:bodyPr/>
        <a:lstStyle/>
        <a:p>
          <a:endParaRPr lang="en-US"/>
        </a:p>
      </dgm:t>
    </dgm:pt>
    <dgm:pt modelId="{6C7CDB58-B1DB-46F7-BD82-B2C7C310AE2E}">
      <dgm:prSet/>
      <dgm:spPr/>
      <dgm:t>
        <a:bodyPr/>
        <a:lstStyle/>
        <a:p>
          <a:r>
            <a:rPr lang="en-US"/>
            <a:t>Approach</a:t>
          </a:r>
        </a:p>
      </dgm:t>
    </dgm:pt>
    <dgm:pt modelId="{A5B0723F-FF6E-4388-A1DD-45AC39633182}" type="parTrans" cxnId="{67D37993-6C6C-45C8-9059-185DE4A08F2C}">
      <dgm:prSet/>
      <dgm:spPr/>
      <dgm:t>
        <a:bodyPr/>
        <a:lstStyle/>
        <a:p>
          <a:endParaRPr lang="en-US"/>
        </a:p>
      </dgm:t>
    </dgm:pt>
    <dgm:pt modelId="{269CF5AC-22C1-4948-A8C1-BB39B7E233BB}" type="sibTrans" cxnId="{67D37993-6C6C-45C8-9059-185DE4A08F2C}">
      <dgm:prSet/>
      <dgm:spPr/>
      <dgm:t>
        <a:bodyPr/>
        <a:lstStyle/>
        <a:p>
          <a:endParaRPr lang="en-US"/>
        </a:p>
      </dgm:t>
    </dgm:pt>
    <dgm:pt modelId="{7A17659A-7FF2-488D-8AEC-58882A413412}">
      <dgm:prSet/>
      <dgm:spPr/>
      <dgm:t>
        <a:bodyPr/>
        <a:lstStyle/>
        <a:p>
          <a:r>
            <a:rPr lang="en-US"/>
            <a:t>Result</a:t>
          </a:r>
        </a:p>
      </dgm:t>
    </dgm:pt>
    <dgm:pt modelId="{255DED79-6368-4BB8-A226-E9993BADB63B}" type="parTrans" cxnId="{1EDE0778-2599-4C32-AB06-6D1E0D946F0E}">
      <dgm:prSet/>
      <dgm:spPr/>
      <dgm:t>
        <a:bodyPr/>
        <a:lstStyle/>
        <a:p>
          <a:endParaRPr lang="en-US"/>
        </a:p>
      </dgm:t>
    </dgm:pt>
    <dgm:pt modelId="{119DF193-8AEF-4BD8-916E-BB053E265785}" type="sibTrans" cxnId="{1EDE0778-2599-4C32-AB06-6D1E0D946F0E}">
      <dgm:prSet/>
      <dgm:spPr/>
      <dgm:t>
        <a:bodyPr/>
        <a:lstStyle/>
        <a:p>
          <a:endParaRPr lang="en-US"/>
        </a:p>
      </dgm:t>
    </dgm:pt>
    <dgm:pt modelId="{5EF70F95-6E32-4790-944E-544C7377C43B}">
      <dgm:prSet/>
      <dgm:spPr/>
      <dgm:t>
        <a:bodyPr/>
        <a:lstStyle/>
        <a:p>
          <a:r>
            <a:rPr lang="en-US"/>
            <a:t>Demo</a:t>
          </a:r>
        </a:p>
      </dgm:t>
    </dgm:pt>
    <dgm:pt modelId="{BFBF6E94-1856-4A98-B67A-B84339BA2354}" type="parTrans" cxnId="{51CE3132-8762-4300-9102-CBB57CB3197A}">
      <dgm:prSet/>
      <dgm:spPr/>
      <dgm:t>
        <a:bodyPr/>
        <a:lstStyle/>
        <a:p>
          <a:endParaRPr lang="en-US"/>
        </a:p>
      </dgm:t>
    </dgm:pt>
    <dgm:pt modelId="{88EBBBC1-0605-4F4A-BFD9-DD55F48C076F}" type="sibTrans" cxnId="{51CE3132-8762-4300-9102-CBB57CB3197A}">
      <dgm:prSet/>
      <dgm:spPr/>
      <dgm:t>
        <a:bodyPr/>
        <a:lstStyle/>
        <a:p>
          <a:endParaRPr lang="en-US"/>
        </a:p>
      </dgm:t>
    </dgm:pt>
    <dgm:pt modelId="{93C452E1-2800-40AF-BA50-A79C72638AD7}" type="pres">
      <dgm:prSet presAssocID="{8715FD1A-010B-4275-8B7A-F4202FC92375}" presName="root" presStyleCnt="0">
        <dgm:presLayoutVars>
          <dgm:dir/>
          <dgm:resizeHandles val="exact"/>
        </dgm:presLayoutVars>
      </dgm:prSet>
      <dgm:spPr/>
    </dgm:pt>
    <dgm:pt modelId="{6B1D2250-883E-4A14-B1D1-2B61607D6CC3}" type="pres">
      <dgm:prSet presAssocID="{4F5E7016-8E89-4C59-BB94-1B4B6EB8E392}" presName="compNode" presStyleCnt="0"/>
      <dgm:spPr/>
    </dgm:pt>
    <dgm:pt modelId="{DA3E9F44-B4BE-49F1-BFF1-628657B80A1B}" type="pres">
      <dgm:prSet presAssocID="{4F5E7016-8E89-4C59-BB94-1B4B6EB8E392}" presName="bgRect" presStyleLbl="bgShp" presStyleIdx="0" presStyleCnt="5"/>
      <dgm:spPr/>
    </dgm:pt>
    <dgm:pt modelId="{23F4ABF7-2B07-4FF1-B52A-CB73331B31DE}" type="pres">
      <dgm:prSet presAssocID="{4F5E7016-8E89-4C59-BB94-1B4B6EB8E3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FF394F2-71FD-4500-AA94-155A002AEE02}" type="pres">
      <dgm:prSet presAssocID="{4F5E7016-8E89-4C59-BB94-1B4B6EB8E392}" presName="spaceRect" presStyleCnt="0"/>
      <dgm:spPr/>
    </dgm:pt>
    <dgm:pt modelId="{26386BD5-C8FF-4FA1-8909-C749E7F77DCC}" type="pres">
      <dgm:prSet presAssocID="{4F5E7016-8E89-4C59-BB94-1B4B6EB8E392}" presName="parTx" presStyleLbl="revTx" presStyleIdx="0" presStyleCnt="5">
        <dgm:presLayoutVars>
          <dgm:chMax val="0"/>
          <dgm:chPref val="0"/>
        </dgm:presLayoutVars>
      </dgm:prSet>
      <dgm:spPr/>
    </dgm:pt>
    <dgm:pt modelId="{7699282E-642F-43F5-B3CD-3A1D1BD0F73F}" type="pres">
      <dgm:prSet presAssocID="{0345F883-F81F-4412-A7B4-41D05D053F90}" presName="sibTrans" presStyleCnt="0"/>
      <dgm:spPr/>
    </dgm:pt>
    <dgm:pt modelId="{0F2A6255-70F5-4F5C-BB3E-7F5438A20E04}" type="pres">
      <dgm:prSet presAssocID="{8C6014CB-A071-45FF-BD53-CA8EB7781A0A}" presName="compNode" presStyleCnt="0"/>
      <dgm:spPr/>
    </dgm:pt>
    <dgm:pt modelId="{42BEFD58-746F-4DC1-9529-71F4FD4B3480}" type="pres">
      <dgm:prSet presAssocID="{8C6014CB-A071-45FF-BD53-CA8EB7781A0A}" presName="bgRect" presStyleLbl="bgShp" presStyleIdx="1" presStyleCnt="5"/>
      <dgm:spPr/>
    </dgm:pt>
    <dgm:pt modelId="{CBEBFBBA-EE42-4AA3-A0C1-496E2C9E238C}" type="pres">
      <dgm:prSet presAssocID="{8C6014CB-A071-45FF-BD53-CA8EB7781A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0257DCC-20B1-4E18-873F-A42F907FF533}" type="pres">
      <dgm:prSet presAssocID="{8C6014CB-A071-45FF-BD53-CA8EB7781A0A}" presName="spaceRect" presStyleCnt="0"/>
      <dgm:spPr/>
    </dgm:pt>
    <dgm:pt modelId="{0187AD0E-2BA9-4D08-B97C-4AFFC99D59D3}" type="pres">
      <dgm:prSet presAssocID="{8C6014CB-A071-45FF-BD53-CA8EB7781A0A}" presName="parTx" presStyleLbl="revTx" presStyleIdx="1" presStyleCnt="5">
        <dgm:presLayoutVars>
          <dgm:chMax val="0"/>
          <dgm:chPref val="0"/>
        </dgm:presLayoutVars>
      </dgm:prSet>
      <dgm:spPr/>
    </dgm:pt>
    <dgm:pt modelId="{15266794-C047-4B60-9C0E-C8EEE981C060}" type="pres">
      <dgm:prSet presAssocID="{65F8EEB4-0E20-4934-8FCC-76C6B1FA43AA}" presName="sibTrans" presStyleCnt="0"/>
      <dgm:spPr/>
    </dgm:pt>
    <dgm:pt modelId="{B0B25130-E2A9-460C-B759-61F8F2B6A003}" type="pres">
      <dgm:prSet presAssocID="{6C7CDB58-B1DB-46F7-BD82-B2C7C310AE2E}" presName="compNode" presStyleCnt="0"/>
      <dgm:spPr/>
    </dgm:pt>
    <dgm:pt modelId="{B09704B3-548E-4084-AB06-0CD0A6D23F4D}" type="pres">
      <dgm:prSet presAssocID="{6C7CDB58-B1DB-46F7-BD82-B2C7C310AE2E}" presName="bgRect" presStyleLbl="bgShp" presStyleIdx="2" presStyleCnt="5"/>
      <dgm:spPr/>
    </dgm:pt>
    <dgm:pt modelId="{726AF4E9-08A0-4FC9-9DC9-1DF67DAA3683}" type="pres">
      <dgm:prSet presAssocID="{6C7CDB58-B1DB-46F7-BD82-B2C7C310AE2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05804A-3FC0-4694-8B6A-38B62AFB5720}" type="pres">
      <dgm:prSet presAssocID="{6C7CDB58-B1DB-46F7-BD82-B2C7C310AE2E}" presName="spaceRect" presStyleCnt="0"/>
      <dgm:spPr/>
    </dgm:pt>
    <dgm:pt modelId="{80559BB7-0CE8-43FE-B769-B85E1C7BC637}" type="pres">
      <dgm:prSet presAssocID="{6C7CDB58-B1DB-46F7-BD82-B2C7C310AE2E}" presName="parTx" presStyleLbl="revTx" presStyleIdx="2" presStyleCnt="5">
        <dgm:presLayoutVars>
          <dgm:chMax val="0"/>
          <dgm:chPref val="0"/>
        </dgm:presLayoutVars>
      </dgm:prSet>
      <dgm:spPr/>
    </dgm:pt>
    <dgm:pt modelId="{B3B3AAD5-8960-4E3D-A7AB-A356D9C3D646}" type="pres">
      <dgm:prSet presAssocID="{269CF5AC-22C1-4948-A8C1-BB39B7E233BB}" presName="sibTrans" presStyleCnt="0"/>
      <dgm:spPr/>
    </dgm:pt>
    <dgm:pt modelId="{E3635A11-811F-402F-81DB-A3CDDFCE50D7}" type="pres">
      <dgm:prSet presAssocID="{7A17659A-7FF2-488D-8AEC-58882A413412}" presName="compNode" presStyleCnt="0"/>
      <dgm:spPr/>
    </dgm:pt>
    <dgm:pt modelId="{68A32847-BAD6-4639-99F5-4422775A9DBC}" type="pres">
      <dgm:prSet presAssocID="{7A17659A-7FF2-488D-8AEC-58882A413412}" presName="bgRect" presStyleLbl="bgShp" presStyleIdx="3" presStyleCnt="5"/>
      <dgm:spPr/>
    </dgm:pt>
    <dgm:pt modelId="{FA938B9E-730B-477E-8611-AA6F07310C80}" type="pres">
      <dgm:prSet presAssocID="{7A17659A-7FF2-488D-8AEC-58882A4134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7AC59E1-BFEA-4F22-AD94-DF27BC31BB0F}" type="pres">
      <dgm:prSet presAssocID="{7A17659A-7FF2-488D-8AEC-58882A413412}" presName="spaceRect" presStyleCnt="0"/>
      <dgm:spPr/>
    </dgm:pt>
    <dgm:pt modelId="{BA7952FE-552C-4981-8A8A-242842207A4B}" type="pres">
      <dgm:prSet presAssocID="{7A17659A-7FF2-488D-8AEC-58882A413412}" presName="parTx" presStyleLbl="revTx" presStyleIdx="3" presStyleCnt="5">
        <dgm:presLayoutVars>
          <dgm:chMax val="0"/>
          <dgm:chPref val="0"/>
        </dgm:presLayoutVars>
      </dgm:prSet>
      <dgm:spPr/>
    </dgm:pt>
    <dgm:pt modelId="{5A1AFFE4-A295-492C-AEBD-89B8FAD829A4}" type="pres">
      <dgm:prSet presAssocID="{119DF193-8AEF-4BD8-916E-BB053E265785}" presName="sibTrans" presStyleCnt="0"/>
      <dgm:spPr/>
    </dgm:pt>
    <dgm:pt modelId="{6F48571F-B2DC-4827-BE68-FB8C9781A08A}" type="pres">
      <dgm:prSet presAssocID="{5EF70F95-6E32-4790-944E-544C7377C43B}" presName="compNode" presStyleCnt="0"/>
      <dgm:spPr/>
    </dgm:pt>
    <dgm:pt modelId="{756B5D75-E62E-4CE5-8C9E-658A05001013}" type="pres">
      <dgm:prSet presAssocID="{5EF70F95-6E32-4790-944E-544C7377C43B}" presName="bgRect" presStyleLbl="bgShp" presStyleIdx="4" presStyleCnt="5"/>
      <dgm:spPr/>
    </dgm:pt>
    <dgm:pt modelId="{E4D9506C-65E4-42C2-B1F1-4EB63DA908BE}" type="pres">
      <dgm:prSet presAssocID="{5EF70F95-6E32-4790-944E-544C7377C4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2866E224-7CA1-4D99-A68F-279855FADEBC}" type="pres">
      <dgm:prSet presAssocID="{5EF70F95-6E32-4790-944E-544C7377C43B}" presName="spaceRect" presStyleCnt="0"/>
      <dgm:spPr/>
    </dgm:pt>
    <dgm:pt modelId="{30FEEAE4-5A1A-4C36-B7E5-48EBC9DF07BB}" type="pres">
      <dgm:prSet presAssocID="{5EF70F95-6E32-4790-944E-544C7377C43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5B43926-9203-446B-BA20-59D3456B9276}" type="presOf" srcId="{8C6014CB-A071-45FF-BD53-CA8EB7781A0A}" destId="{0187AD0E-2BA9-4D08-B97C-4AFFC99D59D3}" srcOrd="0" destOrd="0" presId="urn:microsoft.com/office/officeart/2018/2/layout/IconVerticalSolidList"/>
    <dgm:cxn modelId="{AC2E6F30-957B-44E8-9D6A-C379F0985278}" srcId="{8715FD1A-010B-4275-8B7A-F4202FC92375}" destId="{4F5E7016-8E89-4C59-BB94-1B4B6EB8E392}" srcOrd="0" destOrd="0" parTransId="{80B2E99C-9BFD-4A4F-8514-64D20B01912E}" sibTransId="{0345F883-F81F-4412-A7B4-41D05D053F90}"/>
    <dgm:cxn modelId="{51CE3132-8762-4300-9102-CBB57CB3197A}" srcId="{8715FD1A-010B-4275-8B7A-F4202FC92375}" destId="{5EF70F95-6E32-4790-944E-544C7377C43B}" srcOrd="4" destOrd="0" parTransId="{BFBF6E94-1856-4A98-B67A-B84339BA2354}" sibTransId="{88EBBBC1-0605-4F4A-BFD9-DD55F48C076F}"/>
    <dgm:cxn modelId="{C43CFD35-DB09-4D44-8C5A-6FF6B9D4E311}" type="presOf" srcId="{5EF70F95-6E32-4790-944E-544C7377C43B}" destId="{30FEEAE4-5A1A-4C36-B7E5-48EBC9DF07BB}" srcOrd="0" destOrd="0" presId="urn:microsoft.com/office/officeart/2018/2/layout/IconVerticalSolidList"/>
    <dgm:cxn modelId="{694BBD45-8C36-44D0-A2F9-E6173CE104F5}" type="presOf" srcId="{7A17659A-7FF2-488D-8AEC-58882A413412}" destId="{BA7952FE-552C-4981-8A8A-242842207A4B}" srcOrd="0" destOrd="0" presId="urn:microsoft.com/office/officeart/2018/2/layout/IconVerticalSolidList"/>
    <dgm:cxn modelId="{1EDE0778-2599-4C32-AB06-6D1E0D946F0E}" srcId="{8715FD1A-010B-4275-8B7A-F4202FC92375}" destId="{7A17659A-7FF2-488D-8AEC-58882A413412}" srcOrd="3" destOrd="0" parTransId="{255DED79-6368-4BB8-A226-E9993BADB63B}" sibTransId="{119DF193-8AEF-4BD8-916E-BB053E265785}"/>
    <dgm:cxn modelId="{67D37993-6C6C-45C8-9059-185DE4A08F2C}" srcId="{8715FD1A-010B-4275-8B7A-F4202FC92375}" destId="{6C7CDB58-B1DB-46F7-BD82-B2C7C310AE2E}" srcOrd="2" destOrd="0" parTransId="{A5B0723F-FF6E-4388-A1DD-45AC39633182}" sibTransId="{269CF5AC-22C1-4948-A8C1-BB39B7E233BB}"/>
    <dgm:cxn modelId="{079086B4-B955-437C-BE94-7BC22727A5D5}" type="presOf" srcId="{8715FD1A-010B-4275-8B7A-F4202FC92375}" destId="{93C452E1-2800-40AF-BA50-A79C72638AD7}" srcOrd="0" destOrd="0" presId="urn:microsoft.com/office/officeart/2018/2/layout/IconVerticalSolidList"/>
    <dgm:cxn modelId="{2C388BB6-4F8A-4C13-A02F-B92ECFEEAEB6}" srcId="{8715FD1A-010B-4275-8B7A-F4202FC92375}" destId="{8C6014CB-A071-45FF-BD53-CA8EB7781A0A}" srcOrd="1" destOrd="0" parTransId="{CA9608A5-977A-473B-9723-5B6B166DB134}" sibTransId="{65F8EEB4-0E20-4934-8FCC-76C6B1FA43AA}"/>
    <dgm:cxn modelId="{20DDFDF7-3143-4C4B-811F-DE441FBB0594}" type="presOf" srcId="{6C7CDB58-B1DB-46F7-BD82-B2C7C310AE2E}" destId="{80559BB7-0CE8-43FE-B769-B85E1C7BC637}" srcOrd="0" destOrd="0" presId="urn:microsoft.com/office/officeart/2018/2/layout/IconVerticalSolidList"/>
    <dgm:cxn modelId="{A3F70BFB-AC4F-46AC-9AAC-ED3644368EF0}" type="presOf" srcId="{4F5E7016-8E89-4C59-BB94-1B4B6EB8E392}" destId="{26386BD5-C8FF-4FA1-8909-C749E7F77DCC}" srcOrd="0" destOrd="0" presId="urn:microsoft.com/office/officeart/2018/2/layout/IconVerticalSolidList"/>
    <dgm:cxn modelId="{A5A9687E-79A0-42E2-A5FC-4780E4BC85E5}" type="presParOf" srcId="{93C452E1-2800-40AF-BA50-A79C72638AD7}" destId="{6B1D2250-883E-4A14-B1D1-2B61607D6CC3}" srcOrd="0" destOrd="0" presId="urn:microsoft.com/office/officeart/2018/2/layout/IconVerticalSolidList"/>
    <dgm:cxn modelId="{441DAF07-6FBC-430E-B9F4-D593193BA96B}" type="presParOf" srcId="{6B1D2250-883E-4A14-B1D1-2B61607D6CC3}" destId="{DA3E9F44-B4BE-49F1-BFF1-628657B80A1B}" srcOrd="0" destOrd="0" presId="urn:microsoft.com/office/officeart/2018/2/layout/IconVerticalSolidList"/>
    <dgm:cxn modelId="{88CEB17A-41E3-48E6-8A22-92B300EA1AAC}" type="presParOf" srcId="{6B1D2250-883E-4A14-B1D1-2B61607D6CC3}" destId="{23F4ABF7-2B07-4FF1-B52A-CB73331B31DE}" srcOrd="1" destOrd="0" presId="urn:microsoft.com/office/officeart/2018/2/layout/IconVerticalSolidList"/>
    <dgm:cxn modelId="{22D58CE3-5DF9-4847-A8AA-F679FEAFBE5D}" type="presParOf" srcId="{6B1D2250-883E-4A14-B1D1-2B61607D6CC3}" destId="{FFF394F2-71FD-4500-AA94-155A002AEE02}" srcOrd="2" destOrd="0" presId="urn:microsoft.com/office/officeart/2018/2/layout/IconVerticalSolidList"/>
    <dgm:cxn modelId="{0A8F1E8F-DCF0-4ADE-917B-8A6433FF644E}" type="presParOf" srcId="{6B1D2250-883E-4A14-B1D1-2B61607D6CC3}" destId="{26386BD5-C8FF-4FA1-8909-C749E7F77DCC}" srcOrd="3" destOrd="0" presId="urn:microsoft.com/office/officeart/2018/2/layout/IconVerticalSolidList"/>
    <dgm:cxn modelId="{91EFE198-CACC-4AB5-BDB0-27526F8ABFEF}" type="presParOf" srcId="{93C452E1-2800-40AF-BA50-A79C72638AD7}" destId="{7699282E-642F-43F5-B3CD-3A1D1BD0F73F}" srcOrd="1" destOrd="0" presId="urn:microsoft.com/office/officeart/2018/2/layout/IconVerticalSolidList"/>
    <dgm:cxn modelId="{EE82AB87-9361-42EA-A02B-230A9C30743C}" type="presParOf" srcId="{93C452E1-2800-40AF-BA50-A79C72638AD7}" destId="{0F2A6255-70F5-4F5C-BB3E-7F5438A20E04}" srcOrd="2" destOrd="0" presId="urn:microsoft.com/office/officeart/2018/2/layout/IconVerticalSolidList"/>
    <dgm:cxn modelId="{BB2988A0-B796-4062-AF2C-A8F7AFC6B9A6}" type="presParOf" srcId="{0F2A6255-70F5-4F5C-BB3E-7F5438A20E04}" destId="{42BEFD58-746F-4DC1-9529-71F4FD4B3480}" srcOrd="0" destOrd="0" presId="urn:microsoft.com/office/officeart/2018/2/layout/IconVerticalSolidList"/>
    <dgm:cxn modelId="{EC96D359-A1F0-4891-A57E-DEBD5C49FBE9}" type="presParOf" srcId="{0F2A6255-70F5-4F5C-BB3E-7F5438A20E04}" destId="{CBEBFBBA-EE42-4AA3-A0C1-496E2C9E238C}" srcOrd="1" destOrd="0" presId="urn:microsoft.com/office/officeart/2018/2/layout/IconVerticalSolidList"/>
    <dgm:cxn modelId="{193CE9E1-C1C8-4672-87B9-71438EF86FAC}" type="presParOf" srcId="{0F2A6255-70F5-4F5C-BB3E-7F5438A20E04}" destId="{80257DCC-20B1-4E18-873F-A42F907FF533}" srcOrd="2" destOrd="0" presId="urn:microsoft.com/office/officeart/2018/2/layout/IconVerticalSolidList"/>
    <dgm:cxn modelId="{A35E0864-99AE-4983-895E-66E484C83B05}" type="presParOf" srcId="{0F2A6255-70F5-4F5C-BB3E-7F5438A20E04}" destId="{0187AD0E-2BA9-4D08-B97C-4AFFC99D59D3}" srcOrd="3" destOrd="0" presId="urn:microsoft.com/office/officeart/2018/2/layout/IconVerticalSolidList"/>
    <dgm:cxn modelId="{D274BCF4-3125-465F-A505-879F86E5B5AF}" type="presParOf" srcId="{93C452E1-2800-40AF-BA50-A79C72638AD7}" destId="{15266794-C047-4B60-9C0E-C8EEE981C060}" srcOrd="3" destOrd="0" presId="urn:microsoft.com/office/officeart/2018/2/layout/IconVerticalSolidList"/>
    <dgm:cxn modelId="{C20642A8-AC54-4D80-A371-539D669F9668}" type="presParOf" srcId="{93C452E1-2800-40AF-BA50-A79C72638AD7}" destId="{B0B25130-E2A9-460C-B759-61F8F2B6A003}" srcOrd="4" destOrd="0" presId="urn:microsoft.com/office/officeart/2018/2/layout/IconVerticalSolidList"/>
    <dgm:cxn modelId="{5CCF4D90-0EE5-48CD-AFCD-218702C62945}" type="presParOf" srcId="{B0B25130-E2A9-460C-B759-61F8F2B6A003}" destId="{B09704B3-548E-4084-AB06-0CD0A6D23F4D}" srcOrd="0" destOrd="0" presId="urn:microsoft.com/office/officeart/2018/2/layout/IconVerticalSolidList"/>
    <dgm:cxn modelId="{0BC32EB3-99E3-4F8E-B950-1A0ADBFD7B51}" type="presParOf" srcId="{B0B25130-E2A9-460C-B759-61F8F2B6A003}" destId="{726AF4E9-08A0-4FC9-9DC9-1DF67DAA3683}" srcOrd="1" destOrd="0" presId="urn:microsoft.com/office/officeart/2018/2/layout/IconVerticalSolidList"/>
    <dgm:cxn modelId="{439FF587-E08F-4B2D-BE7E-59A660FC76AF}" type="presParOf" srcId="{B0B25130-E2A9-460C-B759-61F8F2B6A003}" destId="{3E05804A-3FC0-4694-8B6A-38B62AFB5720}" srcOrd="2" destOrd="0" presId="urn:microsoft.com/office/officeart/2018/2/layout/IconVerticalSolidList"/>
    <dgm:cxn modelId="{26C206DB-DF2C-43DE-AFBD-E17605CF0177}" type="presParOf" srcId="{B0B25130-E2A9-460C-B759-61F8F2B6A003}" destId="{80559BB7-0CE8-43FE-B769-B85E1C7BC637}" srcOrd="3" destOrd="0" presId="urn:microsoft.com/office/officeart/2018/2/layout/IconVerticalSolidList"/>
    <dgm:cxn modelId="{678442DB-544E-4F65-99BE-BCF13F7BC4EE}" type="presParOf" srcId="{93C452E1-2800-40AF-BA50-A79C72638AD7}" destId="{B3B3AAD5-8960-4E3D-A7AB-A356D9C3D646}" srcOrd="5" destOrd="0" presId="urn:microsoft.com/office/officeart/2018/2/layout/IconVerticalSolidList"/>
    <dgm:cxn modelId="{E31DC7F6-1810-4DAE-9095-37F99912856D}" type="presParOf" srcId="{93C452E1-2800-40AF-BA50-A79C72638AD7}" destId="{E3635A11-811F-402F-81DB-A3CDDFCE50D7}" srcOrd="6" destOrd="0" presId="urn:microsoft.com/office/officeart/2018/2/layout/IconVerticalSolidList"/>
    <dgm:cxn modelId="{30246A76-F513-440C-AFC9-4BEB86AE132F}" type="presParOf" srcId="{E3635A11-811F-402F-81DB-A3CDDFCE50D7}" destId="{68A32847-BAD6-4639-99F5-4422775A9DBC}" srcOrd="0" destOrd="0" presId="urn:microsoft.com/office/officeart/2018/2/layout/IconVerticalSolidList"/>
    <dgm:cxn modelId="{99BD038C-E893-4200-9D64-FCCDDE282EA3}" type="presParOf" srcId="{E3635A11-811F-402F-81DB-A3CDDFCE50D7}" destId="{FA938B9E-730B-477E-8611-AA6F07310C80}" srcOrd="1" destOrd="0" presId="urn:microsoft.com/office/officeart/2018/2/layout/IconVerticalSolidList"/>
    <dgm:cxn modelId="{5B5CF04F-8F83-41C3-9844-24671608946B}" type="presParOf" srcId="{E3635A11-811F-402F-81DB-A3CDDFCE50D7}" destId="{47AC59E1-BFEA-4F22-AD94-DF27BC31BB0F}" srcOrd="2" destOrd="0" presId="urn:microsoft.com/office/officeart/2018/2/layout/IconVerticalSolidList"/>
    <dgm:cxn modelId="{028BD6A6-D7E7-499F-BEFE-1D87B0FE9880}" type="presParOf" srcId="{E3635A11-811F-402F-81DB-A3CDDFCE50D7}" destId="{BA7952FE-552C-4981-8A8A-242842207A4B}" srcOrd="3" destOrd="0" presId="urn:microsoft.com/office/officeart/2018/2/layout/IconVerticalSolidList"/>
    <dgm:cxn modelId="{2441B41C-904A-431B-9183-B05D2D7E912F}" type="presParOf" srcId="{93C452E1-2800-40AF-BA50-A79C72638AD7}" destId="{5A1AFFE4-A295-492C-AEBD-89B8FAD829A4}" srcOrd="7" destOrd="0" presId="urn:microsoft.com/office/officeart/2018/2/layout/IconVerticalSolidList"/>
    <dgm:cxn modelId="{7495BFB1-5DF6-4EF7-8F2E-BF87EBA14C60}" type="presParOf" srcId="{93C452E1-2800-40AF-BA50-A79C72638AD7}" destId="{6F48571F-B2DC-4827-BE68-FB8C9781A08A}" srcOrd="8" destOrd="0" presId="urn:microsoft.com/office/officeart/2018/2/layout/IconVerticalSolidList"/>
    <dgm:cxn modelId="{82753873-CFCA-45D7-A053-B54595E91608}" type="presParOf" srcId="{6F48571F-B2DC-4827-BE68-FB8C9781A08A}" destId="{756B5D75-E62E-4CE5-8C9E-658A05001013}" srcOrd="0" destOrd="0" presId="urn:microsoft.com/office/officeart/2018/2/layout/IconVerticalSolidList"/>
    <dgm:cxn modelId="{DD4F1691-3D63-4C15-A9E6-36B30CD802FD}" type="presParOf" srcId="{6F48571F-B2DC-4827-BE68-FB8C9781A08A}" destId="{E4D9506C-65E4-42C2-B1F1-4EB63DA908BE}" srcOrd="1" destOrd="0" presId="urn:microsoft.com/office/officeart/2018/2/layout/IconVerticalSolidList"/>
    <dgm:cxn modelId="{F102739A-3F28-4937-982B-8F741EAC770C}" type="presParOf" srcId="{6F48571F-B2DC-4827-BE68-FB8C9781A08A}" destId="{2866E224-7CA1-4D99-A68F-279855FADEBC}" srcOrd="2" destOrd="0" presId="urn:microsoft.com/office/officeart/2018/2/layout/IconVerticalSolidList"/>
    <dgm:cxn modelId="{46A59E34-C11A-4482-9A3A-C8D46D873030}" type="presParOf" srcId="{6F48571F-B2DC-4827-BE68-FB8C9781A08A}" destId="{30FEEAE4-5A1A-4C36-B7E5-48EBC9DF07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257F8D-76CB-4657-93C6-0DC74FDCD3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A430B3-7D5F-4355-AFC0-04B9C1B8287C}">
      <dgm:prSet/>
      <dgm:spPr/>
      <dgm:t>
        <a:bodyPr/>
        <a:lstStyle/>
        <a:p>
          <a:r>
            <a:rPr lang="nl-NL"/>
            <a:t>According to given requirements:</a:t>
          </a:r>
          <a:endParaRPr lang="en-US"/>
        </a:p>
      </dgm:t>
    </dgm:pt>
    <dgm:pt modelId="{C473F201-C72F-4A34-B1C2-3F4443DA042D}" type="parTrans" cxnId="{FFD148F1-4506-44F1-BD75-8B5F94F64A33}">
      <dgm:prSet/>
      <dgm:spPr/>
      <dgm:t>
        <a:bodyPr/>
        <a:lstStyle/>
        <a:p>
          <a:endParaRPr lang="en-US"/>
        </a:p>
      </dgm:t>
    </dgm:pt>
    <dgm:pt modelId="{0C9EC45C-D06A-48AA-A214-D42C57EFAEA1}" type="sibTrans" cxnId="{FFD148F1-4506-44F1-BD75-8B5F94F64A33}">
      <dgm:prSet/>
      <dgm:spPr/>
      <dgm:t>
        <a:bodyPr/>
        <a:lstStyle/>
        <a:p>
          <a:endParaRPr lang="en-US"/>
        </a:p>
      </dgm:t>
    </dgm:pt>
    <dgm:pt modelId="{D696ED3C-3FBF-41B5-B7A4-7E5A69BC4D2F}">
      <dgm:prSet/>
      <dgm:spPr/>
      <dgm:t>
        <a:bodyPr/>
        <a:lstStyle/>
        <a:p>
          <a:r>
            <a:rPr lang="nl-NL"/>
            <a:t>Simple ping-pong</a:t>
          </a:r>
          <a:endParaRPr lang="en-US"/>
        </a:p>
      </dgm:t>
    </dgm:pt>
    <dgm:pt modelId="{9022C4C7-526F-4659-9988-31993684E2A7}" type="parTrans" cxnId="{16F6B49F-1B9A-4A9C-A79A-88D5A7AEF617}">
      <dgm:prSet/>
      <dgm:spPr/>
      <dgm:t>
        <a:bodyPr/>
        <a:lstStyle/>
        <a:p>
          <a:endParaRPr lang="en-US"/>
        </a:p>
      </dgm:t>
    </dgm:pt>
    <dgm:pt modelId="{76523773-EEA9-4AB9-AC2C-323088FE1F91}" type="sibTrans" cxnId="{16F6B49F-1B9A-4A9C-A79A-88D5A7AEF617}">
      <dgm:prSet/>
      <dgm:spPr/>
      <dgm:t>
        <a:bodyPr/>
        <a:lstStyle/>
        <a:p>
          <a:endParaRPr lang="en-US"/>
        </a:p>
      </dgm:t>
    </dgm:pt>
    <dgm:pt modelId="{C135E5F5-5BE5-4F5F-AC93-175B7CDCC52B}">
      <dgm:prSet/>
      <dgm:spPr/>
      <dgm:t>
        <a:bodyPr/>
        <a:lstStyle/>
        <a:p>
          <a:r>
            <a:rPr lang="nl-NL"/>
            <a:t>Round Trip Time (RTT)</a:t>
          </a:r>
          <a:endParaRPr lang="en-US"/>
        </a:p>
      </dgm:t>
    </dgm:pt>
    <dgm:pt modelId="{F9E2A4A2-8284-41DA-B711-22B5E17620DA}" type="parTrans" cxnId="{3B50A265-0F85-4425-9729-41C9FB712F6C}">
      <dgm:prSet/>
      <dgm:spPr/>
      <dgm:t>
        <a:bodyPr/>
        <a:lstStyle/>
        <a:p>
          <a:endParaRPr lang="en-US"/>
        </a:p>
      </dgm:t>
    </dgm:pt>
    <dgm:pt modelId="{04AF7581-94B5-4C57-B8AE-81158DD36B7C}" type="sibTrans" cxnId="{3B50A265-0F85-4425-9729-41C9FB712F6C}">
      <dgm:prSet/>
      <dgm:spPr/>
      <dgm:t>
        <a:bodyPr/>
        <a:lstStyle/>
        <a:p>
          <a:endParaRPr lang="en-US"/>
        </a:p>
      </dgm:t>
    </dgm:pt>
    <dgm:pt modelId="{C3E5BE3A-6C51-4B86-981E-76367309325E}">
      <dgm:prSet/>
      <dgm:spPr/>
      <dgm:t>
        <a:bodyPr/>
        <a:lstStyle/>
        <a:p>
          <a:r>
            <a:rPr lang="nl-NL"/>
            <a:t>Read sensor data from json file</a:t>
          </a:r>
          <a:endParaRPr lang="en-US"/>
        </a:p>
      </dgm:t>
    </dgm:pt>
    <dgm:pt modelId="{16E9D8CE-FEDC-4A5D-877D-43B1D28C54F1}" type="parTrans" cxnId="{28B71AF7-E9FE-45BA-BA8C-37440F0DE738}">
      <dgm:prSet/>
      <dgm:spPr/>
      <dgm:t>
        <a:bodyPr/>
        <a:lstStyle/>
        <a:p>
          <a:endParaRPr lang="en-US"/>
        </a:p>
      </dgm:t>
    </dgm:pt>
    <dgm:pt modelId="{F0AEF571-5F25-459D-88E7-D6484E0EAC03}" type="sibTrans" cxnId="{28B71AF7-E9FE-45BA-BA8C-37440F0DE738}">
      <dgm:prSet/>
      <dgm:spPr/>
      <dgm:t>
        <a:bodyPr/>
        <a:lstStyle/>
        <a:p>
          <a:endParaRPr lang="en-US"/>
        </a:p>
      </dgm:t>
    </dgm:pt>
    <dgm:pt modelId="{BFED83F2-9A8F-487C-AA2F-3238F3A7434C}">
      <dgm:prSet/>
      <dgm:spPr/>
      <dgm:t>
        <a:bodyPr/>
        <a:lstStyle/>
        <a:p>
          <a:r>
            <a:rPr lang="nl-NL"/>
            <a:t>Send sensor data to server</a:t>
          </a:r>
          <a:endParaRPr lang="en-US"/>
        </a:p>
      </dgm:t>
    </dgm:pt>
    <dgm:pt modelId="{7A657474-38C0-47A7-8D72-F083058604CB}" type="parTrans" cxnId="{A1D224A9-91FD-49EA-9C9F-4C41627BB7A3}">
      <dgm:prSet/>
      <dgm:spPr/>
      <dgm:t>
        <a:bodyPr/>
        <a:lstStyle/>
        <a:p>
          <a:endParaRPr lang="en-US"/>
        </a:p>
      </dgm:t>
    </dgm:pt>
    <dgm:pt modelId="{7254066A-15D6-4591-B1A0-1DF8C1459649}" type="sibTrans" cxnId="{A1D224A9-91FD-49EA-9C9F-4C41627BB7A3}">
      <dgm:prSet/>
      <dgm:spPr/>
      <dgm:t>
        <a:bodyPr/>
        <a:lstStyle/>
        <a:p>
          <a:endParaRPr lang="en-US"/>
        </a:p>
      </dgm:t>
    </dgm:pt>
    <dgm:pt modelId="{B8315689-A70C-477F-8489-D6DEDC549CDC}">
      <dgm:prSet/>
      <dgm:spPr/>
      <dgm:t>
        <a:bodyPr/>
        <a:lstStyle/>
        <a:p>
          <a:r>
            <a:rPr lang="nl-NL"/>
            <a:t>Timeout</a:t>
          </a:r>
          <a:endParaRPr lang="en-US"/>
        </a:p>
      </dgm:t>
    </dgm:pt>
    <dgm:pt modelId="{4E167211-CD7C-4569-8005-0CB5573DBA48}" type="parTrans" cxnId="{BCEA4083-3F52-4E92-BDBF-5640FEED5337}">
      <dgm:prSet/>
      <dgm:spPr/>
      <dgm:t>
        <a:bodyPr/>
        <a:lstStyle/>
        <a:p>
          <a:endParaRPr lang="en-US"/>
        </a:p>
      </dgm:t>
    </dgm:pt>
    <dgm:pt modelId="{4D6F89D9-D7E1-423F-99B3-9F6BED787818}" type="sibTrans" cxnId="{BCEA4083-3F52-4E92-BDBF-5640FEED5337}">
      <dgm:prSet/>
      <dgm:spPr/>
      <dgm:t>
        <a:bodyPr/>
        <a:lstStyle/>
        <a:p>
          <a:endParaRPr lang="en-US"/>
        </a:p>
      </dgm:t>
    </dgm:pt>
    <dgm:pt modelId="{084845A3-E06B-41E1-A143-597E57666BCA}" type="pres">
      <dgm:prSet presAssocID="{DB257F8D-76CB-4657-93C6-0DC74FDCD3DD}" presName="linear" presStyleCnt="0">
        <dgm:presLayoutVars>
          <dgm:animLvl val="lvl"/>
          <dgm:resizeHandles val="exact"/>
        </dgm:presLayoutVars>
      </dgm:prSet>
      <dgm:spPr/>
    </dgm:pt>
    <dgm:pt modelId="{22E90362-9726-435E-A19E-A9C534BFFCA7}" type="pres">
      <dgm:prSet presAssocID="{2FA430B3-7D5F-4355-AFC0-04B9C1B8287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DDDD3DF-3EAC-44D2-8CBB-B893DC144A26}" type="pres">
      <dgm:prSet presAssocID="{2FA430B3-7D5F-4355-AFC0-04B9C1B8287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EF7FC0B-0F13-44BD-B060-362739FD4EED}" type="presOf" srcId="{D696ED3C-3FBF-41B5-B7A4-7E5A69BC4D2F}" destId="{2DDDD3DF-3EAC-44D2-8CBB-B893DC144A26}" srcOrd="0" destOrd="0" presId="urn:microsoft.com/office/officeart/2005/8/layout/vList2"/>
    <dgm:cxn modelId="{D47CEF2A-3BD9-4CDA-ABDF-46B93DF70457}" type="presOf" srcId="{BFED83F2-9A8F-487C-AA2F-3238F3A7434C}" destId="{2DDDD3DF-3EAC-44D2-8CBB-B893DC144A26}" srcOrd="0" destOrd="3" presId="urn:microsoft.com/office/officeart/2005/8/layout/vList2"/>
    <dgm:cxn modelId="{79CA085D-E736-40C1-B9AB-A42F1C23D47D}" type="presOf" srcId="{2FA430B3-7D5F-4355-AFC0-04B9C1B8287C}" destId="{22E90362-9726-435E-A19E-A9C534BFFCA7}" srcOrd="0" destOrd="0" presId="urn:microsoft.com/office/officeart/2005/8/layout/vList2"/>
    <dgm:cxn modelId="{3B50A265-0F85-4425-9729-41C9FB712F6C}" srcId="{2FA430B3-7D5F-4355-AFC0-04B9C1B8287C}" destId="{C135E5F5-5BE5-4F5F-AC93-175B7CDCC52B}" srcOrd="1" destOrd="0" parTransId="{F9E2A4A2-8284-41DA-B711-22B5E17620DA}" sibTransId="{04AF7581-94B5-4C57-B8AE-81158DD36B7C}"/>
    <dgm:cxn modelId="{04FA7547-1973-4E35-B9AC-4EEBDD8690B2}" type="presOf" srcId="{B8315689-A70C-477F-8489-D6DEDC549CDC}" destId="{2DDDD3DF-3EAC-44D2-8CBB-B893DC144A26}" srcOrd="0" destOrd="4" presId="urn:microsoft.com/office/officeart/2005/8/layout/vList2"/>
    <dgm:cxn modelId="{B0B88A77-E2D4-426F-BBB4-EF1CF2E98EF5}" type="presOf" srcId="{C3E5BE3A-6C51-4B86-981E-76367309325E}" destId="{2DDDD3DF-3EAC-44D2-8CBB-B893DC144A26}" srcOrd="0" destOrd="2" presId="urn:microsoft.com/office/officeart/2005/8/layout/vList2"/>
    <dgm:cxn modelId="{63ACBA7B-87A9-4D42-8AD9-8D5BAAD05A94}" type="presOf" srcId="{C135E5F5-5BE5-4F5F-AC93-175B7CDCC52B}" destId="{2DDDD3DF-3EAC-44D2-8CBB-B893DC144A26}" srcOrd="0" destOrd="1" presId="urn:microsoft.com/office/officeart/2005/8/layout/vList2"/>
    <dgm:cxn modelId="{BCEA4083-3F52-4E92-BDBF-5640FEED5337}" srcId="{2FA430B3-7D5F-4355-AFC0-04B9C1B8287C}" destId="{B8315689-A70C-477F-8489-D6DEDC549CDC}" srcOrd="4" destOrd="0" parTransId="{4E167211-CD7C-4569-8005-0CB5573DBA48}" sibTransId="{4D6F89D9-D7E1-423F-99B3-9F6BED787818}"/>
    <dgm:cxn modelId="{16F6B49F-1B9A-4A9C-A79A-88D5A7AEF617}" srcId="{2FA430B3-7D5F-4355-AFC0-04B9C1B8287C}" destId="{D696ED3C-3FBF-41B5-B7A4-7E5A69BC4D2F}" srcOrd="0" destOrd="0" parTransId="{9022C4C7-526F-4659-9988-31993684E2A7}" sibTransId="{76523773-EEA9-4AB9-AC2C-323088FE1F91}"/>
    <dgm:cxn modelId="{E5DFEB9F-9FB1-44A3-9A9E-C7C4C6E08530}" type="presOf" srcId="{DB257F8D-76CB-4657-93C6-0DC74FDCD3DD}" destId="{084845A3-E06B-41E1-A143-597E57666BCA}" srcOrd="0" destOrd="0" presId="urn:microsoft.com/office/officeart/2005/8/layout/vList2"/>
    <dgm:cxn modelId="{A1D224A9-91FD-49EA-9C9F-4C41627BB7A3}" srcId="{2FA430B3-7D5F-4355-AFC0-04B9C1B8287C}" destId="{BFED83F2-9A8F-487C-AA2F-3238F3A7434C}" srcOrd="3" destOrd="0" parTransId="{7A657474-38C0-47A7-8D72-F083058604CB}" sibTransId="{7254066A-15D6-4591-B1A0-1DF8C1459649}"/>
    <dgm:cxn modelId="{FFD148F1-4506-44F1-BD75-8B5F94F64A33}" srcId="{DB257F8D-76CB-4657-93C6-0DC74FDCD3DD}" destId="{2FA430B3-7D5F-4355-AFC0-04B9C1B8287C}" srcOrd="0" destOrd="0" parTransId="{C473F201-C72F-4A34-B1C2-3F4443DA042D}" sibTransId="{0C9EC45C-D06A-48AA-A214-D42C57EFAEA1}"/>
    <dgm:cxn modelId="{28B71AF7-E9FE-45BA-BA8C-37440F0DE738}" srcId="{2FA430B3-7D5F-4355-AFC0-04B9C1B8287C}" destId="{C3E5BE3A-6C51-4B86-981E-76367309325E}" srcOrd="2" destOrd="0" parTransId="{16E9D8CE-FEDC-4A5D-877D-43B1D28C54F1}" sibTransId="{F0AEF571-5F25-459D-88E7-D6484E0EAC03}"/>
    <dgm:cxn modelId="{C4F16F82-20B7-4D5F-9653-5161AD141A58}" type="presParOf" srcId="{084845A3-E06B-41E1-A143-597E57666BCA}" destId="{22E90362-9726-435E-A19E-A9C534BFFCA7}" srcOrd="0" destOrd="0" presId="urn:microsoft.com/office/officeart/2005/8/layout/vList2"/>
    <dgm:cxn modelId="{208D5AA7-6B8C-4219-BD19-C87ED7B3EE09}" type="presParOf" srcId="{084845A3-E06B-41E1-A143-597E57666BCA}" destId="{2DDDD3DF-3EAC-44D2-8CBB-B893DC144A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E9F44-B4BE-49F1-BFF1-628657B80A1B}">
      <dsp:nvSpPr>
        <dsp:cNvPr id="0" name=""/>
        <dsp:cNvSpPr/>
      </dsp:nvSpPr>
      <dsp:spPr>
        <a:xfrm>
          <a:off x="0" y="4349"/>
          <a:ext cx="7060095" cy="926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4ABF7-2B07-4FF1-B52A-CB73331B31DE}">
      <dsp:nvSpPr>
        <dsp:cNvPr id="0" name=""/>
        <dsp:cNvSpPr/>
      </dsp:nvSpPr>
      <dsp:spPr>
        <a:xfrm>
          <a:off x="280249" y="212799"/>
          <a:ext cx="509544" cy="509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86BD5-C8FF-4FA1-8909-C749E7F77DCC}">
      <dsp:nvSpPr>
        <dsp:cNvPr id="0" name=""/>
        <dsp:cNvSpPr/>
      </dsp:nvSpPr>
      <dsp:spPr>
        <a:xfrm>
          <a:off x="1070042" y="4349"/>
          <a:ext cx="5990052" cy="926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9" tIns="98049" rIns="98049" bIns="980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Assignment overview</a:t>
          </a:r>
        </a:p>
      </dsp:txBody>
      <dsp:txXfrm>
        <a:off x="1070042" y="4349"/>
        <a:ext cx="5990052" cy="926443"/>
      </dsp:txXfrm>
    </dsp:sp>
    <dsp:sp modelId="{42BEFD58-746F-4DC1-9529-71F4FD4B3480}">
      <dsp:nvSpPr>
        <dsp:cNvPr id="0" name=""/>
        <dsp:cNvSpPr/>
      </dsp:nvSpPr>
      <dsp:spPr>
        <a:xfrm>
          <a:off x="0" y="1162404"/>
          <a:ext cx="7060095" cy="926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BFBBA-EE42-4AA3-A0C1-496E2C9E238C}">
      <dsp:nvSpPr>
        <dsp:cNvPr id="0" name=""/>
        <dsp:cNvSpPr/>
      </dsp:nvSpPr>
      <dsp:spPr>
        <a:xfrm>
          <a:off x="280249" y="1370854"/>
          <a:ext cx="509544" cy="509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7AD0E-2BA9-4D08-B97C-4AFFC99D59D3}">
      <dsp:nvSpPr>
        <dsp:cNvPr id="0" name=""/>
        <dsp:cNvSpPr/>
      </dsp:nvSpPr>
      <dsp:spPr>
        <a:xfrm>
          <a:off x="1070042" y="1162404"/>
          <a:ext cx="5990052" cy="926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9" tIns="98049" rIns="98049" bIns="980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</a:t>
          </a:r>
        </a:p>
      </dsp:txBody>
      <dsp:txXfrm>
        <a:off x="1070042" y="1162404"/>
        <a:ext cx="5990052" cy="926443"/>
      </dsp:txXfrm>
    </dsp:sp>
    <dsp:sp modelId="{B09704B3-548E-4084-AB06-0CD0A6D23F4D}">
      <dsp:nvSpPr>
        <dsp:cNvPr id="0" name=""/>
        <dsp:cNvSpPr/>
      </dsp:nvSpPr>
      <dsp:spPr>
        <a:xfrm>
          <a:off x="0" y="2320459"/>
          <a:ext cx="7060095" cy="926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AF4E9-08A0-4FC9-9DC9-1DF67DAA3683}">
      <dsp:nvSpPr>
        <dsp:cNvPr id="0" name=""/>
        <dsp:cNvSpPr/>
      </dsp:nvSpPr>
      <dsp:spPr>
        <a:xfrm>
          <a:off x="280249" y="2528909"/>
          <a:ext cx="509544" cy="509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59BB7-0CE8-43FE-B769-B85E1C7BC637}">
      <dsp:nvSpPr>
        <dsp:cNvPr id="0" name=""/>
        <dsp:cNvSpPr/>
      </dsp:nvSpPr>
      <dsp:spPr>
        <a:xfrm>
          <a:off x="1070042" y="2320459"/>
          <a:ext cx="5990052" cy="926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9" tIns="98049" rIns="98049" bIns="980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Approach</a:t>
          </a:r>
        </a:p>
      </dsp:txBody>
      <dsp:txXfrm>
        <a:off x="1070042" y="2320459"/>
        <a:ext cx="5990052" cy="926443"/>
      </dsp:txXfrm>
    </dsp:sp>
    <dsp:sp modelId="{68A32847-BAD6-4639-99F5-4422775A9DBC}">
      <dsp:nvSpPr>
        <dsp:cNvPr id="0" name=""/>
        <dsp:cNvSpPr/>
      </dsp:nvSpPr>
      <dsp:spPr>
        <a:xfrm>
          <a:off x="0" y="3478514"/>
          <a:ext cx="7060095" cy="926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38B9E-730B-477E-8611-AA6F07310C80}">
      <dsp:nvSpPr>
        <dsp:cNvPr id="0" name=""/>
        <dsp:cNvSpPr/>
      </dsp:nvSpPr>
      <dsp:spPr>
        <a:xfrm>
          <a:off x="280249" y="3686964"/>
          <a:ext cx="509544" cy="5095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952FE-552C-4981-8A8A-242842207A4B}">
      <dsp:nvSpPr>
        <dsp:cNvPr id="0" name=""/>
        <dsp:cNvSpPr/>
      </dsp:nvSpPr>
      <dsp:spPr>
        <a:xfrm>
          <a:off x="1070042" y="3478514"/>
          <a:ext cx="5990052" cy="926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9" tIns="98049" rIns="98049" bIns="980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</a:t>
          </a:r>
        </a:p>
      </dsp:txBody>
      <dsp:txXfrm>
        <a:off x="1070042" y="3478514"/>
        <a:ext cx="5990052" cy="926443"/>
      </dsp:txXfrm>
    </dsp:sp>
    <dsp:sp modelId="{756B5D75-E62E-4CE5-8C9E-658A05001013}">
      <dsp:nvSpPr>
        <dsp:cNvPr id="0" name=""/>
        <dsp:cNvSpPr/>
      </dsp:nvSpPr>
      <dsp:spPr>
        <a:xfrm>
          <a:off x="0" y="4636569"/>
          <a:ext cx="7060095" cy="926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9506C-65E4-42C2-B1F1-4EB63DA908BE}">
      <dsp:nvSpPr>
        <dsp:cNvPr id="0" name=""/>
        <dsp:cNvSpPr/>
      </dsp:nvSpPr>
      <dsp:spPr>
        <a:xfrm>
          <a:off x="280249" y="4845019"/>
          <a:ext cx="509544" cy="5095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EEAE4-5A1A-4C36-B7E5-48EBC9DF07BB}">
      <dsp:nvSpPr>
        <dsp:cNvPr id="0" name=""/>
        <dsp:cNvSpPr/>
      </dsp:nvSpPr>
      <dsp:spPr>
        <a:xfrm>
          <a:off x="1070042" y="4636569"/>
          <a:ext cx="5990052" cy="926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9" tIns="98049" rIns="98049" bIns="980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1070042" y="4636569"/>
        <a:ext cx="5990052" cy="926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90362-9726-435E-A19E-A9C534BFFCA7}">
      <dsp:nvSpPr>
        <dsp:cNvPr id="0" name=""/>
        <dsp:cNvSpPr/>
      </dsp:nvSpPr>
      <dsp:spPr>
        <a:xfrm>
          <a:off x="0" y="341"/>
          <a:ext cx="7060095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/>
            <a:t>According to given requirements:</a:t>
          </a:r>
          <a:endParaRPr lang="en-US" sz="4700" kern="1200"/>
        </a:p>
      </dsp:txBody>
      <dsp:txXfrm>
        <a:off x="91269" y="91610"/>
        <a:ext cx="6877557" cy="1687122"/>
      </dsp:txXfrm>
    </dsp:sp>
    <dsp:sp modelId="{2DDDD3DF-3EAC-44D2-8CBB-B893DC144A26}">
      <dsp:nvSpPr>
        <dsp:cNvPr id="0" name=""/>
        <dsp:cNvSpPr/>
      </dsp:nvSpPr>
      <dsp:spPr>
        <a:xfrm>
          <a:off x="0" y="1870001"/>
          <a:ext cx="7060095" cy="3697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158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3700" kern="1200"/>
            <a:t>Simple ping-pong</a:t>
          </a: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3700" kern="1200"/>
            <a:t>Round Trip Time (RTT)</a:t>
          </a: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3700" kern="1200"/>
            <a:t>Read sensor data from json file</a:t>
          </a: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3700" kern="1200"/>
            <a:t>Send sensor data to server</a:t>
          </a: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3700" kern="1200"/>
            <a:t>Timeout</a:t>
          </a:r>
          <a:endParaRPr lang="en-US" sz="3700" kern="1200"/>
        </a:p>
      </dsp:txBody>
      <dsp:txXfrm>
        <a:off x="0" y="1870001"/>
        <a:ext cx="7060095" cy="3697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4/18/2022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xfEI-FJ0Fyc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CN Mid Term Assignment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Johanna Catharina Smit</a:t>
            </a:r>
          </a:p>
          <a:p>
            <a:r>
              <a:rPr lang="en-US" dirty="0"/>
              <a:t>(12220070)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ame 1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533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Send sensor data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037"/>
            <a:ext cx="5334000" cy="25479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Sensor data separately sent to server over UDP </a:t>
            </a:r>
          </a:p>
          <a:p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Key + pair value</a:t>
            </a:r>
            <a:endParaRPr lang="en-US" kern="1200" dirty="0">
              <a:solidFill>
                <a:schemeClr val="tx2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4671375-5105-4FD3-8FB6-BE3A4A0233F3}"/>
              </a:ext>
            </a:extLst>
          </p:cNvPr>
          <p:cNvPicPr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8028724" y="533400"/>
            <a:ext cx="3706076" cy="2814813"/>
          </a:xfrm>
          <a:prstGeom prst="rect">
            <a:avLst/>
          </a:prstGeom>
        </p:spPr>
      </p:pic>
      <p:pic>
        <p:nvPicPr>
          <p:cNvPr id="14" name="Picture 1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7A5609C-B024-4E76-A572-B4CB4B5CDBD5}"/>
              </a:ext>
            </a:extLst>
          </p:cNvPr>
          <p:cNvPicPr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503670" y="3822243"/>
            <a:ext cx="5231130" cy="2189899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067F41-22A4-40B6-A3DA-26D8E0FC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1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Timeout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509ECB-A7E2-4B72-803C-9BAA3108FEB0}"/>
              </a:ext>
            </a:extLst>
          </p:cNvPr>
          <p:cNvPicPr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1332" y="2273671"/>
            <a:ext cx="6610350" cy="2310658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64F2ACD-9BBC-45AD-A08A-678677A76C00}"/>
              </a:ext>
            </a:extLst>
          </p:cNvPr>
          <p:cNvPicPr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043" y="950935"/>
            <a:ext cx="3638928" cy="724209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D3E869-770D-4EDC-B42B-325406CA7512}"/>
              </a:ext>
            </a:extLst>
          </p:cNvPr>
          <p:cNvPicPr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5793926" y="5181268"/>
            <a:ext cx="3638928" cy="4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ECE589-4BBA-475C-9BED-39DB2FFA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Creating class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47706-BC5D-473A-BA76-F93A372ABACC}"/>
              </a:ext>
            </a:extLst>
          </p:cNvPr>
          <p:cNvPicPr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450066" y="874849"/>
            <a:ext cx="6261521" cy="51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7D748D0-E06D-4449-9347-AD4558F0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5" name="Online Media 14" title="CN Midterm Assignment Demo">
            <a:hlinkClick r:id="" action="ppaction://media"/>
            <a:extLst>
              <a:ext uri="{FF2B5EF4-FFF2-40B4-BE49-F238E27FC236}">
                <a16:creationId xmlns:a16="http://schemas.microsoft.com/office/drawing/2014/main" id="{C9919B38-9514-4F25-BAA4-D96D0BA8DE2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5584" y="1679480"/>
            <a:ext cx="7580832" cy="42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2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E20C11-DEF5-499E-C2B1-ABC77022C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424289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ame 8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" name="Rectangle 8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ame 9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5890590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5890591" cy="29860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Write a client ping program in Python using UDP.  The client should send wheel rotation sensor data, extracted from a json file, to targeted server.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Main goal: understand socket programming. 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7B5E5F-9B27-47F0-9ECD-04CDFA00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8375689" y="857252"/>
            <a:ext cx="2978110" cy="51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Frame 8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3" name="Rectangle 8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88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Freeform: Shape 92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ame 94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808ECD8-A5EE-467E-B00D-34ABB1B38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7309" y="504908"/>
            <a:ext cx="4911108" cy="5860967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8A98F021-2C43-4AD1-9FBE-73CBC92E2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9" r="2" b="20392"/>
          <a:stretch/>
        </p:blipFill>
        <p:spPr bwMode="auto">
          <a:xfrm>
            <a:off x="6774261" y="3424319"/>
            <a:ext cx="4911108" cy="29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z Module Scripts in GitHub Actions | Aidan Finn, IT Pro">
            <a:extLst>
              <a:ext uri="{FF2B5EF4-FFF2-40B4-BE49-F238E27FC236}">
                <a16:creationId xmlns:a16="http://schemas.microsoft.com/office/drawing/2014/main" id="{60E90A05-FCA5-4830-9A2C-1A4E7E90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2766" b="19"/>
          <a:stretch/>
        </p:blipFill>
        <p:spPr bwMode="auto">
          <a:xfrm>
            <a:off x="6774261" y="504907"/>
            <a:ext cx="4911108" cy="29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43182-22EB-43CF-838B-D359550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Approach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2" name="TextBox 4">
            <a:extLst>
              <a:ext uri="{FF2B5EF4-FFF2-40B4-BE49-F238E27FC236}">
                <a16:creationId xmlns:a16="http://schemas.microsoft.com/office/drawing/2014/main" id="{265E699B-48B2-C5BD-591F-32C33C92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678243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5648-EC4F-4D61-9453-4E038C03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Simple ping-pong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F26EDF-30E7-4833-B322-3A477DD88A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8450" y="2369820"/>
            <a:ext cx="6515100" cy="1046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D7044A-0043-4CDB-B7CD-3316ED7229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0320" y="3888106"/>
            <a:ext cx="7071360" cy="1046480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721E7ACF-7E1C-44CD-8574-8BB46BFA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0444" y="628650"/>
            <a:ext cx="4242472" cy="27638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the sockets and making communication possible</a:t>
            </a:r>
          </a:p>
        </p:txBody>
      </p:sp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RTT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64E38C-2A57-4D36-ABEC-73DCAD69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602037"/>
            <a:ext cx="4242472" cy="27638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Delay between when the client sent the ping message and received the pong message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48D9B4A-AC2B-4511-959B-BB65592FEEE8}"/>
              </a:ext>
            </a:extLst>
          </p:cNvPr>
          <p:cNvPicPr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450066" y="2317814"/>
            <a:ext cx="6261521" cy="22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7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844"/>
            <a:ext cx="4287253" cy="26291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Read sensor data from json file</a:t>
            </a:r>
          </a:p>
        </p:txBody>
      </p:sp>
      <p:pic>
        <p:nvPicPr>
          <p:cNvPr id="18" name="Picture 17" descr="Text, qr code&#10;&#10;Description automatically generated">
            <a:extLst>
              <a:ext uri="{FF2B5EF4-FFF2-40B4-BE49-F238E27FC236}">
                <a16:creationId xmlns:a16="http://schemas.microsoft.com/office/drawing/2014/main" id="{DBC0B98C-EBCC-4415-AAF6-6EC1991E75BF}"/>
              </a:ext>
            </a:extLst>
          </p:cNvPr>
          <p:cNvPicPr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5606716" y="1156347"/>
            <a:ext cx="5747084" cy="4566278"/>
          </a:xfrm>
          <a:prstGeom prst="rect">
            <a:avLst/>
          </a:prstGeom>
        </p:spPr>
      </p:pic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C7F664E0-2494-4BBF-AE06-A92F37F58B4B}"/>
              </a:ext>
            </a:extLst>
          </p:cNvPr>
          <p:cNvSpPr txBox="1">
            <a:spLocks/>
          </p:cNvSpPr>
          <p:nvPr/>
        </p:nvSpPr>
        <p:spPr>
          <a:xfrm>
            <a:off x="682122" y="4975007"/>
            <a:ext cx="4242472" cy="27638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Reading json file and printing the time series data for a specific day</a:t>
            </a: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C659C4E5-EB32-48F6-A302-4126703D42CB}"/>
              </a:ext>
            </a:extLst>
          </p:cNvPr>
          <p:cNvSpPr txBox="1">
            <a:spLocks/>
          </p:cNvSpPr>
          <p:nvPr/>
        </p:nvSpPr>
        <p:spPr>
          <a:xfrm>
            <a:off x="377322" y="4113271"/>
            <a:ext cx="4242472" cy="27638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&gt; Taking user input</a:t>
            </a:r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ame 2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E933BDF4-CC6D-4E97-A30B-752ECCA34F02}"/>
              </a:ext>
            </a:extLst>
          </p:cNvPr>
          <p:cNvPicPr/>
          <p:nvPr/>
        </p:nvPicPr>
        <p:blipFill rotWithShape="1">
          <a:blip r:embed="rId2">
            <a:alphaModFix amt="80000"/>
          </a:blip>
          <a:srcRect l="-2242" t="-2" r="11236" b="5"/>
          <a:stretch/>
        </p:blipFill>
        <p:spPr bwMode="auto">
          <a:xfrm>
            <a:off x="6398076" y="436229"/>
            <a:ext cx="5301163" cy="299277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DA9B164F-0CB6-4449-95BB-2E4FFAE432C6}"/>
              </a:ext>
            </a:extLst>
          </p:cNvPr>
          <p:cNvPicPr/>
          <p:nvPr/>
        </p:nvPicPr>
        <p:blipFill rotWithShape="1">
          <a:blip r:embed="rId3">
            <a:alphaModFix amt="80000"/>
          </a:blip>
          <a:srcRect l="-493" r="12700" b="-4"/>
          <a:stretch/>
        </p:blipFill>
        <p:spPr>
          <a:xfrm>
            <a:off x="6096000" y="3424319"/>
            <a:ext cx="5603239" cy="2992772"/>
          </a:xfrm>
          <a:prstGeom prst="rect">
            <a:avLst/>
          </a:prstGeom>
        </p:spPr>
      </p:pic>
      <p:sp>
        <p:nvSpPr>
          <p:cNvPr id="40" name="Frame 39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60FCC-0BF5-45B2-9CDD-17A4BA18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Send sensor data to server </a:t>
            </a: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B61532E5-5A70-4B8E-AE9E-19BA101907F0}"/>
              </a:ext>
            </a:extLst>
          </p:cNvPr>
          <p:cNvSpPr txBox="1">
            <a:spLocks/>
          </p:cNvSpPr>
          <p:nvPr/>
        </p:nvSpPr>
        <p:spPr>
          <a:xfrm>
            <a:off x="644022" y="5035172"/>
            <a:ext cx="4242472" cy="27638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Entire data snippet for a specific day sent to server over UDP</a:t>
            </a:r>
          </a:p>
        </p:txBody>
      </p:sp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uminous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{B748236F-7236-4416-9A80-AD85D3FBD980}tf00537603_win32</Template>
  <TotalTime>42</TotalTime>
  <Words>174</Words>
  <Application>Microsoft Office PowerPoint</Application>
  <PresentationFormat>Widescreen</PresentationFormat>
  <Paragraphs>41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Sabon Next LT</vt:lpstr>
      <vt:lpstr>Wingdings</vt:lpstr>
      <vt:lpstr>LuminousVTI</vt:lpstr>
      <vt:lpstr>CN Mid Term Assignment</vt:lpstr>
      <vt:lpstr>Content</vt:lpstr>
      <vt:lpstr>Assignment overview</vt:lpstr>
      <vt:lpstr>Tools</vt:lpstr>
      <vt:lpstr>Approach</vt:lpstr>
      <vt:lpstr>Simple ping-pong</vt:lpstr>
      <vt:lpstr>RTT</vt:lpstr>
      <vt:lpstr>Read sensor data from json file</vt:lpstr>
      <vt:lpstr>Send sensor data to server </vt:lpstr>
      <vt:lpstr>Send sensor data to server</vt:lpstr>
      <vt:lpstr>Timeout</vt:lpstr>
      <vt:lpstr>Creating class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 Mid Term Assignment</dc:title>
  <dc:creator>Catuja Smit</dc:creator>
  <cp:lastModifiedBy>Catuja Smit</cp:lastModifiedBy>
  <cp:revision>5</cp:revision>
  <dcterms:created xsi:type="dcterms:W3CDTF">2022-04-18T06:13:21Z</dcterms:created>
  <dcterms:modified xsi:type="dcterms:W3CDTF">2022-04-18T06:55:59Z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