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</p:sldMasterIdLst>
  <p:notesMasterIdLst>
    <p:notesMasterId r:id="rId56"/>
  </p:notesMasterIdLst>
  <p:handoutMasterIdLst>
    <p:handoutMasterId r:id="rId57"/>
  </p:handoutMasterIdLst>
  <p:sldIdLst>
    <p:sldId id="1019" r:id="rId2"/>
    <p:sldId id="1018" r:id="rId3"/>
    <p:sldId id="1010" r:id="rId4"/>
    <p:sldId id="1015" r:id="rId5"/>
    <p:sldId id="1009" r:id="rId6"/>
    <p:sldId id="963" r:id="rId7"/>
    <p:sldId id="736" r:id="rId8"/>
    <p:sldId id="285" r:id="rId9"/>
    <p:sldId id="286" r:id="rId10"/>
    <p:sldId id="351" r:id="rId11"/>
    <p:sldId id="379" r:id="rId12"/>
    <p:sldId id="965" r:id="rId13"/>
    <p:sldId id="414" r:id="rId14"/>
    <p:sldId id="737" r:id="rId15"/>
    <p:sldId id="262" r:id="rId16"/>
    <p:sldId id="423" r:id="rId17"/>
    <p:sldId id="424" r:id="rId18"/>
    <p:sldId id="316" r:id="rId19"/>
    <p:sldId id="355" r:id="rId20"/>
    <p:sldId id="957" r:id="rId21"/>
    <p:sldId id="750" r:id="rId22"/>
    <p:sldId id="422" r:id="rId23"/>
    <p:sldId id="966" r:id="rId24"/>
    <p:sldId id="1014" r:id="rId25"/>
    <p:sldId id="348" r:id="rId26"/>
    <p:sldId id="958" r:id="rId27"/>
    <p:sldId id="751" r:id="rId28"/>
    <p:sldId id="959" r:id="rId29"/>
    <p:sldId id="753" r:id="rId30"/>
    <p:sldId id="754" r:id="rId31"/>
    <p:sldId id="755" r:id="rId32"/>
    <p:sldId id="756" r:id="rId33"/>
    <p:sldId id="960" r:id="rId34"/>
    <p:sldId id="961" r:id="rId35"/>
    <p:sldId id="433" r:id="rId36"/>
    <p:sldId id="358" r:id="rId37"/>
    <p:sldId id="425" r:id="rId38"/>
    <p:sldId id="738" r:id="rId39"/>
    <p:sldId id="484" r:id="rId40"/>
    <p:sldId id="758" r:id="rId41"/>
    <p:sldId id="486" r:id="rId42"/>
    <p:sldId id="494" r:id="rId43"/>
    <p:sldId id="1022" r:id="rId44"/>
    <p:sldId id="739" r:id="rId45"/>
    <p:sldId id="942" r:id="rId46"/>
    <p:sldId id="943" r:id="rId47"/>
    <p:sldId id="944" r:id="rId48"/>
    <p:sldId id="1021" r:id="rId49"/>
    <p:sldId id="979" r:id="rId50"/>
    <p:sldId id="980" r:id="rId51"/>
    <p:sldId id="981" r:id="rId52"/>
    <p:sldId id="982" r:id="rId53"/>
    <p:sldId id="983" r:id="rId54"/>
    <p:sldId id="410" r:id="rId5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drigo Barreiro Campos" initials="RBC" lastIdx="1" clrIdx="0">
    <p:extLst>
      <p:ext uri="{19B8F6BF-5375-455C-9EA6-DF929625EA0E}">
        <p15:presenceInfo xmlns:p15="http://schemas.microsoft.com/office/powerpoint/2012/main" userId="S::Rodrigo.Campos@inep.gov.br::f726889b-9ced-4ac9-95ef-33560b0df8c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D76"/>
    <a:srgbClr val="B9B9B9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C7DE4-35B4-4E2D-A200-88EF8CEFF799}" v="130" dt="2025-09-24T14:48:41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e Jaloto" userId="9b7f966ac03f2678" providerId="LiveId" clId="{3E0A98ED-DF3A-413D-80D9-5450CEA01295}"/>
    <pc:docChg chg="undo custSel addSld delSld modSld sldOrd addMainMaster modMainMaster">
      <pc:chgData name="Alexandre Jaloto" userId="9b7f966ac03f2678" providerId="LiveId" clId="{3E0A98ED-DF3A-413D-80D9-5450CEA01295}" dt="2025-09-24T14:48:41.924" v="1476" actId="6549"/>
      <pc:docMkLst>
        <pc:docMk/>
      </pc:docMkLst>
      <pc:sldChg chg="del">
        <pc:chgData name="Alexandre Jaloto" userId="9b7f966ac03f2678" providerId="LiveId" clId="{3E0A98ED-DF3A-413D-80D9-5450CEA01295}" dt="2025-09-21T22:45:09.154" v="235" actId="47"/>
        <pc:sldMkLst>
          <pc:docMk/>
          <pc:sldMk cId="0" sldId="256"/>
        </pc:sldMkLst>
      </pc:sldChg>
      <pc:sldChg chg="del modTransition">
        <pc:chgData name="Alexandre Jaloto" userId="9b7f966ac03f2678" providerId="LiveId" clId="{3E0A98ED-DF3A-413D-80D9-5450CEA01295}" dt="2025-09-21T23:15:42.123" v="564" actId="47"/>
        <pc:sldMkLst>
          <pc:docMk/>
          <pc:sldMk cId="0" sldId="258"/>
        </pc:sldMkLst>
      </pc:sldChg>
      <pc:sldChg chg="del">
        <pc:chgData name="Alexandre Jaloto" userId="9b7f966ac03f2678" providerId="LiveId" clId="{3E0A98ED-DF3A-413D-80D9-5450CEA01295}" dt="2025-09-21T22:37:45.252" v="33" actId="47"/>
        <pc:sldMkLst>
          <pc:docMk/>
          <pc:sldMk cId="80086812" sldId="259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2649816754" sldId="260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1960972873" sldId="261"/>
        </pc:sldMkLst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2267653609" sldId="262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2267653609" sldId="262"/>
            <ac:spMk id="8195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2:37:47.331" v="34" actId="47"/>
        <pc:sldMkLst>
          <pc:docMk/>
          <pc:sldMk cId="965530752" sldId="263"/>
        </pc:sldMkLst>
      </pc:sldChg>
      <pc:sldChg chg="modSp del">
        <pc:chgData name="Alexandre Jaloto" userId="9b7f966ac03f2678" providerId="LiveId" clId="{3E0A98ED-DF3A-413D-80D9-5450CEA01295}" dt="2025-09-21T22:37:49.930" v="35" actId="47"/>
        <pc:sldMkLst>
          <pc:docMk/>
          <pc:sldMk cId="3257121172" sldId="264"/>
        </pc:sldMkLst>
      </pc:sldChg>
      <pc:sldChg chg="modSp del">
        <pc:chgData name="Alexandre Jaloto" userId="9b7f966ac03f2678" providerId="LiveId" clId="{3E0A98ED-DF3A-413D-80D9-5450CEA01295}" dt="2025-09-21T22:37:45.252" v="33" actId="47"/>
        <pc:sldMkLst>
          <pc:docMk/>
          <pc:sldMk cId="3907155967" sldId="265"/>
        </pc:sldMkLst>
      </pc:sldChg>
      <pc:sldChg chg="modSp del">
        <pc:chgData name="Alexandre Jaloto" userId="9b7f966ac03f2678" providerId="LiveId" clId="{3E0A98ED-DF3A-413D-80D9-5450CEA01295}" dt="2025-09-21T22:37:51.449" v="36" actId="47"/>
        <pc:sldMkLst>
          <pc:docMk/>
          <pc:sldMk cId="4177756772" sldId="2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08693443" sldId="2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193764842" sldId="27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36565069" sldId="275"/>
        </pc:sldMkLst>
      </pc:sldChg>
      <pc:sldChg chg="addSp delSp modSp mod modAnim chgLayout">
        <pc:chgData name="Alexandre Jaloto" userId="9b7f966ac03f2678" providerId="LiveId" clId="{3E0A98ED-DF3A-413D-80D9-5450CEA01295}" dt="2025-09-24T14:37:21.610" v="1350" actId="207"/>
        <pc:sldMkLst>
          <pc:docMk/>
          <pc:sldMk cId="3368252545" sldId="285"/>
        </pc:sldMkLst>
        <pc:spChg chg="add mod">
          <ac:chgData name="Alexandre Jaloto" userId="9b7f966ac03f2678" providerId="LiveId" clId="{3E0A98ED-DF3A-413D-80D9-5450CEA01295}" dt="2025-09-24T14:37:21.610" v="1350" actId="207"/>
          <ac:spMkLst>
            <pc:docMk/>
            <pc:sldMk cId="3368252545" sldId="285"/>
            <ac:spMk id="3" creationId="{D885E8E7-9E7A-B04F-6E25-D806E3D792A9}"/>
          </ac:spMkLst>
        </pc:spChg>
      </pc:sldChg>
      <pc:sldChg chg="addSp delSp modSp mod addAnim delAnim modAnim chgLayout">
        <pc:chgData name="Alexandre Jaloto" userId="9b7f966ac03f2678" providerId="LiveId" clId="{3E0A98ED-DF3A-413D-80D9-5450CEA01295}" dt="2025-09-21T23:24:18.499" v="712" actId="27636"/>
        <pc:sldMkLst>
          <pc:docMk/>
          <pc:sldMk cId="3338048384" sldId="286"/>
        </pc:sldMkLst>
        <pc:spChg chg="mod ord">
          <ac:chgData name="Alexandre Jaloto" userId="9b7f966ac03f2678" providerId="LiveId" clId="{3E0A98ED-DF3A-413D-80D9-5450CEA01295}" dt="2025-09-21T23:24:18.466" v="711" actId="700"/>
          <ac:spMkLst>
            <pc:docMk/>
            <pc:sldMk cId="3338048384" sldId="28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18.499" v="712" actId="27636"/>
          <ac:spMkLst>
            <pc:docMk/>
            <pc:sldMk cId="3338048384" sldId="286"/>
            <ac:spMk id="3" creationId="{00000000-0000-0000-0000-000000000000}"/>
          </ac:spMkLst>
        </pc:spChg>
      </pc:sldChg>
      <pc:sldChg chg="modSp del mod chgLayout">
        <pc:chgData name="Alexandre Jaloto" userId="9b7f966ac03f2678" providerId="LiveId" clId="{3E0A98ED-DF3A-413D-80D9-5450CEA01295}" dt="2025-09-24T14:39:04.787" v="1351" actId="47"/>
        <pc:sldMkLst>
          <pc:docMk/>
          <pc:sldMk cId="1545682923" sldId="311"/>
        </pc:sldMkLst>
        <pc:spChg chg="mod ord">
          <ac:chgData name="Alexandre Jaloto" userId="9b7f966ac03f2678" providerId="LiveId" clId="{3E0A98ED-DF3A-413D-80D9-5450CEA01295}" dt="2025-09-23T01:38:56.221" v="1107"/>
          <ac:spMkLst>
            <pc:docMk/>
            <pc:sldMk cId="1545682923" sldId="311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2:37:52.873" v="37" actId="47"/>
        <pc:sldMkLst>
          <pc:docMk/>
          <pc:sldMk cId="4089837700" sldId="312"/>
        </pc:sldMkLst>
      </pc:sldChg>
      <pc:sldChg chg="modSp mod chgLayout">
        <pc:chgData name="Alexandre Jaloto" userId="9b7f966ac03f2678" providerId="LiveId" clId="{3E0A98ED-DF3A-413D-80D9-5450CEA01295}" dt="2025-09-21T23:24:29.624" v="713" actId="700"/>
        <pc:sldMkLst>
          <pc:docMk/>
          <pc:sldMk cId="3491929112" sldId="316"/>
        </pc:sldMkLst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3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29.624" v="713" actId="700"/>
          <ac:spMkLst>
            <pc:docMk/>
            <pc:sldMk cId="3491929112" sldId="316"/>
            <ac:spMk id="16386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62664088" sldId="3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39459488" sldId="319"/>
        </pc:sldMkLst>
      </pc:sldChg>
      <pc:sldChg chg="modSp del">
        <pc:chgData name="Alexandre Jaloto" userId="9b7f966ac03f2678" providerId="LiveId" clId="{3E0A98ED-DF3A-413D-80D9-5450CEA01295}" dt="2025-09-21T22:56:23.271" v="341" actId="47"/>
        <pc:sldMkLst>
          <pc:docMk/>
          <pc:sldMk cId="1398792443" sldId="320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628604298" sldId="348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628604298" sldId="348"/>
            <ac:spMk id="13314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947588205" sldId="349"/>
        </pc:sldMkLst>
      </pc:sldChg>
      <pc:sldChg chg="modSp mod chgLayout">
        <pc:chgData name="Alexandre Jaloto" userId="9b7f966ac03f2678" providerId="LiveId" clId="{3E0A98ED-DF3A-413D-80D9-5450CEA01295}" dt="2025-09-21T23:25:12.360" v="721" actId="700"/>
        <pc:sldMkLst>
          <pc:docMk/>
          <pc:sldMk cId="865680554" sldId="351"/>
        </pc:sldMkLst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2.360" v="721" actId="700"/>
          <ac:spMkLst>
            <pc:docMk/>
            <pc:sldMk cId="865680554" sldId="351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32.455" v="714" actId="700"/>
        <pc:sldMkLst>
          <pc:docMk/>
          <pc:sldMk cId="639615103" sldId="355"/>
        </pc:sldMkLst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2.455" v="714" actId="700"/>
          <ac:spMkLst>
            <pc:docMk/>
            <pc:sldMk cId="639615103" sldId="355"/>
            <ac:spMk id="3" creationId="{00000000-0000-0000-0000-000000000000}"/>
          </ac:spMkLst>
        </pc:spChg>
      </pc:sldChg>
      <pc:sldChg chg="add">
        <pc:chgData name="Alexandre Jaloto" userId="9b7f966ac03f2678" providerId="LiveId" clId="{3E0A98ED-DF3A-413D-80D9-5450CEA01295}" dt="2025-09-24T14:39:49.177" v="1353"/>
        <pc:sldMkLst>
          <pc:docMk/>
          <pc:sldMk cId="2928019765" sldId="358"/>
        </pc:sldMkLst>
      </pc:sldChg>
      <pc:sldChg chg="modSp del mod chgLayout">
        <pc:chgData name="Alexandre Jaloto" userId="9b7f966ac03f2678" providerId="LiveId" clId="{3E0A98ED-DF3A-413D-80D9-5450CEA01295}" dt="2025-09-24T14:39:17.108" v="1352" actId="2696"/>
        <pc:sldMkLst>
          <pc:docMk/>
          <pc:sldMk cId="4151263928" sldId="35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41422035" sldId="3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01815597" sldId="3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05330334" sldId="3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26041483" sldId="3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5004094" sldId="3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46551584" sldId="3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89572162" sldId="3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7395897" sldId="3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59240738" sldId="3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37963855" sldId="37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4031012" sldId="373"/>
        </pc:sldMkLst>
      </pc:sldChg>
      <pc:sldChg chg="modSp del mod">
        <pc:chgData name="Alexandre Jaloto" userId="9b7f966ac03f2678" providerId="LiveId" clId="{3E0A98ED-DF3A-413D-80D9-5450CEA01295}" dt="2025-09-21T23:15:42.123" v="564" actId="47"/>
        <pc:sldMkLst>
          <pc:docMk/>
          <pc:sldMk cId="408453774" sldId="37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34705135" sldId="376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3136063002" sldId="379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3136063002" sldId="379"/>
            <ac:spMk id="6146" creationId="{00000000-0000-0000-0000-000000000000}"/>
          </ac:spMkLst>
        </pc:spChg>
      </pc:sldChg>
      <pc:sldChg chg="modSp mod">
        <pc:chgData name="Alexandre Jaloto" userId="9b7f966ac03f2678" providerId="LiveId" clId="{3E0A98ED-DF3A-413D-80D9-5450CEA01295}" dt="2025-09-21T23:19:41.891" v="680"/>
        <pc:sldMkLst>
          <pc:docMk/>
          <pc:sldMk cId="3853324875" sldId="410"/>
        </pc:sldMkLst>
        <pc:spChg chg="mod">
          <ac:chgData name="Alexandre Jaloto" userId="9b7f966ac03f2678" providerId="LiveId" clId="{3E0A98ED-DF3A-413D-80D9-5450CEA01295}" dt="2025-09-21T23:19:41.891" v="680"/>
          <ac:spMkLst>
            <pc:docMk/>
            <pc:sldMk cId="3853324875" sldId="410"/>
            <ac:spMk id="2" creationId="{0E139391-92C9-D212-B83A-757791CA3B66}"/>
          </ac:spMkLst>
        </pc:spChg>
        <pc:spChg chg="mod">
          <ac:chgData name="Alexandre Jaloto" userId="9b7f966ac03f2678" providerId="LiveId" clId="{3E0A98ED-DF3A-413D-80D9-5450CEA01295}" dt="2025-09-21T23:15:21.650" v="563" actId="20577"/>
          <ac:spMkLst>
            <pc:docMk/>
            <pc:sldMk cId="3853324875" sldId="410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766602284" sldId="41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17483529" sldId="412"/>
        </pc:sldMkLst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2692010521" sldId="414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2692010521" sldId="414"/>
            <ac:spMk id="7170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066051159" sldId="418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43923615" sldId="422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43923615" sldId="422"/>
            <ac:spMk id="1024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21339377" sldId="423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21339377" sldId="423"/>
            <ac:spMk id="9218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25.249" v="723" actId="700"/>
        <pc:sldMkLst>
          <pc:docMk/>
          <pc:sldMk cId="3820942380" sldId="424"/>
        </pc:sldMkLst>
        <pc:spChg chg="mod ord">
          <ac:chgData name="Alexandre Jaloto" userId="9b7f966ac03f2678" providerId="LiveId" clId="{3E0A98ED-DF3A-413D-80D9-5450CEA01295}" dt="2025-09-21T23:25:25.249" v="723" actId="700"/>
          <ac:spMkLst>
            <pc:docMk/>
            <pc:sldMk cId="3820942380" sldId="424"/>
            <ac:spMk id="10242" creationId="{00000000-0000-0000-0000-000000000000}"/>
          </ac:spMkLst>
        </pc:spChg>
      </pc:sldChg>
      <pc:sldChg chg="modSp del mod chgLayout">
        <pc:chgData name="Alexandre Jaloto" userId="9b7f966ac03f2678" providerId="LiveId" clId="{3E0A98ED-DF3A-413D-80D9-5450CEA01295}" dt="2025-09-24T14:39:17.108" v="1352" actId="2696"/>
        <pc:sldMkLst>
          <pc:docMk/>
          <pc:sldMk cId="821058060" sldId="425"/>
        </pc:sldMkLst>
      </pc:sldChg>
      <pc:sldChg chg="add">
        <pc:chgData name="Alexandre Jaloto" userId="9b7f966ac03f2678" providerId="LiveId" clId="{3E0A98ED-DF3A-413D-80D9-5450CEA01295}" dt="2025-09-24T14:39:49.177" v="1353"/>
        <pc:sldMkLst>
          <pc:docMk/>
          <pc:sldMk cId="939295336" sldId="42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19299204" sldId="4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47973898" sldId="4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30495294" sldId="432"/>
        </pc:sldMkLst>
      </pc:sldChg>
      <pc:sldChg chg="add">
        <pc:chgData name="Alexandre Jaloto" userId="9b7f966ac03f2678" providerId="LiveId" clId="{3E0A98ED-DF3A-413D-80D9-5450CEA01295}" dt="2025-09-24T14:39:49.177" v="1353"/>
        <pc:sldMkLst>
          <pc:docMk/>
          <pc:sldMk cId="1214820677" sldId="433"/>
        </pc:sldMkLst>
      </pc:sldChg>
      <pc:sldChg chg="modSp del mod chgLayout">
        <pc:chgData name="Alexandre Jaloto" userId="9b7f966ac03f2678" providerId="LiveId" clId="{3E0A98ED-DF3A-413D-80D9-5450CEA01295}" dt="2025-09-24T14:39:17.108" v="1352" actId="2696"/>
        <pc:sldMkLst>
          <pc:docMk/>
          <pc:sldMk cId="1521241127" sldId="43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4814451" sldId="4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774777720" sldId="43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22719859" sldId="43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917858704" sldId="43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541130052" sldId="44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09718244" sldId="45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4397454" sldId="45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25292972" sldId="45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749618831" sldId="46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39395479" sldId="46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88725" sldId="46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231838230" sldId="46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0230123" sldId="46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947838558" sldId="46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0246624" sldId="46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838943074" sldId="46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002690172" sldId="46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29297602" sldId="4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186975960" sldId="4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67836222" sldId="471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415834304" sldId="48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415834304" sldId="484"/>
            <ac:spMk id="4" creationId="{2DC18F2A-EBFC-2D76-69C0-AB900D841646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534915553" sldId="486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534915553" sldId="486"/>
            <ac:spMk id="3" creationId="{82BDA8A2-051A-4BFB-F22F-92E326E7D01F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294319" sldId="490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4217846556" sldId="49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4217846556" sldId="494"/>
            <ac:spMk id="3" creationId="{A9548F61-E314-4E26-8AD3-2BC7B25D0A5E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1016688" sldId="71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28277287" sldId="71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79988897" sldId="71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671531717" sldId="71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6691598" sldId="71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854985470" sldId="71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98751911" sldId="71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719183726" sldId="72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03335112" sldId="72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82907045" sldId="72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87663670" sldId="72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3468061" sldId="72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337512325" sldId="725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23274457" sldId="72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565951363" sldId="727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37197156" sldId="728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657040868" sldId="72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069838279" sldId="73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16936382" sldId="73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474066691" sldId="73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56149687" sldId="73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212294842" sldId="73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7045038" sldId="735"/>
        </pc:sldMkLst>
      </pc:sldChg>
      <pc:sldChg chg="modSp mod modClrScheme chgLayout">
        <pc:chgData name="Alexandre Jaloto" userId="9b7f966ac03f2678" providerId="LiveId" clId="{3E0A98ED-DF3A-413D-80D9-5450CEA01295}" dt="2025-09-21T22:36:03.308" v="25" actId="700"/>
        <pc:sldMkLst>
          <pc:docMk/>
          <pc:sldMk cId="1501561814" sldId="736"/>
        </pc:sldMkLst>
        <pc:spChg chg="mod ord">
          <ac:chgData name="Alexandre Jaloto" userId="9b7f966ac03f2678" providerId="LiveId" clId="{3E0A98ED-DF3A-413D-80D9-5450CEA01295}" dt="2025-09-21T22:36:03.308" v="25" actId="700"/>
          <ac:spMkLst>
            <pc:docMk/>
            <pc:sldMk cId="1501561814" sldId="736"/>
            <ac:spMk id="2" creationId="{2ECB92F4-A632-40E7-868B-912F5394F28F}"/>
          </ac:spMkLst>
        </pc:spChg>
      </pc:sldChg>
      <pc:sldChg chg="mod modClrScheme chgLayout">
        <pc:chgData name="Alexandre Jaloto" userId="9b7f966ac03f2678" providerId="LiveId" clId="{3E0A98ED-DF3A-413D-80D9-5450CEA01295}" dt="2025-09-21T22:36:13.049" v="26" actId="700"/>
        <pc:sldMkLst>
          <pc:docMk/>
          <pc:sldMk cId="1772943339" sldId="737"/>
        </pc:sldMkLst>
      </pc:sldChg>
      <pc:sldChg chg="mod modClrScheme chgLayout">
        <pc:chgData name="Alexandre Jaloto" userId="9b7f966ac03f2678" providerId="LiveId" clId="{3E0A98ED-DF3A-413D-80D9-5450CEA01295}" dt="2025-09-21T22:36:19.619" v="27" actId="700"/>
        <pc:sldMkLst>
          <pc:docMk/>
          <pc:sldMk cId="107632349" sldId="738"/>
        </pc:sldMkLst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824658954" sldId="739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824658954" sldId="739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1168073" sldId="745"/>
        </pc:sldMkLst>
      </pc:sldChg>
      <pc:sldChg chg="modSp del mo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814119122" sldId="747"/>
        </pc:sldMkLst>
      </pc:sldChg>
      <pc:sldChg chg="addSp modSp mod modAnim chgLayout">
        <pc:chgData name="Alexandre Jaloto" userId="9b7f966ac03f2678" providerId="LiveId" clId="{3E0A98ED-DF3A-413D-80D9-5450CEA01295}" dt="2025-09-23T00:11:19.781" v="1080" actId="20577"/>
        <pc:sldMkLst>
          <pc:docMk/>
          <pc:sldMk cId="2558223461" sldId="750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2558223461" sldId="750"/>
            <ac:spMk id="3" creationId="{00000000-0000-0000-0000-000000000000}"/>
          </ac:spMkLst>
        </pc:spChg>
        <pc:spChg chg="add mod">
          <ac:chgData name="Alexandre Jaloto" userId="9b7f966ac03f2678" providerId="LiveId" clId="{3E0A98ED-DF3A-413D-80D9-5450CEA01295}" dt="2025-09-23T00:11:19.781" v="1080" actId="20577"/>
          <ac:spMkLst>
            <pc:docMk/>
            <pc:sldMk cId="2558223461" sldId="750"/>
            <ac:spMk id="16" creationId="{0E883978-6466-66B4-DDD2-BFDEAFB804A5}"/>
          </ac:spMkLst>
        </pc:spChg>
      </pc:sldChg>
      <pc:sldChg chg="modSp mod chgLayout">
        <pc:chgData name="Alexandre Jaloto" userId="9b7f966ac03f2678" providerId="LiveId" clId="{3E0A98ED-DF3A-413D-80D9-5450CEA01295}" dt="2025-09-21T23:25:39.546" v="725" actId="700"/>
        <pc:sldMkLst>
          <pc:docMk/>
          <pc:sldMk cId="246942969" sldId="751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46942969" sldId="751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383" v="946" actId="20577"/>
        <pc:sldMkLst>
          <pc:docMk/>
          <pc:sldMk cId="589448109" sldId="753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589448109" sldId="753"/>
            <ac:spMk id="5" creationId="{73F17782-4CAE-B64C-4CA7-8810573C68EE}"/>
          </ac:spMkLst>
        </pc:spChg>
        <pc:spChg chg="mod">
          <ac:chgData name="Alexandre Jaloto" userId="9b7f966ac03f2678" providerId="LiveId" clId="{3E0A98ED-DF3A-413D-80D9-5450CEA01295}" dt="2025-09-21T23:31:30.383" v="946" actId="20577"/>
          <ac:spMkLst>
            <pc:docMk/>
            <pc:sldMk cId="589448109" sldId="753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9.666" v="945" actId="20577"/>
        <pc:sldMkLst>
          <pc:docMk/>
          <pc:sldMk cId="2567960123" sldId="754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567960123" sldId="754"/>
            <ac:spMk id="4" creationId="{3050B57C-C5EA-7F94-9E05-12742310971C}"/>
          </ac:spMkLst>
        </pc:spChg>
        <pc:spChg chg="mod">
          <ac:chgData name="Alexandre Jaloto" userId="9b7f966ac03f2678" providerId="LiveId" clId="{3E0A98ED-DF3A-413D-80D9-5450CEA01295}" dt="2025-09-21T23:31:29.666" v="945" actId="20577"/>
          <ac:spMkLst>
            <pc:docMk/>
            <pc:sldMk cId="2567960123" sldId="754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28.989" v="944" actId="20577"/>
        <pc:sldMkLst>
          <pc:docMk/>
          <pc:sldMk cId="2007383612" sldId="755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007383612" sldId="755"/>
            <ac:spMk id="4" creationId="{6ECA1BCD-3F38-0775-CAE4-71AEE799FE7E}"/>
          </ac:spMkLst>
        </pc:spChg>
        <pc:spChg chg="mod">
          <ac:chgData name="Alexandre Jaloto" userId="9b7f966ac03f2678" providerId="LiveId" clId="{3E0A98ED-DF3A-413D-80D9-5450CEA01295}" dt="2025-09-21T23:31:28.989" v="944" actId="20577"/>
          <ac:spMkLst>
            <pc:docMk/>
            <pc:sldMk cId="2007383612" sldId="755"/>
            <ac:spMk id="34" creationId="{1D8FDEE8-EA57-46BA-9DFE-7ADCFC09955F}"/>
          </ac:spMkLst>
        </pc:spChg>
      </pc:sldChg>
      <pc:sldChg chg="modSp mod chgLayout">
        <pc:chgData name="Alexandre Jaloto" userId="9b7f966ac03f2678" providerId="LiveId" clId="{3E0A98ED-DF3A-413D-80D9-5450CEA01295}" dt="2025-09-21T23:31:28.537" v="943" actId="20577"/>
        <pc:sldMkLst>
          <pc:docMk/>
          <pc:sldMk cId="2875392555" sldId="756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875392555" sldId="756"/>
            <ac:spMk id="3" creationId="{A21CCC23-A3F7-F813-B01D-12A1859C4421}"/>
          </ac:spMkLst>
        </pc:spChg>
        <pc:spChg chg="mod">
          <ac:chgData name="Alexandre Jaloto" userId="9b7f966ac03f2678" providerId="LiveId" clId="{3E0A98ED-DF3A-413D-80D9-5450CEA01295}" dt="2025-09-21T23:31:28.537" v="943" actId="20577"/>
          <ac:spMkLst>
            <pc:docMk/>
            <pc:sldMk cId="2875392555" sldId="756"/>
            <ac:spMk id="15384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3412655872" sldId="758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3412655872" sldId="758"/>
            <ac:spMk id="3" creationId="{F0861B29-00BA-78A3-1755-283FCB35644E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11256596" sldId="942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11256596" sldId="94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210666565" sldId="943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210666565" sldId="943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52.832" v="727" actId="700"/>
        <pc:sldMkLst>
          <pc:docMk/>
          <pc:sldMk cId="928636727" sldId="944"/>
        </pc:sldMkLst>
        <pc:spChg chg="mod ord">
          <ac:chgData name="Alexandre Jaloto" userId="9b7f966ac03f2678" providerId="LiveId" clId="{3E0A98ED-DF3A-413D-80D9-5450CEA01295}" dt="2025-09-21T23:25:52.832" v="727" actId="700"/>
          <ac:spMkLst>
            <pc:docMk/>
            <pc:sldMk cId="928636727" sldId="944"/>
            <ac:spMk id="2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66515780" sldId="946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48836074" sldId="95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14975743" sldId="95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39604590" sldId="952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2615162667" sldId="95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499004767" sldId="954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094326313" sldId="955"/>
        </pc:sldMkLst>
      </pc:sldChg>
      <pc:sldChg chg="modSp mod chgLayout">
        <pc:chgData name="Alexandre Jaloto" userId="9b7f966ac03f2678" providerId="LiveId" clId="{3E0A98ED-DF3A-413D-80D9-5450CEA01295}" dt="2025-09-21T23:24:34.947" v="715" actId="700"/>
        <pc:sldMkLst>
          <pc:docMk/>
          <pc:sldMk cId="2729509268" sldId="957"/>
        </pc:sldMkLst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34.947" v="715" actId="700"/>
          <ac:spMkLst>
            <pc:docMk/>
            <pc:sldMk cId="2729509268" sldId="957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4:42.013" v="716" actId="700"/>
        <pc:sldMkLst>
          <pc:docMk/>
          <pc:sldMk cId="3961823857" sldId="958"/>
        </pc:sldMkLst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42.013" v="716" actId="700"/>
          <ac:spMkLst>
            <pc:docMk/>
            <pc:sldMk cId="3961823857" sldId="958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31:30.955" v="947" actId="20577"/>
        <pc:sldMkLst>
          <pc:docMk/>
          <pc:sldMk cId="2273046566" sldId="959"/>
        </pc:sldMkLst>
        <pc:spChg chg="mod ord">
          <ac:chgData name="Alexandre Jaloto" userId="9b7f966ac03f2678" providerId="LiveId" clId="{3E0A98ED-DF3A-413D-80D9-5450CEA01295}" dt="2025-09-21T23:25:39.546" v="725" actId="700"/>
          <ac:spMkLst>
            <pc:docMk/>
            <pc:sldMk cId="2273046566" sldId="959"/>
            <ac:spMk id="5" creationId="{2307DFF9-15A1-1743-E691-26275957B726}"/>
          </ac:spMkLst>
        </pc:spChg>
        <pc:spChg chg="mod">
          <ac:chgData name="Alexandre Jaloto" userId="9b7f966ac03f2678" providerId="LiveId" clId="{3E0A98ED-DF3A-413D-80D9-5450CEA01295}" dt="2025-09-21T23:31:30.955" v="947" actId="20577"/>
          <ac:spMkLst>
            <pc:docMk/>
            <pc:sldMk cId="2273046566" sldId="959"/>
            <ac:spMk id="23" creationId="{D9ABBF50-96FA-4186-B362-2BC9B11E246F}"/>
          </ac:spMkLst>
        </pc:spChg>
      </pc:sldChg>
      <pc:sldChg chg="delSp modSp mod chgLayout">
        <pc:chgData name="Alexandre Jaloto" userId="9b7f966ac03f2678" providerId="LiveId" clId="{3E0A98ED-DF3A-413D-80D9-5450CEA01295}" dt="2025-09-21T23:21:29.833" v="694" actId="700"/>
        <pc:sldMkLst>
          <pc:docMk/>
          <pc:sldMk cId="279154372" sldId="960"/>
        </pc:sldMkLst>
      </pc:sldChg>
      <pc:sldChg chg="modSp mod chgLayout">
        <pc:chgData name="Alexandre Jaloto" userId="9b7f966ac03f2678" providerId="LiveId" clId="{3E0A98ED-DF3A-413D-80D9-5450CEA01295}" dt="2025-09-21T23:25:45.115" v="726" actId="700"/>
        <pc:sldMkLst>
          <pc:docMk/>
          <pc:sldMk cId="1510134980" sldId="961"/>
        </pc:sldMkLst>
        <pc:spChg chg="mod ord">
          <ac:chgData name="Alexandre Jaloto" userId="9b7f966ac03f2678" providerId="LiveId" clId="{3E0A98ED-DF3A-413D-80D9-5450CEA01295}" dt="2025-09-21T23:25:45.115" v="726" actId="700"/>
          <ac:spMkLst>
            <pc:docMk/>
            <pc:sldMk cId="1510134980" sldId="961"/>
            <ac:spMk id="11" creationId="{6792E853-972D-CD9E-87E9-539E481B41EB}"/>
          </ac:spMkLst>
        </pc:spChg>
      </pc:sldChg>
      <pc:sldChg chg="modSp mod modClrScheme chgLayout">
        <pc:chgData name="Alexandre Jaloto" userId="9b7f966ac03f2678" providerId="LiveId" clId="{3E0A98ED-DF3A-413D-80D9-5450CEA01295}" dt="2025-09-24T14:46:13.683" v="1423" actId="20577"/>
        <pc:sldMkLst>
          <pc:docMk/>
          <pc:sldMk cId="1860037974" sldId="963"/>
        </pc:sldMkLst>
        <pc:spChg chg="mod ord">
          <ac:chgData name="Alexandre Jaloto" userId="9b7f966ac03f2678" providerId="LiveId" clId="{3E0A98ED-DF3A-413D-80D9-5450CEA01295}" dt="2025-09-21T22:35:59.273" v="24" actId="700"/>
          <ac:spMkLst>
            <pc:docMk/>
            <pc:sldMk cId="1860037974" sldId="963"/>
            <ac:spMk id="2" creationId="{2ECB92F4-A632-40E7-868B-912F5394F28F}"/>
          </ac:spMkLst>
        </pc:spChg>
        <pc:spChg chg="mod">
          <ac:chgData name="Alexandre Jaloto" userId="9b7f966ac03f2678" providerId="LiveId" clId="{3E0A98ED-DF3A-413D-80D9-5450CEA01295}" dt="2025-09-24T14:46:13.683" v="1423" actId="20577"/>
          <ac:spMkLst>
            <pc:docMk/>
            <pc:sldMk cId="1860037974" sldId="963"/>
            <ac:spMk id="3" creationId="{E25B4609-E555-466E-8346-FEA2A21D815C}"/>
          </ac:spMkLst>
        </pc:spChg>
      </pc:sldChg>
      <pc:sldChg chg="modSp mod chgLayout">
        <pc:chgData name="Alexandre Jaloto" userId="9b7f966ac03f2678" providerId="LiveId" clId="{3E0A98ED-DF3A-413D-80D9-5450CEA01295}" dt="2025-09-21T23:25:18.515" v="722" actId="700"/>
        <pc:sldMkLst>
          <pc:docMk/>
          <pc:sldMk cId="902066776" sldId="965"/>
        </pc:sldMkLst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17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18.515" v="722" actId="700"/>
          <ac:spMkLst>
            <pc:docMk/>
            <pc:sldMk cId="902066776" sldId="965"/>
            <ac:spMk id="512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3740627885" sldId="966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3740627885" sldId="966"/>
            <ac:spMk id="3" creationId="{00000000-0000-0000-0000-000000000000}"/>
          </ac:spMkLst>
        </pc:spChg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315339414" sldId="969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808528092" sldId="970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1886927961" sldId="971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240819169" sldId="973"/>
        </pc:sldMkLst>
      </pc:sldChg>
      <pc:sldChg chg="modSp del">
        <pc:chgData name="Alexandre Jaloto" userId="9b7f966ac03f2678" providerId="LiveId" clId="{3E0A98ED-DF3A-413D-80D9-5450CEA01295}" dt="2025-09-21T23:15:42.123" v="564" actId="47"/>
        <pc:sldMkLst>
          <pc:docMk/>
          <pc:sldMk cId="3508114755" sldId="974"/>
        </pc:sldMkLst>
      </pc:sldChg>
      <pc:sldChg chg="modSp mod modClrScheme chgLayout">
        <pc:chgData name="Alexandre Jaloto" userId="9b7f966ac03f2678" providerId="LiveId" clId="{3E0A98ED-DF3A-413D-80D9-5450CEA01295}" dt="2025-09-21T22:36:24.131" v="28" actId="700"/>
        <pc:sldMkLst>
          <pc:docMk/>
          <pc:sldMk cId="92253617" sldId="979"/>
        </pc:sldMkLst>
        <pc:spChg chg="mod ord">
          <ac:chgData name="Alexandre Jaloto" userId="9b7f966ac03f2678" providerId="LiveId" clId="{3E0A98ED-DF3A-413D-80D9-5450CEA01295}" dt="2025-09-21T22:36:24.131" v="28" actId="700"/>
          <ac:spMkLst>
            <pc:docMk/>
            <pc:sldMk cId="92253617" sldId="979"/>
            <ac:spMk id="2" creationId="{2ECB92F4-A632-40E7-868B-912F5394F28F}"/>
          </ac:spMkLst>
        </pc:spChg>
      </pc:sldChg>
      <pc:sldChg chg="modSp mod chgLayout">
        <pc:chgData name="Alexandre Jaloto" userId="9b7f966ac03f2678" providerId="LiveId" clId="{3E0A98ED-DF3A-413D-80D9-5450CEA01295}" dt="2025-09-21T23:25:55.767" v="728" actId="700"/>
        <pc:sldMkLst>
          <pc:docMk/>
          <pc:sldMk cId="2322459555" sldId="980"/>
        </pc:sldMkLst>
        <pc:spChg chg="mod ord">
          <ac:chgData name="Alexandre Jaloto" userId="9b7f966ac03f2678" providerId="LiveId" clId="{3E0A98ED-DF3A-413D-80D9-5450CEA01295}" dt="2025-09-21T23:25:55.767" v="728" actId="700"/>
          <ac:spMkLst>
            <pc:docMk/>
            <pc:sldMk cId="2322459555" sldId="980"/>
            <ac:spMk id="2" creationId="{00000000-0000-0000-0000-000000000000}"/>
          </ac:spMkLst>
        </pc:spChg>
      </pc:sldChg>
      <pc:sldChg chg="modSp mod modAnim chgLayout">
        <pc:chgData name="Alexandre Jaloto" userId="9b7f966ac03f2678" providerId="LiveId" clId="{3E0A98ED-DF3A-413D-80D9-5450CEA01295}" dt="2025-09-21T23:24:58.243" v="719" actId="700"/>
        <pc:sldMkLst>
          <pc:docMk/>
          <pc:sldMk cId="1815415652" sldId="981"/>
        </pc:sldMkLst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2" creationId="{00000000-0000-0000-0000-000000000000}"/>
          </ac:spMkLst>
        </pc:spChg>
        <pc:spChg chg="mod ord">
          <ac:chgData name="Alexandre Jaloto" userId="9b7f966ac03f2678" providerId="LiveId" clId="{3E0A98ED-DF3A-413D-80D9-5450CEA01295}" dt="2025-09-21T23:24:58.243" v="719" actId="700"/>
          <ac:spMkLst>
            <pc:docMk/>
            <pc:sldMk cId="1815415652" sldId="981"/>
            <ac:spMk id="3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1831772249" sldId="982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1831772249" sldId="982"/>
            <ac:spMk id="2" creationId="{00000000-0000-0000-0000-000000000000}"/>
          </ac:spMkLst>
        </pc:spChg>
      </pc:sldChg>
      <pc:sldChg chg="modSp mod chgLayout">
        <pc:chgData name="Alexandre Jaloto" userId="9b7f966ac03f2678" providerId="LiveId" clId="{3E0A98ED-DF3A-413D-80D9-5450CEA01295}" dt="2025-09-21T23:26:00.241" v="729" actId="700"/>
        <pc:sldMkLst>
          <pc:docMk/>
          <pc:sldMk cId="3399004345" sldId="983"/>
        </pc:sldMkLst>
        <pc:spChg chg="mod ord">
          <ac:chgData name="Alexandre Jaloto" userId="9b7f966ac03f2678" providerId="LiveId" clId="{3E0A98ED-DF3A-413D-80D9-5450CEA01295}" dt="2025-09-21T23:26:00.241" v="729" actId="700"/>
          <ac:spMkLst>
            <pc:docMk/>
            <pc:sldMk cId="3399004345" sldId="983"/>
            <ac:spMk id="2" creationId="{00000000-0000-0000-0000-000000000000}"/>
          </ac:spMkLst>
        </pc:spChg>
      </pc:sldChg>
      <pc:sldChg chg="modSp del mod ord modClrScheme chgLayout">
        <pc:chgData name="Alexandre Jaloto" userId="9b7f966ac03f2678" providerId="LiveId" clId="{3E0A98ED-DF3A-413D-80D9-5450CEA01295}" dt="2025-09-21T23:15:42.123" v="564" actId="47"/>
        <pc:sldMkLst>
          <pc:docMk/>
          <pc:sldMk cId="3346688797" sldId="98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02728198" sldId="986"/>
        </pc:sldMkLst>
      </pc:sldChg>
      <pc:sldChg chg="modSp del mod ord">
        <pc:chgData name="Alexandre Jaloto" userId="9b7f966ac03f2678" providerId="LiveId" clId="{3E0A98ED-DF3A-413D-80D9-5450CEA01295}" dt="2025-09-21T23:15:42.123" v="564" actId="47"/>
        <pc:sldMkLst>
          <pc:docMk/>
          <pc:sldMk cId="198381056" sldId="98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986667161" sldId="98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322874946" sldId="98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1041992" sldId="99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111362839" sldId="99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55706773" sldId="99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905807947" sldId="99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709015026" sldId="99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92898768" sldId="99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640531725" sldId="99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27381044" sldId="99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46194545" sldId="998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000404450" sldId="999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846150754" sldId="1000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692070415" sldId="100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585906620" sldId="100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6578272" sldId="1003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1773152929" sldId="1004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343695107" sldId="1005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797675242" sldId="1006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3953434016" sldId="1007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589161848" sldId="1008"/>
        </pc:sldMkLst>
      </pc:sldChg>
      <pc:sldChg chg="addSp delSp modSp mod chgLayout">
        <pc:chgData name="Alexandre Jaloto" userId="9b7f966ac03f2678" providerId="LiveId" clId="{3E0A98ED-DF3A-413D-80D9-5450CEA01295}" dt="2025-09-24T14:33:14.597" v="1245" actId="1076"/>
        <pc:sldMkLst>
          <pc:docMk/>
          <pc:sldMk cId="2140436849" sldId="1009"/>
        </pc:sldMkLst>
        <pc:spChg chg="mod ord">
          <ac:chgData name="Alexandre Jaloto" userId="9b7f966ac03f2678" providerId="LiveId" clId="{3E0A98ED-DF3A-413D-80D9-5450CEA01295}" dt="2025-09-21T23:25:07.623" v="720" actId="700"/>
          <ac:spMkLst>
            <pc:docMk/>
            <pc:sldMk cId="2140436849" sldId="1009"/>
            <ac:spMk id="2" creationId="{AC9FB153-6312-5004-93A8-E636E36ECA07}"/>
          </ac:spMkLst>
        </pc:spChg>
        <pc:picChg chg="del">
          <ac:chgData name="Alexandre Jaloto" userId="9b7f966ac03f2678" providerId="LiveId" clId="{3E0A98ED-DF3A-413D-80D9-5450CEA01295}" dt="2025-09-24T14:22:22.453" v="1240" actId="478"/>
          <ac:picMkLst>
            <pc:docMk/>
            <pc:sldMk cId="2140436849" sldId="1009"/>
            <ac:picMk id="4" creationId="{F4E8507C-3A40-C0FF-7EF7-DBAA1A99815E}"/>
          </ac:picMkLst>
        </pc:picChg>
        <pc:picChg chg="add mod">
          <ac:chgData name="Alexandre Jaloto" userId="9b7f966ac03f2678" providerId="LiveId" clId="{3E0A98ED-DF3A-413D-80D9-5450CEA01295}" dt="2025-09-24T14:33:14.597" v="1245" actId="1076"/>
          <ac:picMkLst>
            <pc:docMk/>
            <pc:sldMk cId="2140436849" sldId="1009"/>
            <ac:picMk id="5" creationId="{DA964922-6997-AB22-47DA-B9A15C111DF6}"/>
          </ac:picMkLst>
        </pc:picChg>
        <pc:picChg chg="mod">
          <ac:chgData name="Alexandre Jaloto" userId="9b7f966ac03f2678" providerId="LiveId" clId="{3E0A98ED-DF3A-413D-80D9-5450CEA01295}" dt="2025-09-24T14:30:37.307" v="1241" actId="1076"/>
          <ac:picMkLst>
            <pc:docMk/>
            <pc:sldMk cId="2140436849" sldId="1009"/>
            <ac:picMk id="6" creationId="{257AC420-4624-2109-E5E1-79569605A1D9}"/>
          </ac:picMkLst>
        </pc:picChg>
        <pc:picChg chg="mod">
          <ac:chgData name="Alexandre Jaloto" userId="9b7f966ac03f2678" providerId="LiveId" clId="{3E0A98ED-DF3A-413D-80D9-5450CEA01295}" dt="2025-09-24T14:33:11.482" v="1244" actId="1076"/>
          <ac:picMkLst>
            <pc:docMk/>
            <pc:sldMk cId="2140436849" sldId="1009"/>
            <ac:picMk id="8" creationId="{1FA65DE6-ABCB-A1F1-98F9-B63F22F2CAD7}"/>
          </ac:picMkLst>
        </pc:picChg>
      </pc:sldChg>
      <pc:sldChg chg="addSp delSp modSp mod addAnim delAnim modAnim chgLayout">
        <pc:chgData name="Alexandre Jaloto" userId="9b7f966ac03f2678" providerId="LiveId" clId="{3E0A98ED-DF3A-413D-80D9-5450CEA01295}" dt="2025-09-24T14:48:41.924" v="1476" actId="6549"/>
        <pc:sldMkLst>
          <pc:docMk/>
          <pc:sldMk cId="2229245697" sldId="1010"/>
        </pc:sldMkLst>
        <pc:spChg chg="mod ord">
          <ac:chgData name="Alexandre Jaloto" userId="9b7f966ac03f2678" providerId="LiveId" clId="{3E0A98ED-DF3A-413D-80D9-5450CEA01295}" dt="2025-09-21T23:24:03.416" v="708" actId="700"/>
          <ac:spMkLst>
            <pc:docMk/>
            <pc:sldMk cId="2229245697" sldId="1010"/>
            <ac:spMk id="2" creationId="{EC62839F-53D8-2B3D-0F3D-2AA5600A2890}"/>
          </ac:spMkLst>
        </pc:spChg>
        <pc:spChg chg="mod ord">
          <ac:chgData name="Alexandre Jaloto" userId="9b7f966ac03f2678" providerId="LiveId" clId="{3E0A98ED-DF3A-413D-80D9-5450CEA01295}" dt="2025-09-24T14:48:41.924" v="1476" actId="6549"/>
          <ac:spMkLst>
            <pc:docMk/>
            <pc:sldMk cId="2229245697" sldId="1010"/>
            <ac:spMk id="3" creationId="{9136E393-7AE8-B886-90C9-492AE0DC9BEC}"/>
          </ac:spMkLst>
        </pc:spChg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238320110" sldId="1011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770431148" sldId="1012"/>
        </pc:sldMkLst>
      </pc:sldChg>
      <pc:sldChg chg="modSp del ord">
        <pc:chgData name="Alexandre Jaloto" userId="9b7f966ac03f2678" providerId="LiveId" clId="{3E0A98ED-DF3A-413D-80D9-5450CEA01295}" dt="2025-09-21T23:15:42.123" v="564" actId="47"/>
        <pc:sldMkLst>
          <pc:docMk/>
          <pc:sldMk cId="2697710098" sldId="1013"/>
        </pc:sldMkLst>
      </pc:sldChg>
      <pc:sldChg chg="modSp mod chgLayout">
        <pc:chgData name="Alexandre Jaloto" userId="9b7f966ac03f2678" providerId="LiveId" clId="{3E0A98ED-DF3A-413D-80D9-5450CEA01295}" dt="2025-09-21T23:25:32.968" v="724" actId="700"/>
        <pc:sldMkLst>
          <pc:docMk/>
          <pc:sldMk cId="4171557694" sldId="1014"/>
        </pc:sldMkLst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2" creationId="{9AC796A6-B759-F8E3-8B0C-2D0F27EF0DB1}"/>
          </ac:spMkLst>
        </pc:spChg>
        <pc:spChg chg="mod ord">
          <ac:chgData name="Alexandre Jaloto" userId="9b7f966ac03f2678" providerId="LiveId" clId="{3E0A98ED-DF3A-413D-80D9-5450CEA01295}" dt="2025-09-21T23:25:32.968" v="724" actId="700"/>
          <ac:spMkLst>
            <pc:docMk/>
            <pc:sldMk cId="4171557694" sldId="1014"/>
            <ac:spMk id="3" creationId="{CD69AE7E-9446-FCF0-EED6-992CFF6A04A7}"/>
          </ac:spMkLst>
        </pc:spChg>
      </pc:sldChg>
      <pc:sldChg chg="delSp modSp mod delAnim modAnim chgLayout">
        <pc:chgData name="Alexandre Jaloto" userId="9b7f966ac03f2678" providerId="LiveId" clId="{3E0A98ED-DF3A-413D-80D9-5450CEA01295}" dt="2025-09-23T01:40:28.719" v="1135" actId="6549"/>
        <pc:sldMkLst>
          <pc:docMk/>
          <pc:sldMk cId="706750965" sldId="1015"/>
        </pc:sldMkLst>
        <pc:spChg chg="mod ord">
          <ac:chgData name="Alexandre Jaloto" userId="9b7f966ac03f2678" providerId="LiveId" clId="{3E0A98ED-DF3A-413D-80D9-5450CEA01295}" dt="2025-09-21T23:24:07.763" v="709" actId="700"/>
          <ac:spMkLst>
            <pc:docMk/>
            <pc:sldMk cId="706750965" sldId="1015"/>
            <ac:spMk id="2" creationId="{F0E58B5C-1AE2-E2CC-0ACB-0729E6A7D7ED}"/>
          </ac:spMkLst>
        </pc:spChg>
        <pc:spChg chg="mod ord">
          <ac:chgData name="Alexandre Jaloto" userId="9b7f966ac03f2678" providerId="LiveId" clId="{3E0A98ED-DF3A-413D-80D9-5450CEA01295}" dt="2025-09-23T01:40:27.059" v="1134" actId="6549"/>
          <ac:spMkLst>
            <pc:docMk/>
            <pc:sldMk cId="706750965" sldId="1015"/>
            <ac:spMk id="3" creationId="{DC2692B7-E09E-24D5-9677-776AA84F5A7B}"/>
          </ac:spMkLst>
        </pc:spChg>
        <pc:spChg chg="del mod">
          <ac:chgData name="Alexandre Jaloto" userId="9b7f966ac03f2678" providerId="LiveId" clId="{3E0A98ED-DF3A-413D-80D9-5450CEA01295}" dt="2025-09-23T01:40:00.756" v="1118" actId="478"/>
          <ac:spMkLst>
            <pc:docMk/>
            <pc:sldMk cId="706750965" sldId="1015"/>
            <ac:spMk id="7" creationId="{71000B1A-5666-0F1D-ECF8-80DA1ED364E9}"/>
          </ac:spMkLst>
        </pc:spChg>
      </pc:sldChg>
      <pc:sldChg chg="del">
        <pc:chgData name="Alexandre Jaloto" userId="9b7f966ac03f2678" providerId="LiveId" clId="{3E0A98ED-DF3A-413D-80D9-5450CEA01295}" dt="2025-09-21T22:45:09.811" v="236" actId="47"/>
        <pc:sldMkLst>
          <pc:docMk/>
          <pc:sldMk cId="620531721" sldId="1017"/>
        </pc:sldMkLst>
      </pc:sldChg>
      <pc:sldChg chg="addSp modSp new mod ord">
        <pc:chgData name="Alexandre Jaloto" userId="9b7f966ac03f2678" providerId="LiveId" clId="{3E0A98ED-DF3A-413D-80D9-5450CEA01295}" dt="2025-09-21T22:45:03.633" v="234"/>
        <pc:sldMkLst>
          <pc:docMk/>
          <pc:sldMk cId="1330917451" sldId="1018"/>
        </pc:sldMkLst>
        <pc:spChg chg="mod">
          <ac:chgData name="Alexandre Jaloto" userId="9b7f966ac03f2678" providerId="LiveId" clId="{3E0A98ED-DF3A-413D-80D9-5450CEA01295}" dt="2025-09-21T22:44:51.428" v="216" actId="20577"/>
          <ac:spMkLst>
            <pc:docMk/>
            <pc:sldMk cId="1330917451" sldId="1018"/>
            <ac:spMk id="2" creationId="{58CBB4B3-5364-6F1D-0C73-C8CA9FAA181F}"/>
          </ac:spMkLst>
        </pc:spChg>
        <pc:spChg chg="mod">
          <ac:chgData name="Alexandre Jaloto" userId="9b7f966ac03f2678" providerId="LiveId" clId="{3E0A98ED-DF3A-413D-80D9-5450CEA01295}" dt="2025-09-21T22:44:57.565" v="232" actId="20577"/>
          <ac:spMkLst>
            <pc:docMk/>
            <pc:sldMk cId="1330917451" sldId="1018"/>
            <ac:spMk id="3" creationId="{56FD777A-0B0A-3C4E-CD5D-99B7DEB93FCE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4" creationId="{7586DEAC-F61A-9004-C0E6-1CB2299FDDAA}"/>
          </ac:spMkLst>
        </pc:spChg>
        <pc:spChg chg="add mod">
          <ac:chgData name="Alexandre Jaloto" userId="9b7f966ac03f2678" providerId="LiveId" clId="{3E0A98ED-DF3A-413D-80D9-5450CEA01295}" dt="2025-09-21T22:42:16.720" v="130" actId="1076"/>
          <ac:spMkLst>
            <pc:docMk/>
            <pc:sldMk cId="1330917451" sldId="1018"/>
            <ac:spMk id="5" creationId="{3E5A90AF-99D9-9191-2C63-9D0EB073657A}"/>
          </ac:spMkLst>
        </pc:spChg>
      </pc:sldChg>
      <pc:sldChg chg="add">
        <pc:chgData name="Alexandre Jaloto" userId="9b7f966ac03f2678" providerId="LiveId" clId="{3E0A98ED-DF3A-413D-80D9-5450CEA01295}" dt="2025-09-21T22:44:40.926" v="191"/>
        <pc:sldMkLst>
          <pc:docMk/>
          <pc:sldMk cId="3781726006" sldId="1019"/>
        </pc:sldMkLst>
      </pc:sldChg>
      <pc:sldChg chg="delSp add del mod delAnim modAnim">
        <pc:chgData name="Alexandre Jaloto" userId="9b7f966ac03f2678" providerId="LiveId" clId="{3E0A98ED-DF3A-413D-80D9-5450CEA01295}" dt="2025-09-21T23:13:31.255" v="549" actId="47"/>
        <pc:sldMkLst>
          <pc:docMk/>
          <pc:sldMk cId="3285772760" sldId="1020"/>
        </pc:sldMkLst>
      </pc:sldChg>
      <pc:sldChg chg="addSp delSp modSp add mod modAnim chgLayout">
        <pc:chgData name="Alexandre Jaloto" userId="9b7f966ac03f2678" providerId="LiveId" clId="{3E0A98ED-DF3A-413D-80D9-5450CEA01295}" dt="2025-09-23T00:16:00.122" v="1092" actId="20577"/>
        <pc:sldMkLst>
          <pc:docMk/>
          <pc:sldMk cId="3513251272" sldId="1021"/>
        </pc:sldMkLst>
        <pc:spChg chg="mod ord">
          <ac:chgData name="Alexandre Jaloto" userId="9b7f966ac03f2678" providerId="LiveId" clId="{3E0A98ED-DF3A-413D-80D9-5450CEA01295}" dt="2025-09-23T00:16:00.122" v="1092" actId="20577"/>
          <ac:spMkLst>
            <pc:docMk/>
            <pc:sldMk cId="3513251272" sldId="1021"/>
            <ac:spMk id="3" creationId="{51F766D9-C0F5-A137-F138-30E0D388ED1A}"/>
          </ac:spMkLst>
        </pc:spChg>
        <pc:spChg chg="add mod">
          <ac:chgData name="Alexandre Jaloto" userId="9b7f966ac03f2678" providerId="LiveId" clId="{3E0A98ED-DF3A-413D-80D9-5450CEA01295}" dt="2025-09-21T23:07:28.757" v="396" actId="6549"/>
          <ac:spMkLst>
            <pc:docMk/>
            <pc:sldMk cId="3513251272" sldId="1021"/>
            <ac:spMk id="5" creationId="{118C18E9-F8E7-3CA1-5B33-C6387B4F0DC5}"/>
          </ac:spMkLst>
        </pc:spChg>
        <pc:spChg chg="add mod">
          <ac:chgData name="Alexandre Jaloto" userId="9b7f966ac03f2678" providerId="LiveId" clId="{3E0A98ED-DF3A-413D-80D9-5450CEA01295}" dt="2025-09-21T23:07:31.794" v="397" actId="6549"/>
          <ac:spMkLst>
            <pc:docMk/>
            <pc:sldMk cId="3513251272" sldId="1021"/>
            <ac:spMk id="8" creationId="{F2895404-F314-19B3-60C4-B4C3A51D20D5}"/>
          </ac:spMkLst>
        </pc:spChg>
        <pc:spChg chg="add mod">
          <ac:chgData name="Alexandre Jaloto" userId="9b7f966ac03f2678" providerId="LiveId" clId="{3E0A98ED-DF3A-413D-80D9-5450CEA01295}" dt="2025-09-21T23:07:33.604" v="398" actId="6549"/>
          <ac:spMkLst>
            <pc:docMk/>
            <pc:sldMk cId="3513251272" sldId="1021"/>
            <ac:spMk id="10" creationId="{03A141AA-7F89-65A4-FF20-DC97792B859F}"/>
          </ac:spMkLst>
        </pc:spChg>
        <pc:spChg chg="add mod">
          <ac:chgData name="Alexandre Jaloto" userId="9b7f966ac03f2678" providerId="LiveId" clId="{3E0A98ED-DF3A-413D-80D9-5450CEA01295}" dt="2025-09-21T23:07:35.613" v="399" actId="6549"/>
          <ac:spMkLst>
            <pc:docMk/>
            <pc:sldMk cId="3513251272" sldId="1021"/>
            <ac:spMk id="13" creationId="{6C09CFBF-99B9-084C-9B19-ADA24B94F5B1}"/>
          </ac:spMkLst>
        </pc:spChg>
        <pc:spChg chg="add del mod">
          <ac:chgData name="Alexandre Jaloto" userId="9b7f966ac03f2678" providerId="LiveId" clId="{3E0A98ED-DF3A-413D-80D9-5450CEA01295}" dt="2025-09-21T23:10:37.351" v="456" actId="20577"/>
          <ac:spMkLst>
            <pc:docMk/>
            <pc:sldMk cId="3513251272" sldId="1021"/>
            <ac:spMk id="20" creationId="{6A46D2EB-EAC1-C6F4-7209-B4179A1B77BB}"/>
          </ac:spMkLst>
        </pc:spChg>
        <pc:spChg chg="add mod">
          <ac:chgData name="Alexandre Jaloto" userId="9b7f966ac03f2678" providerId="LiveId" clId="{3E0A98ED-DF3A-413D-80D9-5450CEA01295}" dt="2025-09-21T23:07:40.656" v="407" actId="20577"/>
          <ac:spMkLst>
            <pc:docMk/>
            <pc:sldMk cId="3513251272" sldId="1021"/>
            <ac:spMk id="24" creationId="{1AAE3389-476A-9D95-0673-6369787F40CF}"/>
          </ac:spMkLst>
        </pc:spChg>
        <pc:spChg chg="add mod">
          <ac:chgData name="Alexandre Jaloto" userId="9b7f966ac03f2678" providerId="LiveId" clId="{3E0A98ED-DF3A-413D-80D9-5450CEA01295}" dt="2025-09-21T23:09:28.225" v="440" actId="20577"/>
          <ac:spMkLst>
            <pc:docMk/>
            <pc:sldMk cId="3513251272" sldId="1021"/>
            <ac:spMk id="28" creationId="{A33C9A8F-3EFB-4A89-552B-53760FAB02E6}"/>
          </ac:spMkLst>
        </pc:spChg>
        <pc:spChg chg="add mod">
          <ac:chgData name="Alexandre Jaloto" userId="9b7f966ac03f2678" providerId="LiveId" clId="{3E0A98ED-DF3A-413D-80D9-5450CEA01295}" dt="2025-09-21T23:09:30.645" v="443" actId="20577"/>
          <ac:spMkLst>
            <pc:docMk/>
            <pc:sldMk cId="3513251272" sldId="1021"/>
            <ac:spMk id="30" creationId="{354EF495-C61D-398A-3CAF-5C6828A57930}"/>
          </ac:spMkLst>
        </pc:spChg>
        <pc:spChg chg="add mod">
          <ac:chgData name="Alexandre Jaloto" userId="9b7f966ac03f2678" providerId="LiveId" clId="{3E0A98ED-DF3A-413D-80D9-5450CEA01295}" dt="2025-09-21T23:09:35.733" v="449" actId="20577"/>
          <ac:spMkLst>
            <pc:docMk/>
            <pc:sldMk cId="3513251272" sldId="1021"/>
            <ac:spMk id="32" creationId="{534E0102-F080-32AA-8099-3A20742F1408}"/>
          </ac:spMkLst>
        </pc:spChg>
        <pc:spChg chg="add mod">
          <ac:chgData name="Alexandre Jaloto" userId="9b7f966ac03f2678" providerId="LiveId" clId="{3E0A98ED-DF3A-413D-80D9-5450CEA01295}" dt="2025-09-21T23:11:07.632" v="458" actId="1076"/>
          <ac:spMkLst>
            <pc:docMk/>
            <pc:sldMk cId="3513251272" sldId="1021"/>
            <ac:spMk id="34" creationId="{32F1E67D-FDDB-CBC0-DCF5-DA17D247CC82}"/>
          </ac:spMkLst>
        </pc:spChg>
        <pc:spChg chg="add mod">
          <ac:chgData name="Alexandre Jaloto" userId="9b7f966ac03f2678" providerId="LiveId" clId="{3E0A98ED-DF3A-413D-80D9-5450CEA01295}" dt="2025-09-21T23:13:23.006" v="548" actId="20577"/>
          <ac:spMkLst>
            <pc:docMk/>
            <pc:sldMk cId="3513251272" sldId="1021"/>
            <ac:spMk id="35" creationId="{8A35BC96-A25B-7914-59BC-20CBFF5C134A}"/>
          </ac:spMkLst>
        </pc:sp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6" creationId="{FB068955-426A-EA82-ADE3-1EC083C83504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9" creationId="{03CEAF97-371B-7C53-B4E0-97CF1277AF22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12" creationId="{B0FDA0D4-9084-1F86-A03C-3814396A7954}"/>
          </ac:cxnSpMkLst>
        </pc:cxnChg>
        <pc:cxnChg chg="mod">
          <ac:chgData name="Alexandre Jaloto" userId="9b7f966ac03f2678" providerId="LiveId" clId="{3E0A98ED-DF3A-413D-80D9-5450CEA01295}" dt="2025-09-21T23:10:32.025" v="454" actId="1076"/>
          <ac:cxnSpMkLst>
            <pc:docMk/>
            <pc:sldMk cId="3513251272" sldId="1021"/>
            <ac:cxnSpMk id="22" creationId="{9A9D1134-1631-DA2C-1910-3131BFD0EC90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3" creationId="{69DC7DB6-63F3-AD10-6695-6AD64B42B28E}"/>
          </ac:cxnSpMkLst>
        </pc:cxnChg>
        <pc:cxnChg chg="add mod">
          <ac:chgData name="Alexandre Jaloto" userId="9b7f966ac03f2678" providerId="LiveId" clId="{3E0A98ED-DF3A-413D-80D9-5450CEA01295}" dt="2025-09-21T23:04:53.362" v="368"/>
          <ac:cxnSpMkLst>
            <pc:docMk/>
            <pc:sldMk cId="3513251272" sldId="1021"/>
            <ac:cxnSpMk id="27" creationId="{1BD5B1A8-0EE3-1129-0526-A5B671A37CFC}"/>
          </ac:cxnSpMkLst>
        </pc:cxnChg>
        <pc:cxnChg chg="add mod">
          <ac:chgData name="Alexandre Jaloto" userId="9b7f966ac03f2678" providerId="LiveId" clId="{3E0A98ED-DF3A-413D-80D9-5450CEA01295}" dt="2025-09-21T23:07:56.386" v="411" actId="1076"/>
          <ac:cxnSpMkLst>
            <pc:docMk/>
            <pc:sldMk cId="3513251272" sldId="1021"/>
            <ac:cxnSpMk id="29" creationId="{0E59A468-A672-EB9E-A470-24ABD4315543}"/>
          </ac:cxnSpMkLst>
        </pc:cxnChg>
        <pc:cxnChg chg="add mod">
          <ac:chgData name="Alexandre Jaloto" userId="9b7f966ac03f2678" providerId="LiveId" clId="{3E0A98ED-DF3A-413D-80D9-5450CEA01295}" dt="2025-09-21T23:08:33.785" v="416" actId="1076"/>
          <ac:cxnSpMkLst>
            <pc:docMk/>
            <pc:sldMk cId="3513251272" sldId="1021"/>
            <ac:cxnSpMk id="31" creationId="{4BDD6376-C841-618B-DE0C-17CED3772620}"/>
          </ac:cxnSpMkLst>
        </pc:cxnChg>
        <pc:cxnChg chg="add mod">
          <ac:chgData name="Alexandre Jaloto" userId="9b7f966ac03f2678" providerId="LiveId" clId="{3E0A98ED-DF3A-413D-80D9-5450CEA01295}" dt="2025-09-21T23:09:14.618" v="435" actId="1038"/>
          <ac:cxnSpMkLst>
            <pc:docMk/>
            <pc:sldMk cId="3513251272" sldId="1021"/>
            <ac:cxnSpMk id="33" creationId="{BC1B5572-6388-C513-0D66-9C05100D8E6E}"/>
          </ac:cxnSpMkLst>
        </pc:cxnChg>
      </pc:sldChg>
      <pc:sldChg chg="new del">
        <pc:chgData name="Alexandre Jaloto" userId="9b7f966ac03f2678" providerId="LiveId" clId="{3E0A98ED-DF3A-413D-80D9-5450CEA01295}" dt="2025-09-21T23:18:17.509" v="652" actId="47"/>
        <pc:sldMkLst>
          <pc:docMk/>
          <pc:sldMk cId="933989337" sldId="1022"/>
        </pc:sldMkLst>
      </pc:sldChg>
      <pc:sldChg chg="modSp add mod">
        <pc:chgData name="Alexandre Jaloto" userId="9b7f966ac03f2678" providerId="LiveId" clId="{3E0A98ED-DF3A-413D-80D9-5450CEA01295}" dt="2025-09-24T14:46:36.184" v="1449" actId="20577"/>
        <pc:sldMkLst>
          <pc:docMk/>
          <pc:sldMk cId="3302808980" sldId="1022"/>
        </pc:sldMkLst>
        <pc:spChg chg="mod">
          <ac:chgData name="Alexandre Jaloto" userId="9b7f966ac03f2678" providerId="LiveId" clId="{3E0A98ED-DF3A-413D-80D9-5450CEA01295}" dt="2025-09-24T14:46:36.184" v="1449" actId="20577"/>
          <ac:spMkLst>
            <pc:docMk/>
            <pc:sldMk cId="3302808980" sldId="1022"/>
            <ac:spMk id="3" creationId="{05BB80A6-DE30-3746-7EDF-132AEDEAFAED}"/>
          </ac:spMkLst>
        </pc:spChg>
      </pc:sldChg>
      <pc:sldMasterChg chg="modSp mod delSldLayout modSldLayout sldLayoutOrd">
        <pc:chgData name="Alexandre Jaloto" userId="9b7f966ac03f2678" providerId="LiveId" clId="{3E0A98ED-DF3A-413D-80D9-5450CEA01295}" dt="2025-09-21T23:15:42.123" v="564" actId="47"/>
        <pc:sldMasterMkLst>
          <pc:docMk/>
          <pc:sldMasterMk cId="3494054585" sldId="2147483670"/>
        </pc:sldMasterMkLst>
        <pc:sldLayoutChg chg="addSp modSp">
          <pc:chgData name="Alexandre Jaloto" userId="9b7f966ac03f2678" providerId="LiveId" clId="{3E0A98ED-DF3A-413D-80D9-5450CEA01295}" dt="2025-09-21T22:34:28.204" v="20"/>
          <pc:sldLayoutMkLst>
            <pc:docMk/>
            <pc:sldMasterMk cId="3494054585" sldId="2147483670"/>
            <pc:sldLayoutMk cId="1740460283" sldId="2147483654"/>
          </pc:sldLayoutMkLst>
        </pc:sldLayoutChg>
        <pc:sldLayoutChg chg="addSp modSp">
          <pc:chgData name="Alexandre Jaloto" userId="9b7f966ac03f2678" providerId="LiveId" clId="{3E0A98ED-DF3A-413D-80D9-5450CEA01295}" dt="2025-09-21T22:34:16.492" v="14"/>
          <pc:sldLayoutMkLst>
            <pc:docMk/>
            <pc:sldMasterMk cId="3494054585" sldId="2147483670"/>
            <pc:sldLayoutMk cId="3437498249" sldId="2147483671"/>
          </pc:sldLayoutMkLst>
        </pc:sldLayoutChg>
        <pc:sldLayoutChg chg="addSp modSp">
          <pc:chgData name="Alexandre Jaloto" userId="9b7f966ac03f2678" providerId="LiveId" clId="{3E0A98ED-DF3A-413D-80D9-5450CEA01295}" dt="2025-09-21T22:34:18.166" v="15"/>
          <pc:sldLayoutMkLst>
            <pc:docMk/>
            <pc:sldMasterMk cId="3494054585" sldId="2147483670"/>
            <pc:sldLayoutMk cId="2020268926" sldId="2147483672"/>
          </pc:sldLayoutMkLst>
        </pc:sldLayoutChg>
        <pc:sldLayoutChg chg="addSp modSp del">
          <pc:chgData name="Alexandre Jaloto" userId="9b7f966ac03f2678" providerId="LiveId" clId="{3E0A98ED-DF3A-413D-80D9-5450CEA01295}" dt="2025-09-21T22:37:52.873" v="37" actId="47"/>
          <pc:sldLayoutMkLst>
            <pc:docMk/>
            <pc:sldMasterMk cId="3494054585" sldId="2147483670"/>
            <pc:sldLayoutMk cId="3767050196" sldId="2147483673"/>
          </pc:sldLayoutMkLst>
        </pc:sldLayoutChg>
        <pc:sldLayoutChg chg="addSp modSp del">
          <pc:chgData name="Alexandre Jaloto" userId="9b7f966ac03f2678" providerId="LiveId" clId="{3E0A98ED-DF3A-413D-80D9-5450CEA01295}" dt="2025-09-21T23:15:42.123" v="564" actId="47"/>
          <pc:sldLayoutMkLst>
            <pc:docMk/>
            <pc:sldMasterMk cId="3494054585" sldId="2147483670"/>
            <pc:sldLayoutMk cId="525721749" sldId="2147483674"/>
          </pc:sldLayoutMkLst>
        </pc:sldLayoutChg>
        <pc:sldLayoutChg chg="addSp modSp del mod ord">
          <pc:chgData name="Alexandre Jaloto" userId="9b7f966ac03f2678" providerId="LiveId" clId="{3E0A98ED-DF3A-413D-80D9-5450CEA01295}" dt="2025-09-21T22:37:47.331" v="34" actId="47"/>
          <pc:sldLayoutMkLst>
            <pc:docMk/>
            <pc:sldMasterMk cId="3494054585" sldId="2147483670"/>
            <pc:sldLayoutMk cId="2879043608" sldId="2147483675"/>
          </pc:sldLayoutMkLst>
        </pc:sldLayoutChg>
      </pc:sldMasterChg>
      <pc:sldMasterChg chg="new mod addSldLayout modSldLayout sldLayoutOrd">
        <pc:chgData name="Alexandre Jaloto" userId="9b7f966ac03f2678" providerId="LiveId" clId="{3E0A98ED-DF3A-413D-80D9-5450CEA01295}" dt="2025-09-21T23:21:20.840" v="693" actId="20578"/>
        <pc:sldMasterMkLst>
          <pc:docMk/>
          <pc:sldMasterMk cId="1047155216" sldId="2147483676"/>
        </pc:sldMasterMkLst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579260564" sldId="2147483677"/>
          </pc:sldLayoutMkLst>
        </pc:sldLayoutChg>
        <pc:sldLayoutChg chg="addSp delSp modSp new mod replId">
          <pc:chgData name="Alexandre Jaloto" userId="9b7f966ac03f2678" providerId="LiveId" clId="{3E0A98ED-DF3A-413D-80D9-5450CEA01295}" dt="2025-09-21T23:20:21.682" v="688" actId="14100"/>
          <pc:sldLayoutMkLst>
            <pc:docMk/>
            <pc:sldMasterMk cId="1047155216" sldId="2147483676"/>
            <pc:sldLayoutMk cId="2203027531" sldId="2147483678"/>
          </pc:sldLayoutMkLst>
          <pc:spChg chg="mod">
            <ac:chgData name="Alexandre Jaloto" userId="9b7f966ac03f2678" providerId="LiveId" clId="{3E0A98ED-DF3A-413D-80D9-5450CEA01295}" dt="2025-09-21T23:20:21.682" v="688" actId="14100"/>
            <ac:spMkLst>
              <pc:docMk/>
              <pc:sldMasterMk cId="1047155216" sldId="2147483676"/>
              <pc:sldLayoutMk cId="2203027531" sldId="2147483678"/>
              <ac:spMk id="3" creationId="{378FCE7D-8219-0494-A2A8-5D30A667BB7E}"/>
            </ac:spMkLst>
          </pc:spChg>
          <pc:spChg chg="add mod">
            <ac:chgData name="Alexandre Jaloto" userId="9b7f966ac03f2678" providerId="LiveId" clId="{3E0A98ED-DF3A-413D-80D9-5450CEA01295}" dt="2025-09-21T23:20:13.911" v="686"/>
            <ac:spMkLst>
              <pc:docMk/>
              <pc:sldMasterMk cId="1047155216" sldId="2147483676"/>
              <pc:sldLayoutMk cId="2203027531" sldId="2147483678"/>
              <ac:spMk id="7" creationId="{EB581432-12B6-4F7D-0644-35A9CD353CE2}"/>
            </ac:spMkLst>
          </pc:spChg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12460788" sldId="2147483679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684594631" sldId="2147483680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112771705" sldId="2147483681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2442887787" sldId="2147483682"/>
          </pc:sldLayoutMkLst>
        </pc:sldLayoutChg>
        <pc:sldLayoutChg chg="delSp new mod ord replId">
          <pc:chgData name="Alexandre Jaloto" userId="9b7f966ac03f2678" providerId="LiveId" clId="{3E0A98ED-DF3A-413D-80D9-5450CEA01295}" dt="2025-09-21T23:21:20.840" v="693" actId="20578"/>
          <pc:sldLayoutMkLst>
            <pc:docMk/>
            <pc:sldMasterMk cId="1047155216" sldId="2147483676"/>
            <pc:sldLayoutMk cId="975093784" sldId="2147483683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68117716" sldId="2147483684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4020994778" sldId="2147483685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1837012629" sldId="2147483686"/>
          </pc:sldLayoutMkLst>
        </pc:sldLayoutChg>
        <pc:sldLayoutChg chg="new replId">
          <pc:chgData name="Alexandre Jaloto" userId="9b7f966ac03f2678" providerId="LiveId" clId="{3E0A98ED-DF3A-413D-80D9-5450CEA01295}" dt="2025-09-21T22:33:15.866" v="4" actId="6938"/>
          <pc:sldLayoutMkLst>
            <pc:docMk/>
            <pc:sldMasterMk cId="1047155216" sldId="2147483676"/>
            <pc:sldLayoutMk cId="70569922" sldId="2147483687"/>
          </pc:sldLayoutMkLst>
        </pc:sldLayoutChg>
        <pc:sldLayoutChg chg="delSp modSp mod">
          <pc:chgData name="Alexandre Jaloto" userId="9b7f966ac03f2678" providerId="LiveId" clId="{3E0A98ED-DF3A-413D-80D9-5450CEA01295}" dt="2025-09-21T22:35:49.360" v="23" actId="207"/>
          <pc:sldLayoutMkLst>
            <pc:docMk/>
            <pc:sldMasterMk cId="1047155216" sldId="2147483676"/>
            <pc:sldLayoutMk cId="1481298800" sldId="2147483688"/>
          </pc:sldLayoutMkLst>
          <pc:spChg chg="mod">
            <ac:chgData name="Alexandre Jaloto" userId="9b7f966ac03f2678" providerId="LiveId" clId="{3E0A98ED-DF3A-413D-80D9-5450CEA01295}" dt="2025-09-21T22:35:49.360" v="23" actId="207"/>
            <ac:spMkLst>
              <pc:docMk/>
              <pc:sldMasterMk cId="1047155216" sldId="2147483676"/>
              <pc:sldLayoutMk cId="1481298800" sldId="2147483688"/>
              <ac:spMk id="4" creationId="{CA560313-7CAA-4182-8FB0-CF7EBCD0083C}"/>
            </ac:spMkLst>
          </pc:spChg>
        </pc:sldLayoutChg>
        <pc:sldLayoutChg chg="delSp mod ord">
          <pc:chgData name="Alexandre Jaloto" userId="9b7f966ac03f2678" providerId="LiveId" clId="{3E0A98ED-DF3A-413D-80D9-5450CEA01295}" dt="2025-09-21T23:21:01.085" v="689" actId="478"/>
          <pc:sldLayoutMkLst>
            <pc:docMk/>
            <pc:sldMasterMk cId="1047155216" sldId="2147483676"/>
            <pc:sldLayoutMk cId="3354887686" sldId="214748368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69487A4-5B8B-4887-B2E2-C7B9DC7FA3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C53773F-A3D2-48A0-9B1B-961DBE2519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1BB7DA-FD4D-40C5-AABA-F45971453E10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200F169-3C6C-440B-90B2-C5F6EDDE80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9B226B4-DBF5-4AC5-93F6-FE84ADCBA7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90F47-59CC-4F88-BA99-CC138100E3F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72029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BD9CC0-8459-47B4-9ED9-B4FD478DAC1F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AD60C-0DD5-4BE1-9FB2-7A765012106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76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10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96186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5604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56B78AD-E810-4B05-9823-BBFA94B4CC4E}" type="slidenum">
              <a:rPr lang="pt-BR" altLang="pt-BR" sz="1200" b="0" smtClean="0"/>
              <a:pPr eaLnBrk="1" hangingPunct="1"/>
              <a:t>11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1075399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4580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E746AD0-BB25-42D5-AEF1-405FD278A5C9}" type="slidenum">
              <a:rPr lang="pt-BR" altLang="pt-BR" sz="1200" b="0" smtClean="0"/>
              <a:pPr eaLnBrk="1" hangingPunct="1"/>
              <a:t>12</a:t>
            </a:fld>
            <a:endParaRPr lang="pt-BR" altLang="pt-BR" sz="1200" b="0"/>
          </a:p>
        </p:txBody>
      </p:sp>
    </p:spTree>
    <p:extLst>
      <p:ext uri="{BB962C8B-B14F-4D97-AF65-F5344CB8AC3E}">
        <p14:creationId xmlns:p14="http://schemas.microsoft.com/office/powerpoint/2010/main" val="2897876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CA560313-7CAA-4182-8FB0-CF7EBCD0083C}"/>
              </a:ext>
            </a:extLst>
          </p:cNvPr>
          <p:cNvSpPr/>
          <p:nvPr userDrawn="1"/>
        </p:nvSpPr>
        <p:spPr>
          <a:xfrm>
            <a:off x="340822" y="266008"/>
            <a:ext cx="5644342" cy="56235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2988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6A894-1C4F-83B1-CA9C-FBBDA3812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7C9C1-CF23-0F44-0655-D66C95E68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EC9B2D-D4E3-E9B2-8257-C6073F6F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5537BA-BF87-C23B-986E-01E3A678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65D7C9-5608-21EB-6948-A820F3049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260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8FCE7D-8219-0494-A2A8-5D30A667B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541" y="1063487"/>
            <a:ext cx="11707812" cy="51134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C497DD-A526-F679-A0A3-78389557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C6E5-BE5A-418A-8940-737F0C86ADEE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F5B30-7706-F602-8F83-B181EBAB4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62F907-19A6-68B4-D0FA-9FB7069C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ítulo 8">
            <a:extLst>
              <a:ext uri="{FF2B5EF4-FFF2-40B4-BE49-F238E27FC236}">
                <a16:creationId xmlns:a16="http://schemas.microsoft.com/office/drawing/2014/main" id="{EB581432-12B6-4F7D-0644-35A9CD353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203027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Layout Personalizad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22FA3B59-3CA9-ADC3-BAE3-07EE608F0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41" y="200855"/>
            <a:ext cx="11707812" cy="718417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3548876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09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32B49D7-27B3-A37C-A224-93256629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F0C0C21-1D6A-A9A4-B142-DFA227E6B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A3127-9BF8-AC6B-E69E-846747B8DA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41C6E5-BE5A-418A-8940-737F0C86ADEE}" type="datetimeFigureOut">
              <a:rPr lang="pt-BR" smtClean="0"/>
              <a:t>24/09/2025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9586E92-0B34-D7E6-267E-681A268CA3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732CAF-E095-2B31-C5F6-3DAA48A74E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A0ACC-978B-468C-98B8-07391AA2AC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15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7" r:id="rId2"/>
    <p:sldLayoutId id="2147483678" r:id="rId3"/>
    <p:sldLayoutId id="2147483689" r:id="rId4"/>
    <p:sldLayoutId id="214748368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tvantelab/oficinaTRI2025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F8488-3F69-2BFF-52BD-9E5C7D763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95F1-26B6-8970-7A87-F64F25BDA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Ampliando a régua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119780-FD44-D4CC-DB6E-A0A436DE5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calibração de itens em uma métrica conhecida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3FB21820-1BE9-8DDC-1D25-1C04FE74AC5D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05EE6E5-378D-61F5-CF61-670F39FB0642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3781726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03"/>
              </p:ext>
            </p:extLst>
          </p:nvPr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660921"/>
              </p:ext>
            </p:extLst>
          </p:nvPr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789592"/>
              </p:ext>
            </p:extLst>
          </p:nvPr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6343B08-96A2-B6B3-0F20-DFD43739FEC9}"/>
              </a:ext>
            </a:extLst>
          </p:cNvPr>
          <p:cNvSpPr txBox="1">
            <a:spLocks/>
          </p:cNvSpPr>
          <p:nvPr/>
        </p:nvSpPr>
        <p:spPr bwMode="auto">
          <a:xfrm>
            <a:off x="3522888" y="5246823"/>
            <a:ext cx="5146224" cy="596347"/>
          </a:xfrm>
          <a:prstGeom prst="rect">
            <a:avLst/>
          </a:prstGeom>
          <a:noFill/>
          <a:ln>
            <a:noFill/>
          </a:ln>
        </p:spPr>
        <p:txBody>
          <a:bodyPr t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teste fosse aplicado para o 6º ano?</a:t>
            </a:r>
          </a:p>
        </p:txBody>
      </p:sp>
    </p:spTree>
    <p:extLst>
      <p:ext uri="{BB962C8B-B14F-4D97-AF65-F5344CB8AC3E}">
        <p14:creationId xmlns:p14="http://schemas.microsoft.com/office/powerpoint/2010/main" val="865680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2093687" y="4669677"/>
            <a:ext cx="7825721" cy="705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Podemos afirmar que Francisca domina esse conhecimento mais do que Eduardo, que acertou quatro itens?</a:t>
            </a:r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431746"/>
              </p:ext>
            </p:extLst>
          </p:nvPr>
        </p:nvGraphicFramePr>
        <p:xfrm>
          <a:off x="1252500" y="1638261"/>
          <a:ext cx="8807923" cy="254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3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Francisca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Antônio</a:t>
                      </a:r>
                    </a:p>
                  </a:txBody>
                  <a:tcPr marL="96990" marR="96990" marT="44758" marB="4475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Natália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ela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42846"/>
              </p:ext>
            </p:extLst>
          </p:nvPr>
        </p:nvGraphicFramePr>
        <p:xfrm>
          <a:off x="10060414" y="1638261"/>
          <a:ext cx="775522" cy="2725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10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6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Tabela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9723"/>
              </p:ext>
            </p:extLst>
          </p:nvPr>
        </p:nvGraphicFramePr>
        <p:xfrm>
          <a:off x="1252494" y="4246664"/>
          <a:ext cx="8807922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98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460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386649A8-A79C-CA5A-1682-B88DA1536831}"/>
              </a:ext>
            </a:extLst>
          </p:cNvPr>
          <p:cNvSpPr txBox="1">
            <a:spLocks/>
          </p:cNvSpPr>
          <p:nvPr/>
        </p:nvSpPr>
        <p:spPr>
          <a:xfrm>
            <a:off x="-1" y="1032704"/>
            <a:ext cx="9024937" cy="49212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altLang="pt-BR" sz="2056" dirty="0"/>
              <a:t>Teste 2 de Ciências, aplicado para outra turma de 9º ano do Ensino Fundamental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FFBF6213-6728-A316-7B2A-43A7D7678C71}"/>
              </a:ext>
            </a:extLst>
          </p:cNvPr>
          <p:cNvSpPr/>
          <p:nvPr/>
        </p:nvSpPr>
        <p:spPr>
          <a:xfrm>
            <a:off x="997315" y="1851368"/>
            <a:ext cx="9942185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3136063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 CLÁSSICA DOS TESTES</a:t>
            </a:r>
          </a:p>
        </p:txBody>
      </p:sp>
      <p:sp>
        <p:nvSpPr>
          <p:cNvPr id="17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033463"/>
            <a:ext cx="7943850" cy="492125"/>
          </a:xfrm>
        </p:spPr>
        <p:txBody>
          <a:bodyPr/>
          <a:lstStyle/>
          <a:p>
            <a:pPr marL="0" indent="0" algn="ctr">
              <a:spcBef>
                <a:spcPts val="0"/>
              </a:spcBef>
              <a:buNone/>
            </a:pPr>
            <a:r>
              <a:rPr lang="pt-BR" altLang="pt-BR" sz="2056" dirty="0"/>
              <a:t>Teste 1 de Ciências, aplicado para o 9º ano do Ensino Fundamental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/>
        </p:nvGraphicFramePr>
        <p:xfrm>
          <a:off x="1311805" y="1546827"/>
          <a:ext cx="8812741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19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endParaRPr lang="pt-BR" sz="1500" dirty="0"/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2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3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4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5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6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7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8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9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Item 10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r>
                        <a:rPr lang="pt-BR" sz="1500" b="1" dirty="0"/>
                        <a:t>Juliana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Márcio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Francisco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Mariana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Eduardo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João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Júlia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/>
                        <a:t>Ana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0</a:t>
                      </a:r>
                    </a:p>
                  </a:txBody>
                  <a:tcPr marL="96990" marR="96990" marT="44776" marB="4477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1</a:t>
                      </a:r>
                    </a:p>
                  </a:txBody>
                  <a:tcPr marL="96990" marR="96990" marT="44776" marB="44776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10124553" y="1546827"/>
          <a:ext cx="830797" cy="32686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7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dirty="0">
                          <a:solidFill>
                            <a:schemeClr val="tx1"/>
                          </a:solidFill>
                        </a:rPr>
                        <a:t>Escore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9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8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5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4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3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3187"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/>
                        <a:t>2</a:t>
                      </a:r>
                    </a:p>
                  </a:txBody>
                  <a:tcPr marL="96965" marR="96965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ela 8"/>
          <p:cNvGraphicFramePr>
            <a:graphicFrameLocks noGrp="1"/>
          </p:cNvGraphicFramePr>
          <p:nvPr/>
        </p:nvGraphicFramePr>
        <p:xfrm>
          <a:off x="1311800" y="4849573"/>
          <a:ext cx="8812755" cy="36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80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51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92391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631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b="1" dirty="0">
                          <a:solidFill>
                            <a:schemeClr val="tx1"/>
                          </a:solidFill>
                        </a:rPr>
                        <a:t>Acertos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96990" marR="96990" marT="44776" marB="44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>
            <a:extLst>
              <a:ext uri="{FF2B5EF4-FFF2-40B4-BE49-F238E27FC236}">
                <a16:creationId xmlns:a16="http://schemas.microsoft.com/office/drawing/2014/main" id="{013B6669-0B67-AF1A-E05C-666D8DEF923F}"/>
              </a:ext>
            </a:extLst>
          </p:cNvPr>
          <p:cNvSpPr/>
          <p:nvPr/>
        </p:nvSpPr>
        <p:spPr>
          <a:xfrm>
            <a:off x="929965" y="3252785"/>
            <a:ext cx="10231678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90206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683548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269201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Medindo a altura sem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(uso da TRI nos testes)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43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1E47650-241E-49CF-9E64-A8E971AF1EF2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434" y="702981"/>
            <a:ext cx="7705799" cy="4976118"/>
          </a:xfrm>
          <a:prstGeom prst="rect">
            <a:avLst/>
          </a:prstGeom>
        </p:spPr>
      </p:pic>
      <p:sp>
        <p:nvSpPr>
          <p:cNvPr id="8195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APLICAÇÃO DE UM ITEM</a:t>
            </a:r>
          </a:p>
        </p:txBody>
      </p:sp>
      <p:sp>
        <p:nvSpPr>
          <p:cNvPr id="142" name="Elipse 141">
            <a:extLst>
              <a:ext uri="{FF2B5EF4-FFF2-40B4-BE49-F238E27FC236}">
                <a16:creationId xmlns:a16="http://schemas.microsoft.com/office/drawing/2014/main" id="{24DC7A74-FD08-441D-A443-D0D0D7AE418B}"/>
              </a:ext>
            </a:extLst>
          </p:cNvPr>
          <p:cNvSpPr/>
          <p:nvPr/>
        </p:nvSpPr>
        <p:spPr>
          <a:xfrm>
            <a:off x="3573026" y="418436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3" name="Elipse 142">
            <a:extLst>
              <a:ext uri="{FF2B5EF4-FFF2-40B4-BE49-F238E27FC236}">
                <a16:creationId xmlns:a16="http://schemas.microsoft.com/office/drawing/2014/main" id="{478D601E-3FA0-40DE-9264-2781603152CA}"/>
              </a:ext>
            </a:extLst>
          </p:cNvPr>
          <p:cNvSpPr/>
          <p:nvPr/>
        </p:nvSpPr>
        <p:spPr>
          <a:xfrm>
            <a:off x="3768958" y="4139287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4" name="Elipse 143">
            <a:extLst>
              <a:ext uri="{FF2B5EF4-FFF2-40B4-BE49-F238E27FC236}">
                <a16:creationId xmlns:a16="http://schemas.microsoft.com/office/drawing/2014/main" id="{362BE2E9-6435-449C-8FCE-61BE5E364214}"/>
              </a:ext>
            </a:extLst>
          </p:cNvPr>
          <p:cNvSpPr/>
          <p:nvPr/>
        </p:nvSpPr>
        <p:spPr>
          <a:xfrm>
            <a:off x="3997958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5" name="Elipse 144">
            <a:extLst>
              <a:ext uri="{FF2B5EF4-FFF2-40B4-BE49-F238E27FC236}">
                <a16:creationId xmlns:a16="http://schemas.microsoft.com/office/drawing/2014/main" id="{F767BB22-9C03-488E-9574-9EF1163DDE27}"/>
              </a:ext>
            </a:extLst>
          </p:cNvPr>
          <p:cNvSpPr/>
          <p:nvPr/>
        </p:nvSpPr>
        <p:spPr>
          <a:xfrm>
            <a:off x="4373234" y="418468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6" name="Elipse 145">
            <a:extLst>
              <a:ext uri="{FF2B5EF4-FFF2-40B4-BE49-F238E27FC236}">
                <a16:creationId xmlns:a16="http://schemas.microsoft.com/office/drawing/2014/main" id="{CF9E7F27-73C2-4A23-8D40-80198E5CDC00}"/>
              </a:ext>
            </a:extLst>
          </p:cNvPr>
          <p:cNvSpPr/>
          <p:nvPr/>
        </p:nvSpPr>
        <p:spPr>
          <a:xfrm>
            <a:off x="4291443" y="403382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7" name="Elipse 146">
            <a:extLst>
              <a:ext uri="{FF2B5EF4-FFF2-40B4-BE49-F238E27FC236}">
                <a16:creationId xmlns:a16="http://schemas.microsoft.com/office/drawing/2014/main" id="{BB726A50-F4B4-49A8-9857-D549A51879DA}"/>
              </a:ext>
            </a:extLst>
          </p:cNvPr>
          <p:cNvSpPr/>
          <p:nvPr/>
        </p:nvSpPr>
        <p:spPr>
          <a:xfrm>
            <a:off x="4200016" y="4069345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8" name="Elipse 147">
            <a:extLst>
              <a:ext uri="{FF2B5EF4-FFF2-40B4-BE49-F238E27FC236}">
                <a16:creationId xmlns:a16="http://schemas.microsoft.com/office/drawing/2014/main" id="{F2352C1C-6CB1-41BE-8191-47A950E69C7E}"/>
              </a:ext>
            </a:extLst>
          </p:cNvPr>
          <p:cNvSpPr/>
          <p:nvPr/>
        </p:nvSpPr>
        <p:spPr>
          <a:xfrm>
            <a:off x="4448238" y="396851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49" name="Elipse 148">
            <a:extLst>
              <a:ext uri="{FF2B5EF4-FFF2-40B4-BE49-F238E27FC236}">
                <a16:creationId xmlns:a16="http://schemas.microsoft.com/office/drawing/2014/main" id="{445E4C12-F883-4DD4-B77B-A6AFC073247E}"/>
              </a:ext>
            </a:extLst>
          </p:cNvPr>
          <p:cNvSpPr/>
          <p:nvPr/>
        </p:nvSpPr>
        <p:spPr>
          <a:xfrm>
            <a:off x="5158536" y="3984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0" name="Elipse 149">
            <a:extLst>
              <a:ext uri="{FF2B5EF4-FFF2-40B4-BE49-F238E27FC236}">
                <a16:creationId xmlns:a16="http://schemas.microsoft.com/office/drawing/2014/main" id="{E3AADB18-69F1-43B8-A9BF-6A619A8EDED0}"/>
              </a:ext>
            </a:extLst>
          </p:cNvPr>
          <p:cNvSpPr/>
          <p:nvPr/>
        </p:nvSpPr>
        <p:spPr>
          <a:xfrm>
            <a:off x="4870159" y="401536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1" name="Elipse 150">
            <a:extLst>
              <a:ext uri="{FF2B5EF4-FFF2-40B4-BE49-F238E27FC236}">
                <a16:creationId xmlns:a16="http://schemas.microsoft.com/office/drawing/2014/main" id="{FAD23CBA-8FB7-4EC3-A4A4-FADBA8AE7239}"/>
              </a:ext>
            </a:extLst>
          </p:cNvPr>
          <p:cNvSpPr/>
          <p:nvPr/>
        </p:nvSpPr>
        <p:spPr>
          <a:xfrm>
            <a:off x="5076746" y="3856882"/>
            <a:ext cx="48832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2" name="Elipse 151">
            <a:extLst>
              <a:ext uri="{FF2B5EF4-FFF2-40B4-BE49-F238E27FC236}">
                <a16:creationId xmlns:a16="http://schemas.microsoft.com/office/drawing/2014/main" id="{AEE8EF1A-5461-4007-B058-E6A736FDE3EB}"/>
              </a:ext>
            </a:extLst>
          </p:cNvPr>
          <p:cNvSpPr/>
          <p:nvPr/>
        </p:nvSpPr>
        <p:spPr>
          <a:xfrm>
            <a:off x="4911843" y="3968513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3" name="Elipse 152">
            <a:extLst>
              <a:ext uri="{FF2B5EF4-FFF2-40B4-BE49-F238E27FC236}">
                <a16:creationId xmlns:a16="http://schemas.microsoft.com/office/drawing/2014/main" id="{8E975E48-6AEA-4D1F-8237-491A892DDF4F}"/>
              </a:ext>
            </a:extLst>
          </p:cNvPr>
          <p:cNvSpPr/>
          <p:nvPr/>
        </p:nvSpPr>
        <p:spPr>
          <a:xfrm>
            <a:off x="5309363" y="3875770"/>
            <a:ext cx="48830" cy="43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4" name="Elipse 153">
            <a:extLst>
              <a:ext uri="{FF2B5EF4-FFF2-40B4-BE49-F238E27FC236}">
                <a16:creationId xmlns:a16="http://schemas.microsoft.com/office/drawing/2014/main" id="{D89EC4A4-3633-4672-844A-36B808169105}"/>
              </a:ext>
            </a:extLst>
          </p:cNvPr>
          <p:cNvSpPr/>
          <p:nvPr/>
        </p:nvSpPr>
        <p:spPr>
          <a:xfrm>
            <a:off x="5418205" y="357664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5" name="Elipse 154">
            <a:extLst>
              <a:ext uri="{FF2B5EF4-FFF2-40B4-BE49-F238E27FC236}">
                <a16:creationId xmlns:a16="http://schemas.microsoft.com/office/drawing/2014/main" id="{C9541F76-F4BF-4803-8CB6-6C0CAB85E17F}"/>
              </a:ext>
            </a:extLst>
          </p:cNvPr>
          <p:cNvSpPr/>
          <p:nvPr/>
        </p:nvSpPr>
        <p:spPr>
          <a:xfrm>
            <a:off x="5767002" y="3280288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6" name="Elipse 155">
            <a:extLst>
              <a:ext uri="{FF2B5EF4-FFF2-40B4-BE49-F238E27FC236}">
                <a16:creationId xmlns:a16="http://schemas.microsoft.com/office/drawing/2014/main" id="{6617A6AD-665C-4AA4-9D22-582475BBA08D}"/>
              </a:ext>
            </a:extLst>
          </p:cNvPr>
          <p:cNvSpPr/>
          <p:nvPr/>
        </p:nvSpPr>
        <p:spPr>
          <a:xfrm>
            <a:off x="5601798" y="3612340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7" name="Elipse 156">
            <a:extLst>
              <a:ext uri="{FF2B5EF4-FFF2-40B4-BE49-F238E27FC236}">
                <a16:creationId xmlns:a16="http://schemas.microsoft.com/office/drawing/2014/main" id="{C9613A61-E6A6-4363-88A3-9CCBE06BB6BF}"/>
              </a:ext>
            </a:extLst>
          </p:cNvPr>
          <p:cNvSpPr/>
          <p:nvPr/>
        </p:nvSpPr>
        <p:spPr>
          <a:xfrm>
            <a:off x="5952412" y="3159554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8" name="Elipse 157">
            <a:extLst>
              <a:ext uri="{FF2B5EF4-FFF2-40B4-BE49-F238E27FC236}">
                <a16:creationId xmlns:a16="http://schemas.microsoft.com/office/drawing/2014/main" id="{432839E9-D30F-488E-9EE4-9DC51CE2BCC8}"/>
              </a:ext>
            </a:extLst>
          </p:cNvPr>
          <p:cNvSpPr/>
          <p:nvPr/>
        </p:nvSpPr>
        <p:spPr>
          <a:xfrm>
            <a:off x="5925470" y="3325862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59" name="Elipse 158">
            <a:extLst>
              <a:ext uri="{FF2B5EF4-FFF2-40B4-BE49-F238E27FC236}">
                <a16:creationId xmlns:a16="http://schemas.microsoft.com/office/drawing/2014/main" id="{E0512D4A-033F-468E-AE32-34A05B871F9D}"/>
              </a:ext>
            </a:extLst>
          </p:cNvPr>
          <p:cNvSpPr/>
          <p:nvPr/>
        </p:nvSpPr>
        <p:spPr>
          <a:xfrm>
            <a:off x="6241019" y="2872476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0" name="Elipse 159">
            <a:extLst>
              <a:ext uri="{FF2B5EF4-FFF2-40B4-BE49-F238E27FC236}">
                <a16:creationId xmlns:a16="http://schemas.microsoft.com/office/drawing/2014/main" id="{19AB4137-1C97-4788-A96F-7F98ECB4D74D}"/>
              </a:ext>
            </a:extLst>
          </p:cNvPr>
          <p:cNvSpPr/>
          <p:nvPr/>
        </p:nvSpPr>
        <p:spPr>
          <a:xfrm>
            <a:off x="6028245" y="2988853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1" name="Elipse 160">
            <a:extLst>
              <a:ext uri="{FF2B5EF4-FFF2-40B4-BE49-F238E27FC236}">
                <a16:creationId xmlns:a16="http://schemas.microsoft.com/office/drawing/2014/main" id="{F960C5A7-B647-4071-BA57-D5EBE14B82DA}"/>
              </a:ext>
            </a:extLst>
          </p:cNvPr>
          <p:cNvSpPr/>
          <p:nvPr/>
        </p:nvSpPr>
        <p:spPr>
          <a:xfrm>
            <a:off x="6136621" y="2823856"/>
            <a:ext cx="47147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2" name="Elipse 161">
            <a:extLst>
              <a:ext uri="{FF2B5EF4-FFF2-40B4-BE49-F238E27FC236}">
                <a16:creationId xmlns:a16="http://schemas.microsoft.com/office/drawing/2014/main" id="{16A9EA03-E36F-4907-ABB1-F404E8CC2BB0}"/>
              </a:ext>
            </a:extLst>
          </p:cNvPr>
          <p:cNvSpPr/>
          <p:nvPr/>
        </p:nvSpPr>
        <p:spPr>
          <a:xfrm>
            <a:off x="6370890" y="2727611"/>
            <a:ext cx="48832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3" name="Elipse 162">
            <a:extLst>
              <a:ext uri="{FF2B5EF4-FFF2-40B4-BE49-F238E27FC236}">
                <a16:creationId xmlns:a16="http://schemas.microsoft.com/office/drawing/2014/main" id="{AB40A8E8-8794-46E9-829E-8B0961245434}"/>
              </a:ext>
            </a:extLst>
          </p:cNvPr>
          <p:cNvSpPr/>
          <p:nvPr/>
        </p:nvSpPr>
        <p:spPr>
          <a:xfrm>
            <a:off x="7295732" y="1833498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4" name="Elipse 163">
            <a:extLst>
              <a:ext uri="{FF2B5EF4-FFF2-40B4-BE49-F238E27FC236}">
                <a16:creationId xmlns:a16="http://schemas.microsoft.com/office/drawing/2014/main" id="{DC8F2811-3E3C-494A-BBA2-2EA0861E3C8E}"/>
              </a:ext>
            </a:extLst>
          </p:cNvPr>
          <p:cNvSpPr/>
          <p:nvPr/>
        </p:nvSpPr>
        <p:spPr>
          <a:xfrm>
            <a:off x="7556974" y="1793465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5" name="Elipse 164">
            <a:extLst>
              <a:ext uri="{FF2B5EF4-FFF2-40B4-BE49-F238E27FC236}">
                <a16:creationId xmlns:a16="http://schemas.microsoft.com/office/drawing/2014/main" id="{C610DEAB-9141-4A4D-8F3A-5E70DAE97073}"/>
              </a:ext>
            </a:extLst>
          </p:cNvPr>
          <p:cNvSpPr/>
          <p:nvPr/>
        </p:nvSpPr>
        <p:spPr>
          <a:xfrm>
            <a:off x="6538040" y="239598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6" name="Elipse 165">
            <a:extLst>
              <a:ext uri="{FF2B5EF4-FFF2-40B4-BE49-F238E27FC236}">
                <a16:creationId xmlns:a16="http://schemas.microsoft.com/office/drawing/2014/main" id="{CBCC7251-298C-442C-A629-B697B229F4CD}"/>
              </a:ext>
            </a:extLst>
          </p:cNvPr>
          <p:cNvSpPr/>
          <p:nvPr/>
        </p:nvSpPr>
        <p:spPr>
          <a:xfrm>
            <a:off x="6613815" y="24923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7" name="Elipse 166">
            <a:extLst>
              <a:ext uri="{FF2B5EF4-FFF2-40B4-BE49-F238E27FC236}">
                <a16:creationId xmlns:a16="http://schemas.microsoft.com/office/drawing/2014/main" id="{4573A020-9B78-4A13-BA39-F88CDC528D8D}"/>
              </a:ext>
            </a:extLst>
          </p:cNvPr>
          <p:cNvSpPr/>
          <p:nvPr/>
        </p:nvSpPr>
        <p:spPr>
          <a:xfrm>
            <a:off x="8814358" y="1546979"/>
            <a:ext cx="48830" cy="45074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8" name="Elipse 167">
            <a:extLst>
              <a:ext uri="{FF2B5EF4-FFF2-40B4-BE49-F238E27FC236}">
                <a16:creationId xmlns:a16="http://schemas.microsoft.com/office/drawing/2014/main" id="{9BFE51FA-6863-4E3C-A8D8-9C3AAF147B46}"/>
              </a:ext>
            </a:extLst>
          </p:cNvPr>
          <p:cNvSpPr/>
          <p:nvPr/>
        </p:nvSpPr>
        <p:spPr>
          <a:xfrm>
            <a:off x="5391262" y="3718089"/>
            <a:ext cx="47147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69" name="Elipse 168">
            <a:extLst>
              <a:ext uri="{FF2B5EF4-FFF2-40B4-BE49-F238E27FC236}">
                <a16:creationId xmlns:a16="http://schemas.microsoft.com/office/drawing/2014/main" id="{93FBEEDD-E31B-4A3F-9A18-39FFA0A479AE}"/>
              </a:ext>
            </a:extLst>
          </p:cNvPr>
          <p:cNvSpPr/>
          <p:nvPr/>
        </p:nvSpPr>
        <p:spPr>
          <a:xfrm>
            <a:off x="7672928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0" name="Elipse 169">
            <a:extLst>
              <a:ext uri="{FF2B5EF4-FFF2-40B4-BE49-F238E27FC236}">
                <a16:creationId xmlns:a16="http://schemas.microsoft.com/office/drawing/2014/main" id="{27866B2C-12AD-4C9A-AE2F-CD224740B7ED}"/>
              </a:ext>
            </a:extLst>
          </p:cNvPr>
          <p:cNvSpPr/>
          <p:nvPr/>
        </p:nvSpPr>
        <p:spPr>
          <a:xfrm>
            <a:off x="7868860" y="1617330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1" name="Elipse 170">
            <a:extLst>
              <a:ext uri="{FF2B5EF4-FFF2-40B4-BE49-F238E27FC236}">
                <a16:creationId xmlns:a16="http://schemas.microsoft.com/office/drawing/2014/main" id="{B3FEE4B5-33D4-4259-896D-30AAA4B58C6E}"/>
              </a:ext>
            </a:extLst>
          </p:cNvPr>
          <p:cNvSpPr/>
          <p:nvPr/>
        </p:nvSpPr>
        <p:spPr>
          <a:xfrm>
            <a:off x="8315958" y="159205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2" name="Elipse 171">
            <a:extLst>
              <a:ext uri="{FF2B5EF4-FFF2-40B4-BE49-F238E27FC236}">
                <a16:creationId xmlns:a16="http://schemas.microsoft.com/office/drawing/2014/main" id="{FCD6C369-5041-4E39-AED6-952D563FC41C}"/>
              </a:ext>
            </a:extLst>
          </p:cNvPr>
          <p:cNvSpPr/>
          <p:nvPr/>
        </p:nvSpPr>
        <p:spPr>
          <a:xfrm>
            <a:off x="8079460" y="148670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3" name="Elipse 172">
            <a:extLst>
              <a:ext uri="{FF2B5EF4-FFF2-40B4-BE49-F238E27FC236}">
                <a16:creationId xmlns:a16="http://schemas.microsoft.com/office/drawing/2014/main" id="{EF4435F1-E97D-4FC4-B43E-7641685DEDA1}"/>
              </a:ext>
            </a:extLst>
          </p:cNvPr>
          <p:cNvSpPr/>
          <p:nvPr/>
        </p:nvSpPr>
        <p:spPr>
          <a:xfrm>
            <a:off x="8642511" y="154697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4" name="Elipse 173">
            <a:extLst>
              <a:ext uri="{FF2B5EF4-FFF2-40B4-BE49-F238E27FC236}">
                <a16:creationId xmlns:a16="http://schemas.microsoft.com/office/drawing/2014/main" id="{0C6742CB-47BB-49E0-AF50-07167FDE24A2}"/>
              </a:ext>
            </a:extLst>
          </p:cNvPr>
          <p:cNvSpPr/>
          <p:nvPr/>
        </p:nvSpPr>
        <p:spPr>
          <a:xfrm>
            <a:off x="5711387" y="351133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5" name="Elipse 174">
            <a:extLst>
              <a:ext uri="{FF2B5EF4-FFF2-40B4-BE49-F238E27FC236}">
                <a16:creationId xmlns:a16="http://schemas.microsoft.com/office/drawing/2014/main" id="{31E59D07-FE08-4503-B3E9-237CE8B56C36}"/>
              </a:ext>
            </a:extLst>
          </p:cNvPr>
          <p:cNvSpPr/>
          <p:nvPr/>
        </p:nvSpPr>
        <p:spPr>
          <a:xfrm>
            <a:off x="6789726" y="2270437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6" name="Elipse 175">
            <a:extLst>
              <a:ext uri="{FF2B5EF4-FFF2-40B4-BE49-F238E27FC236}">
                <a16:creationId xmlns:a16="http://schemas.microsoft.com/office/drawing/2014/main" id="{4E1F118B-C8C5-4920-ADCA-A66D79A14849}"/>
              </a:ext>
            </a:extLst>
          </p:cNvPr>
          <p:cNvSpPr/>
          <p:nvPr/>
        </p:nvSpPr>
        <p:spPr>
          <a:xfrm>
            <a:off x="6773247" y="24212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7" name="Elipse 176">
            <a:extLst>
              <a:ext uri="{FF2B5EF4-FFF2-40B4-BE49-F238E27FC236}">
                <a16:creationId xmlns:a16="http://schemas.microsoft.com/office/drawing/2014/main" id="{9D0EB670-5643-4323-A93C-BAF79BC56D73}"/>
              </a:ext>
            </a:extLst>
          </p:cNvPr>
          <p:cNvSpPr/>
          <p:nvPr/>
        </p:nvSpPr>
        <p:spPr>
          <a:xfrm>
            <a:off x="6920347" y="2074505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8" name="Elipse 177">
            <a:extLst>
              <a:ext uri="{FF2B5EF4-FFF2-40B4-BE49-F238E27FC236}">
                <a16:creationId xmlns:a16="http://schemas.microsoft.com/office/drawing/2014/main" id="{F5CA5101-9755-4C69-9A03-99918D4B7EDC}"/>
              </a:ext>
            </a:extLst>
          </p:cNvPr>
          <p:cNvSpPr/>
          <p:nvPr/>
        </p:nvSpPr>
        <p:spPr>
          <a:xfrm>
            <a:off x="6773247" y="219249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79" name="Elipse 178">
            <a:extLst>
              <a:ext uri="{FF2B5EF4-FFF2-40B4-BE49-F238E27FC236}">
                <a16:creationId xmlns:a16="http://schemas.microsoft.com/office/drawing/2014/main" id="{7B11BE64-3148-4FE6-B963-E16996AA2DE1}"/>
              </a:ext>
            </a:extLst>
          </p:cNvPr>
          <p:cNvSpPr/>
          <p:nvPr/>
        </p:nvSpPr>
        <p:spPr>
          <a:xfrm>
            <a:off x="7107404" y="187857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0" name="Elipse 179">
            <a:extLst>
              <a:ext uri="{FF2B5EF4-FFF2-40B4-BE49-F238E27FC236}">
                <a16:creationId xmlns:a16="http://schemas.microsoft.com/office/drawing/2014/main" id="{86F0858A-1D7D-4F78-A6A9-04A9E64B4F2E}"/>
              </a:ext>
            </a:extLst>
          </p:cNvPr>
          <p:cNvSpPr/>
          <p:nvPr/>
        </p:nvSpPr>
        <p:spPr>
          <a:xfrm>
            <a:off x="6920347" y="2139816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1" name="Elipse 180">
            <a:extLst>
              <a:ext uri="{FF2B5EF4-FFF2-40B4-BE49-F238E27FC236}">
                <a16:creationId xmlns:a16="http://schemas.microsoft.com/office/drawing/2014/main" id="{3ADFAEE8-5D9D-4FBA-B2A1-6EDF8AA3F0CB}"/>
              </a:ext>
            </a:extLst>
          </p:cNvPr>
          <p:cNvSpPr/>
          <p:nvPr/>
        </p:nvSpPr>
        <p:spPr>
          <a:xfrm>
            <a:off x="4569166" y="3988749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2" name="Elipse 181">
            <a:extLst>
              <a:ext uri="{FF2B5EF4-FFF2-40B4-BE49-F238E27FC236}">
                <a16:creationId xmlns:a16="http://schemas.microsoft.com/office/drawing/2014/main" id="{C6E15151-C53F-40B2-89EB-A340CDD89B30}"/>
              </a:ext>
            </a:extLst>
          </p:cNvPr>
          <p:cNvSpPr/>
          <p:nvPr/>
        </p:nvSpPr>
        <p:spPr>
          <a:xfrm>
            <a:off x="4552685" y="4126975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3" name="Elipse 182">
            <a:extLst>
              <a:ext uri="{FF2B5EF4-FFF2-40B4-BE49-F238E27FC236}">
                <a16:creationId xmlns:a16="http://schemas.microsoft.com/office/drawing/2014/main" id="{9EBB873F-3D12-43D7-9306-2C5B5731A8D7}"/>
              </a:ext>
            </a:extLst>
          </p:cNvPr>
          <p:cNvSpPr/>
          <p:nvPr/>
        </p:nvSpPr>
        <p:spPr>
          <a:xfrm>
            <a:off x="4699788" y="3903203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4" name="Elipse 183">
            <a:extLst>
              <a:ext uri="{FF2B5EF4-FFF2-40B4-BE49-F238E27FC236}">
                <a16:creationId xmlns:a16="http://schemas.microsoft.com/office/drawing/2014/main" id="{2663CD44-384E-49FD-91F1-2EC8E0134700}"/>
              </a:ext>
            </a:extLst>
          </p:cNvPr>
          <p:cNvSpPr/>
          <p:nvPr/>
        </p:nvSpPr>
        <p:spPr>
          <a:xfrm>
            <a:off x="5222273" y="3707271"/>
            <a:ext cx="48830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5" name="Elipse 184">
            <a:extLst>
              <a:ext uri="{FF2B5EF4-FFF2-40B4-BE49-F238E27FC236}">
                <a16:creationId xmlns:a16="http://schemas.microsoft.com/office/drawing/2014/main" id="{04EF0950-F3D3-4781-A808-B29FE36C9E11}"/>
              </a:ext>
            </a:extLst>
          </p:cNvPr>
          <p:cNvSpPr/>
          <p:nvPr/>
        </p:nvSpPr>
        <p:spPr>
          <a:xfrm>
            <a:off x="6969179" y="1996563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86" name="Elipse 185">
            <a:extLst>
              <a:ext uri="{FF2B5EF4-FFF2-40B4-BE49-F238E27FC236}">
                <a16:creationId xmlns:a16="http://schemas.microsoft.com/office/drawing/2014/main" id="{D60B6458-BA85-4E31-8A62-E78F46CF10A1}"/>
              </a:ext>
            </a:extLst>
          </p:cNvPr>
          <p:cNvSpPr/>
          <p:nvPr/>
        </p:nvSpPr>
        <p:spPr>
          <a:xfrm>
            <a:off x="7116279" y="1943884"/>
            <a:ext cx="48832" cy="4507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226765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4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2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3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4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6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7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8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9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2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3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4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"/>
                            </p:stCondLst>
                            <p:childTnLst>
                              <p:par>
                                <p:cTn id="9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700"/>
                            </p:stCondLst>
                            <p:childTnLst>
                              <p:par>
                                <p:cTn id="9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8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9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3000"/>
                            </p:stCondLst>
                            <p:childTnLst>
                              <p:par>
                                <p:cTn id="10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1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32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33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3400"/>
                            </p:stCondLst>
                            <p:childTnLst>
                              <p:par>
                                <p:cTn id="11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36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3700"/>
                            </p:stCondLst>
                            <p:childTnLst>
                              <p:par>
                                <p:cTn id="12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800"/>
                            </p:stCondLst>
                            <p:childTnLst>
                              <p:par>
                                <p:cTn id="13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900"/>
                            </p:stCondLst>
                            <p:childTnLst>
                              <p:par>
                                <p:cTn id="13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4000"/>
                            </p:stCondLst>
                            <p:childTnLst>
                              <p:par>
                                <p:cTn id="13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41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2" grpId="0" animBg="1"/>
      <p:bldP spid="173" grpId="0" animBg="1"/>
      <p:bldP spid="174" grpId="0" animBg="1"/>
      <p:bldP spid="175" grpId="0" animBg="1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6DC437C-2D89-EFB4-5A51-F0439D3F7DA0}"/>
              </a:ext>
            </a:extLst>
          </p:cNvPr>
          <p:cNvGrpSpPr/>
          <p:nvPr/>
        </p:nvGrpSpPr>
        <p:grpSpPr>
          <a:xfrm>
            <a:off x="2392188" y="707205"/>
            <a:ext cx="7705799" cy="4976118"/>
            <a:chOff x="1931152" y="1627320"/>
            <a:chExt cx="7705799" cy="4976118"/>
          </a:xfrm>
        </p:grpSpPr>
        <p:pic>
          <p:nvPicPr>
            <p:cNvPr id="47" name="Imagem 46">
              <a:extLst>
                <a:ext uri="{FF2B5EF4-FFF2-40B4-BE49-F238E27FC236}">
                  <a16:creationId xmlns:a16="http://schemas.microsoft.com/office/drawing/2014/main" id="{D12D9911-B69D-40F4-891B-9492F86EC8DB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31152" y="1627320"/>
              <a:ext cx="7705799" cy="4976118"/>
            </a:xfrm>
            <a:prstGeom prst="rect">
              <a:avLst/>
            </a:prstGeom>
          </p:spPr>
        </p:pic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4098DBA4-2C20-44BB-AC3C-32CBAA0A4E64}"/>
                </a:ext>
              </a:extLst>
            </p:cNvPr>
            <p:cNvSpPr/>
            <p:nvPr/>
          </p:nvSpPr>
          <p:spPr>
            <a:xfrm>
              <a:off x="3105888" y="510870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080CD339-9111-4FEC-80C2-E1DD13FF532E}"/>
                </a:ext>
              </a:extLst>
            </p:cNvPr>
            <p:cNvSpPr/>
            <p:nvPr/>
          </p:nvSpPr>
          <p:spPr>
            <a:xfrm>
              <a:off x="3301820" y="5063626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0" name="Elipse 69">
              <a:extLst>
                <a:ext uri="{FF2B5EF4-FFF2-40B4-BE49-F238E27FC236}">
                  <a16:creationId xmlns:a16="http://schemas.microsoft.com/office/drawing/2014/main" id="{DF91BEAA-5635-4A37-B7E3-D76059C2B1D1}"/>
                </a:ext>
              </a:extLst>
            </p:cNvPr>
            <p:cNvSpPr/>
            <p:nvPr/>
          </p:nvSpPr>
          <p:spPr>
            <a:xfrm>
              <a:off x="3530820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26519E53-819F-49B8-A8A7-4FC8A2069981}"/>
                </a:ext>
              </a:extLst>
            </p:cNvPr>
            <p:cNvSpPr/>
            <p:nvPr/>
          </p:nvSpPr>
          <p:spPr>
            <a:xfrm>
              <a:off x="3906096" y="510902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F35C967A-2E20-482D-8C67-4435B3AC3388}"/>
                </a:ext>
              </a:extLst>
            </p:cNvPr>
            <p:cNvSpPr/>
            <p:nvPr/>
          </p:nvSpPr>
          <p:spPr>
            <a:xfrm>
              <a:off x="3824305" y="495816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3" name="Elipse 72">
              <a:extLst>
                <a:ext uri="{FF2B5EF4-FFF2-40B4-BE49-F238E27FC236}">
                  <a16:creationId xmlns:a16="http://schemas.microsoft.com/office/drawing/2014/main" id="{7DA8B22A-B9D0-4F76-A780-707820016322}"/>
                </a:ext>
              </a:extLst>
            </p:cNvPr>
            <p:cNvSpPr/>
            <p:nvPr/>
          </p:nvSpPr>
          <p:spPr>
            <a:xfrm>
              <a:off x="3732878" y="4993684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4" name="Elipse 73">
              <a:extLst>
                <a:ext uri="{FF2B5EF4-FFF2-40B4-BE49-F238E27FC236}">
                  <a16:creationId xmlns:a16="http://schemas.microsoft.com/office/drawing/2014/main" id="{5CB1462C-2693-4672-A2EC-3F63D380DD08}"/>
                </a:ext>
              </a:extLst>
            </p:cNvPr>
            <p:cNvSpPr/>
            <p:nvPr/>
          </p:nvSpPr>
          <p:spPr>
            <a:xfrm>
              <a:off x="3981100" y="489285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349B5EF0-B147-44FB-A89A-6F197A290109}"/>
                </a:ext>
              </a:extLst>
            </p:cNvPr>
            <p:cNvSpPr/>
            <p:nvPr/>
          </p:nvSpPr>
          <p:spPr>
            <a:xfrm>
              <a:off x="4691398" y="4909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6" name="Elipse 75">
              <a:extLst>
                <a:ext uri="{FF2B5EF4-FFF2-40B4-BE49-F238E27FC236}">
                  <a16:creationId xmlns:a16="http://schemas.microsoft.com/office/drawing/2014/main" id="{4E309338-5374-4D22-A529-68F32F88F54A}"/>
                </a:ext>
              </a:extLst>
            </p:cNvPr>
            <p:cNvSpPr/>
            <p:nvPr/>
          </p:nvSpPr>
          <p:spPr>
            <a:xfrm>
              <a:off x="4403021" y="493970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96E829F2-2F88-4341-BFB3-A0AFA2C8D462}"/>
                </a:ext>
              </a:extLst>
            </p:cNvPr>
            <p:cNvSpPr/>
            <p:nvPr/>
          </p:nvSpPr>
          <p:spPr>
            <a:xfrm>
              <a:off x="4609608" y="4781221"/>
              <a:ext cx="48832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4F90D0E-0784-433F-9F76-DA11B61BE5AC}"/>
                </a:ext>
              </a:extLst>
            </p:cNvPr>
            <p:cNvSpPr/>
            <p:nvPr/>
          </p:nvSpPr>
          <p:spPr>
            <a:xfrm>
              <a:off x="4444705" y="4892852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79" name="Elipse 78">
              <a:extLst>
                <a:ext uri="{FF2B5EF4-FFF2-40B4-BE49-F238E27FC236}">
                  <a16:creationId xmlns:a16="http://schemas.microsoft.com/office/drawing/2014/main" id="{8C509071-9FA3-44AE-A3C1-9FDFD9403ABC}"/>
                </a:ext>
              </a:extLst>
            </p:cNvPr>
            <p:cNvSpPr/>
            <p:nvPr/>
          </p:nvSpPr>
          <p:spPr>
            <a:xfrm>
              <a:off x="4842225" y="4800109"/>
              <a:ext cx="48830" cy="4352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F50D110B-D7B2-4556-A939-1EEEAC004C80}"/>
                </a:ext>
              </a:extLst>
            </p:cNvPr>
            <p:cNvSpPr/>
            <p:nvPr/>
          </p:nvSpPr>
          <p:spPr>
            <a:xfrm>
              <a:off x="4951067" y="450098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1" name="Elipse 80">
              <a:extLst>
                <a:ext uri="{FF2B5EF4-FFF2-40B4-BE49-F238E27FC236}">
                  <a16:creationId xmlns:a16="http://schemas.microsoft.com/office/drawing/2014/main" id="{1E803E20-B2D1-4CD4-9674-0B2C58A336C1}"/>
                </a:ext>
              </a:extLst>
            </p:cNvPr>
            <p:cNvSpPr/>
            <p:nvPr/>
          </p:nvSpPr>
          <p:spPr>
            <a:xfrm>
              <a:off x="5299864" y="4204627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2" name="Elipse 81">
              <a:extLst>
                <a:ext uri="{FF2B5EF4-FFF2-40B4-BE49-F238E27FC236}">
                  <a16:creationId xmlns:a16="http://schemas.microsoft.com/office/drawing/2014/main" id="{BAA5CBD5-AA1F-4C91-8A4C-DE4ECB8393F2}"/>
                </a:ext>
              </a:extLst>
            </p:cNvPr>
            <p:cNvSpPr/>
            <p:nvPr/>
          </p:nvSpPr>
          <p:spPr>
            <a:xfrm>
              <a:off x="5134660" y="4536679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112AD4C6-5FBA-4CBB-95A8-41125FCDB9A5}"/>
                </a:ext>
              </a:extLst>
            </p:cNvPr>
            <p:cNvSpPr/>
            <p:nvPr/>
          </p:nvSpPr>
          <p:spPr>
            <a:xfrm>
              <a:off x="5485274" y="4083893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4" name="Elipse 83">
              <a:extLst>
                <a:ext uri="{FF2B5EF4-FFF2-40B4-BE49-F238E27FC236}">
                  <a16:creationId xmlns:a16="http://schemas.microsoft.com/office/drawing/2014/main" id="{F21291DF-53C6-4EC9-9CCF-06CA264B2681}"/>
                </a:ext>
              </a:extLst>
            </p:cNvPr>
            <p:cNvSpPr/>
            <p:nvPr/>
          </p:nvSpPr>
          <p:spPr>
            <a:xfrm>
              <a:off x="5458332" y="4250201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8D6B8299-3D26-4588-878A-89A335BE2942}"/>
                </a:ext>
              </a:extLst>
            </p:cNvPr>
            <p:cNvSpPr/>
            <p:nvPr/>
          </p:nvSpPr>
          <p:spPr>
            <a:xfrm>
              <a:off x="5773881" y="3796815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D67BF8B1-9933-4A34-AA3E-65427147D04D}"/>
                </a:ext>
              </a:extLst>
            </p:cNvPr>
            <p:cNvSpPr/>
            <p:nvPr/>
          </p:nvSpPr>
          <p:spPr>
            <a:xfrm>
              <a:off x="5561107" y="3913192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7" name="Elipse 86">
              <a:extLst>
                <a:ext uri="{FF2B5EF4-FFF2-40B4-BE49-F238E27FC236}">
                  <a16:creationId xmlns:a16="http://schemas.microsoft.com/office/drawing/2014/main" id="{FD642DF9-4360-40BC-9562-D29F1E9BD98B}"/>
                </a:ext>
              </a:extLst>
            </p:cNvPr>
            <p:cNvSpPr/>
            <p:nvPr/>
          </p:nvSpPr>
          <p:spPr>
            <a:xfrm>
              <a:off x="5669483" y="3748195"/>
              <a:ext cx="47147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4FC9E416-4FB6-4031-A0BB-97F78938E766}"/>
                </a:ext>
              </a:extLst>
            </p:cNvPr>
            <p:cNvSpPr/>
            <p:nvPr/>
          </p:nvSpPr>
          <p:spPr>
            <a:xfrm>
              <a:off x="5903752" y="3651950"/>
              <a:ext cx="48832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89" name="Elipse 88">
              <a:extLst>
                <a:ext uri="{FF2B5EF4-FFF2-40B4-BE49-F238E27FC236}">
                  <a16:creationId xmlns:a16="http://schemas.microsoft.com/office/drawing/2014/main" id="{12A0D7F1-CE2C-4E7F-86D1-6D75EA601A87}"/>
                </a:ext>
              </a:extLst>
            </p:cNvPr>
            <p:cNvSpPr/>
            <p:nvPr/>
          </p:nvSpPr>
          <p:spPr>
            <a:xfrm>
              <a:off x="6828594" y="2757837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0" name="Elipse 89">
              <a:extLst>
                <a:ext uri="{FF2B5EF4-FFF2-40B4-BE49-F238E27FC236}">
                  <a16:creationId xmlns:a16="http://schemas.microsoft.com/office/drawing/2014/main" id="{EDB2336B-0352-4076-A003-CF4D734A7B19}"/>
                </a:ext>
              </a:extLst>
            </p:cNvPr>
            <p:cNvSpPr/>
            <p:nvPr/>
          </p:nvSpPr>
          <p:spPr>
            <a:xfrm>
              <a:off x="7089836" y="2717804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D4D5669-6BF4-4250-85C6-84B44E183CAA}"/>
                </a:ext>
              </a:extLst>
            </p:cNvPr>
            <p:cNvSpPr/>
            <p:nvPr/>
          </p:nvSpPr>
          <p:spPr>
            <a:xfrm>
              <a:off x="6070902" y="332032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F6D3CE6D-42E2-42D0-B061-9007EC469532}"/>
                </a:ext>
              </a:extLst>
            </p:cNvPr>
            <p:cNvSpPr/>
            <p:nvPr/>
          </p:nvSpPr>
          <p:spPr>
            <a:xfrm>
              <a:off x="6146677" y="34166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0" name="Elipse 119">
              <a:extLst>
                <a:ext uri="{FF2B5EF4-FFF2-40B4-BE49-F238E27FC236}">
                  <a16:creationId xmlns:a16="http://schemas.microsoft.com/office/drawing/2014/main" id="{184E932E-C062-4DA2-89F2-4EBFB89D7638}"/>
                </a:ext>
              </a:extLst>
            </p:cNvPr>
            <p:cNvSpPr/>
            <p:nvPr/>
          </p:nvSpPr>
          <p:spPr>
            <a:xfrm>
              <a:off x="8347220" y="2471318"/>
              <a:ext cx="48830" cy="45074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4D6BFA5D-D1D2-40D6-B6AE-80B16CE240C7}"/>
                </a:ext>
              </a:extLst>
            </p:cNvPr>
            <p:cNvSpPr/>
            <p:nvPr/>
          </p:nvSpPr>
          <p:spPr>
            <a:xfrm>
              <a:off x="4924124" y="4642428"/>
              <a:ext cx="47147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DEFAEF5A-09F2-4F34-BCFF-13B8DA38B635}"/>
                </a:ext>
              </a:extLst>
            </p:cNvPr>
            <p:cNvSpPr/>
            <p:nvPr/>
          </p:nvSpPr>
          <p:spPr>
            <a:xfrm>
              <a:off x="7205790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7FDB35D0-A76E-4B72-97C2-F00F7ABFB1C5}"/>
                </a:ext>
              </a:extLst>
            </p:cNvPr>
            <p:cNvSpPr/>
            <p:nvPr/>
          </p:nvSpPr>
          <p:spPr>
            <a:xfrm>
              <a:off x="7401722" y="2541669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D54313E7-27A8-48F7-9ECD-D2EFF4565602}"/>
                </a:ext>
              </a:extLst>
            </p:cNvPr>
            <p:cNvSpPr/>
            <p:nvPr/>
          </p:nvSpPr>
          <p:spPr>
            <a:xfrm>
              <a:off x="7848820" y="251639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274C9C4A-0F5D-4673-A1AB-9B96CBD6CCB4}"/>
                </a:ext>
              </a:extLst>
            </p:cNvPr>
            <p:cNvSpPr/>
            <p:nvPr/>
          </p:nvSpPr>
          <p:spPr>
            <a:xfrm>
              <a:off x="7612322" y="241104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6" name="Elipse 125">
              <a:extLst>
                <a:ext uri="{FF2B5EF4-FFF2-40B4-BE49-F238E27FC236}">
                  <a16:creationId xmlns:a16="http://schemas.microsoft.com/office/drawing/2014/main" id="{DFA5FB04-856C-49D5-94C4-0044EAE66DA9}"/>
                </a:ext>
              </a:extLst>
            </p:cNvPr>
            <p:cNvSpPr/>
            <p:nvPr/>
          </p:nvSpPr>
          <p:spPr>
            <a:xfrm>
              <a:off x="8175373" y="247131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42FFC1AE-14CB-43DB-833F-7D39B78B4058}"/>
                </a:ext>
              </a:extLst>
            </p:cNvPr>
            <p:cNvSpPr/>
            <p:nvPr/>
          </p:nvSpPr>
          <p:spPr>
            <a:xfrm>
              <a:off x="5244249" y="443567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9736AA7-DD27-448B-844C-DFFCBFF9FF5B}"/>
                </a:ext>
              </a:extLst>
            </p:cNvPr>
            <p:cNvSpPr/>
            <p:nvPr/>
          </p:nvSpPr>
          <p:spPr>
            <a:xfrm>
              <a:off x="6322588" y="3194776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BEF485A8-EE8A-4349-9B75-88610F54BA74}"/>
                </a:ext>
              </a:extLst>
            </p:cNvPr>
            <p:cNvSpPr/>
            <p:nvPr/>
          </p:nvSpPr>
          <p:spPr>
            <a:xfrm>
              <a:off x="6306109" y="33456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45655A0F-B5ED-4DB1-9F93-B199F51F3962}"/>
                </a:ext>
              </a:extLst>
            </p:cNvPr>
            <p:cNvSpPr/>
            <p:nvPr/>
          </p:nvSpPr>
          <p:spPr>
            <a:xfrm>
              <a:off x="6453209" y="2998844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83581F5-C6C2-4E4B-B02B-479B04D6EC26}"/>
                </a:ext>
              </a:extLst>
            </p:cNvPr>
            <p:cNvSpPr/>
            <p:nvPr/>
          </p:nvSpPr>
          <p:spPr>
            <a:xfrm>
              <a:off x="6306109" y="311683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35A549D7-4F13-4246-8F31-521D794BF919}"/>
                </a:ext>
              </a:extLst>
            </p:cNvPr>
            <p:cNvSpPr/>
            <p:nvPr/>
          </p:nvSpPr>
          <p:spPr>
            <a:xfrm>
              <a:off x="6640266" y="280291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33887031-F27B-49A7-9454-BB71B6BF6359}"/>
                </a:ext>
              </a:extLst>
            </p:cNvPr>
            <p:cNvSpPr/>
            <p:nvPr/>
          </p:nvSpPr>
          <p:spPr>
            <a:xfrm>
              <a:off x="6453209" y="3064155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5852014-5522-42BC-9482-4AAB1D25D8E5}"/>
                </a:ext>
              </a:extLst>
            </p:cNvPr>
            <p:cNvSpPr/>
            <p:nvPr/>
          </p:nvSpPr>
          <p:spPr>
            <a:xfrm>
              <a:off x="4102028" y="4913088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2389A138-0AB2-4481-923A-B129C7CB8BE6}"/>
                </a:ext>
              </a:extLst>
            </p:cNvPr>
            <p:cNvSpPr/>
            <p:nvPr/>
          </p:nvSpPr>
          <p:spPr>
            <a:xfrm>
              <a:off x="4085547" y="5051314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491D17-9127-4AC1-9F14-53757727FA75}"/>
                </a:ext>
              </a:extLst>
            </p:cNvPr>
            <p:cNvSpPr/>
            <p:nvPr/>
          </p:nvSpPr>
          <p:spPr>
            <a:xfrm>
              <a:off x="4232650" y="4827542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B88DD5A7-AA21-4B89-A80C-25E39C83C408}"/>
                </a:ext>
              </a:extLst>
            </p:cNvPr>
            <p:cNvSpPr/>
            <p:nvPr/>
          </p:nvSpPr>
          <p:spPr>
            <a:xfrm>
              <a:off x="4755135" y="4631610"/>
              <a:ext cx="48830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2" name="Elipse 51">
              <a:extLst>
                <a:ext uri="{FF2B5EF4-FFF2-40B4-BE49-F238E27FC236}">
                  <a16:creationId xmlns:a16="http://schemas.microsoft.com/office/drawing/2014/main" id="{D64448A9-BC41-4B84-BBB7-1340316369B2}"/>
                </a:ext>
              </a:extLst>
            </p:cNvPr>
            <p:cNvSpPr/>
            <p:nvPr/>
          </p:nvSpPr>
          <p:spPr>
            <a:xfrm>
              <a:off x="6502041" y="2920902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33C734AD-475A-432C-AA47-6A08C331D66D}"/>
                </a:ext>
              </a:extLst>
            </p:cNvPr>
            <p:cNvSpPr/>
            <p:nvPr/>
          </p:nvSpPr>
          <p:spPr>
            <a:xfrm>
              <a:off x="6649141" y="2868223"/>
              <a:ext cx="48832" cy="4507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defRPr/>
              </a:pPr>
              <a:endParaRPr lang="pt-BR" sz="2056"/>
            </a:p>
          </p:txBody>
        </p:sp>
      </p:grpSp>
      <p:sp>
        <p:nvSpPr>
          <p:cNvPr id="9218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UM ITEM</a:t>
            </a:r>
          </a:p>
        </p:txBody>
      </p:sp>
    </p:spTree>
    <p:extLst>
      <p:ext uri="{BB962C8B-B14F-4D97-AF65-F5344CB8AC3E}">
        <p14:creationId xmlns:p14="http://schemas.microsoft.com/office/powerpoint/2010/main" val="321339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34416B1-9FE5-4477-8DF2-4AC683F48071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618" y="699210"/>
            <a:ext cx="7705799" cy="4976118"/>
          </a:xfrm>
          <a:prstGeom prst="rect">
            <a:avLst/>
          </a:prstGeom>
        </p:spPr>
      </p:pic>
      <p:sp>
        <p:nvSpPr>
          <p:cNvPr id="65" name="Elipse 64"/>
          <p:cNvSpPr/>
          <p:nvPr/>
        </p:nvSpPr>
        <p:spPr>
          <a:xfrm>
            <a:off x="2267492" y="2985083"/>
            <a:ext cx="458000" cy="114324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</p:spTree>
    <p:extLst>
      <p:ext uri="{BB962C8B-B14F-4D97-AF65-F5344CB8AC3E}">
        <p14:creationId xmlns:p14="http://schemas.microsoft.com/office/powerpoint/2010/main" val="382094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altLang="pt-BR" sz="2742" dirty="0"/>
              <a:t>Exemplo: medindo a altura sem usar a fita métrica</a:t>
            </a:r>
          </a:p>
          <a:p>
            <a:r>
              <a:rPr lang="pt-BR" altLang="pt-BR" sz="2742" dirty="0"/>
              <a:t>Questionário utilizado pedagogicamente na Holanda (</a:t>
            </a:r>
            <a:r>
              <a:rPr lang="pt-BR" altLang="pt-BR" sz="2742" dirty="0" err="1"/>
              <a:t>Cees</a:t>
            </a:r>
            <a:r>
              <a:rPr lang="pt-BR" altLang="pt-BR" sz="2742" dirty="0"/>
              <a:t> Glas, </a:t>
            </a:r>
            <a:r>
              <a:rPr lang="pt-BR" dirty="0"/>
              <a:t>Wim van der Linden, </a:t>
            </a:r>
            <a:r>
              <a:rPr lang="pt-BR" dirty="0" err="1"/>
              <a:t>etc</a:t>
            </a:r>
            <a:r>
              <a:rPr lang="pt-BR" dirty="0"/>
              <a:t>)</a:t>
            </a:r>
            <a:r>
              <a:rPr lang="pt-BR" altLang="pt-BR" sz="2742" dirty="0"/>
              <a:t> e no Brasil (adaptado por Dalton Andrade)</a:t>
            </a:r>
          </a:p>
          <a:p>
            <a:endParaRPr lang="pt-BR" altLang="pt-BR" sz="2742" dirty="0"/>
          </a:p>
          <a:p>
            <a:r>
              <a:rPr lang="pt-BR" altLang="pt-BR" sz="2742" dirty="0"/>
              <a:t>Para abrir a aplicação:</a:t>
            </a:r>
          </a:p>
          <a:p>
            <a:pPr lvl="1"/>
            <a:r>
              <a:rPr lang="pt-BR" sz="2340" dirty="0"/>
              <a:t>oficinaTRI2025</a:t>
            </a:r>
            <a:r>
              <a:rPr lang="pt-BR" altLang="pt-BR" sz="2340" dirty="0"/>
              <a:t>::brincar()</a:t>
            </a:r>
          </a:p>
        </p:txBody>
      </p:sp>
      <p:sp>
        <p:nvSpPr>
          <p:cNvPr id="16386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/>
              <a:t>POSSÍVEL APLICAÇÃO DA TRI</a:t>
            </a:r>
          </a:p>
        </p:txBody>
      </p:sp>
    </p:spTree>
    <p:extLst>
      <p:ext uri="{BB962C8B-B14F-4D97-AF65-F5344CB8AC3E}">
        <p14:creationId xmlns:p14="http://schemas.microsoft.com/office/powerpoint/2010/main" val="349192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639615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BB4B3-5364-6F1D-0C73-C8CA9FAA1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Tomando medidas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FD777A-0B0A-3C4E-CD5D-99B7DEB93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/>
              <a:t>o Enem na fita</a:t>
            </a:r>
            <a:endParaRPr lang="pt-BR" dirty="0"/>
          </a:p>
        </p:txBody>
      </p:sp>
      <p:sp>
        <p:nvSpPr>
          <p:cNvPr id="4" name="AUTORES">
            <a:extLst>
              <a:ext uri="{FF2B5EF4-FFF2-40B4-BE49-F238E27FC236}">
                <a16:creationId xmlns:a16="http://schemas.microsoft.com/office/drawing/2014/main" id="{7586DEAC-F61A-9004-C0E6-1CB2299FDDAA}"/>
              </a:ext>
            </a:extLst>
          </p:cNvPr>
          <p:cNvSpPr txBox="1"/>
          <p:nvPr/>
        </p:nvSpPr>
        <p:spPr>
          <a:xfrm>
            <a:off x="9492728" y="6008265"/>
            <a:ext cx="1184937" cy="582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3618" tIns="43618" rIns="43618" bIns="43618">
            <a:normAutofit/>
          </a:bodyPr>
          <a:lstStyle>
            <a:lvl1pPr defTabSz="899952">
              <a:lnSpc>
                <a:spcPct val="90000"/>
              </a:lnSpc>
              <a:spcBef>
                <a:spcPts val="900"/>
              </a:spcBef>
              <a:defRPr sz="16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pt-BR" sz="1527" dirty="0"/>
              <a:t>24</a:t>
            </a:r>
            <a:r>
              <a:rPr sz="1527" dirty="0"/>
              <a:t>/09/2025</a:t>
            </a:r>
          </a:p>
        </p:txBody>
      </p:sp>
      <p:sp>
        <p:nvSpPr>
          <p:cNvPr id="5" name="AUTORES">
            <a:extLst>
              <a:ext uri="{FF2B5EF4-FFF2-40B4-BE49-F238E27FC236}">
                <a16:creationId xmlns:a16="http://schemas.microsoft.com/office/drawing/2014/main" id="{3E5A90AF-99D9-9191-2C63-9D0EB073657A}"/>
              </a:ext>
            </a:extLst>
          </p:cNvPr>
          <p:cNvSpPr txBox="1">
            <a:spLocks/>
          </p:cNvSpPr>
          <p:nvPr/>
        </p:nvSpPr>
        <p:spPr>
          <a:xfrm>
            <a:off x="8731223" y="5463009"/>
            <a:ext cx="2707949" cy="545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500" kern="120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dirty="0"/>
              <a:t>Alexandre Jaloto</a:t>
            </a:r>
          </a:p>
        </p:txBody>
      </p:sp>
    </p:spTree>
    <p:extLst>
      <p:ext uri="{BB962C8B-B14F-4D97-AF65-F5344CB8AC3E}">
        <p14:creationId xmlns:p14="http://schemas.microsoft.com/office/powerpoint/2010/main" val="1330917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27295092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394830"/>
              </p:ext>
            </p:extLst>
          </p:nvPr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E883978-6466-66B4-DDD2-BFDEAFB804A5}"/>
              </a:ext>
            </a:extLst>
          </p:cNvPr>
          <p:cNvSpPr txBox="1"/>
          <p:nvPr/>
        </p:nvSpPr>
        <p:spPr>
          <a:xfrm>
            <a:off x="2204323" y="5985097"/>
            <a:ext cx="790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Qual item exige a menor altura para uma pessoa endossar?</a:t>
            </a:r>
          </a:p>
          <a:p>
            <a:pPr algn="ctr"/>
            <a:r>
              <a:rPr lang="pt-BR" dirty="0"/>
              <a:t>(Qual o item mais baixo?)</a:t>
            </a:r>
          </a:p>
        </p:txBody>
      </p:sp>
    </p:spTree>
    <p:extLst>
      <p:ext uri="{BB962C8B-B14F-4D97-AF65-F5344CB8AC3E}">
        <p14:creationId xmlns:p14="http://schemas.microsoft.com/office/powerpoint/2010/main" val="255822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018" y="782494"/>
            <a:ext cx="7706655" cy="4976118"/>
          </a:xfrm>
          <a:prstGeom prst="rect">
            <a:avLst/>
          </a:prstGeom>
        </p:spPr>
      </p:pic>
      <p:sp>
        <p:nvSpPr>
          <p:cNvPr id="1024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CURVA CARACTERÍSTICA DO ITEM</a:t>
            </a:r>
          </a:p>
        </p:txBody>
      </p:sp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5913301" y="3225424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183988" y="3247536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097583" y="4614777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5992346" y="4875365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603087" y="2940162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796118" y="2603559"/>
            <a:ext cx="228883" cy="126710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342191" y="2884594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5922958" y="3237114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5791844" y="3118103"/>
            <a:ext cx="331124" cy="262216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</p:spTree>
    <p:extLst>
      <p:ext uri="{BB962C8B-B14F-4D97-AF65-F5344CB8AC3E}">
        <p14:creationId xmlns:p14="http://schemas.microsoft.com/office/powerpoint/2010/main" val="44392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31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/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7" name="Conector de seta reta 6"/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/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9" name="Conector de seta reta 8"/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/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11" name="Conector de seta reta 10"/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/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13" name="Conector de seta reta 12"/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/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15" name="Conector de seta reta 14"/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EA09576C-6BFC-C98F-7D98-6DAF9ABEC024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4162B3D4-A4DF-2ED1-A5AF-CE4F8CBBF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</p:spTree>
    <p:extLst>
      <p:ext uri="{BB962C8B-B14F-4D97-AF65-F5344CB8AC3E}">
        <p14:creationId xmlns:p14="http://schemas.microsoft.com/office/powerpoint/2010/main" val="374062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6B3A1-9021-763F-3AA6-4A3B2DC20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796A6-B759-F8E3-8B0C-2D0F27EF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69AE7E-9446-FCF0-EED6-992CFF6A04A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4167188"/>
            <a:ext cx="12007850" cy="1577975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4" name="CaixaDeTexto 6">
            <a:extLst>
              <a:ext uri="{FF2B5EF4-FFF2-40B4-BE49-F238E27FC236}">
                <a16:creationId xmlns:a16="http://schemas.microsoft.com/office/drawing/2014/main" id="{E311419A-C861-FE21-863B-F8AE2E8A8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268" y="3268534"/>
            <a:ext cx="622959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1,55	1,60	1,65	 1,70	  1,75	  1,80	  1,85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866F53-95D9-2558-B6C6-C72912E82A3A}"/>
              </a:ext>
            </a:extLst>
          </p:cNvPr>
          <p:cNvGraphicFramePr>
            <a:graphicFrameLocks noGrp="1"/>
          </p:cNvGraphicFramePr>
          <p:nvPr/>
        </p:nvGraphicFramePr>
        <p:xfrm>
          <a:off x="2103812" y="2407451"/>
          <a:ext cx="7713592" cy="7911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9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21">
            <a:extLst>
              <a:ext uri="{FF2B5EF4-FFF2-40B4-BE49-F238E27FC236}">
                <a16:creationId xmlns:a16="http://schemas.microsoft.com/office/drawing/2014/main" id="{E24E878D-EABD-C4E4-72E1-B73DD2F1D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415" y="175376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rgbClr val="FF0000"/>
                </a:solidFill>
              </a:rPr>
              <a:t>11 (1,74m)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B6C84551-B2B9-6251-8021-A02E150D80F3}"/>
              </a:ext>
            </a:extLst>
          </p:cNvPr>
          <p:cNvCxnSpPr>
            <a:cxnSpLocks/>
          </p:cNvCxnSpPr>
          <p:nvPr/>
        </p:nvCxnSpPr>
        <p:spPr>
          <a:xfrm>
            <a:off x="6730251" y="2022930"/>
            <a:ext cx="0" cy="338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0E2930FF-2F0D-4B60-1B91-75FFBDA97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8511" y="158479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7 (1,68m)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63E73712-927C-80F3-6A7B-C0ED145C5013}"/>
              </a:ext>
            </a:extLst>
          </p:cNvPr>
          <p:cNvCxnSpPr/>
          <p:nvPr/>
        </p:nvCxnSpPr>
        <p:spPr>
          <a:xfrm>
            <a:off x="5602218" y="1867675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7E8883EB-04C0-216D-ACF9-BD368625D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8242" y="1584799"/>
            <a:ext cx="105830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chemeClr val="accent6"/>
                </a:solidFill>
              </a:rPr>
              <a:t>9 (1,61m)</a:t>
            </a:r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8525AC1-1C99-7ACF-44D0-0E038EC98B53}"/>
              </a:ext>
            </a:extLst>
          </p:cNvPr>
          <p:cNvCxnSpPr/>
          <p:nvPr/>
        </p:nvCxnSpPr>
        <p:spPr>
          <a:xfrm>
            <a:off x="4181949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ixaDeTexto 21">
            <a:extLst>
              <a:ext uri="{FF2B5EF4-FFF2-40B4-BE49-F238E27FC236}">
                <a16:creationId xmlns:a16="http://schemas.microsoft.com/office/drawing/2014/main" id="{DE31E69F-881F-1F0F-CCEA-9605ECF71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6563" y="1296614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>
                <a:solidFill>
                  <a:schemeClr val="accent6"/>
                </a:solidFill>
              </a:rPr>
              <a:t>12 (1,72m)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6FC4231-6721-A621-EDD6-5B4BF40C4AA3}"/>
              </a:ext>
            </a:extLst>
          </p:cNvPr>
          <p:cNvCxnSpPr>
            <a:cxnSpLocks/>
          </p:cNvCxnSpPr>
          <p:nvPr/>
        </p:nvCxnSpPr>
        <p:spPr>
          <a:xfrm>
            <a:off x="6358398" y="1629910"/>
            <a:ext cx="0" cy="7312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ixaDeTexto 21">
            <a:extLst>
              <a:ext uri="{FF2B5EF4-FFF2-40B4-BE49-F238E27FC236}">
                <a16:creationId xmlns:a16="http://schemas.microsoft.com/office/drawing/2014/main" id="{D27DDA92-3416-0DA9-D089-7569FE260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6079" y="1535104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>
                <a:solidFill>
                  <a:srgbClr val="FF0000"/>
                </a:solidFill>
              </a:rPr>
              <a:t>5 (1,81m)</a:t>
            </a:r>
          </a:p>
        </p:txBody>
      </p:sp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51CCD289-5388-1916-E01B-0F5F2D5E765B}"/>
              </a:ext>
            </a:extLst>
          </p:cNvPr>
          <p:cNvCxnSpPr/>
          <p:nvPr/>
        </p:nvCxnSpPr>
        <p:spPr>
          <a:xfrm>
            <a:off x="8069788" y="1867680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de seta reta 17">
            <a:extLst>
              <a:ext uri="{FF2B5EF4-FFF2-40B4-BE49-F238E27FC236}">
                <a16:creationId xmlns:a16="http://schemas.microsoft.com/office/drawing/2014/main" id="{117532AD-B524-03E5-8F79-45E74BE71213}"/>
              </a:ext>
            </a:extLst>
          </p:cNvPr>
          <p:cNvCxnSpPr/>
          <p:nvPr/>
        </p:nvCxnSpPr>
        <p:spPr>
          <a:xfrm flipV="1">
            <a:off x="6606070" y="319448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2E5C61AC-18D5-470A-EBD3-CCF2AFBB1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427" y="363848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464C714-62FA-3A2F-D9F1-978B5826E237}"/>
              </a:ext>
            </a:extLst>
          </p:cNvPr>
          <p:cNvCxnSpPr>
            <a:cxnSpLocks/>
          </p:cNvCxnSpPr>
          <p:nvPr/>
        </p:nvCxnSpPr>
        <p:spPr>
          <a:xfrm flipV="1">
            <a:off x="6606070" y="695739"/>
            <a:ext cx="0" cy="5645426"/>
          </a:xfrm>
          <a:prstGeom prst="line">
            <a:avLst/>
          </a:prstGeom>
          <a:ln w="15875">
            <a:solidFill>
              <a:schemeClr val="dk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557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TEORIAS DA MEDIDA</a:t>
            </a:r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424727"/>
              </p:ext>
            </p:extLst>
          </p:nvPr>
        </p:nvGraphicFramePr>
        <p:xfrm>
          <a:off x="2430319" y="1947755"/>
          <a:ext cx="4123683" cy="224288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123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r>
                        <a:rPr lang="pt-BR" sz="1700" dirty="0"/>
                        <a:t>Teoria Clássica dos  Testes (TCT)</a:t>
                      </a: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41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</a:t>
                      </a:r>
                      <a:r>
                        <a:rPr lang="pt-BR" sz="1700" baseline="0" noProof="0" dirty="0"/>
                        <a:t> porcentagem </a:t>
                      </a:r>
                      <a:r>
                        <a:rPr lang="pt-BR" sz="1700" noProof="0" dirty="0"/>
                        <a:t>de acertos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700" dirty="0"/>
                        <a:t>A medida depende do teste (por exemplo, dificuldade dos itens)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73" marR="96973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494605"/>
              </p:ext>
            </p:extLst>
          </p:nvPr>
        </p:nvGraphicFramePr>
        <p:xfrm>
          <a:off x="6557741" y="1947755"/>
          <a:ext cx="4201139" cy="224289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201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2929">
                <a:tc>
                  <a:txBody>
                    <a:bodyPr/>
                    <a:lstStyle/>
                    <a:p>
                      <a:pPr algn="l"/>
                      <a:r>
                        <a:rPr lang="pt-BR" sz="1700" dirty="0"/>
                        <a:t>Teoria de Resposta ao Item (TRI)</a:t>
                      </a: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noProof="0" dirty="0"/>
                        <a:t>Escore: estimado por meio de um modelo probabilístico</a:t>
                      </a:r>
                      <a:endParaRPr lang="pt-BR" sz="1700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 medida independe do teste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656">
                <a:tc>
                  <a:txBody>
                    <a:bodyPr/>
                    <a:lstStyle/>
                    <a:p>
                      <a:r>
                        <a:rPr lang="pt-BR" sz="1700" dirty="0"/>
                        <a:t>As características dos itens não dependem dos respondentes</a:t>
                      </a:r>
                      <a:endParaRPr lang="pt-BR" sz="1700" dirty="0">
                        <a:solidFill>
                          <a:schemeClr val="tx1"/>
                        </a:solidFill>
                      </a:endParaRPr>
                    </a:p>
                  </a:txBody>
                  <a:tcPr marL="96998" marR="96998" marT="44746" marB="4474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545F9E2F-3B3F-5F86-178C-399840C0B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232" y="4476522"/>
            <a:ext cx="3825086" cy="393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958" b="0" dirty="0"/>
              <a:t>Como garantir comparabilidade?</a:t>
            </a:r>
          </a:p>
        </p:txBody>
      </p:sp>
    </p:spTree>
    <p:extLst>
      <p:ext uri="{BB962C8B-B14F-4D97-AF65-F5344CB8AC3E}">
        <p14:creationId xmlns:p14="http://schemas.microsoft.com/office/powerpoint/2010/main" val="362860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1. Na cama você frequentemente sente frio nos pés?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2. Você frequentemente desce as escadas de dois em dois degraus?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3. Você acha que se daria bem em um time de basquete?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4. Como policial, você impressionaria muito?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6. Você literalmente olha para seus colegas de cima para baixo?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8. Você abaixa quando vai passar por uma porta?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10. Você regula o banco do carro para 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13. Você tem dificuldade para se acomodar no ônibus?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/>
              <a:t>14. Em uma fila, por ordem de tamanho, você é sempre colocado atrás?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MEDINDO ALTURA COM TRI</a:t>
            </a:r>
          </a:p>
        </p:txBody>
      </p:sp>
    </p:spTree>
    <p:extLst>
      <p:ext uri="{BB962C8B-B14F-4D97-AF65-F5344CB8AC3E}">
        <p14:creationId xmlns:p14="http://schemas.microsoft.com/office/powerpoint/2010/main" val="3961823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F96B7643-196F-72DE-0347-5E6529C986BD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Elipse 4">
            <a:extLst>
              <a:ext uri="{FF2B5EF4-FFF2-40B4-BE49-F238E27FC236}">
                <a16:creationId xmlns:a16="http://schemas.microsoft.com/office/drawing/2014/main" id="{901F74ED-7678-630D-42ED-3F578B58EFD3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255B56B-AD9C-0691-92D7-38C5BEFA7343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B840181-827B-DDF5-5E2C-32A5489D84A1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7267B44-37F9-B522-AC64-EFD20438F6B8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2885A9B4-85E3-3D65-F944-BF734FFACB44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BF3FD661-4585-F3C8-57A8-B566AE73F260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1" name="CaixaDeTexto 6">
            <a:extLst>
              <a:ext uri="{FF2B5EF4-FFF2-40B4-BE49-F238E27FC236}">
                <a16:creationId xmlns:a16="http://schemas.microsoft.com/office/drawing/2014/main" id="{315696A2-4E01-2F23-BA1B-6077392AB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cxnSp>
        <p:nvCxnSpPr>
          <p:cNvPr id="12" name="Conector de seta reta 17">
            <a:extLst>
              <a:ext uri="{FF2B5EF4-FFF2-40B4-BE49-F238E27FC236}">
                <a16:creationId xmlns:a16="http://schemas.microsoft.com/office/drawing/2014/main" id="{C43CFDA6-2EC9-44DA-F7E3-4DA38C91D344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8E552DD9-0DA5-26D2-D468-D6C2A05B1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9CE345DE-8E05-CB62-273B-581D30832677}"/>
              </a:ext>
            </a:extLst>
          </p:cNvPr>
          <p:cNvSpPr txBox="1">
            <a:spLocks/>
          </p:cNvSpPr>
          <p:nvPr/>
        </p:nvSpPr>
        <p:spPr>
          <a:xfrm>
            <a:off x="245541" y="4070320"/>
            <a:ext cx="11370364" cy="1656640"/>
          </a:xfr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5. Na maioria dos carros você se sente desconfortável?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7. Você é capaz de pegar um objeto no alto de um armário, sem usar escada?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9. Você consegue guardar a bagagem no porta-malas do avião?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11. Normalmente quando você está andando de carona lhe oferecem o banco da frente?</a:t>
            </a:r>
          </a:p>
          <a:p>
            <a:pPr marL="0" indent="0" algn="just">
              <a:spcBef>
                <a:spcPts val="588"/>
              </a:spcBef>
              <a:buClr>
                <a:schemeClr val="accent1"/>
              </a:buClr>
              <a:buSzPct val="80000"/>
              <a:buNone/>
            </a:pPr>
            <a:r>
              <a:rPr lang="pt-BR" sz="1600" dirty="0">
                <a:solidFill>
                  <a:srgbClr val="FF0000"/>
                </a:solidFill>
              </a:rPr>
              <a:t>12. Quando você e várias pessoas vão tirar fotos, formando-se três fileiras, onde ninguém ficará agachado, você costuma ficar atrás?</a:t>
            </a:r>
          </a:p>
        </p:txBody>
      </p:sp>
      <p:sp>
        <p:nvSpPr>
          <p:cNvPr id="15" name="CaixaDeTexto 21">
            <a:extLst>
              <a:ext uri="{FF2B5EF4-FFF2-40B4-BE49-F238E27FC236}">
                <a16:creationId xmlns:a16="http://schemas.microsoft.com/office/drawing/2014/main" id="{EA9BC015-4BC9-F468-CBF2-8670D0026F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11594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(1,74m)</a:t>
            </a:r>
          </a:p>
        </p:txBody>
      </p:sp>
      <p:cxnSp>
        <p:nvCxnSpPr>
          <p:cNvPr id="16" name="Conector de seta reta 6">
            <a:extLst>
              <a:ext uri="{FF2B5EF4-FFF2-40B4-BE49-F238E27FC236}">
                <a16:creationId xmlns:a16="http://schemas.microsoft.com/office/drawing/2014/main" id="{44E1A0FD-01A5-066B-3D0B-2CF9755702DE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aixaDeTexto 21">
            <a:extLst>
              <a:ext uri="{FF2B5EF4-FFF2-40B4-BE49-F238E27FC236}">
                <a16:creationId xmlns:a16="http://schemas.microsoft.com/office/drawing/2014/main" id="{B749A66B-6244-93E4-FFEA-67C7D1CE1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2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(1,68m)</a:t>
            </a:r>
          </a:p>
        </p:txBody>
      </p:sp>
      <p:cxnSp>
        <p:nvCxnSpPr>
          <p:cNvPr id="18" name="Conector de seta reta 8">
            <a:extLst>
              <a:ext uri="{FF2B5EF4-FFF2-40B4-BE49-F238E27FC236}">
                <a16:creationId xmlns:a16="http://schemas.microsoft.com/office/drawing/2014/main" id="{9FBC62AD-2251-38D3-1353-3D8DAD313EAF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CaixaDeTexto 21">
            <a:extLst>
              <a:ext uri="{FF2B5EF4-FFF2-40B4-BE49-F238E27FC236}">
                <a16:creationId xmlns:a16="http://schemas.microsoft.com/office/drawing/2014/main" id="{2CBD225D-58B5-AE21-5867-00912A012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7556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(1,61m)</a:t>
            </a:r>
          </a:p>
        </p:txBody>
      </p:sp>
      <p:cxnSp>
        <p:nvCxnSpPr>
          <p:cNvPr id="20" name="Conector de seta reta 10">
            <a:extLst>
              <a:ext uri="{FF2B5EF4-FFF2-40B4-BE49-F238E27FC236}">
                <a16:creationId xmlns:a16="http://schemas.microsoft.com/office/drawing/2014/main" id="{3D59727F-614E-F72B-53C1-C4407361A803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21">
            <a:extLst>
              <a:ext uri="{FF2B5EF4-FFF2-40B4-BE49-F238E27FC236}">
                <a16:creationId xmlns:a16="http://schemas.microsoft.com/office/drawing/2014/main" id="{2E93ED44-8987-CB4D-CCF7-CD9A87977D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117051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(1,72m)</a:t>
            </a:r>
          </a:p>
        </p:txBody>
      </p:sp>
      <p:cxnSp>
        <p:nvCxnSpPr>
          <p:cNvPr id="22" name="Conector de seta reta 12">
            <a:extLst>
              <a:ext uri="{FF2B5EF4-FFF2-40B4-BE49-F238E27FC236}">
                <a16:creationId xmlns:a16="http://schemas.microsoft.com/office/drawing/2014/main" id="{FD14B94F-1CFA-DA64-BE6A-D96D96959C9D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ixaDeTexto 21">
            <a:extLst>
              <a:ext uri="{FF2B5EF4-FFF2-40B4-BE49-F238E27FC236}">
                <a16:creationId xmlns:a16="http://schemas.microsoft.com/office/drawing/2014/main" id="{2FE989B4-6F42-88BD-9658-8977FE632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394" y="1411709"/>
            <a:ext cx="10583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(1,81m)</a:t>
            </a:r>
          </a:p>
        </p:txBody>
      </p:sp>
      <p:cxnSp>
        <p:nvCxnSpPr>
          <p:cNvPr id="24" name="Conector de seta reta 14">
            <a:extLst>
              <a:ext uri="{FF2B5EF4-FFF2-40B4-BE49-F238E27FC236}">
                <a16:creationId xmlns:a16="http://schemas.microsoft.com/office/drawing/2014/main" id="{66A09B37-5E2B-3A42-86AD-E8B0D2F63CC3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4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/>
      <p:bldP spid="13" grpId="0"/>
      <p:bldP spid="14" grpId="0"/>
      <p:bldP spid="15" grpId="0"/>
      <p:bldP spid="17" grpId="0"/>
      <p:bldP spid="19" grpId="0"/>
      <p:bldP spid="21" grpId="0"/>
      <p:bldP spid="2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a 7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Elipse 2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3" name="Elipse 12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27" name="CaixaDeTexto 6">
            <a:extLst>
              <a:ext uri="{FF2B5EF4-FFF2-40B4-BE49-F238E27FC236}">
                <a16:creationId xmlns:a16="http://schemas.microsoft.com/office/drawing/2014/main" id="{B84612E4-DFBB-47DA-9670-034AD4C83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36" name="CaixaDeTexto 21">
            <a:extLst>
              <a:ext uri="{FF2B5EF4-FFF2-40B4-BE49-F238E27FC236}">
                <a16:creationId xmlns:a16="http://schemas.microsoft.com/office/drawing/2014/main" id="{B274BD64-B74F-46A5-B308-3463A2E85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4375" y="3755553"/>
            <a:ext cx="1527982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(1,81m)</a:t>
            </a:r>
          </a:p>
        </p:txBody>
      </p:sp>
      <p:cxnSp>
        <p:nvCxnSpPr>
          <p:cNvPr id="37" name="Conector de seta reta 14">
            <a:extLst>
              <a:ext uri="{FF2B5EF4-FFF2-40B4-BE49-F238E27FC236}">
                <a16:creationId xmlns:a16="http://schemas.microsoft.com/office/drawing/2014/main" id="{A26EEAF5-FDEE-4784-9708-39CCD92DF8B6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ector de seta reta 17">
            <a:extLst>
              <a:ext uri="{FF2B5EF4-FFF2-40B4-BE49-F238E27FC236}">
                <a16:creationId xmlns:a16="http://schemas.microsoft.com/office/drawing/2014/main" id="{6517963C-13C3-458A-9EF6-E5E8304C1E0E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ixaDeTexto 21">
            <a:extLst>
              <a:ext uri="{FF2B5EF4-FFF2-40B4-BE49-F238E27FC236}">
                <a16:creationId xmlns:a16="http://schemas.microsoft.com/office/drawing/2014/main" id="{4EEC7A63-5C13-4595-8C5D-700B4158C0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(1,73m)</a:t>
            </a:r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81FB7975-A0A8-4BCF-ACB7-D8F544FD7E1F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ixaDeTexto 11">
            <a:extLst>
              <a:ext uri="{FF2B5EF4-FFF2-40B4-BE49-F238E27FC236}">
                <a16:creationId xmlns:a16="http://schemas.microsoft.com/office/drawing/2014/main" id="{7E02E5A5-07EE-411A-9CCB-CC98F18CE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283" y="1596484"/>
            <a:ext cx="219643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0,05</a:t>
            </a:r>
          </a:p>
        </p:txBody>
      </p:sp>
      <p:sp>
        <p:nvSpPr>
          <p:cNvPr id="22" name="Chave esquerda 24">
            <a:extLst>
              <a:ext uri="{FF2B5EF4-FFF2-40B4-BE49-F238E27FC236}">
                <a16:creationId xmlns:a16="http://schemas.microsoft.com/office/drawing/2014/main" id="{A9FE7886-C7E5-4010-98EB-320B55954563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23" name="CaixaDeTexto 5">
            <a:extLst>
              <a:ext uri="{FF2B5EF4-FFF2-40B4-BE49-F238E27FC236}">
                <a16:creationId xmlns:a16="http://schemas.microsoft.com/office/drawing/2014/main" id="{D9ABBF50-96FA-4186-B362-2BC9B11E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73715"/>
            <a:ext cx="3632726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1,70</a:t>
            </a:r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2307DFF9-15A1-1743-E691-26275957B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27304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 animBg="1"/>
      <p:bldP spid="2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1,55	1,60	1,65	 1,70	   1,75	    1,80	     1,85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3F17782-4CAE-B64C-4CA7-8810573C6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58944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42427-BEA9-7F92-B959-F1C26D60A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36E393-7AE8-B886-90C9-492AE0DC9BEC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pt-BR" dirty="0"/>
              <a:t>Conhecer os modelos de dois parâmetros e três parâmetros da TRI para itens dicotômicos</a:t>
            </a:r>
          </a:p>
          <a:p>
            <a:r>
              <a:rPr lang="pt-BR" dirty="0"/>
              <a:t>Aplicar a calibração com parâmetros de itens fixos</a:t>
            </a:r>
          </a:p>
          <a:p>
            <a:r>
              <a:rPr lang="pt-BR" dirty="0"/>
              <a:t>Aplicar as seguintes equações no contexto de construção de instrumentos de medida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dirty="0"/>
              <a:t>(sem usar a fórmula)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62839F-53D8-2B3D-0F3D-2AA5600A2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DA OFICINA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CE48D98-FDA5-9A65-351D-D4C0515F7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673" y="4193612"/>
            <a:ext cx="6354062" cy="1114581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5C52667-2EC4-4CCD-12EC-48B6CCB992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67050"/>
              </p:ext>
            </p:extLst>
          </p:nvPr>
        </p:nvGraphicFramePr>
        <p:xfrm>
          <a:off x="2167557" y="3394075"/>
          <a:ext cx="7300293" cy="811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5" name="Objeto 4">
                        <a:extLst>
                          <a:ext uri="{FF2B5EF4-FFF2-40B4-BE49-F238E27FC236}">
                            <a16:creationId xmlns:a16="http://schemas.microsoft.com/office/drawing/2014/main" id="{C5C52667-2EC4-4CCD-12EC-48B6CCB992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7557" y="3394075"/>
                        <a:ext cx="7300293" cy="811586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2924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57662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100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202811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10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1393" y="3755553"/>
            <a:ext cx="1293944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(122)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(106)</a:t>
            </a:r>
          </a:p>
        </p:txBody>
      </p:sp>
      <p:sp>
        <p:nvSpPr>
          <p:cNvPr id="3" name="CaixaDeTexto 6">
            <a:extLst>
              <a:ext uri="{FF2B5EF4-FFF2-40B4-BE49-F238E27FC236}">
                <a16:creationId xmlns:a16="http://schemas.microsoft.com/office/drawing/2014/main" id="{C306353F-C9D9-24C4-E7A9-FA8CC0E090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050B57C-C5EA-7F94-9E05-12742310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567960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aixaDeTexto 11">
            <a:extLst>
              <a:ext uri="{FF2B5EF4-FFF2-40B4-BE49-F238E27FC236}">
                <a16:creationId xmlns:a16="http://schemas.microsoft.com/office/drawing/2014/main" id="{174CD3FB-A396-4DED-859A-F99FBE01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9941" y="1596483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1D8FDEE8-EA57-46BA-9DFE-7ADCFC099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5121" y="1167410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sp>
        <p:nvSpPr>
          <p:cNvPr id="23" name="CaixaDeTexto 6">
            <a:extLst>
              <a:ext uri="{FF2B5EF4-FFF2-40B4-BE49-F238E27FC236}">
                <a16:creationId xmlns:a16="http://schemas.microsoft.com/office/drawing/2014/main" id="{A157B96D-841C-4FB2-9BE2-D95328F58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868" y="3076490"/>
            <a:ext cx="634180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70	 80	  90	 100	   110	    120	     130</a:t>
            </a:r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Sinal de Multiplicação 1">
            <a:extLst>
              <a:ext uri="{FF2B5EF4-FFF2-40B4-BE49-F238E27FC236}">
                <a16:creationId xmlns:a16="http://schemas.microsoft.com/office/drawing/2014/main" id="{FB4C1C05-0FFD-400F-B83F-4AC5FA0633D3}"/>
              </a:ext>
            </a:extLst>
          </p:cNvPr>
          <p:cNvSpPr/>
          <p:nvPr/>
        </p:nvSpPr>
        <p:spPr>
          <a:xfrm>
            <a:off x="3119072" y="3031736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4" name="Sinal de Multiplicação 23">
            <a:extLst>
              <a:ext uri="{FF2B5EF4-FFF2-40B4-BE49-F238E27FC236}">
                <a16:creationId xmlns:a16="http://schemas.microsoft.com/office/drawing/2014/main" id="{205BE082-3A18-429D-9139-C4D35557E6F3}"/>
              </a:ext>
            </a:extLst>
          </p:cNvPr>
          <p:cNvSpPr/>
          <p:nvPr/>
        </p:nvSpPr>
        <p:spPr>
          <a:xfrm>
            <a:off x="4106171" y="3027389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5" name="Sinal de Multiplicação 24">
            <a:extLst>
              <a:ext uri="{FF2B5EF4-FFF2-40B4-BE49-F238E27FC236}">
                <a16:creationId xmlns:a16="http://schemas.microsoft.com/office/drawing/2014/main" id="{A8556447-0844-4A8A-818C-03B6DC4A7562}"/>
              </a:ext>
            </a:extLst>
          </p:cNvPr>
          <p:cNvSpPr/>
          <p:nvPr/>
        </p:nvSpPr>
        <p:spPr>
          <a:xfrm>
            <a:off x="5042826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6" name="Sinal de Multiplicação 25">
            <a:extLst>
              <a:ext uri="{FF2B5EF4-FFF2-40B4-BE49-F238E27FC236}">
                <a16:creationId xmlns:a16="http://schemas.microsoft.com/office/drawing/2014/main" id="{4EF60397-7682-4C37-9E92-96EE1DB75AE7}"/>
              </a:ext>
            </a:extLst>
          </p:cNvPr>
          <p:cNvSpPr/>
          <p:nvPr/>
        </p:nvSpPr>
        <p:spPr>
          <a:xfrm>
            <a:off x="6030689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7" name="Sinal de Multiplicação 26">
            <a:extLst>
              <a:ext uri="{FF2B5EF4-FFF2-40B4-BE49-F238E27FC236}">
                <a16:creationId xmlns:a16="http://schemas.microsoft.com/office/drawing/2014/main" id="{6BFBCB5B-FB6A-4E59-A450-A7B59F2E6E83}"/>
              </a:ext>
            </a:extLst>
          </p:cNvPr>
          <p:cNvSpPr/>
          <p:nvPr/>
        </p:nvSpPr>
        <p:spPr>
          <a:xfrm>
            <a:off x="694503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8" name="Sinal de Multiplicação 27">
            <a:extLst>
              <a:ext uri="{FF2B5EF4-FFF2-40B4-BE49-F238E27FC236}">
                <a16:creationId xmlns:a16="http://schemas.microsoft.com/office/drawing/2014/main" id="{0A813912-73A3-4303-B1A6-E67B375BD6DD}"/>
              </a:ext>
            </a:extLst>
          </p:cNvPr>
          <p:cNvSpPr/>
          <p:nvPr/>
        </p:nvSpPr>
        <p:spPr>
          <a:xfrm>
            <a:off x="7924698" y="305818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sp>
        <p:nvSpPr>
          <p:cNvPr id="29" name="Sinal de Multiplicação 28">
            <a:extLst>
              <a:ext uri="{FF2B5EF4-FFF2-40B4-BE49-F238E27FC236}">
                <a16:creationId xmlns:a16="http://schemas.microsoft.com/office/drawing/2014/main" id="{696086F8-F833-487E-B97C-AB76930FE3FB}"/>
              </a:ext>
            </a:extLst>
          </p:cNvPr>
          <p:cNvSpPr/>
          <p:nvPr/>
        </p:nvSpPr>
        <p:spPr>
          <a:xfrm>
            <a:off x="8904357" y="3046458"/>
            <a:ext cx="326553" cy="391864"/>
          </a:xfrm>
          <a:prstGeom prst="mathMultiply">
            <a:avLst>
              <a:gd name="adj1" fmla="val 5223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33"/>
          </a:p>
        </p:txBody>
      </p:sp>
      <p:cxnSp>
        <p:nvCxnSpPr>
          <p:cNvPr id="30" name="Conector de seta reta 6">
            <a:extLst>
              <a:ext uri="{FF2B5EF4-FFF2-40B4-BE49-F238E27FC236}">
                <a16:creationId xmlns:a16="http://schemas.microsoft.com/office/drawing/2014/main" id="{A44DC1DA-E269-4F21-BADE-B28FCC694261}"/>
              </a:ext>
            </a:extLst>
          </p:cNvPr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Chave esquerda 13">
            <a:extLst>
              <a:ext uri="{FF2B5EF4-FFF2-40B4-BE49-F238E27FC236}">
                <a16:creationId xmlns:a16="http://schemas.microsoft.com/office/drawing/2014/main" id="{B187703F-61B8-47F3-BACE-C9954BD01C3A}"/>
              </a:ext>
            </a:extLst>
          </p:cNvPr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6ECA1BCD-3F38-0775-CAE4-71AEE799F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007383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4" grpId="0"/>
      <p:bldP spid="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/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5384" name="CaixaDeTexto 5"/>
          <p:cNvSpPr txBox="1">
            <a:spLocks noChangeArrowheads="1"/>
          </p:cNvSpPr>
          <p:nvPr/>
        </p:nvSpPr>
        <p:spPr bwMode="auto">
          <a:xfrm>
            <a:off x="4045121" y="1173715"/>
            <a:ext cx="335220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altura da população = 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146531" y="1455043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386" name="CaixaDeTexto 11"/>
          <p:cNvSpPr txBox="1">
            <a:spLocks noChangeArrowheads="1"/>
          </p:cNvSpPr>
          <p:nvPr/>
        </p:nvSpPr>
        <p:spPr bwMode="auto">
          <a:xfrm>
            <a:off x="2654283" y="1596484"/>
            <a:ext cx="191590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Desvio padrão = 1</a:t>
            </a:r>
          </a:p>
        </p:txBody>
      </p:sp>
      <p:sp>
        <p:nvSpPr>
          <p:cNvPr id="14" name="Chave esquerda 13"/>
          <p:cNvSpPr/>
          <p:nvPr/>
        </p:nvSpPr>
        <p:spPr>
          <a:xfrm rot="5400000">
            <a:off x="3669629" y="1631973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Elipse 10"/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/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/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/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/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/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CA56E224-0D38-4094-B6BA-381772C6E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9446" y="3755553"/>
            <a:ext cx="123783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Item 5 (2,2)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2FC1DC91-9DBF-4281-A88B-48C982BD9E48}"/>
              </a:ext>
            </a:extLst>
          </p:cNvPr>
          <p:cNvCxnSpPr>
            <a:cxnSpLocks/>
          </p:cNvCxnSpPr>
          <p:nvPr/>
        </p:nvCxnSpPr>
        <p:spPr>
          <a:xfrm flipV="1">
            <a:off x="8262919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de seta reta 17">
            <a:extLst>
              <a:ext uri="{FF2B5EF4-FFF2-40B4-BE49-F238E27FC236}">
                <a16:creationId xmlns:a16="http://schemas.microsoft.com/office/drawing/2014/main" id="{8F9A48FE-E601-4A83-9D2A-9839958BD650}"/>
              </a:ext>
            </a:extLst>
          </p:cNvPr>
          <p:cNvCxnSpPr/>
          <p:nvPr/>
        </p:nvCxnSpPr>
        <p:spPr>
          <a:xfrm flipV="1">
            <a:off x="6832859" y="3052066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CaixaDeTexto 21">
            <a:extLst>
              <a:ext uri="{FF2B5EF4-FFF2-40B4-BE49-F238E27FC236}">
                <a16:creationId xmlns:a16="http://schemas.microsoft.com/office/drawing/2014/main" id="{3E044977-4A44-42A1-B2EC-D21B6E6F3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3216" y="3496060"/>
            <a:ext cx="1159292" cy="5742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Alexandre</a:t>
            </a:r>
          </a:p>
          <a:p>
            <a:pPr algn="ctr" eaLnBrk="1" hangingPunct="1"/>
            <a:r>
              <a:rPr lang="pt-BR" altLang="pt-BR" sz="1566" dirty="0"/>
              <a:t>(0,6)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A21CCC23-A3F7-F813-B01D-12A1859C4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CONSTRUÇÃO DA RÉGUA</a:t>
            </a:r>
          </a:p>
        </p:txBody>
      </p:sp>
    </p:spTree>
    <p:extLst>
      <p:ext uri="{BB962C8B-B14F-4D97-AF65-F5344CB8AC3E}">
        <p14:creationId xmlns:p14="http://schemas.microsoft.com/office/powerpoint/2010/main" val="2875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/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995316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1543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6"/>
          <p:cNvSpPr txBox="1">
            <a:spLocks noChangeArrowheads="1"/>
          </p:cNvSpPr>
          <p:nvPr/>
        </p:nvSpPr>
        <p:spPr bwMode="auto">
          <a:xfrm>
            <a:off x="3577000" y="4571410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l" eaLnBrk="1" hangingPunct="1"/>
            <a:r>
              <a:rPr lang="pt-BR" altLang="pt-BR" sz="1566" dirty="0"/>
              <a:t>200	300	400	 500	 600	 700	  800</a:t>
            </a:r>
          </a:p>
        </p:txBody>
      </p:sp>
      <p:graphicFrame>
        <p:nvGraphicFramePr>
          <p:cNvPr id="5" name="Tabela 4"/>
          <p:cNvGraphicFramePr>
            <a:graphicFrameLocks noGrp="1"/>
          </p:cNvGraphicFramePr>
          <p:nvPr/>
        </p:nvGraphicFramePr>
        <p:xfrm>
          <a:off x="2812544" y="3710330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CaixaDeTexto 5"/>
          <p:cNvSpPr txBox="1">
            <a:spLocks noChangeArrowheads="1"/>
          </p:cNvSpPr>
          <p:nvPr/>
        </p:nvSpPr>
        <p:spPr bwMode="auto">
          <a:xfrm>
            <a:off x="4568775" y="2653407"/>
            <a:ext cx="4025461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Média de habilidade da população = 500</a:t>
            </a:r>
          </a:p>
        </p:txBody>
      </p:sp>
      <p:cxnSp>
        <p:nvCxnSpPr>
          <p:cNvPr id="7" name="Conector de seta reta 6"/>
          <p:cNvCxnSpPr/>
          <p:nvPr/>
        </p:nvCxnSpPr>
        <p:spPr>
          <a:xfrm>
            <a:off x="6670185" y="2934736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/>
          <p:cNvSpPr txBox="1">
            <a:spLocks noChangeArrowheads="1"/>
          </p:cNvSpPr>
          <p:nvPr/>
        </p:nvSpPr>
        <p:spPr bwMode="auto">
          <a:xfrm>
            <a:off x="3117318" y="3076177"/>
            <a:ext cx="214033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/>
              <a:t>Desvio padrão = 100</a:t>
            </a:r>
          </a:p>
        </p:txBody>
      </p:sp>
      <p:sp>
        <p:nvSpPr>
          <p:cNvPr id="9" name="Chave esquerda 8"/>
          <p:cNvSpPr/>
          <p:nvPr/>
        </p:nvSpPr>
        <p:spPr>
          <a:xfrm rot="5400000">
            <a:off x="4193280" y="3111664"/>
            <a:ext cx="141441" cy="916001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2316" name="CaixaDeTexto 10"/>
          <p:cNvSpPr txBox="1">
            <a:spLocks noChangeArrowheads="1"/>
          </p:cNvSpPr>
          <p:nvPr/>
        </p:nvSpPr>
        <p:spPr bwMode="auto">
          <a:xfrm>
            <a:off x="3026401" y="5333016"/>
            <a:ext cx="5328703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Proficiência da Maria em Ciências da Natureza (451,3)</a:t>
            </a:r>
          </a:p>
        </p:txBody>
      </p:sp>
      <p:cxnSp>
        <p:nvCxnSpPr>
          <p:cNvPr id="12" name="Conector de seta reta 11"/>
          <p:cNvCxnSpPr/>
          <p:nvPr/>
        </p:nvCxnSpPr>
        <p:spPr>
          <a:xfrm flipV="1">
            <a:off x="6190304" y="4627367"/>
            <a:ext cx="0" cy="70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C36A95F-9869-6B6A-C753-54D7BE63CE5E}"/>
              </a:ext>
            </a:extLst>
          </p:cNvPr>
          <p:cNvSpPr txBox="1">
            <a:spLocks/>
          </p:cNvSpPr>
          <p:nvPr/>
        </p:nvSpPr>
        <p:spPr>
          <a:xfrm>
            <a:off x="2634537" y="1447318"/>
            <a:ext cx="7945086" cy="11979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altLang="pt-BR" sz="2902"/>
              <a:t>Quatro métricas diferentes: uma para cada área do conhecimento</a:t>
            </a:r>
            <a:endParaRPr lang="pt-BR" altLang="pt-BR" sz="2902" dirty="0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6792E853-972D-CD9E-87E9-539E481B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RÉGUA DO ENEM</a:t>
            </a:r>
          </a:p>
        </p:txBody>
      </p:sp>
    </p:spTree>
    <p:extLst>
      <p:ext uri="{BB962C8B-B14F-4D97-AF65-F5344CB8AC3E}">
        <p14:creationId xmlns:p14="http://schemas.microsoft.com/office/powerpoint/2010/main" val="1510134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 animBg="1"/>
      <p:bldP spid="12316" grpId="0"/>
      <p:bldP spid="2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89DEDA3-B279-63E7-8FC4-5EC580D58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/>
              <a:t>COMPORTAMENTO DE UM ITEM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8206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91317" y="4779478"/>
            <a:ext cx="980274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dificuldade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Elipse 1"/>
          <p:cNvSpPr/>
          <p:nvPr/>
        </p:nvSpPr>
        <p:spPr>
          <a:xfrm>
            <a:off x="5766251" y="2650606"/>
            <a:ext cx="801347" cy="6714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/>
          <p:cNvSpPr/>
          <p:nvPr/>
        </p:nvSpPr>
        <p:spPr>
          <a:xfrm>
            <a:off x="3147846" y="4082106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6720973" y="2631003"/>
            <a:ext cx="1269036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discriminação</a:t>
            </a:r>
            <a:endParaRPr lang="pt-BR" altLang="pt-BR" sz="1566" dirty="0"/>
          </a:p>
        </p:txBody>
      </p:sp>
      <p:sp>
        <p:nvSpPr>
          <p:cNvPr id="32" name="Text Box 9"/>
          <p:cNvSpPr txBox="1">
            <a:spLocks noChangeArrowheads="1"/>
          </p:cNvSpPr>
          <p:nvPr/>
        </p:nvSpPr>
        <p:spPr bwMode="auto">
          <a:xfrm>
            <a:off x="2589256" y="4705316"/>
            <a:ext cx="1220872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 err="1">
                <a:latin typeface="Calibri" pitchFamily="34" charset="0"/>
              </a:rPr>
              <a:t>pseudochute</a:t>
            </a:r>
            <a:endParaRPr lang="pt-BR" altLang="pt-BR" sz="1566" dirty="0"/>
          </a:p>
        </p:txBody>
      </p: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79DBED3-3A67-B0B2-E0CE-D86F2BD00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801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2" grpId="0" animBg="1"/>
      <p:bldP spid="15" grpId="0" animBg="1"/>
      <p:bldP spid="31" grpId="0" animBg="1"/>
      <p:bldP spid="32" grpId="0" animBg="1"/>
      <p:bldP spid="10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>
            <a:extLst>
              <a:ext uri="{FF2B5EF4-FFF2-40B4-BE49-F238E27FC236}">
                <a16:creationId xmlns:a16="http://schemas.microsoft.com/office/drawing/2014/main" id="{7A312CE3-884B-40DB-A375-58541D7E4953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8839" y="881885"/>
            <a:ext cx="7705799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144580" y="3038856"/>
            <a:ext cx="15836" cy="215353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287644" y="3028503"/>
            <a:ext cx="2872773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86080" y="5040067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ector reto 7"/>
          <p:cNvCxnSpPr>
            <a:cxnSpLocks/>
          </p:cNvCxnSpPr>
          <p:nvPr/>
        </p:nvCxnSpPr>
        <p:spPr>
          <a:xfrm flipH="1">
            <a:off x="5860994" y="2442515"/>
            <a:ext cx="574635" cy="11823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AutoShape 13"/>
          <p:cNvCxnSpPr>
            <a:cxnSpLocks noChangeShapeType="1"/>
          </p:cNvCxnSpPr>
          <p:nvPr/>
        </p:nvCxnSpPr>
        <p:spPr bwMode="auto">
          <a:xfrm flipV="1">
            <a:off x="3153272" y="4451293"/>
            <a:ext cx="154433" cy="25181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 flipH="1">
            <a:off x="6153909" y="3022299"/>
            <a:ext cx="1040691" cy="11570"/>
          </a:xfrm>
          <a:prstGeom prst="straightConnector1">
            <a:avLst/>
          </a:pr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Arco 9"/>
          <p:cNvSpPr/>
          <p:nvPr/>
        </p:nvSpPr>
        <p:spPr>
          <a:xfrm>
            <a:off x="6088293" y="2874539"/>
            <a:ext cx="297622" cy="274008"/>
          </a:xfrm>
          <a:prstGeom prst="arc">
            <a:avLst>
              <a:gd name="adj1" fmla="val 16200000"/>
              <a:gd name="adj2" fmla="val 228696"/>
            </a:avLst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Text Box 9">
            <a:extLst>
              <a:ext uri="{FF2B5EF4-FFF2-40B4-BE49-F238E27FC236}">
                <a16:creationId xmlns:a16="http://schemas.microsoft.com/office/drawing/2014/main" id="{3CAE838E-B6E0-4AE5-9DD5-1A363ADB2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4003" y="4816492"/>
            <a:ext cx="367981" cy="24692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b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17" name="Text Box 9">
            <a:extLst>
              <a:ext uri="{FF2B5EF4-FFF2-40B4-BE49-F238E27FC236}">
                <a16:creationId xmlns:a16="http://schemas.microsoft.com/office/drawing/2014/main" id="{45FBD9CF-24C6-4211-B196-02C392570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1223" y="2688887"/>
            <a:ext cx="536035" cy="200504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a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graphicFrame>
        <p:nvGraphicFramePr>
          <p:cNvPr id="20" name="Objeto 19">
            <a:extLst>
              <a:ext uri="{FF2B5EF4-FFF2-40B4-BE49-F238E27FC236}">
                <a16:creationId xmlns:a16="http://schemas.microsoft.com/office/drawing/2014/main" id="{A8AB7FEB-8B4A-46CA-9B18-7873C6E96D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3272" y="6046414"/>
          <a:ext cx="5704275" cy="6341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ção" r:id="rId3" imgW="2882880" imgH="406080" progId="Equation.3">
                  <p:embed/>
                </p:oleObj>
              </mc:Choice>
              <mc:Fallback>
                <p:oleObj name="Equação" r:id="rId3" imgW="2882880" imgH="406080" progId="Equation.3">
                  <p:embed/>
                  <p:pic>
                    <p:nvPicPr>
                      <p:cNvPr id="20" name="Objeto 19">
                        <a:extLst>
                          <a:ext uri="{FF2B5EF4-FFF2-40B4-BE49-F238E27FC236}">
                            <a16:creationId xmlns:a16="http://schemas.microsoft.com/office/drawing/2014/main" id="{A8AB7FEB-8B4A-46CA-9B18-7873C6E96D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272" y="6046414"/>
                        <a:ext cx="5704275" cy="6341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9">
            <a:extLst>
              <a:ext uri="{FF2B5EF4-FFF2-40B4-BE49-F238E27FC236}">
                <a16:creationId xmlns:a16="http://schemas.microsoft.com/office/drawing/2014/main" id="{7667D303-F54F-4403-A360-8C599BDC5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4210" y="4627720"/>
            <a:ext cx="257923" cy="37754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solidFill>
                  <a:srgbClr val="FF0000"/>
                </a:solidFill>
                <a:latin typeface="Calibri" pitchFamily="34" charset="0"/>
              </a:rPr>
              <a:t>c</a:t>
            </a:r>
            <a:endParaRPr lang="pt-BR" altLang="pt-BR" sz="1566" dirty="0">
              <a:solidFill>
                <a:srgbClr val="FF0000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CF3C37-F0A0-9EFA-620D-EF85F3D9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3929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Duas alturas, a mesma medida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(comparabilidade no Enem)</a:t>
            </a:r>
            <a:endParaRPr lang="pt-BR" sz="24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32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6266548" y="471416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1,68</a:t>
            </a:r>
            <a:endParaRPr lang="pt-BR" altLang="pt-BR" sz="1566" dirty="0"/>
          </a:p>
        </p:txBody>
      </p:sp>
      <p:cxnSp>
        <p:nvCxnSpPr>
          <p:cNvPr id="44" name="AutoShape 13"/>
          <p:cNvCxnSpPr>
            <a:cxnSpLocks noChangeShapeType="1"/>
          </p:cNvCxnSpPr>
          <p:nvPr/>
        </p:nvCxnSpPr>
        <p:spPr bwMode="auto">
          <a:xfrm flipH="1">
            <a:off x="6161311" y="497475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Título 3">
            <a:extLst>
              <a:ext uri="{FF2B5EF4-FFF2-40B4-BE49-F238E27FC236}">
                <a16:creationId xmlns:a16="http://schemas.microsoft.com/office/drawing/2014/main" id="{2DC18F2A-EBFC-2D76-69C0-AB900D84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834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F15D5-7D3D-D659-1AA7-B33A94786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692B7-E09E-24D5-9677-776AA84F5A7B}"/>
              </a:ext>
            </a:extLst>
          </p:cNvPr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pt-BR" dirty="0"/>
              <a:t>Toda a oficina está disponível em repositório no Github</a:t>
            </a:r>
          </a:p>
          <a:p>
            <a:endParaRPr lang="pt-BR" dirty="0"/>
          </a:p>
          <a:p>
            <a:r>
              <a:rPr lang="pt-BR" dirty="0"/>
              <a:t>Para acessar, vá em </a:t>
            </a:r>
            <a:r>
              <a:rPr lang="pt-BR" dirty="0">
                <a:hlinkClick r:id="rId2"/>
              </a:rPr>
              <a:t>https://github.com/catvantelab/oficinaTRI2025</a:t>
            </a:r>
            <a:endParaRPr lang="pt-BR" dirty="0"/>
          </a:p>
          <a:p>
            <a:endParaRPr lang="pt-BR" dirty="0"/>
          </a:p>
          <a:p>
            <a:r>
              <a:rPr lang="pt-BR" dirty="0"/>
              <a:t>Siga as instruções para instalar o pacote da oficina</a:t>
            </a:r>
          </a:p>
          <a:p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0E58B5C-1AE2-E2CC-0ACB-0729E6A7D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DISPONÍVEL</a:t>
            </a:r>
          </a:p>
        </p:txBody>
      </p:sp>
    </p:spTree>
    <p:extLst>
      <p:ext uri="{BB962C8B-B14F-4D97-AF65-F5344CB8AC3E}">
        <p14:creationId xmlns:p14="http://schemas.microsoft.com/office/powerpoint/2010/main" val="70675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671058" y="4608553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Alexandre (1,73)</a:t>
            </a:r>
            <a:endParaRPr lang="pt-BR" altLang="pt-BR" sz="1566" dirty="0"/>
          </a:p>
        </p:txBody>
      </p:sp>
      <p:cxnSp>
        <p:nvCxnSpPr>
          <p:cNvPr id="14" name="AutoShape 13"/>
          <p:cNvCxnSpPr>
            <a:cxnSpLocks noChangeShapeType="1"/>
          </p:cNvCxnSpPr>
          <p:nvPr/>
        </p:nvCxnSpPr>
        <p:spPr bwMode="auto">
          <a:xfrm flipH="1">
            <a:off x="6490252" y="4865834"/>
            <a:ext cx="180806" cy="203123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AutoShape 13"/>
          <p:cNvCxnSpPr>
            <a:cxnSpLocks noChangeShapeType="1"/>
          </p:cNvCxnSpPr>
          <p:nvPr/>
        </p:nvCxnSpPr>
        <p:spPr bwMode="auto">
          <a:xfrm flipV="1">
            <a:off x="5108713" y="5277678"/>
            <a:ext cx="407504" cy="21204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" name="Conector reto 3"/>
          <p:cNvCxnSpPr/>
          <p:nvPr/>
        </p:nvCxnSpPr>
        <p:spPr>
          <a:xfrm>
            <a:off x="635724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/>
          <p:cNvCxnSpPr/>
          <p:nvPr/>
        </p:nvCxnSpPr>
        <p:spPr>
          <a:xfrm>
            <a:off x="558622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3578088" y="5923571"/>
            <a:ext cx="5914066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a Maria (1,62m)?</a:t>
            </a:r>
          </a:p>
        </p:txBody>
      </p:sp>
      <p:cxnSp>
        <p:nvCxnSpPr>
          <p:cNvPr id="23" name="AutoShape 5"/>
          <p:cNvCxnSpPr>
            <a:cxnSpLocks noChangeShapeType="1"/>
          </p:cNvCxnSpPr>
          <p:nvPr/>
        </p:nvCxnSpPr>
        <p:spPr bwMode="auto">
          <a:xfrm flipV="1">
            <a:off x="6357242" y="2384030"/>
            <a:ext cx="13734" cy="2808358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AutoShape 6"/>
          <p:cNvCxnSpPr>
            <a:cxnSpLocks noChangeShapeType="1"/>
          </p:cNvCxnSpPr>
          <p:nvPr/>
        </p:nvCxnSpPr>
        <p:spPr bwMode="auto">
          <a:xfrm flipH="1">
            <a:off x="3352953" y="2449340"/>
            <a:ext cx="3004289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</p:cNvCxnSpPr>
          <p:nvPr/>
        </p:nvCxnSpPr>
        <p:spPr bwMode="auto">
          <a:xfrm flipH="1">
            <a:off x="3352953" y="4714072"/>
            <a:ext cx="2233274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5"/>
          <p:cNvCxnSpPr>
            <a:cxnSpLocks noChangeShapeType="1"/>
          </p:cNvCxnSpPr>
          <p:nvPr/>
        </p:nvCxnSpPr>
        <p:spPr bwMode="auto">
          <a:xfrm flipH="1" flipV="1">
            <a:off x="5586227" y="4743889"/>
            <a:ext cx="5" cy="448501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4276289" y="5539418"/>
            <a:ext cx="1157616" cy="1980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Maria (1,62)</a:t>
            </a:r>
            <a:endParaRPr lang="pt-BR" altLang="pt-BR" sz="1566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F0861B29-00BA-78A3-1755-283FCB356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265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2" grpId="0" build="p" animBg="1"/>
      <p:bldP spid="1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7924698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44058" y="5923571"/>
            <a:ext cx="9388997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homens de um time de basquete profissional?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84471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8120630" y="1665613"/>
            <a:ext cx="6867" cy="356565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4" y="1697888"/>
            <a:ext cx="4767676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8316562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8577804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120630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82BDA8A2-051A-4BFB-F22F-92E326E7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491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54E71F6-7510-491B-B37B-81EC9AE82B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83" y="881885"/>
            <a:ext cx="7706655" cy="4976118"/>
          </a:xfrm>
          <a:prstGeom prst="rect">
            <a:avLst/>
          </a:prstGeom>
        </p:spPr>
      </p:pic>
      <p:cxnSp>
        <p:nvCxnSpPr>
          <p:cNvPr id="41" name="AutoShape 5"/>
          <p:cNvCxnSpPr>
            <a:cxnSpLocks noChangeShapeType="1"/>
          </p:cNvCxnSpPr>
          <p:nvPr/>
        </p:nvCxnSpPr>
        <p:spPr bwMode="auto">
          <a:xfrm flipV="1">
            <a:off x="6082266" y="3324815"/>
            <a:ext cx="13734" cy="1867572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6"/>
          <p:cNvCxnSpPr>
            <a:cxnSpLocks noChangeShapeType="1"/>
          </p:cNvCxnSpPr>
          <p:nvPr/>
        </p:nvCxnSpPr>
        <p:spPr bwMode="auto">
          <a:xfrm flipH="1">
            <a:off x="3352953" y="3346927"/>
            <a:ext cx="274304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ector reto 19"/>
          <p:cNvCxnSpPr/>
          <p:nvPr/>
        </p:nvCxnSpPr>
        <p:spPr>
          <a:xfrm>
            <a:off x="5181651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1D69AB60-A8DB-42EB-96B5-14454FAC17E7}"/>
              </a:ext>
            </a:extLst>
          </p:cNvPr>
          <p:cNvSpPr txBox="1">
            <a:spLocks/>
          </p:cNvSpPr>
          <p:nvPr/>
        </p:nvSpPr>
        <p:spPr bwMode="auto">
          <a:xfrm>
            <a:off x="1331843" y="5923571"/>
            <a:ext cx="9401212" cy="7056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50000"/>
              </a:lnSpc>
              <a:spcBef>
                <a:spcPct val="100000"/>
              </a:spcBef>
            </a:pPr>
            <a:r>
              <a:rPr lang="pt-BR" altLang="pt-BR" sz="2056" b="0" dirty="0">
                <a:solidFill>
                  <a:srgbClr val="FF0000"/>
                </a:solidFill>
              </a:rPr>
              <a:t>E se o item fosse aplicado para mulheres de uma equipe de ginástica artística?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5704136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AutoShape 5"/>
          <p:cNvCxnSpPr>
            <a:cxnSpLocks noChangeShapeType="1"/>
          </p:cNvCxnSpPr>
          <p:nvPr/>
        </p:nvCxnSpPr>
        <p:spPr bwMode="auto">
          <a:xfrm flipV="1">
            <a:off x="5573515" y="4800524"/>
            <a:ext cx="0" cy="430739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 flipH="1">
            <a:off x="3352953" y="4735213"/>
            <a:ext cx="222056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Conector reto 22"/>
          <p:cNvCxnSpPr/>
          <p:nvPr/>
        </p:nvCxnSpPr>
        <p:spPr>
          <a:xfrm>
            <a:off x="5573515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/>
          <p:cNvCxnSpPr/>
          <p:nvPr/>
        </p:nvCxnSpPr>
        <p:spPr>
          <a:xfrm>
            <a:off x="5834757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5377583" y="4996455"/>
            <a:ext cx="0" cy="39186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A9548F61-E314-4E26-8AD3-2BC7B25D0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sz="4400" dirty="0"/>
              <a:t>COMPORTAMENTO DE UM ITEM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784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54043-F355-E871-F0B0-B56C8DAA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BC3A347A-F309-42F0-3AF9-0E55FA7156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43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5BB80A6-DE30-3746-7EDF-132AEDEAFAED}"/>
              </a:ext>
            </a:extLst>
          </p:cNvPr>
          <p:cNvSpPr txBox="1"/>
          <p:nvPr/>
        </p:nvSpPr>
        <p:spPr>
          <a:xfrm>
            <a:off x="6543675" y="1772072"/>
            <a:ext cx="543877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Ampliando a régua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(calibração com parâmetros de itens fixos)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8089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iagrama&#10;&#10;Descrição gerada automaticamente com confiança média">
            <a:extLst>
              <a:ext uri="{FF2B5EF4-FFF2-40B4-BE49-F238E27FC236}">
                <a16:creationId xmlns:a16="http://schemas.microsoft.com/office/drawing/2014/main" id="{558AFAE0-DF28-6A9A-F094-1967CF33A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46589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Gráfico&#10;&#10;Descrição gerada automaticamente com confiança média">
            <a:extLst>
              <a:ext uri="{FF2B5EF4-FFF2-40B4-BE49-F238E27FC236}">
                <a16:creationId xmlns:a16="http://schemas.microsoft.com/office/drawing/2014/main" id="{57CDA21E-3A3F-31B3-B598-4CF0B8C557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000" y="952038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565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EBFA4BC0-9AE1-0CB0-5415-DEFA64341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656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3D812B19-9D54-07F8-F55E-743F06DD2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pt-BR" dirty="0"/>
              <a:t>APLICAÇÃO DE NOVOS ITENS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58EC6F14-7D5A-038C-C0BA-5857317CD0C2}"/>
              </a:ext>
            </a:extLst>
          </p:cNvPr>
          <p:cNvSpPr/>
          <p:nvPr/>
        </p:nvSpPr>
        <p:spPr>
          <a:xfrm>
            <a:off x="1246589" y="1533050"/>
            <a:ext cx="292941" cy="1143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86367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12BE-99BF-134C-1BDE-70972E21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CaixaDeTexto 6">
            <a:extLst>
              <a:ext uri="{FF2B5EF4-FFF2-40B4-BE49-F238E27FC236}">
                <a16:creationId xmlns:a16="http://schemas.microsoft.com/office/drawing/2014/main" id="{3232F05D-DE93-3BDF-9BE5-21AC8B165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350" y="3091719"/>
            <a:ext cx="6173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-3	-2	  -1	   0	     1	      2	       3</a:t>
            </a: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F3A7F897-964B-1E32-BBF2-673B0EEFE4A4}"/>
              </a:ext>
            </a:extLst>
          </p:cNvPr>
          <p:cNvSpPr/>
          <p:nvPr/>
        </p:nvSpPr>
        <p:spPr>
          <a:xfrm>
            <a:off x="10678629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AD1DE12C-22E4-2435-D3A5-38E947CFE5B8}"/>
              </a:ext>
            </a:extLst>
          </p:cNvPr>
          <p:cNvSpPr/>
          <p:nvPr/>
        </p:nvSpPr>
        <p:spPr>
          <a:xfrm>
            <a:off x="10467124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6" name="Elipse 15">
            <a:extLst>
              <a:ext uri="{FF2B5EF4-FFF2-40B4-BE49-F238E27FC236}">
                <a16:creationId xmlns:a16="http://schemas.microsoft.com/office/drawing/2014/main" id="{E2C1F12B-50FD-2E00-DB69-D80958E576FF}"/>
              </a:ext>
            </a:extLst>
          </p:cNvPr>
          <p:cNvSpPr/>
          <p:nvPr/>
        </p:nvSpPr>
        <p:spPr>
          <a:xfrm>
            <a:off x="10255618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851563A5-8475-04C8-EDA9-5497342D6367}"/>
              </a:ext>
            </a:extLst>
          </p:cNvPr>
          <p:cNvSpPr/>
          <p:nvPr/>
        </p:nvSpPr>
        <p:spPr>
          <a:xfrm>
            <a:off x="1936383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4E0711-6349-9D63-62D0-0A4A9289DCDD}"/>
              </a:ext>
            </a:extLst>
          </p:cNvPr>
          <p:cNvSpPr/>
          <p:nvPr/>
        </p:nvSpPr>
        <p:spPr>
          <a:xfrm>
            <a:off x="1724877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75D93404-DFEE-8C13-E30E-9B7135E60235}"/>
              </a:ext>
            </a:extLst>
          </p:cNvPr>
          <p:cNvSpPr/>
          <p:nvPr/>
        </p:nvSpPr>
        <p:spPr>
          <a:xfrm>
            <a:off x="1513371" y="2582976"/>
            <a:ext cx="70502" cy="7050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graphicFrame>
        <p:nvGraphicFramePr>
          <p:cNvPr id="21" name="Tabela 20">
            <a:extLst>
              <a:ext uri="{FF2B5EF4-FFF2-40B4-BE49-F238E27FC236}">
                <a16:creationId xmlns:a16="http://schemas.microsoft.com/office/drawing/2014/main" id="{C789F824-A780-F989-D7AA-0FD5F136AB17}"/>
              </a:ext>
            </a:extLst>
          </p:cNvPr>
          <p:cNvGraphicFramePr>
            <a:graphicFrameLocks noGrp="1"/>
          </p:cNvGraphicFramePr>
          <p:nvPr/>
        </p:nvGraphicFramePr>
        <p:xfrm>
          <a:off x="2299853" y="2230638"/>
          <a:ext cx="7713592" cy="791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4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641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91138"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tc>
                  <a:txBody>
                    <a:bodyPr/>
                    <a:lstStyle/>
                    <a:p>
                      <a:endParaRPr lang="pt-BR" sz="1700" dirty="0"/>
                    </a:p>
                  </a:txBody>
                  <a:tcPr marL="96983" marR="96983" marT="44774" marB="4477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CaixaDeTexto 21">
            <a:extLst>
              <a:ext uri="{FF2B5EF4-FFF2-40B4-BE49-F238E27FC236}">
                <a16:creationId xmlns:a16="http://schemas.microsoft.com/office/drawing/2014/main" id="{6A46D2EB-EAC1-C6F4-7209-B4179A1B7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3366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17 (2,6)</a:t>
            </a:r>
          </a:p>
        </p:txBody>
      </p:sp>
      <p:cxnSp>
        <p:nvCxnSpPr>
          <p:cNvPr id="22" name="Conector de seta reta 14">
            <a:extLst>
              <a:ext uri="{FF2B5EF4-FFF2-40B4-BE49-F238E27FC236}">
                <a16:creationId xmlns:a16="http://schemas.microsoft.com/office/drawing/2014/main" id="{9A9D1134-1631-DA2C-1910-3131BFD0EC90}"/>
              </a:ext>
            </a:extLst>
          </p:cNvPr>
          <p:cNvCxnSpPr>
            <a:cxnSpLocks/>
          </p:cNvCxnSpPr>
          <p:nvPr/>
        </p:nvCxnSpPr>
        <p:spPr>
          <a:xfrm flipV="1">
            <a:off x="8728104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ítulo 2">
            <a:extLst>
              <a:ext uri="{FF2B5EF4-FFF2-40B4-BE49-F238E27FC236}">
                <a16:creationId xmlns:a16="http://schemas.microsoft.com/office/drawing/2014/main" id="{51F766D9-C0F5-A137-F138-30E0D388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AMPLIANDO A RÉGUA</a:t>
            </a:r>
          </a:p>
        </p:txBody>
      </p:sp>
      <p:sp>
        <p:nvSpPr>
          <p:cNvPr id="5" name="CaixaDeTexto 21">
            <a:extLst>
              <a:ext uri="{FF2B5EF4-FFF2-40B4-BE49-F238E27FC236}">
                <a16:creationId xmlns:a16="http://schemas.microsoft.com/office/drawing/2014/main" id="{118C18E9-F8E7-3CA1-5B33-C6387B4F0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728" y="1584772"/>
            <a:ext cx="869277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11 (0,8)</a:t>
            </a:r>
          </a:p>
        </p:txBody>
      </p:sp>
      <p:cxnSp>
        <p:nvCxnSpPr>
          <p:cNvPr id="6" name="Conector de seta reta 6">
            <a:extLst>
              <a:ext uri="{FF2B5EF4-FFF2-40B4-BE49-F238E27FC236}">
                <a16:creationId xmlns:a16="http://schemas.microsoft.com/office/drawing/2014/main" id="{FB068955-426A-EA82-ADE3-1EC083C83504}"/>
              </a:ext>
            </a:extLst>
          </p:cNvPr>
          <p:cNvCxnSpPr>
            <a:cxnSpLocks/>
          </p:cNvCxnSpPr>
          <p:nvPr/>
        </p:nvCxnSpPr>
        <p:spPr>
          <a:xfrm>
            <a:off x="6919564" y="1844266"/>
            <a:ext cx="0" cy="3437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21">
            <a:extLst>
              <a:ext uri="{FF2B5EF4-FFF2-40B4-BE49-F238E27FC236}">
                <a16:creationId xmlns:a16="http://schemas.microsoft.com/office/drawing/2014/main" id="{F2895404-F314-19B3-60C4-B4C3A51D2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9233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7 (-0.4)</a:t>
            </a:r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03CEAF97-371B-7C53-B4E0-97CF1277AF22}"/>
              </a:ext>
            </a:extLst>
          </p:cNvPr>
          <p:cNvCxnSpPr/>
          <p:nvPr/>
        </p:nvCxnSpPr>
        <p:spPr>
          <a:xfrm>
            <a:off x="5791531" y="1694584"/>
            <a:ext cx="0" cy="4934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CaixaDeTexto 21">
            <a:extLst>
              <a:ext uri="{FF2B5EF4-FFF2-40B4-BE49-F238E27FC236}">
                <a16:creationId xmlns:a16="http://schemas.microsoft.com/office/drawing/2014/main" id="{03A141AA-7F89-65A4-FF20-DC97792B8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65" y="1411709"/>
            <a:ext cx="83548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9 (-1,8)</a:t>
            </a:r>
          </a:p>
        </p:txBody>
      </p:sp>
      <p:cxnSp>
        <p:nvCxnSpPr>
          <p:cNvPr id="12" name="Conector de seta reta 10">
            <a:extLst>
              <a:ext uri="{FF2B5EF4-FFF2-40B4-BE49-F238E27FC236}">
                <a16:creationId xmlns:a16="http://schemas.microsoft.com/office/drawing/2014/main" id="{B0FDA0D4-9084-1F86-A03C-3814396A7954}"/>
              </a:ext>
            </a:extLst>
          </p:cNvPr>
          <p:cNvCxnSpPr/>
          <p:nvPr/>
        </p:nvCxnSpPr>
        <p:spPr>
          <a:xfrm>
            <a:off x="4371262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aixaDeTexto 21">
            <a:extLst>
              <a:ext uri="{FF2B5EF4-FFF2-40B4-BE49-F238E27FC236}">
                <a16:creationId xmlns:a16="http://schemas.microsoft.com/office/drawing/2014/main" id="{6C09CFBF-99B9-084C-9B19-ADA24B94F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877" y="1060538"/>
            <a:ext cx="880369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altLang="pt-BR" sz="1566" dirty="0"/>
              <a:t>12 (0,4)</a:t>
            </a:r>
          </a:p>
        </p:txBody>
      </p:sp>
      <p:cxnSp>
        <p:nvCxnSpPr>
          <p:cNvPr id="23" name="Conector de seta reta 12">
            <a:extLst>
              <a:ext uri="{FF2B5EF4-FFF2-40B4-BE49-F238E27FC236}">
                <a16:creationId xmlns:a16="http://schemas.microsoft.com/office/drawing/2014/main" id="{69DC7DB6-63F3-AD10-6695-6AD64B42B28E}"/>
              </a:ext>
            </a:extLst>
          </p:cNvPr>
          <p:cNvCxnSpPr>
            <a:cxnSpLocks/>
          </p:cNvCxnSpPr>
          <p:nvPr/>
        </p:nvCxnSpPr>
        <p:spPr>
          <a:xfrm>
            <a:off x="6547711" y="1385342"/>
            <a:ext cx="0" cy="8027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aixaDeTexto 21">
            <a:extLst>
              <a:ext uri="{FF2B5EF4-FFF2-40B4-BE49-F238E27FC236}">
                <a16:creationId xmlns:a16="http://schemas.microsoft.com/office/drawing/2014/main" id="{1AAE3389-476A-9D95-0673-6369787F4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0466" y="1411709"/>
            <a:ext cx="76816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5 (2,2)</a:t>
            </a:r>
          </a:p>
        </p:txBody>
      </p:sp>
      <p:cxnSp>
        <p:nvCxnSpPr>
          <p:cNvPr id="27" name="Conector de seta reta 14">
            <a:extLst>
              <a:ext uri="{FF2B5EF4-FFF2-40B4-BE49-F238E27FC236}">
                <a16:creationId xmlns:a16="http://schemas.microsoft.com/office/drawing/2014/main" id="{1BD5B1A8-0EE3-1129-0526-A5B671A37CFC}"/>
              </a:ext>
            </a:extLst>
          </p:cNvPr>
          <p:cNvCxnSpPr/>
          <p:nvPr/>
        </p:nvCxnSpPr>
        <p:spPr>
          <a:xfrm>
            <a:off x="8259101" y="1694589"/>
            <a:ext cx="0" cy="4934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aixaDeTexto 21">
            <a:extLst>
              <a:ext uri="{FF2B5EF4-FFF2-40B4-BE49-F238E27FC236}">
                <a16:creationId xmlns:a16="http://schemas.microsoft.com/office/drawing/2014/main" id="{A33C9A8F-3EFB-4A89-552B-53760FAB02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385" y="3755553"/>
            <a:ext cx="947695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15 (-1,2)</a:t>
            </a:r>
          </a:p>
        </p:txBody>
      </p:sp>
      <p:cxnSp>
        <p:nvCxnSpPr>
          <p:cNvPr id="29" name="Conector de seta reta 14">
            <a:extLst>
              <a:ext uri="{FF2B5EF4-FFF2-40B4-BE49-F238E27FC236}">
                <a16:creationId xmlns:a16="http://schemas.microsoft.com/office/drawing/2014/main" id="{0E59A468-A672-EB9E-A470-24ABD4315543}"/>
              </a:ext>
            </a:extLst>
          </p:cNvPr>
          <p:cNvCxnSpPr>
            <a:cxnSpLocks/>
          </p:cNvCxnSpPr>
          <p:nvPr/>
        </p:nvCxnSpPr>
        <p:spPr>
          <a:xfrm flipV="1">
            <a:off x="5373786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1">
            <a:extLst>
              <a:ext uri="{FF2B5EF4-FFF2-40B4-BE49-F238E27FC236}">
                <a16:creationId xmlns:a16="http://schemas.microsoft.com/office/drawing/2014/main" id="{354EF495-C61D-398A-3CAF-5C6828A579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4022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16 (1,1)</a:t>
            </a:r>
          </a:p>
        </p:txBody>
      </p:sp>
      <p:cxnSp>
        <p:nvCxnSpPr>
          <p:cNvPr id="31" name="Conector de seta reta 14">
            <a:extLst>
              <a:ext uri="{FF2B5EF4-FFF2-40B4-BE49-F238E27FC236}">
                <a16:creationId xmlns:a16="http://schemas.microsoft.com/office/drawing/2014/main" id="{4BDD6376-C841-618B-DE0C-17CED3772620}"/>
              </a:ext>
            </a:extLst>
          </p:cNvPr>
          <p:cNvCxnSpPr>
            <a:cxnSpLocks/>
          </p:cNvCxnSpPr>
          <p:nvPr/>
        </p:nvCxnSpPr>
        <p:spPr>
          <a:xfrm flipV="1">
            <a:off x="7268761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21">
            <a:extLst>
              <a:ext uri="{FF2B5EF4-FFF2-40B4-BE49-F238E27FC236}">
                <a16:creationId xmlns:a16="http://schemas.microsoft.com/office/drawing/2014/main" id="{534E0102-F080-32AA-8099-3A20742F14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90309" y="3755553"/>
            <a:ext cx="880370" cy="333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pt-BR" altLang="pt-BR" sz="1566" dirty="0"/>
              <a:t>18 (3,5)</a:t>
            </a:r>
          </a:p>
        </p:txBody>
      </p:sp>
      <p:cxnSp>
        <p:nvCxnSpPr>
          <p:cNvPr id="33" name="Conector de seta reta 14">
            <a:extLst>
              <a:ext uri="{FF2B5EF4-FFF2-40B4-BE49-F238E27FC236}">
                <a16:creationId xmlns:a16="http://schemas.microsoft.com/office/drawing/2014/main" id="{BC1B5572-6388-C513-0D66-9C05100D8E6E}"/>
              </a:ext>
            </a:extLst>
          </p:cNvPr>
          <p:cNvCxnSpPr>
            <a:cxnSpLocks/>
          </p:cNvCxnSpPr>
          <p:nvPr/>
        </p:nvCxnSpPr>
        <p:spPr>
          <a:xfrm flipV="1">
            <a:off x="9535047" y="3008159"/>
            <a:ext cx="0" cy="7473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Elipse 33">
            <a:extLst>
              <a:ext uri="{FF2B5EF4-FFF2-40B4-BE49-F238E27FC236}">
                <a16:creationId xmlns:a16="http://schemas.microsoft.com/office/drawing/2014/main" id="{32F1E67D-FDDB-CBC0-DCF5-DA17D247CC82}"/>
              </a:ext>
            </a:extLst>
          </p:cNvPr>
          <p:cNvSpPr/>
          <p:nvPr/>
        </p:nvSpPr>
        <p:spPr>
          <a:xfrm>
            <a:off x="5791531" y="3008159"/>
            <a:ext cx="630297" cy="5624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56"/>
          </a:p>
        </p:txBody>
      </p:sp>
      <p:sp>
        <p:nvSpPr>
          <p:cNvPr id="35" name="Texto Explicativo: Linha 34">
            <a:extLst>
              <a:ext uri="{FF2B5EF4-FFF2-40B4-BE49-F238E27FC236}">
                <a16:creationId xmlns:a16="http://schemas.microsoft.com/office/drawing/2014/main" id="{8A35BC96-A25B-7914-59BC-20CBFF5C134A}"/>
              </a:ext>
            </a:extLst>
          </p:cNvPr>
          <p:cNvSpPr/>
          <p:nvPr/>
        </p:nvSpPr>
        <p:spPr>
          <a:xfrm>
            <a:off x="6526805" y="5019941"/>
            <a:ext cx="4151824" cy="777521"/>
          </a:xfrm>
          <a:prstGeom prst="borderCallout1">
            <a:avLst>
              <a:gd name="adj1" fmla="val 18750"/>
              <a:gd name="adj2" fmla="val -8333"/>
              <a:gd name="adj3" fmla="val -159297"/>
              <a:gd name="adj4" fmla="val -1037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 referência da régua (média da amostra da calibração inicial) precisa ser mantida</a:t>
            </a:r>
          </a:p>
        </p:txBody>
      </p:sp>
    </p:spTree>
    <p:extLst>
      <p:ext uri="{BB962C8B-B14F-4D97-AF65-F5344CB8AC3E}">
        <p14:creationId xmlns:p14="http://schemas.microsoft.com/office/powerpoint/2010/main" val="351325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0" grpId="0"/>
      <p:bldP spid="32" grpId="0"/>
      <p:bldP spid="34" grpId="0" animBg="1"/>
      <p:bldP spid="3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178550"/>
            <a:ext cx="2743200" cy="365125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49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Fita métrica x Medidor digital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(Enem no papel x Enem digital)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253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9FB153-6312-5004-93A8-E636E36EC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SUGESTÃO DE LEITURA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57AC420-4624-2109-E5E1-79569605A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19" y="1632856"/>
            <a:ext cx="2815782" cy="424542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1FA65DE6-ABCB-A1F1-98F9-B63F22F2C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45" y="1072756"/>
            <a:ext cx="4417878" cy="273616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DA964922-6997-AB22-47DA-B9A15C111D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2480" y="4103914"/>
            <a:ext cx="4883485" cy="214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436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FITA MÉTRICA x DIGITAL</a:t>
            </a:r>
          </a:p>
        </p:txBody>
      </p:sp>
      <p:pic>
        <p:nvPicPr>
          <p:cNvPr id="2050" name="Picture 2" descr="FITA MÉTRICA 1,50MTS UN - Lisbeckh - A sua Papelaria em Taboão da Serra e  Região.">
            <a:extLst>
              <a:ext uri="{FF2B5EF4-FFF2-40B4-BE49-F238E27FC236}">
                <a16:creationId xmlns:a16="http://schemas.microsoft.com/office/drawing/2014/main" id="{89255A69-40DA-4A2A-6BC3-2EAE367E1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335" y="1542447"/>
            <a:ext cx="3773103" cy="37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0D00379-2904-383B-792E-C4B474B9EE1C}"/>
              </a:ext>
            </a:extLst>
          </p:cNvPr>
          <p:cNvGrpSpPr/>
          <p:nvPr/>
        </p:nvGrpSpPr>
        <p:grpSpPr>
          <a:xfrm>
            <a:off x="8026743" y="880152"/>
            <a:ext cx="1495735" cy="4991114"/>
            <a:chOff x="8374606" y="933442"/>
            <a:chExt cx="1495735" cy="4991114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C356D01C-189E-DC2E-2807-57E6D8E2B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74606" y="933442"/>
              <a:ext cx="1495735" cy="4991114"/>
            </a:xfrm>
            <a:prstGeom prst="rect">
              <a:avLst/>
            </a:prstGeom>
          </p:spPr>
        </p:pic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A7183BC6-D7C7-6B6A-70EC-E2E446D1B64B}"/>
                </a:ext>
              </a:extLst>
            </p:cNvPr>
            <p:cNvSpPr/>
            <p:nvPr/>
          </p:nvSpPr>
          <p:spPr>
            <a:xfrm>
              <a:off x="8938683" y="3460750"/>
              <a:ext cx="283634" cy="47625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B52203D-E58C-B54F-C9EA-92D8716F2875}"/>
              </a:ext>
            </a:extLst>
          </p:cNvPr>
          <p:cNvSpPr txBox="1"/>
          <p:nvPr/>
        </p:nvSpPr>
        <p:spPr>
          <a:xfrm>
            <a:off x="6000783" y="3052544"/>
            <a:ext cx="465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3224595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altLang="pt-BR" dirty="0"/>
              <a:t>De 2020 a 2022, houve aplicação computadorizada do Enem</a:t>
            </a:r>
          </a:p>
          <a:p>
            <a:endParaRPr lang="pt-BR" dirty="0"/>
          </a:p>
          <a:p>
            <a:r>
              <a:rPr lang="pt-BR" dirty="0"/>
              <a:t>Uma grande questão: o item fica mais fácil no computador?</a:t>
            </a:r>
          </a:p>
          <a:p>
            <a:pPr lvl="1"/>
            <a:r>
              <a:rPr lang="pt-BR" dirty="0"/>
              <a:t>Se Maria Brasil responder o item 7 da altura no computador ou no papel, faz diferença?</a:t>
            </a:r>
          </a:p>
          <a:p>
            <a:endParaRPr lang="pt-BR" dirty="0"/>
          </a:p>
          <a:p>
            <a:r>
              <a:rPr lang="pt-BR" dirty="0"/>
              <a:t>No nosso contexto: o item tem seus parâmetros alterados na segunda aplicação?</a:t>
            </a:r>
          </a:p>
          <a:p>
            <a:endParaRPr lang="pt-BR" dirty="0"/>
          </a:p>
          <a:p>
            <a:r>
              <a:rPr lang="pt-BR" dirty="0"/>
              <a:t>Análise de Funcionamento Diferencial do Item (DIF)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PAPEL x COMPUTADOR</a:t>
            </a:r>
          </a:p>
        </p:txBody>
      </p:sp>
    </p:spTree>
    <p:extLst>
      <p:ext uri="{BB962C8B-B14F-4D97-AF65-F5344CB8AC3E}">
        <p14:creationId xmlns:p14="http://schemas.microsoft.com/office/powerpoint/2010/main" val="181541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Diagrama&#10;&#10;Descrição gerada automaticamente">
            <a:extLst>
              <a:ext uri="{FF2B5EF4-FFF2-40B4-BE49-F238E27FC236}">
                <a16:creationId xmlns:a16="http://schemas.microsoft.com/office/drawing/2014/main" id="{07C9B2F1-65E4-4BF2-650E-E81E0F7157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83177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 descr="Gráfico&#10;&#10;Descrição gerada automaticamente com confiança média">
            <a:extLst>
              <a:ext uri="{FF2B5EF4-FFF2-40B4-BE49-F238E27FC236}">
                <a16:creationId xmlns:a16="http://schemas.microsoft.com/office/drawing/2014/main" id="{DF15A730-67E9-54AE-08B2-EB4D420987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800" y="954000"/>
            <a:ext cx="9720000" cy="5832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PAPEL x COMPUTADOR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09811327-26AC-E7DF-F81F-8560377DA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6853" y="5141548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altura = 1,65</a:t>
            </a:r>
            <a:endParaRPr lang="pt-BR" altLang="pt-BR" sz="1566" dirty="0"/>
          </a:p>
        </p:txBody>
      </p:sp>
      <p:cxnSp>
        <p:nvCxnSpPr>
          <p:cNvPr id="4" name="AutoShape 13">
            <a:extLst>
              <a:ext uri="{FF2B5EF4-FFF2-40B4-BE49-F238E27FC236}">
                <a16:creationId xmlns:a16="http://schemas.microsoft.com/office/drawing/2014/main" id="{22990DCE-5D77-6E94-B472-6A39979F8EC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111616" y="5402136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Box 9">
            <a:extLst>
              <a:ext uri="{FF2B5EF4-FFF2-40B4-BE49-F238E27FC236}">
                <a16:creationId xmlns:a16="http://schemas.microsoft.com/office/drawing/2014/main" id="{A8853CE6-9A6B-0253-5721-E81D53FD7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225920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0,63</a:t>
            </a:r>
            <a:endParaRPr lang="pt-BR" altLang="pt-BR" sz="1566" dirty="0"/>
          </a:p>
        </p:txBody>
      </p:sp>
      <p:cxnSp>
        <p:nvCxnSpPr>
          <p:cNvPr id="6" name="AutoShape 13">
            <a:extLst>
              <a:ext uri="{FF2B5EF4-FFF2-40B4-BE49-F238E27FC236}">
                <a16:creationId xmlns:a16="http://schemas.microsoft.com/office/drawing/2014/main" id="{AB73D079-F92B-545A-0C90-23B1B3FAFA1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251979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A8E4C935-D1AA-91C6-B436-B8F266EE83A0}"/>
              </a:ext>
            </a:extLst>
          </p:cNvPr>
          <p:cNvSpPr/>
          <p:nvPr/>
        </p:nvSpPr>
        <p:spPr>
          <a:xfrm>
            <a:off x="2115470" y="2458680"/>
            <a:ext cx="496984" cy="14352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9FEE0CE8-2B2E-7491-5EBB-358DCE2B2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9739" y="3150762"/>
            <a:ext cx="1614791" cy="1917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spcAft>
                <a:spcPts val="980"/>
              </a:spcAft>
            </a:pPr>
            <a:r>
              <a:rPr lang="pt-BR" altLang="pt-BR" sz="1566" dirty="0">
                <a:latin typeface="Calibri" pitchFamily="34" charset="0"/>
              </a:rPr>
              <a:t>P = 0,43</a:t>
            </a:r>
            <a:endParaRPr lang="pt-BR" altLang="pt-BR" sz="1566" dirty="0"/>
          </a:p>
        </p:txBody>
      </p:sp>
      <p:cxnSp>
        <p:nvCxnSpPr>
          <p:cNvPr id="12" name="AutoShape 13">
            <a:extLst>
              <a:ext uri="{FF2B5EF4-FFF2-40B4-BE49-F238E27FC236}">
                <a16:creationId xmlns:a16="http://schemas.microsoft.com/office/drawing/2014/main" id="{F28A00B2-5E40-2A6F-835C-656F02F1B268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374502" y="3411350"/>
            <a:ext cx="210477" cy="1523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990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139391-92C9-D212-B83A-757791CA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4294967295"/>
          </p:nvPr>
        </p:nvSpPr>
        <p:spPr>
          <a:xfrm>
            <a:off x="0" y="1757363"/>
            <a:ext cx="9307513" cy="2347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308" dirty="0"/>
              <a:t>Obrigado!</a:t>
            </a:r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 algn="ctr">
              <a:buNone/>
            </a:pPr>
            <a:r>
              <a:rPr lang="pt-BR" sz="2350" dirty="0"/>
              <a:t>contato: alexandrejaloto@gmail.com</a:t>
            </a:r>
          </a:p>
        </p:txBody>
      </p:sp>
    </p:spTree>
    <p:extLst>
      <p:ext uri="{BB962C8B-B14F-4D97-AF65-F5344CB8AC3E}">
        <p14:creationId xmlns:p14="http://schemas.microsoft.com/office/powerpoint/2010/main" val="3853324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  <a:p>
            <a:pPr algn="r">
              <a:tabLst>
                <a:tab pos="266700" algn="l"/>
              </a:tabLst>
            </a:pPr>
            <a:endParaRPr lang="pt-BR" sz="3000" b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Introdução ao uso da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Medindo a altura sem fita métrica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Duas alturas, a mesma medida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Ampliando a régua</a:t>
            </a:r>
          </a:p>
          <a:p>
            <a:pPr marL="342779" indent="-342779" algn="r">
              <a:buFont typeface="Arial" panose="020B0604020202020204" pitchFamily="34" charset="0"/>
              <a:buChar char="•"/>
              <a:tabLst>
                <a:tab pos="266606" algn="l"/>
              </a:tabLst>
            </a:pPr>
            <a:r>
              <a:rPr lang="pt-BR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Verdana" panose="020B0604030504040204" pitchFamily="34" charset="0"/>
              </a:rPr>
              <a:t>Fita métrica x Medidor digital</a:t>
            </a:r>
          </a:p>
        </p:txBody>
      </p:sp>
    </p:spTree>
    <p:extLst>
      <p:ext uri="{BB962C8B-B14F-4D97-AF65-F5344CB8AC3E}">
        <p14:creationId xmlns:p14="http://schemas.microsoft.com/office/powerpoint/2010/main" val="1860037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2ECB92F4-A632-40E7-868B-912F5394F28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0" cy="0"/>
          </a:xfrm>
        </p:spPr>
        <p:txBody>
          <a:bodyPr/>
          <a:lstStyle/>
          <a:p>
            <a:fld id="{FA56A6FF-9A68-4F03-AA80-BE0D31C68DA8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25B4609-E555-466E-8346-FEA2A21D815C}"/>
              </a:ext>
            </a:extLst>
          </p:cNvPr>
          <p:cNvSpPr txBox="1"/>
          <p:nvPr/>
        </p:nvSpPr>
        <p:spPr>
          <a:xfrm>
            <a:off x="6543675" y="1772072"/>
            <a:ext cx="543877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Introdução ao uso da fita métrica</a:t>
            </a:r>
          </a:p>
          <a:p>
            <a:pPr algn="ctr"/>
            <a:r>
              <a:rPr lang="pt-B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(meus testes precisam ser comparáveis, e agora?)</a:t>
            </a:r>
            <a:endParaRPr lang="pt-BR" sz="28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561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/>
          <p:cNvSpPr/>
          <p:nvPr/>
        </p:nvSpPr>
        <p:spPr>
          <a:xfrm>
            <a:off x="1246589" y="71716"/>
            <a:ext cx="9698822" cy="67145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0373975"/>
              </p:ext>
            </p:extLst>
          </p:nvPr>
        </p:nvGraphicFramePr>
        <p:xfrm>
          <a:off x="3581655" y="326912"/>
          <a:ext cx="7102366" cy="9544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551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1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451">
                <a:tc gridSpan="2"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BOLETIM INDIVIDUAL</a:t>
                      </a:r>
                      <a:r>
                        <a:rPr lang="pt-BR" sz="1500" baseline="0" dirty="0"/>
                        <a:t> DE RESULTADOS – ENEM 2009</a:t>
                      </a:r>
                      <a:endParaRPr lang="pt-BR" sz="1500" dirty="0"/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451">
                <a:tc gridSpan="2">
                  <a:txBody>
                    <a:bodyPr/>
                    <a:lstStyle/>
                    <a:p>
                      <a:r>
                        <a:rPr lang="pt-BR" sz="1500" dirty="0"/>
                        <a:t>NOME: MARIA BRASIL</a:t>
                      </a:r>
                    </a:p>
                  </a:txBody>
                  <a:tcPr marL="96978" marR="96978" marT="44778" marB="44778"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451">
                <a:tc>
                  <a:txBody>
                    <a:bodyPr/>
                    <a:lstStyle/>
                    <a:p>
                      <a:r>
                        <a:rPr lang="pt-BR" sz="1500" dirty="0"/>
                        <a:t>INSCRIÇÃO: 202212345678</a:t>
                      </a:r>
                    </a:p>
                  </a:txBody>
                  <a:tcPr marL="96978" marR="96978" marT="44778" marB="44778"/>
                </a:tc>
                <a:tc>
                  <a:txBody>
                    <a:bodyPr/>
                    <a:lstStyle/>
                    <a:p>
                      <a:r>
                        <a:rPr lang="pt-BR" sz="1500" dirty="0"/>
                        <a:t>CPF: 123456789-00</a:t>
                      </a:r>
                    </a:p>
                  </a:txBody>
                  <a:tcPr marL="96978" marR="96978" marT="44778" marB="4477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88" name="Retângulo 4"/>
          <p:cNvSpPr>
            <a:spLocks noChangeArrowheads="1"/>
          </p:cNvSpPr>
          <p:nvPr/>
        </p:nvSpPr>
        <p:spPr bwMode="auto">
          <a:xfrm>
            <a:off x="1590091" y="1535866"/>
            <a:ext cx="9165051" cy="815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6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pt-BR" altLang="pt-BR" sz="1566" b="0" dirty="0"/>
              <a:t>Caro Participante,</a:t>
            </a:r>
          </a:p>
          <a:p>
            <a:pPr algn="just" eaLnBrk="1" hangingPunct="1"/>
            <a:r>
              <a:rPr lang="pt-BR" altLang="pt-BR" sz="1566" b="0" dirty="0"/>
              <a:t>Este boletim apresenta sua nota para cada área do conhecimento avaliada no Enem 2009.</a:t>
            </a:r>
          </a:p>
          <a:p>
            <a:pPr algn="just" eaLnBrk="1" hangingPunct="1"/>
            <a:r>
              <a:rPr lang="pt-BR" altLang="pt-BR" sz="1566" b="0" dirty="0"/>
              <a:t>Os valores estão apresentados no quadro abaixo.</a:t>
            </a:r>
          </a:p>
        </p:txBody>
      </p:sp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795840"/>
              </p:ext>
            </p:extLst>
          </p:nvPr>
        </p:nvGraphicFramePr>
        <p:xfrm>
          <a:off x="1665863" y="2566365"/>
          <a:ext cx="9013505" cy="3049533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60516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2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9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dirty="0"/>
                        <a:t>Área do conhecimento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Sua nota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dirty="0"/>
                        <a:t>Situação</a:t>
                      </a: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da Natureza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451,3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Ciências Humanas e suas Tecnologias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499,9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algn="l"/>
                      <a:r>
                        <a:rPr lang="pt-BR" sz="1500" kern="1200" baseline="0" dirty="0"/>
                        <a:t>Linguagens, Códigos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591,7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7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Matemática e suas Tecnologias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kern="1200" baseline="0" dirty="0"/>
                        <a:t>520,5</a:t>
                      </a:r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15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500" kern="1200" baseline="0" dirty="0"/>
                        <a:t>Redação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kern="1200" baseline="0" dirty="0"/>
                        <a:t>650,0</a:t>
                      </a:r>
                      <a:endParaRPr lang="pt-BR" sz="1500" dirty="0"/>
                    </a:p>
                  </a:txBody>
                  <a:tcPr marL="96992" marR="96992" marT="44773" marB="4477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500" kern="1200" baseline="0" dirty="0"/>
                        <a:t>Presente</a:t>
                      </a:r>
                      <a:endParaRPr lang="pt-BR" sz="15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6992" marR="96992" marT="44773" marB="4477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Elipse 10"/>
          <p:cNvSpPr/>
          <p:nvPr/>
        </p:nvSpPr>
        <p:spPr>
          <a:xfrm>
            <a:off x="1436861" y="2934733"/>
            <a:ext cx="9318279" cy="63527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pt-BR" sz="2056"/>
          </a:p>
        </p:txBody>
      </p:sp>
      <p:pic>
        <p:nvPicPr>
          <p:cNvPr id="12" name="Imagem 13" descr="duvida.png">
            <a:extLst>
              <a:ext uri="{FF2B5EF4-FFF2-40B4-BE49-F238E27FC236}">
                <a16:creationId xmlns:a16="http://schemas.microsoft.com/office/drawing/2014/main" id="{64488448-D8B9-B0DA-A78B-911DF569B7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507" y="1535866"/>
            <a:ext cx="4414985" cy="47266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3">
            <a:extLst>
              <a:ext uri="{FF2B5EF4-FFF2-40B4-BE49-F238E27FC236}">
                <a16:creationId xmlns:a16="http://schemas.microsoft.com/office/drawing/2014/main" id="{5A83ADCF-6AD8-1919-590B-06A142760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3008" y="242033"/>
            <a:ext cx="1857118" cy="1078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D885E8E7-9E7A-B04F-6E25-D806E3D792A9}"/>
              </a:ext>
            </a:extLst>
          </p:cNvPr>
          <p:cNvSpPr txBox="1"/>
          <p:nvPr/>
        </p:nvSpPr>
        <p:spPr>
          <a:xfrm>
            <a:off x="1817914" y="6216449"/>
            <a:ext cx="893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Existe comparabilidade entre as diferentes provas da mesma área do conhecimento?</a:t>
            </a:r>
          </a:p>
        </p:txBody>
      </p:sp>
    </p:spTree>
    <p:extLst>
      <p:ext uri="{BB962C8B-B14F-4D97-AF65-F5344CB8AC3E}">
        <p14:creationId xmlns:p14="http://schemas.microsoft.com/office/powerpoint/2010/main" val="3368252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r>
              <a:rPr lang="pt-BR" dirty="0"/>
              <a:t>Medir altura x Medir um traço latente</a:t>
            </a:r>
          </a:p>
          <a:p>
            <a:pPr lvl="1"/>
            <a:r>
              <a:rPr lang="pt-BR" dirty="0"/>
              <a:t>Medir diretamente x medir indiretamente</a:t>
            </a:r>
          </a:p>
          <a:p>
            <a:endParaRPr lang="pt-BR" dirty="0"/>
          </a:p>
          <a:p>
            <a:r>
              <a:rPr lang="pt-BR" dirty="0"/>
              <a:t>Necessário verificar evidências de validade em todo o processo</a:t>
            </a:r>
          </a:p>
          <a:p>
            <a:pPr lvl="1"/>
            <a:r>
              <a:rPr lang="pt-BR" dirty="0"/>
              <a:t>estamos medindo de fato aquilo que dizemos?</a:t>
            </a:r>
          </a:p>
          <a:p>
            <a:pPr lvl="1"/>
            <a:r>
              <a:rPr lang="pt-BR" dirty="0"/>
              <a:t>as interpretações dos escores estão adequadas?</a:t>
            </a:r>
          </a:p>
          <a:p>
            <a:pPr lvl="1"/>
            <a:r>
              <a:rPr lang="pt-BR" dirty="0"/>
              <a:t>o uso dos escores está adequado?</a:t>
            </a:r>
          </a:p>
          <a:p>
            <a:endParaRPr lang="pt-BR" dirty="0"/>
          </a:p>
          <a:p>
            <a:r>
              <a:rPr lang="pt-BR" dirty="0"/>
              <a:t>Duas vertentes da psicometria moderna:</a:t>
            </a:r>
          </a:p>
          <a:p>
            <a:pPr lvl="1"/>
            <a:r>
              <a:rPr lang="pt-BR" dirty="0"/>
              <a:t>Teoria Clássica dos Testes (TCT)</a:t>
            </a:r>
          </a:p>
          <a:p>
            <a:pPr lvl="1"/>
            <a:r>
              <a:rPr lang="pt-BR" dirty="0"/>
              <a:t>Teoria do traço latente</a:t>
            </a:r>
          </a:p>
          <a:p>
            <a:pPr lvl="2"/>
            <a:r>
              <a:rPr lang="pt-BR" dirty="0"/>
              <a:t>Teoria de Resposta ao Item (TRI)</a:t>
            </a:r>
          </a:p>
          <a:p>
            <a:pPr lvl="2"/>
            <a:r>
              <a:rPr lang="pt-BR" dirty="0"/>
              <a:t>Análise fatorial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/>
              <a:t>O QUE ESTAMOS MEDINDO?</a:t>
            </a:r>
          </a:p>
        </p:txBody>
      </p:sp>
    </p:spTree>
    <p:extLst>
      <p:ext uri="{BB962C8B-B14F-4D97-AF65-F5344CB8AC3E}">
        <p14:creationId xmlns:p14="http://schemas.microsoft.com/office/powerpoint/2010/main" val="333804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theme/theme1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5000</TotalTime>
  <Words>2705</Words>
  <Application>Microsoft Office PowerPoint</Application>
  <PresentationFormat>Widescreen</PresentationFormat>
  <Paragraphs>673</Paragraphs>
  <Slides>54</Slides>
  <Notes>3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54</vt:i4>
      </vt:variant>
    </vt:vector>
  </HeadingPairs>
  <TitlesOfParts>
    <vt:vector size="60" baseType="lpstr">
      <vt:lpstr>Aptos</vt:lpstr>
      <vt:lpstr>Aptos Display</vt:lpstr>
      <vt:lpstr>Arial</vt:lpstr>
      <vt:lpstr>Calibri</vt:lpstr>
      <vt:lpstr>Personalizar design</vt:lpstr>
      <vt:lpstr>Equação</vt:lpstr>
      <vt:lpstr>Ampliando a régua</vt:lpstr>
      <vt:lpstr>Tomando medidas</vt:lpstr>
      <vt:lpstr>OBJETIVO DA OFICINA</vt:lpstr>
      <vt:lpstr>MATERIAL DISPONÍVEL</vt:lpstr>
      <vt:lpstr>SUGESTÃO DE LEITURA</vt:lpstr>
      <vt:lpstr>Apresentação do PowerPoint</vt:lpstr>
      <vt:lpstr>Apresentação do PowerPoint</vt:lpstr>
      <vt:lpstr>Apresentação do PowerPoint</vt:lpstr>
      <vt:lpstr>O QUE ESTAMOS MEDINDO?</vt:lpstr>
      <vt:lpstr>TEORIA CLÁSSICA DOS TESTES</vt:lpstr>
      <vt:lpstr>TEORIA CLÁSSICA DOS TESTES</vt:lpstr>
      <vt:lpstr>TEORIA CLÁSSICA DOS TESTES</vt:lpstr>
      <vt:lpstr>TEORIAS DA MEDIDA</vt:lpstr>
      <vt:lpstr>Apresentação do PowerPoint</vt:lpstr>
      <vt:lpstr>APLICAÇÃO DE UM ITEM</vt:lpstr>
      <vt:lpstr>APLICAÇÃO DE UM ITEM</vt:lpstr>
      <vt:lpstr>CURVA CARACTERÍSTICA DO ITEM</vt:lpstr>
      <vt:lpstr>POSSÍVEL APLICAÇÃO DA TRI</vt:lpstr>
      <vt:lpstr>MEDINDO ALTURA COM TRI</vt:lpstr>
      <vt:lpstr>MEDINDO ALTURA COM TRI</vt:lpstr>
      <vt:lpstr>MEDINDO ALTURA COM TRI</vt:lpstr>
      <vt:lpstr>CURVA CARACTERÍSTICA DO ITEM</vt:lpstr>
      <vt:lpstr>MEDINDO ALTURA COM TRI</vt:lpstr>
      <vt:lpstr>MEDINDO ALTURA COM TRI</vt:lpstr>
      <vt:lpstr>TEORIAS DA MEDIDA</vt:lpstr>
      <vt:lpstr>MEDINDO ALTURA COM TRI</vt:lpstr>
      <vt:lpstr>CONSTRUÇÃO DA RÉGUA</vt:lpstr>
      <vt:lpstr>CONSTRUÇÃO DA RÉGUA</vt:lpstr>
      <vt:lpstr>CONSTRUÇÃO DA RÉGUA</vt:lpstr>
      <vt:lpstr>CONSTRUÇÃO DA RÉGUA</vt:lpstr>
      <vt:lpstr>CONSTRUÇÃO DA RÉGUA</vt:lpstr>
      <vt:lpstr>CONSTRUÇÃO DA RÉGUA</vt:lpstr>
      <vt:lpstr>Apresentação do PowerPoint</vt:lpstr>
      <vt:lpstr>A RÉGUA DO ENEM</vt:lpstr>
      <vt:lpstr>COMPORTAMENTO DE UM ITEM</vt:lpstr>
      <vt:lpstr>COMPORTAMENTO DE UM ITEM</vt:lpstr>
      <vt:lpstr>COMPORTAMENTO DE UM ITEM</vt:lpstr>
      <vt:lpstr>Apresentação do PowerPoint</vt:lpstr>
      <vt:lpstr>COMPORTAMENTO DE UM ITEM</vt:lpstr>
      <vt:lpstr>COMPORTAMENTO DE UM ITEM</vt:lpstr>
      <vt:lpstr>COMPORTAMENTO DE UM ITEM</vt:lpstr>
      <vt:lpstr>COMPORTAMENTO DE UM ITEM</vt:lpstr>
      <vt:lpstr>Apresentação do PowerPoint</vt:lpstr>
      <vt:lpstr>APLICAÇÃO DE NOVOS ITENS</vt:lpstr>
      <vt:lpstr>APLICAÇÃO DE NOVOS ITENS</vt:lpstr>
      <vt:lpstr>APLICAÇÃO DE NOVOS ITENS</vt:lpstr>
      <vt:lpstr>APLICAÇÃO DE NOVOS ITENS</vt:lpstr>
      <vt:lpstr>AMPLIANDO A RÉGUA</vt:lpstr>
      <vt:lpstr>Apresentação do PowerPoint</vt:lpstr>
      <vt:lpstr>FITA MÉTRICA x DIGITAL</vt:lpstr>
      <vt:lpstr>PAPEL x COMPUTADOR</vt:lpstr>
      <vt:lpstr>PAPEL x COMPUTADOR</vt:lpstr>
      <vt:lpstr>PAPEL x COMPUTADOR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Alexandre Jaloto</dc:creator>
  <cp:lastModifiedBy>Alexandre Marques Jaloto Rego</cp:lastModifiedBy>
  <cp:revision>62</cp:revision>
  <dcterms:created xsi:type="dcterms:W3CDTF">2022-04-28T11:46:34Z</dcterms:created>
  <dcterms:modified xsi:type="dcterms:W3CDTF">2025-09-24T14:48:47Z</dcterms:modified>
</cp:coreProperties>
</file>