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6"/>
  </p:notesMasterIdLst>
  <p:handoutMasterIdLst>
    <p:handoutMasterId r:id="rId57"/>
  </p:handoutMasterIdLst>
  <p:sldIdLst>
    <p:sldId id="1019" r:id="rId2"/>
    <p:sldId id="1018" r:id="rId3"/>
    <p:sldId id="1010" r:id="rId4"/>
    <p:sldId id="1015" r:id="rId5"/>
    <p:sldId id="1009" r:id="rId6"/>
    <p:sldId id="963" r:id="rId7"/>
    <p:sldId id="736" r:id="rId8"/>
    <p:sldId id="285" r:id="rId9"/>
    <p:sldId id="286" r:id="rId10"/>
    <p:sldId id="351" r:id="rId11"/>
    <p:sldId id="379" r:id="rId12"/>
    <p:sldId id="965" r:id="rId13"/>
    <p:sldId id="414" r:id="rId14"/>
    <p:sldId id="737" r:id="rId15"/>
    <p:sldId id="262" r:id="rId16"/>
    <p:sldId id="423" r:id="rId17"/>
    <p:sldId id="424" r:id="rId18"/>
    <p:sldId id="316" r:id="rId19"/>
    <p:sldId id="355" r:id="rId20"/>
    <p:sldId id="957" r:id="rId21"/>
    <p:sldId id="750" r:id="rId22"/>
    <p:sldId id="422" r:id="rId23"/>
    <p:sldId id="966" r:id="rId24"/>
    <p:sldId id="1014" r:id="rId25"/>
    <p:sldId id="348" r:id="rId26"/>
    <p:sldId id="958" r:id="rId27"/>
    <p:sldId id="751" r:id="rId28"/>
    <p:sldId id="959" r:id="rId29"/>
    <p:sldId id="753" r:id="rId30"/>
    <p:sldId id="754" r:id="rId31"/>
    <p:sldId id="755" r:id="rId32"/>
    <p:sldId id="756" r:id="rId33"/>
    <p:sldId id="960" r:id="rId34"/>
    <p:sldId id="961" r:id="rId35"/>
    <p:sldId id="738" r:id="rId36"/>
    <p:sldId id="484" r:id="rId37"/>
    <p:sldId id="758" r:id="rId38"/>
    <p:sldId id="486" r:id="rId39"/>
    <p:sldId id="494" r:id="rId40"/>
    <p:sldId id="739" r:id="rId41"/>
    <p:sldId id="942" r:id="rId42"/>
    <p:sldId id="943" r:id="rId43"/>
    <p:sldId id="944" r:id="rId44"/>
    <p:sldId id="1021" r:id="rId45"/>
    <p:sldId id="433" r:id="rId46"/>
    <p:sldId id="358" r:id="rId47"/>
    <p:sldId id="425" r:id="rId48"/>
    <p:sldId id="311" r:id="rId49"/>
    <p:sldId id="979" r:id="rId50"/>
    <p:sldId id="980" r:id="rId51"/>
    <p:sldId id="981" r:id="rId52"/>
    <p:sldId id="982" r:id="rId53"/>
    <p:sldId id="983" r:id="rId54"/>
    <p:sldId id="410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Barreiro Campos" initials="RBC" lastIdx="1" clrIdx="0">
    <p:extLst>
      <p:ext uri="{19B8F6BF-5375-455C-9EA6-DF929625EA0E}">
        <p15:presenceInfo xmlns:p15="http://schemas.microsoft.com/office/powerpoint/2012/main" userId="S::Rodrigo.Campos@inep.gov.br::f726889b-9ced-4ac9-95ef-33560b0df8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6"/>
    <a:srgbClr val="B9B9B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648D9-1C2B-42D3-B189-1EB65481DFD2}" v="521" dt="2025-09-23T01:40:2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Jaloto" userId="9b7f966ac03f2678" providerId="LiveId" clId="{3E0A98ED-DF3A-413D-80D9-5450CEA01295}"/>
    <pc:docChg chg="undo custSel addSld delSld modSld sldOrd addMainMaster modMainMaster">
      <pc:chgData name="Alexandre Jaloto" userId="9b7f966ac03f2678" providerId="LiveId" clId="{3E0A98ED-DF3A-413D-80D9-5450CEA01295}" dt="2025-09-23T01:40:28.719" v="1135" actId="6549"/>
      <pc:docMkLst>
        <pc:docMk/>
      </pc:docMkLst>
      <pc:sldChg chg="del">
        <pc:chgData name="Alexandre Jaloto" userId="9b7f966ac03f2678" providerId="LiveId" clId="{3E0A98ED-DF3A-413D-80D9-5450CEA01295}" dt="2025-09-21T22:45:09.154" v="235" actId="47"/>
        <pc:sldMkLst>
          <pc:docMk/>
          <pc:sldMk cId="0" sldId="256"/>
        </pc:sldMkLst>
      </pc:sldChg>
      <pc:sldChg chg="del modTransition">
        <pc:chgData name="Alexandre Jaloto" userId="9b7f966ac03f2678" providerId="LiveId" clId="{3E0A98ED-DF3A-413D-80D9-5450CEA01295}" dt="2025-09-21T23:15:42.123" v="564" actId="47"/>
        <pc:sldMkLst>
          <pc:docMk/>
          <pc:sldMk cId="0" sldId="258"/>
        </pc:sldMkLst>
      </pc:sldChg>
      <pc:sldChg chg="del">
        <pc:chgData name="Alexandre Jaloto" userId="9b7f966ac03f2678" providerId="LiveId" clId="{3E0A98ED-DF3A-413D-80D9-5450CEA01295}" dt="2025-09-21T22:37:45.252" v="33" actId="47"/>
        <pc:sldMkLst>
          <pc:docMk/>
          <pc:sldMk cId="80086812" sldId="259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2649816754" sldId="260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1960972873" sldId="261"/>
        </pc:sldMkLst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2267653609" sldId="262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2267653609" sldId="262"/>
            <ac:spMk id="8195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2:37:47.331" v="34" actId="47"/>
        <pc:sldMkLst>
          <pc:docMk/>
          <pc:sldMk cId="965530752" sldId="263"/>
        </pc:sldMkLst>
      </pc:sldChg>
      <pc:sldChg chg="modSp del">
        <pc:chgData name="Alexandre Jaloto" userId="9b7f966ac03f2678" providerId="LiveId" clId="{3E0A98ED-DF3A-413D-80D9-5450CEA01295}" dt="2025-09-21T22:37:49.930" v="35" actId="47"/>
        <pc:sldMkLst>
          <pc:docMk/>
          <pc:sldMk cId="3257121172" sldId="264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3907155967" sldId="265"/>
        </pc:sldMkLst>
      </pc:sldChg>
      <pc:sldChg chg="modSp del">
        <pc:chgData name="Alexandre Jaloto" userId="9b7f966ac03f2678" providerId="LiveId" clId="{3E0A98ED-DF3A-413D-80D9-5450CEA01295}" dt="2025-09-21T22:37:51.449" v="36" actId="47"/>
        <pc:sldMkLst>
          <pc:docMk/>
          <pc:sldMk cId="4177756772" sldId="2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08693443" sldId="2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193764842" sldId="27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36565069" sldId="275"/>
        </pc:sldMkLst>
      </pc:sldChg>
      <pc:sldChg chg="delSp modSp mod chgLayout">
        <pc:chgData name="Alexandre Jaloto" userId="9b7f966ac03f2678" providerId="LiveId" clId="{3E0A98ED-DF3A-413D-80D9-5450CEA01295}" dt="2025-09-21T23:21:44.070" v="695" actId="700"/>
        <pc:sldMkLst>
          <pc:docMk/>
          <pc:sldMk cId="3368252545" sldId="285"/>
        </pc:sldMkLst>
      </pc:sldChg>
      <pc:sldChg chg="addSp delSp modSp mod addAnim delAnim modAnim chgLayout">
        <pc:chgData name="Alexandre Jaloto" userId="9b7f966ac03f2678" providerId="LiveId" clId="{3E0A98ED-DF3A-413D-80D9-5450CEA01295}" dt="2025-09-21T23:24:18.499" v="712" actId="27636"/>
        <pc:sldMkLst>
          <pc:docMk/>
          <pc:sldMk cId="3338048384" sldId="286"/>
        </pc:sldMkLst>
        <pc:spChg chg="mod ord">
          <ac:chgData name="Alexandre Jaloto" userId="9b7f966ac03f2678" providerId="LiveId" clId="{3E0A98ED-DF3A-413D-80D9-5450CEA01295}" dt="2025-09-21T23:24:18.466" v="711" actId="700"/>
          <ac:spMkLst>
            <pc:docMk/>
            <pc:sldMk cId="3338048384" sldId="28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18.499" v="712" actId="27636"/>
          <ac:spMkLst>
            <pc:docMk/>
            <pc:sldMk cId="3338048384" sldId="286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3T01:38:56.221" v="1107"/>
        <pc:sldMkLst>
          <pc:docMk/>
          <pc:sldMk cId="1545682923" sldId="311"/>
        </pc:sldMkLst>
        <pc:spChg chg="mod ord">
          <ac:chgData name="Alexandre Jaloto" userId="9b7f966ac03f2678" providerId="LiveId" clId="{3E0A98ED-DF3A-413D-80D9-5450CEA01295}" dt="2025-09-23T01:38:56.221" v="1107"/>
          <ac:spMkLst>
            <pc:docMk/>
            <pc:sldMk cId="1545682923" sldId="311"/>
            <ac:spMk id="3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55.498" v="718" actId="700"/>
          <ac:spMkLst>
            <pc:docMk/>
            <pc:sldMk cId="1545682923" sldId="311"/>
            <ac:spMk id="4" creationId="{6C758159-DFEA-D752-5D26-9F8E29946390}"/>
          </ac:spMkLst>
        </pc:spChg>
      </pc:sldChg>
      <pc:sldChg chg="modSp del">
        <pc:chgData name="Alexandre Jaloto" userId="9b7f966ac03f2678" providerId="LiveId" clId="{3E0A98ED-DF3A-413D-80D9-5450CEA01295}" dt="2025-09-21T22:37:52.873" v="37" actId="47"/>
        <pc:sldMkLst>
          <pc:docMk/>
          <pc:sldMk cId="4089837700" sldId="312"/>
        </pc:sldMkLst>
      </pc:sldChg>
      <pc:sldChg chg="modSp mod chgLayout">
        <pc:chgData name="Alexandre Jaloto" userId="9b7f966ac03f2678" providerId="LiveId" clId="{3E0A98ED-DF3A-413D-80D9-5450CEA01295}" dt="2025-09-21T23:24:29.624" v="713" actId="700"/>
        <pc:sldMkLst>
          <pc:docMk/>
          <pc:sldMk cId="3491929112" sldId="316"/>
        </pc:sldMkLst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3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16386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62664088" sldId="3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39459488" sldId="319"/>
        </pc:sldMkLst>
      </pc:sldChg>
      <pc:sldChg chg="modSp del">
        <pc:chgData name="Alexandre Jaloto" userId="9b7f966ac03f2678" providerId="LiveId" clId="{3E0A98ED-DF3A-413D-80D9-5450CEA01295}" dt="2025-09-21T22:56:23.271" v="341" actId="47"/>
        <pc:sldMkLst>
          <pc:docMk/>
          <pc:sldMk cId="1398792443" sldId="320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628604298" sldId="348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628604298" sldId="348"/>
            <ac:spMk id="13314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947588205" sldId="349"/>
        </pc:sldMkLst>
      </pc:sldChg>
      <pc:sldChg chg="modSp mod chgLayout">
        <pc:chgData name="Alexandre Jaloto" userId="9b7f966ac03f2678" providerId="LiveId" clId="{3E0A98ED-DF3A-413D-80D9-5450CEA01295}" dt="2025-09-21T23:25:12.360" v="721" actId="700"/>
        <pc:sldMkLst>
          <pc:docMk/>
          <pc:sldMk cId="865680554" sldId="351"/>
        </pc:sldMkLst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32.455" v="714" actId="700"/>
        <pc:sldMkLst>
          <pc:docMk/>
          <pc:sldMk cId="639615103" sldId="355"/>
        </pc:sldMkLst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4151263928" sldId="358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4151263928" sldId="358"/>
            <ac:spMk id="3" creationId="{D79DBED3-3A67-B0B2-E0CE-D86F2BD00A36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41422035" sldId="3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01815597" sldId="3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05330334" sldId="3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26041483" sldId="3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5004094" sldId="3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46551584" sldId="3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89572162" sldId="3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7395897" sldId="3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59240738" sldId="3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37963855" sldId="3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4031012" sldId="373"/>
        </pc:sldMkLst>
      </pc:sldChg>
      <pc:sldChg chg="modSp del mod">
        <pc:chgData name="Alexandre Jaloto" userId="9b7f966ac03f2678" providerId="LiveId" clId="{3E0A98ED-DF3A-413D-80D9-5450CEA01295}" dt="2025-09-21T23:15:42.123" v="564" actId="47"/>
        <pc:sldMkLst>
          <pc:docMk/>
          <pc:sldMk cId="408453774" sldId="37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34705135" sldId="376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3136063002" sldId="379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3136063002" sldId="379"/>
            <ac:spMk id="6146" creationId="{00000000-0000-0000-0000-000000000000}"/>
          </ac:spMkLst>
        </pc:spChg>
      </pc:sldChg>
      <pc:sldChg chg="modSp mod">
        <pc:chgData name="Alexandre Jaloto" userId="9b7f966ac03f2678" providerId="LiveId" clId="{3E0A98ED-DF3A-413D-80D9-5450CEA01295}" dt="2025-09-21T23:19:41.891" v="680"/>
        <pc:sldMkLst>
          <pc:docMk/>
          <pc:sldMk cId="3853324875" sldId="410"/>
        </pc:sldMkLst>
        <pc:spChg chg="mod">
          <ac:chgData name="Alexandre Jaloto" userId="9b7f966ac03f2678" providerId="LiveId" clId="{3E0A98ED-DF3A-413D-80D9-5450CEA01295}" dt="2025-09-21T23:19:41.891" v="680"/>
          <ac:spMkLst>
            <pc:docMk/>
            <pc:sldMk cId="3853324875" sldId="410"/>
            <ac:spMk id="2" creationId="{0E139391-92C9-D212-B83A-757791CA3B66}"/>
          </ac:spMkLst>
        </pc:spChg>
        <pc:spChg chg="mod">
          <ac:chgData name="Alexandre Jaloto" userId="9b7f966ac03f2678" providerId="LiveId" clId="{3E0A98ED-DF3A-413D-80D9-5450CEA01295}" dt="2025-09-21T23:15:21.650" v="563" actId="20577"/>
          <ac:spMkLst>
            <pc:docMk/>
            <pc:sldMk cId="3853324875" sldId="410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766602284" sldId="41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17483529" sldId="412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2692010521" sldId="414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2692010521" sldId="414"/>
            <ac:spMk id="7170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066051159" sldId="418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43923615" sldId="422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43923615" sldId="422"/>
            <ac:spMk id="1024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21339377" sldId="423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21339377" sldId="423"/>
            <ac:spMk id="9218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820942380" sldId="424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820942380" sldId="424"/>
            <ac:spMk id="1024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821058060" sldId="425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821058060" sldId="425"/>
            <ac:spMk id="2" creationId="{F0CF3C37-F0A0-9EFA-620D-EF85F3D939A7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19299204" sldId="4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47973898" sldId="4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30495294" sldId="432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1521241127" sldId="433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1521241127" sldId="433"/>
            <ac:spMk id="2" creationId="{089DEDA3-B279-63E7-8FC4-5EC580D5854C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4814451" sldId="4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74777720" sldId="43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22719859" sldId="43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17858704" sldId="43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541130052" sldId="44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09718244" sldId="45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4397454" sldId="45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25292972" sldId="45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9618831" sldId="46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39395479" sldId="4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88725" sldId="4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231838230" sldId="4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0230123" sldId="46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947838558" sldId="4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0246624" sldId="4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38943074" sldId="4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02690172" sldId="46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29297602" sldId="4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86975960" sldId="4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67836222" sldId="471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415834304" sldId="48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415834304" sldId="484"/>
            <ac:spMk id="4" creationId="{2DC18F2A-EBFC-2D76-69C0-AB900D841646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534915553" sldId="486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534915553" sldId="486"/>
            <ac:spMk id="3" creationId="{82BDA8A2-051A-4BFB-F22F-92E326E7D01F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294319" sldId="490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4217846556" sldId="49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4217846556" sldId="494"/>
            <ac:spMk id="3" creationId="{A9548F61-E314-4E26-8AD3-2BC7B25D0A5E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1016688" sldId="71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8277287" sldId="71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79988897" sldId="71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671531717" sldId="71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6691598" sldId="71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54985470" sldId="7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8751911" sldId="71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19183726" sldId="72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03335112" sldId="72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82907045" sldId="72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87663670" sldId="72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3468061" sldId="72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7512325" sldId="72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23274457" sldId="72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5951363" sldId="72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37197156" sldId="7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7040868" sldId="72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69838279" sldId="73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16936382" sldId="7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74066691" sldId="73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56149687" sldId="73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212294842" sldId="7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7045038" sldId="735"/>
        </pc:sldMkLst>
      </pc:sldChg>
      <pc:sldChg chg="modSp mod modClrScheme chgLayout">
        <pc:chgData name="Alexandre Jaloto" userId="9b7f966ac03f2678" providerId="LiveId" clId="{3E0A98ED-DF3A-413D-80D9-5450CEA01295}" dt="2025-09-21T22:36:03.308" v="25" actId="700"/>
        <pc:sldMkLst>
          <pc:docMk/>
          <pc:sldMk cId="1501561814" sldId="736"/>
        </pc:sldMkLst>
        <pc:spChg chg="mod ord">
          <ac:chgData name="Alexandre Jaloto" userId="9b7f966ac03f2678" providerId="LiveId" clId="{3E0A98ED-DF3A-413D-80D9-5450CEA01295}" dt="2025-09-21T22:36:03.308" v="25" actId="700"/>
          <ac:spMkLst>
            <pc:docMk/>
            <pc:sldMk cId="1501561814" sldId="736"/>
            <ac:spMk id="2" creationId="{2ECB92F4-A632-40E7-868B-912F5394F28F}"/>
          </ac:spMkLst>
        </pc:spChg>
      </pc:sldChg>
      <pc:sldChg chg="mod modClrScheme chgLayout">
        <pc:chgData name="Alexandre Jaloto" userId="9b7f966ac03f2678" providerId="LiveId" clId="{3E0A98ED-DF3A-413D-80D9-5450CEA01295}" dt="2025-09-21T22:36:13.049" v="26" actId="700"/>
        <pc:sldMkLst>
          <pc:docMk/>
          <pc:sldMk cId="1772943339" sldId="737"/>
        </pc:sldMkLst>
      </pc:sldChg>
      <pc:sldChg chg="mod modClrScheme chgLayout">
        <pc:chgData name="Alexandre Jaloto" userId="9b7f966ac03f2678" providerId="LiveId" clId="{3E0A98ED-DF3A-413D-80D9-5450CEA01295}" dt="2025-09-21T22:36:19.619" v="27" actId="700"/>
        <pc:sldMkLst>
          <pc:docMk/>
          <pc:sldMk cId="107632349" sldId="738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824658954" sldId="739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824658954" sldId="739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68073" sldId="745"/>
        </pc:sldMkLst>
      </pc:sldChg>
      <pc:sldChg chg="modSp del mo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814119122" sldId="747"/>
        </pc:sldMkLst>
      </pc:sldChg>
      <pc:sldChg chg="addSp modSp mod modAnim chgLayout">
        <pc:chgData name="Alexandre Jaloto" userId="9b7f966ac03f2678" providerId="LiveId" clId="{3E0A98ED-DF3A-413D-80D9-5450CEA01295}" dt="2025-09-23T00:11:19.781" v="1080" actId="20577"/>
        <pc:sldMkLst>
          <pc:docMk/>
          <pc:sldMk cId="2558223461" sldId="750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3" creationId="{00000000-0000-0000-0000-000000000000}"/>
          </ac:spMkLst>
        </pc:spChg>
        <pc:spChg chg="add mod">
          <ac:chgData name="Alexandre Jaloto" userId="9b7f966ac03f2678" providerId="LiveId" clId="{3E0A98ED-DF3A-413D-80D9-5450CEA01295}" dt="2025-09-23T00:11:19.781" v="1080" actId="20577"/>
          <ac:spMkLst>
            <pc:docMk/>
            <pc:sldMk cId="2558223461" sldId="750"/>
            <ac:spMk id="16" creationId="{0E883978-6466-66B4-DDD2-BFDEAFB804A5}"/>
          </ac:spMkLst>
        </pc:spChg>
      </pc:sldChg>
      <pc:sldChg chg="modSp mod chgLayout">
        <pc:chgData name="Alexandre Jaloto" userId="9b7f966ac03f2678" providerId="LiveId" clId="{3E0A98ED-DF3A-413D-80D9-5450CEA01295}" dt="2025-09-21T23:25:39.546" v="725" actId="700"/>
        <pc:sldMkLst>
          <pc:docMk/>
          <pc:sldMk cId="246942969" sldId="751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46942969" sldId="751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383" v="946" actId="20577"/>
        <pc:sldMkLst>
          <pc:docMk/>
          <pc:sldMk cId="589448109" sldId="753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589448109" sldId="753"/>
            <ac:spMk id="5" creationId="{73F17782-4CAE-B64C-4CA7-8810573C68EE}"/>
          </ac:spMkLst>
        </pc:spChg>
        <pc:spChg chg="mod">
          <ac:chgData name="Alexandre Jaloto" userId="9b7f966ac03f2678" providerId="LiveId" clId="{3E0A98ED-DF3A-413D-80D9-5450CEA01295}" dt="2025-09-21T23:31:30.383" v="946" actId="20577"/>
          <ac:spMkLst>
            <pc:docMk/>
            <pc:sldMk cId="589448109" sldId="753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9.666" v="945" actId="20577"/>
        <pc:sldMkLst>
          <pc:docMk/>
          <pc:sldMk cId="2567960123" sldId="754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567960123" sldId="754"/>
            <ac:spMk id="4" creationId="{3050B57C-C5EA-7F94-9E05-12742310971C}"/>
          </ac:spMkLst>
        </pc:spChg>
        <pc:spChg chg="mod">
          <ac:chgData name="Alexandre Jaloto" userId="9b7f966ac03f2678" providerId="LiveId" clId="{3E0A98ED-DF3A-413D-80D9-5450CEA01295}" dt="2025-09-21T23:31:29.666" v="945" actId="20577"/>
          <ac:spMkLst>
            <pc:docMk/>
            <pc:sldMk cId="2567960123" sldId="754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28.989" v="944" actId="20577"/>
        <pc:sldMkLst>
          <pc:docMk/>
          <pc:sldMk cId="2007383612" sldId="755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007383612" sldId="755"/>
            <ac:spMk id="4" creationId="{6ECA1BCD-3F38-0775-CAE4-71AEE799FE7E}"/>
          </ac:spMkLst>
        </pc:spChg>
        <pc:spChg chg="mod">
          <ac:chgData name="Alexandre Jaloto" userId="9b7f966ac03f2678" providerId="LiveId" clId="{3E0A98ED-DF3A-413D-80D9-5450CEA01295}" dt="2025-09-21T23:31:28.989" v="944" actId="20577"/>
          <ac:spMkLst>
            <pc:docMk/>
            <pc:sldMk cId="2007383612" sldId="755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8.537" v="943" actId="20577"/>
        <pc:sldMkLst>
          <pc:docMk/>
          <pc:sldMk cId="2875392555" sldId="756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875392555" sldId="756"/>
            <ac:spMk id="3" creationId="{A21CCC23-A3F7-F813-B01D-12A1859C4421}"/>
          </ac:spMkLst>
        </pc:spChg>
        <pc:spChg chg="mod">
          <ac:chgData name="Alexandre Jaloto" userId="9b7f966ac03f2678" providerId="LiveId" clId="{3E0A98ED-DF3A-413D-80D9-5450CEA01295}" dt="2025-09-21T23:31:28.537" v="943" actId="20577"/>
          <ac:spMkLst>
            <pc:docMk/>
            <pc:sldMk cId="2875392555" sldId="756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3412655872" sldId="758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3412655872" sldId="758"/>
            <ac:spMk id="3" creationId="{F0861B29-00BA-78A3-1755-283FCB35644E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11256596" sldId="942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11256596" sldId="94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0666565" sldId="943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0666565" sldId="943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928636727" sldId="94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928636727" sldId="944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66515780" sldId="94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836074" sldId="95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4975743" sldId="95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9604590" sldId="95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5162667" sldId="95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9004767" sldId="95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94326313" sldId="955"/>
        </pc:sldMkLst>
      </pc:sldChg>
      <pc:sldChg chg="modSp mod chgLayout">
        <pc:chgData name="Alexandre Jaloto" userId="9b7f966ac03f2678" providerId="LiveId" clId="{3E0A98ED-DF3A-413D-80D9-5450CEA01295}" dt="2025-09-21T23:24:34.947" v="715" actId="700"/>
        <pc:sldMkLst>
          <pc:docMk/>
          <pc:sldMk cId="2729509268" sldId="957"/>
        </pc:sldMkLst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42.013" v="716" actId="700"/>
        <pc:sldMkLst>
          <pc:docMk/>
          <pc:sldMk cId="3961823857" sldId="958"/>
        </pc:sldMkLst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955" v="947" actId="20577"/>
        <pc:sldMkLst>
          <pc:docMk/>
          <pc:sldMk cId="2273046566" sldId="959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273046566" sldId="959"/>
            <ac:spMk id="5" creationId="{2307DFF9-15A1-1743-E691-26275957B726}"/>
          </ac:spMkLst>
        </pc:spChg>
        <pc:spChg chg="mod">
          <ac:chgData name="Alexandre Jaloto" userId="9b7f966ac03f2678" providerId="LiveId" clId="{3E0A98ED-DF3A-413D-80D9-5450CEA01295}" dt="2025-09-21T23:31:30.955" v="947" actId="20577"/>
          <ac:spMkLst>
            <pc:docMk/>
            <pc:sldMk cId="2273046566" sldId="959"/>
            <ac:spMk id="23" creationId="{D9ABBF50-96FA-4186-B362-2BC9B11E246F}"/>
          </ac:spMkLst>
        </pc:spChg>
      </pc:sldChg>
      <pc:sldChg chg="delSp modSp mod chgLayout">
        <pc:chgData name="Alexandre Jaloto" userId="9b7f966ac03f2678" providerId="LiveId" clId="{3E0A98ED-DF3A-413D-80D9-5450CEA01295}" dt="2025-09-21T23:21:29.833" v="694" actId="700"/>
        <pc:sldMkLst>
          <pc:docMk/>
          <pc:sldMk cId="279154372" sldId="960"/>
        </pc:sldMkLst>
      </pc:sldChg>
      <pc:sldChg chg="modSp mod chgLayout">
        <pc:chgData name="Alexandre Jaloto" userId="9b7f966ac03f2678" providerId="LiveId" clId="{3E0A98ED-DF3A-413D-80D9-5450CEA01295}" dt="2025-09-21T23:25:45.115" v="726" actId="700"/>
        <pc:sldMkLst>
          <pc:docMk/>
          <pc:sldMk cId="1510134980" sldId="961"/>
        </pc:sldMkLst>
        <pc:spChg chg="mod ord">
          <ac:chgData name="Alexandre Jaloto" userId="9b7f966ac03f2678" providerId="LiveId" clId="{3E0A98ED-DF3A-413D-80D9-5450CEA01295}" dt="2025-09-21T23:25:45.115" v="726" actId="700"/>
          <ac:spMkLst>
            <pc:docMk/>
            <pc:sldMk cId="1510134980" sldId="961"/>
            <ac:spMk id="11" creationId="{6792E853-972D-CD9E-87E9-539E481B41EB}"/>
          </ac:spMkLst>
        </pc:spChg>
      </pc:sldChg>
      <pc:sldChg chg="modSp mod modClrScheme chgLayout">
        <pc:chgData name="Alexandre Jaloto" userId="9b7f966ac03f2678" providerId="LiveId" clId="{3E0A98ED-DF3A-413D-80D9-5450CEA01295}" dt="2025-09-21T23:26:31.052" v="730" actId="20577"/>
        <pc:sldMkLst>
          <pc:docMk/>
          <pc:sldMk cId="1860037974" sldId="963"/>
        </pc:sldMkLst>
        <pc:spChg chg="mod ord">
          <ac:chgData name="Alexandre Jaloto" userId="9b7f966ac03f2678" providerId="LiveId" clId="{3E0A98ED-DF3A-413D-80D9-5450CEA01295}" dt="2025-09-21T22:35:59.273" v="24" actId="700"/>
          <ac:spMkLst>
            <pc:docMk/>
            <pc:sldMk cId="1860037974" sldId="963"/>
            <ac:spMk id="2" creationId="{2ECB92F4-A632-40E7-868B-912F5394F28F}"/>
          </ac:spMkLst>
        </pc:spChg>
        <pc:spChg chg="mod">
          <ac:chgData name="Alexandre Jaloto" userId="9b7f966ac03f2678" providerId="LiveId" clId="{3E0A98ED-DF3A-413D-80D9-5450CEA01295}" dt="2025-09-21T23:26:31.052" v="730" actId="20577"/>
          <ac:spMkLst>
            <pc:docMk/>
            <pc:sldMk cId="1860037974" sldId="963"/>
            <ac:spMk id="3" creationId="{E25B4609-E555-466E-8346-FEA2A21D815C}"/>
          </ac:spMkLst>
        </pc:spChg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902066776" sldId="965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740627885" sldId="966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15339414" sldId="9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8528092" sldId="9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6927961" sldId="9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819169" sldId="97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08114755" sldId="974"/>
        </pc:sldMkLst>
      </pc:sldChg>
      <pc:sldChg chg="modSp mod modClrScheme chgLayout">
        <pc:chgData name="Alexandre Jaloto" userId="9b7f966ac03f2678" providerId="LiveId" clId="{3E0A98ED-DF3A-413D-80D9-5450CEA01295}" dt="2025-09-21T22:36:24.131" v="28" actId="700"/>
        <pc:sldMkLst>
          <pc:docMk/>
          <pc:sldMk cId="92253617" sldId="979"/>
        </pc:sldMkLst>
        <pc:spChg chg="mod ord">
          <ac:chgData name="Alexandre Jaloto" userId="9b7f966ac03f2678" providerId="LiveId" clId="{3E0A98ED-DF3A-413D-80D9-5450CEA01295}" dt="2025-09-21T22:36:24.131" v="28" actId="700"/>
          <ac:spMkLst>
            <pc:docMk/>
            <pc:sldMk cId="92253617" sldId="979"/>
            <ac:spMk id="2" creationId="{2ECB92F4-A632-40E7-868B-912F5394F28F}"/>
          </ac:spMkLst>
        </pc:spChg>
      </pc:sldChg>
      <pc:sldChg chg="modSp mod chgLayout">
        <pc:chgData name="Alexandre Jaloto" userId="9b7f966ac03f2678" providerId="LiveId" clId="{3E0A98ED-DF3A-413D-80D9-5450CEA01295}" dt="2025-09-21T23:25:55.767" v="728" actId="700"/>
        <pc:sldMkLst>
          <pc:docMk/>
          <pc:sldMk cId="2322459555" sldId="980"/>
        </pc:sldMkLst>
        <pc:spChg chg="mod ord">
          <ac:chgData name="Alexandre Jaloto" userId="9b7f966ac03f2678" providerId="LiveId" clId="{3E0A98ED-DF3A-413D-80D9-5450CEA01295}" dt="2025-09-21T23:25:55.767" v="728" actId="700"/>
          <ac:spMkLst>
            <pc:docMk/>
            <pc:sldMk cId="2322459555" sldId="980"/>
            <ac:spMk id="2" creationId="{00000000-0000-0000-0000-000000000000}"/>
          </ac:spMkLst>
        </pc:spChg>
      </pc:sldChg>
      <pc:sldChg chg="modSp mod modAnim chgLayout">
        <pc:chgData name="Alexandre Jaloto" userId="9b7f966ac03f2678" providerId="LiveId" clId="{3E0A98ED-DF3A-413D-80D9-5450CEA01295}" dt="2025-09-21T23:24:58.243" v="719" actId="700"/>
        <pc:sldMkLst>
          <pc:docMk/>
          <pc:sldMk cId="1815415652" sldId="981"/>
        </pc:sldMkLst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1831772249" sldId="982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1831772249" sldId="98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3399004345" sldId="983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3399004345" sldId="983"/>
            <ac:spMk id="2" creationId="{00000000-0000-0000-0000-000000000000}"/>
          </ac:spMkLst>
        </pc:spChg>
      </pc:sldChg>
      <pc:sldChg chg="modSp del mod or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3346688797" sldId="98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02728198" sldId="986"/>
        </pc:sldMkLst>
      </pc:sldChg>
      <pc:sldChg chg="modSp del mod ord">
        <pc:chgData name="Alexandre Jaloto" userId="9b7f966ac03f2678" providerId="LiveId" clId="{3E0A98ED-DF3A-413D-80D9-5450CEA01295}" dt="2025-09-21T23:15:42.123" v="564" actId="47"/>
        <pc:sldMkLst>
          <pc:docMk/>
          <pc:sldMk cId="198381056" sldId="98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986667161" sldId="98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322874946" sldId="98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1041992" sldId="99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111362839" sldId="99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55706773" sldId="99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905807947" sldId="99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709015026" sldId="99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92898768" sldId="99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40531725" sldId="99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27381044" sldId="99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46194545" sldId="99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0404450" sldId="99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846150754" sldId="100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692070415" sldId="100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85906620" sldId="100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6578272" sldId="100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3152929" sldId="100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43695107" sldId="100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797675242" sldId="100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953434016" sldId="100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589161848" sldId="1008"/>
        </pc:sldMkLst>
      </pc:sldChg>
      <pc:sldChg chg="modSp mod chgLayout">
        <pc:chgData name="Alexandre Jaloto" userId="9b7f966ac03f2678" providerId="LiveId" clId="{3E0A98ED-DF3A-413D-80D9-5450CEA01295}" dt="2025-09-21T23:25:07.623" v="720" actId="700"/>
        <pc:sldMkLst>
          <pc:docMk/>
          <pc:sldMk cId="2140436849" sldId="1009"/>
        </pc:sldMkLst>
        <pc:spChg chg="mod ord">
          <ac:chgData name="Alexandre Jaloto" userId="9b7f966ac03f2678" providerId="LiveId" clId="{3E0A98ED-DF3A-413D-80D9-5450CEA01295}" dt="2025-09-21T23:25:07.623" v="720" actId="700"/>
          <ac:spMkLst>
            <pc:docMk/>
            <pc:sldMk cId="2140436849" sldId="1009"/>
            <ac:spMk id="2" creationId="{AC9FB153-6312-5004-93A8-E636E36ECA07}"/>
          </ac:spMkLst>
        </pc:spChg>
      </pc:sldChg>
      <pc:sldChg chg="addSp delSp modSp mod addAnim delAnim modAnim chgLayout">
        <pc:chgData name="Alexandre Jaloto" userId="9b7f966ac03f2678" providerId="LiveId" clId="{3E0A98ED-DF3A-413D-80D9-5450CEA01295}" dt="2025-09-21T23:24:03.416" v="708" actId="700"/>
        <pc:sldMkLst>
          <pc:docMk/>
          <pc:sldMk cId="2229245697" sldId="1010"/>
        </pc:sldMkLst>
        <pc:spChg chg="mod ord">
          <ac:chgData name="Alexandre Jaloto" userId="9b7f966ac03f2678" providerId="LiveId" clId="{3E0A98ED-DF3A-413D-80D9-5450CEA01295}" dt="2025-09-21T23:24:03.416" v="708" actId="700"/>
          <ac:spMkLst>
            <pc:docMk/>
            <pc:sldMk cId="2229245697" sldId="1010"/>
            <ac:spMk id="2" creationId="{EC62839F-53D8-2B3D-0F3D-2AA5600A2890}"/>
          </ac:spMkLst>
        </pc:spChg>
        <pc:spChg chg="mod ord">
          <ac:chgData name="Alexandre Jaloto" userId="9b7f966ac03f2678" providerId="LiveId" clId="{3E0A98ED-DF3A-413D-80D9-5450CEA01295}" dt="2025-09-21T23:24:03.416" v="708" actId="700"/>
          <ac:spMkLst>
            <pc:docMk/>
            <pc:sldMk cId="2229245697" sldId="1010"/>
            <ac:spMk id="3" creationId="{9136E393-7AE8-B886-90C9-492AE0DC9BEC}"/>
          </ac:spMkLst>
        </pc:spChg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238320110" sldId="101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770431148" sldId="101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697710098" sldId="1013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171557694" sldId="1014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2" creationId="{9AC796A6-B759-F8E3-8B0C-2D0F27EF0DB1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3" creationId="{CD69AE7E-9446-FCF0-EED6-992CFF6A04A7}"/>
          </ac:spMkLst>
        </pc:spChg>
      </pc:sldChg>
      <pc:sldChg chg="delSp modSp mod delAnim modAnim chgLayout">
        <pc:chgData name="Alexandre Jaloto" userId="9b7f966ac03f2678" providerId="LiveId" clId="{3E0A98ED-DF3A-413D-80D9-5450CEA01295}" dt="2025-09-23T01:40:28.719" v="1135" actId="6549"/>
        <pc:sldMkLst>
          <pc:docMk/>
          <pc:sldMk cId="706750965" sldId="1015"/>
        </pc:sldMkLst>
        <pc:spChg chg="mod ord">
          <ac:chgData name="Alexandre Jaloto" userId="9b7f966ac03f2678" providerId="LiveId" clId="{3E0A98ED-DF3A-413D-80D9-5450CEA01295}" dt="2025-09-21T23:24:07.763" v="709" actId="700"/>
          <ac:spMkLst>
            <pc:docMk/>
            <pc:sldMk cId="706750965" sldId="1015"/>
            <ac:spMk id="2" creationId="{F0E58B5C-1AE2-E2CC-0ACB-0729E6A7D7ED}"/>
          </ac:spMkLst>
        </pc:spChg>
        <pc:spChg chg="mod ord">
          <ac:chgData name="Alexandre Jaloto" userId="9b7f966ac03f2678" providerId="LiveId" clId="{3E0A98ED-DF3A-413D-80D9-5450CEA01295}" dt="2025-09-23T01:40:27.059" v="1134" actId="6549"/>
          <ac:spMkLst>
            <pc:docMk/>
            <pc:sldMk cId="706750965" sldId="1015"/>
            <ac:spMk id="3" creationId="{DC2692B7-E09E-24D5-9677-776AA84F5A7B}"/>
          </ac:spMkLst>
        </pc:spChg>
        <pc:spChg chg="del mod">
          <ac:chgData name="Alexandre Jaloto" userId="9b7f966ac03f2678" providerId="LiveId" clId="{3E0A98ED-DF3A-413D-80D9-5450CEA01295}" dt="2025-09-23T01:40:00.756" v="1118" actId="478"/>
          <ac:spMkLst>
            <pc:docMk/>
            <pc:sldMk cId="706750965" sldId="1015"/>
            <ac:spMk id="7" creationId="{71000B1A-5666-0F1D-ECF8-80DA1ED364E9}"/>
          </ac:spMkLst>
        </pc:spChg>
      </pc:sldChg>
      <pc:sldChg chg="del">
        <pc:chgData name="Alexandre Jaloto" userId="9b7f966ac03f2678" providerId="LiveId" clId="{3E0A98ED-DF3A-413D-80D9-5450CEA01295}" dt="2025-09-21T22:45:09.811" v="236" actId="47"/>
        <pc:sldMkLst>
          <pc:docMk/>
          <pc:sldMk cId="620531721" sldId="1017"/>
        </pc:sldMkLst>
      </pc:sldChg>
      <pc:sldChg chg="addSp modSp new mod ord">
        <pc:chgData name="Alexandre Jaloto" userId="9b7f966ac03f2678" providerId="LiveId" clId="{3E0A98ED-DF3A-413D-80D9-5450CEA01295}" dt="2025-09-21T22:45:03.633" v="234"/>
        <pc:sldMkLst>
          <pc:docMk/>
          <pc:sldMk cId="1330917451" sldId="1018"/>
        </pc:sldMkLst>
        <pc:spChg chg="mod">
          <ac:chgData name="Alexandre Jaloto" userId="9b7f966ac03f2678" providerId="LiveId" clId="{3E0A98ED-DF3A-413D-80D9-5450CEA01295}" dt="2025-09-21T22:44:51.428" v="216" actId="20577"/>
          <ac:spMkLst>
            <pc:docMk/>
            <pc:sldMk cId="1330917451" sldId="1018"/>
            <ac:spMk id="2" creationId="{58CBB4B3-5364-6F1D-0C73-C8CA9FAA181F}"/>
          </ac:spMkLst>
        </pc:spChg>
        <pc:spChg chg="mod">
          <ac:chgData name="Alexandre Jaloto" userId="9b7f966ac03f2678" providerId="LiveId" clId="{3E0A98ED-DF3A-413D-80D9-5450CEA01295}" dt="2025-09-21T22:44:57.565" v="232" actId="20577"/>
          <ac:spMkLst>
            <pc:docMk/>
            <pc:sldMk cId="1330917451" sldId="1018"/>
            <ac:spMk id="3" creationId="{56FD777A-0B0A-3C4E-CD5D-99B7DEB93FCE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4" creationId="{7586DEAC-F61A-9004-C0E6-1CB2299FDDAA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5" creationId="{3E5A90AF-99D9-9191-2C63-9D0EB073657A}"/>
          </ac:spMkLst>
        </pc:spChg>
      </pc:sldChg>
      <pc:sldChg chg="add">
        <pc:chgData name="Alexandre Jaloto" userId="9b7f966ac03f2678" providerId="LiveId" clId="{3E0A98ED-DF3A-413D-80D9-5450CEA01295}" dt="2025-09-21T22:44:40.926" v="191"/>
        <pc:sldMkLst>
          <pc:docMk/>
          <pc:sldMk cId="3781726006" sldId="1019"/>
        </pc:sldMkLst>
      </pc:sldChg>
      <pc:sldChg chg="delSp add del mod delAnim modAnim">
        <pc:chgData name="Alexandre Jaloto" userId="9b7f966ac03f2678" providerId="LiveId" clId="{3E0A98ED-DF3A-413D-80D9-5450CEA01295}" dt="2025-09-21T23:13:31.255" v="549" actId="47"/>
        <pc:sldMkLst>
          <pc:docMk/>
          <pc:sldMk cId="3285772760" sldId="1020"/>
        </pc:sldMkLst>
      </pc:sldChg>
      <pc:sldChg chg="addSp delSp modSp add mod modAnim chgLayout">
        <pc:chgData name="Alexandre Jaloto" userId="9b7f966ac03f2678" providerId="LiveId" clId="{3E0A98ED-DF3A-413D-80D9-5450CEA01295}" dt="2025-09-23T00:16:00.122" v="1092" actId="20577"/>
        <pc:sldMkLst>
          <pc:docMk/>
          <pc:sldMk cId="3513251272" sldId="1021"/>
        </pc:sldMkLst>
        <pc:spChg chg="mod ord">
          <ac:chgData name="Alexandre Jaloto" userId="9b7f966ac03f2678" providerId="LiveId" clId="{3E0A98ED-DF3A-413D-80D9-5450CEA01295}" dt="2025-09-23T00:16:00.122" v="1092" actId="20577"/>
          <ac:spMkLst>
            <pc:docMk/>
            <pc:sldMk cId="3513251272" sldId="1021"/>
            <ac:spMk id="3" creationId="{51F766D9-C0F5-A137-F138-30E0D388ED1A}"/>
          </ac:spMkLst>
        </pc:spChg>
        <pc:spChg chg="add mod">
          <ac:chgData name="Alexandre Jaloto" userId="9b7f966ac03f2678" providerId="LiveId" clId="{3E0A98ED-DF3A-413D-80D9-5450CEA01295}" dt="2025-09-21T23:07:28.757" v="396" actId="6549"/>
          <ac:spMkLst>
            <pc:docMk/>
            <pc:sldMk cId="3513251272" sldId="1021"/>
            <ac:spMk id="5" creationId="{118C18E9-F8E7-3CA1-5B33-C6387B4F0DC5}"/>
          </ac:spMkLst>
        </pc:spChg>
        <pc:spChg chg="add mod">
          <ac:chgData name="Alexandre Jaloto" userId="9b7f966ac03f2678" providerId="LiveId" clId="{3E0A98ED-DF3A-413D-80D9-5450CEA01295}" dt="2025-09-21T23:07:31.794" v="397" actId="6549"/>
          <ac:spMkLst>
            <pc:docMk/>
            <pc:sldMk cId="3513251272" sldId="1021"/>
            <ac:spMk id="8" creationId="{F2895404-F314-19B3-60C4-B4C3A51D20D5}"/>
          </ac:spMkLst>
        </pc:spChg>
        <pc:spChg chg="add mod">
          <ac:chgData name="Alexandre Jaloto" userId="9b7f966ac03f2678" providerId="LiveId" clId="{3E0A98ED-DF3A-413D-80D9-5450CEA01295}" dt="2025-09-21T23:07:33.604" v="398" actId="6549"/>
          <ac:spMkLst>
            <pc:docMk/>
            <pc:sldMk cId="3513251272" sldId="1021"/>
            <ac:spMk id="10" creationId="{03A141AA-7F89-65A4-FF20-DC97792B859F}"/>
          </ac:spMkLst>
        </pc:spChg>
        <pc:spChg chg="add mod">
          <ac:chgData name="Alexandre Jaloto" userId="9b7f966ac03f2678" providerId="LiveId" clId="{3E0A98ED-DF3A-413D-80D9-5450CEA01295}" dt="2025-09-21T23:07:35.613" v="399" actId="6549"/>
          <ac:spMkLst>
            <pc:docMk/>
            <pc:sldMk cId="3513251272" sldId="1021"/>
            <ac:spMk id="13" creationId="{6C09CFBF-99B9-084C-9B19-ADA24B94F5B1}"/>
          </ac:spMkLst>
        </pc:spChg>
        <pc:spChg chg="add del mod">
          <ac:chgData name="Alexandre Jaloto" userId="9b7f966ac03f2678" providerId="LiveId" clId="{3E0A98ED-DF3A-413D-80D9-5450CEA01295}" dt="2025-09-21T23:10:37.351" v="456" actId="20577"/>
          <ac:spMkLst>
            <pc:docMk/>
            <pc:sldMk cId="3513251272" sldId="1021"/>
            <ac:spMk id="20" creationId="{6A46D2EB-EAC1-C6F4-7209-B4179A1B77BB}"/>
          </ac:spMkLst>
        </pc:spChg>
        <pc:spChg chg="add mod">
          <ac:chgData name="Alexandre Jaloto" userId="9b7f966ac03f2678" providerId="LiveId" clId="{3E0A98ED-DF3A-413D-80D9-5450CEA01295}" dt="2025-09-21T23:07:40.656" v="407" actId="20577"/>
          <ac:spMkLst>
            <pc:docMk/>
            <pc:sldMk cId="3513251272" sldId="1021"/>
            <ac:spMk id="24" creationId="{1AAE3389-476A-9D95-0673-6369787F40CF}"/>
          </ac:spMkLst>
        </pc:spChg>
        <pc:spChg chg="add mod">
          <ac:chgData name="Alexandre Jaloto" userId="9b7f966ac03f2678" providerId="LiveId" clId="{3E0A98ED-DF3A-413D-80D9-5450CEA01295}" dt="2025-09-21T23:09:28.225" v="440" actId="20577"/>
          <ac:spMkLst>
            <pc:docMk/>
            <pc:sldMk cId="3513251272" sldId="1021"/>
            <ac:spMk id="28" creationId="{A33C9A8F-3EFB-4A89-552B-53760FAB02E6}"/>
          </ac:spMkLst>
        </pc:spChg>
        <pc:spChg chg="add mod">
          <ac:chgData name="Alexandre Jaloto" userId="9b7f966ac03f2678" providerId="LiveId" clId="{3E0A98ED-DF3A-413D-80D9-5450CEA01295}" dt="2025-09-21T23:09:30.645" v="443" actId="20577"/>
          <ac:spMkLst>
            <pc:docMk/>
            <pc:sldMk cId="3513251272" sldId="1021"/>
            <ac:spMk id="30" creationId="{354EF495-C61D-398A-3CAF-5C6828A57930}"/>
          </ac:spMkLst>
        </pc:spChg>
        <pc:spChg chg="add mod">
          <ac:chgData name="Alexandre Jaloto" userId="9b7f966ac03f2678" providerId="LiveId" clId="{3E0A98ED-DF3A-413D-80D9-5450CEA01295}" dt="2025-09-21T23:09:35.733" v="449" actId="20577"/>
          <ac:spMkLst>
            <pc:docMk/>
            <pc:sldMk cId="3513251272" sldId="1021"/>
            <ac:spMk id="32" creationId="{534E0102-F080-32AA-8099-3A20742F1408}"/>
          </ac:spMkLst>
        </pc:spChg>
        <pc:spChg chg="add mod">
          <ac:chgData name="Alexandre Jaloto" userId="9b7f966ac03f2678" providerId="LiveId" clId="{3E0A98ED-DF3A-413D-80D9-5450CEA01295}" dt="2025-09-21T23:11:07.632" v="458" actId="1076"/>
          <ac:spMkLst>
            <pc:docMk/>
            <pc:sldMk cId="3513251272" sldId="1021"/>
            <ac:spMk id="34" creationId="{32F1E67D-FDDB-CBC0-DCF5-DA17D247CC82}"/>
          </ac:spMkLst>
        </pc:spChg>
        <pc:spChg chg="add mod">
          <ac:chgData name="Alexandre Jaloto" userId="9b7f966ac03f2678" providerId="LiveId" clId="{3E0A98ED-DF3A-413D-80D9-5450CEA01295}" dt="2025-09-21T23:13:23.006" v="548" actId="20577"/>
          <ac:spMkLst>
            <pc:docMk/>
            <pc:sldMk cId="3513251272" sldId="1021"/>
            <ac:spMk id="35" creationId="{8A35BC96-A25B-7914-59BC-20CBFF5C134A}"/>
          </ac:spMkLst>
        </pc:sp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6" creationId="{FB068955-426A-EA82-ADE3-1EC083C83504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9" creationId="{03CEAF97-371B-7C53-B4E0-97CF1277AF22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12" creationId="{B0FDA0D4-9084-1F86-A03C-3814396A7954}"/>
          </ac:cxnSpMkLst>
        </pc:cxnChg>
        <pc:cxnChg chg="mod">
          <ac:chgData name="Alexandre Jaloto" userId="9b7f966ac03f2678" providerId="LiveId" clId="{3E0A98ED-DF3A-413D-80D9-5450CEA01295}" dt="2025-09-21T23:10:32.025" v="454" actId="1076"/>
          <ac:cxnSpMkLst>
            <pc:docMk/>
            <pc:sldMk cId="3513251272" sldId="1021"/>
            <ac:cxnSpMk id="22" creationId="{9A9D1134-1631-DA2C-1910-3131BFD0EC90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3" creationId="{69DC7DB6-63F3-AD10-6695-6AD64B42B28E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7" creationId="{1BD5B1A8-0EE3-1129-0526-A5B671A37CFC}"/>
          </ac:cxnSpMkLst>
        </pc:cxnChg>
        <pc:cxnChg chg="add mod">
          <ac:chgData name="Alexandre Jaloto" userId="9b7f966ac03f2678" providerId="LiveId" clId="{3E0A98ED-DF3A-413D-80D9-5450CEA01295}" dt="2025-09-21T23:07:56.386" v="411" actId="1076"/>
          <ac:cxnSpMkLst>
            <pc:docMk/>
            <pc:sldMk cId="3513251272" sldId="1021"/>
            <ac:cxnSpMk id="29" creationId="{0E59A468-A672-EB9E-A470-24ABD4315543}"/>
          </ac:cxnSpMkLst>
        </pc:cxnChg>
        <pc:cxnChg chg="add mod">
          <ac:chgData name="Alexandre Jaloto" userId="9b7f966ac03f2678" providerId="LiveId" clId="{3E0A98ED-DF3A-413D-80D9-5450CEA01295}" dt="2025-09-21T23:08:33.785" v="416" actId="1076"/>
          <ac:cxnSpMkLst>
            <pc:docMk/>
            <pc:sldMk cId="3513251272" sldId="1021"/>
            <ac:cxnSpMk id="31" creationId="{4BDD6376-C841-618B-DE0C-17CED3772620}"/>
          </ac:cxnSpMkLst>
        </pc:cxnChg>
        <pc:cxnChg chg="add mod">
          <ac:chgData name="Alexandre Jaloto" userId="9b7f966ac03f2678" providerId="LiveId" clId="{3E0A98ED-DF3A-413D-80D9-5450CEA01295}" dt="2025-09-21T23:09:14.618" v="435" actId="1038"/>
          <ac:cxnSpMkLst>
            <pc:docMk/>
            <pc:sldMk cId="3513251272" sldId="1021"/>
            <ac:cxnSpMk id="33" creationId="{BC1B5572-6388-C513-0D66-9C05100D8E6E}"/>
          </ac:cxnSpMkLst>
        </pc:cxnChg>
      </pc:sldChg>
      <pc:sldChg chg="new del">
        <pc:chgData name="Alexandre Jaloto" userId="9b7f966ac03f2678" providerId="LiveId" clId="{3E0A98ED-DF3A-413D-80D9-5450CEA01295}" dt="2025-09-21T23:18:17.509" v="652" actId="47"/>
        <pc:sldMkLst>
          <pc:docMk/>
          <pc:sldMk cId="933989337" sldId="1022"/>
        </pc:sldMkLst>
      </pc:sldChg>
      <pc:sldMasterChg chg="modSp mod delSldLayout modSldLayout sldLayoutOrd">
        <pc:chgData name="Alexandre Jaloto" userId="9b7f966ac03f2678" providerId="LiveId" clId="{3E0A98ED-DF3A-413D-80D9-5450CEA01295}" dt="2025-09-21T23:15:42.123" v="564" actId="47"/>
        <pc:sldMasterMkLst>
          <pc:docMk/>
          <pc:sldMasterMk cId="3494054585" sldId="2147483670"/>
        </pc:sldMasterMkLst>
        <pc:sldLayoutChg chg="addSp modSp">
          <pc:chgData name="Alexandre Jaloto" userId="9b7f966ac03f2678" providerId="LiveId" clId="{3E0A98ED-DF3A-413D-80D9-5450CEA01295}" dt="2025-09-21T22:34:28.204" v="20"/>
          <pc:sldLayoutMkLst>
            <pc:docMk/>
            <pc:sldMasterMk cId="3494054585" sldId="2147483670"/>
            <pc:sldLayoutMk cId="1740460283" sldId="2147483654"/>
          </pc:sldLayoutMkLst>
        </pc:sldLayoutChg>
        <pc:sldLayoutChg chg="addSp modSp">
          <pc:chgData name="Alexandre Jaloto" userId="9b7f966ac03f2678" providerId="LiveId" clId="{3E0A98ED-DF3A-413D-80D9-5450CEA01295}" dt="2025-09-21T22:34:16.492" v="14"/>
          <pc:sldLayoutMkLst>
            <pc:docMk/>
            <pc:sldMasterMk cId="3494054585" sldId="2147483670"/>
            <pc:sldLayoutMk cId="3437498249" sldId="2147483671"/>
          </pc:sldLayoutMkLst>
        </pc:sldLayoutChg>
        <pc:sldLayoutChg chg="addSp modSp">
          <pc:chgData name="Alexandre Jaloto" userId="9b7f966ac03f2678" providerId="LiveId" clId="{3E0A98ED-DF3A-413D-80D9-5450CEA01295}" dt="2025-09-21T22:34:18.166" v="15"/>
          <pc:sldLayoutMkLst>
            <pc:docMk/>
            <pc:sldMasterMk cId="3494054585" sldId="2147483670"/>
            <pc:sldLayoutMk cId="2020268926" sldId="2147483672"/>
          </pc:sldLayoutMkLst>
        </pc:sldLayoutChg>
        <pc:sldLayoutChg chg="addSp modSp del">
          <pc:chgData name="Alexandre Jaloto" userId="9b7f966ac03f2678" providerId="LiveId" clId="{3E0A98ED-DF3A-413D-80D9-5450CEA01295}" dt="2025-09-21T22:37:52.873" v="37" actId="47"/>
          <pc:sldLayoutMkLst>
            <pc:docMk/>
            <pc:sldMasterMk cId="3494054585" sldId="2147483670"/>
            <pc:sldLayoutMk cId="3767050196" sldId="2147483673"/>
          </pc:sldLayoutMkLst>
        </pc:sldLayoutChg>
        <pc:sldLayoutChg chg="addSp modSp del">
          <pc:chgData name="Alexandre Jaloto" userId="9b7f966ac03f2678" providerId="LiveId" clId="{3E0A98ED-DF3A-413D-80D9-5450CEA01295}" dt="2025-09-21T23:15:42.123" v="564" actId="47"/>
          <pc:sldLayoutMkLst>
            <pc:docMk/>
            <pc:sldMasterMk cId="3494054585" sldId="2147483670"/>
            <pc:sldLayoutMk cId="525721749" sldId="2147483674"/>
          </pc:sldLayoutMkLst>
        </pc:sldLayoutChg>
        <pc:sldLayoutChg chg="addSp modSp del mod ord">
          <pc:chgData name="Alexandre Jaloto" userId="9b7f966ac03f2678" providerId="LiveId" clId="{3E0A98ED-DF3A-413D-80D9-5450CEA01295}" dt="2025-09-21T22:37:47.331" v="34" actId="47"/>
          <pc:sldLayoutMkLst>
            <pc:docMk/>
            <pc:sldMasterMk cId="3494054585" sldId="2147483670"/>
            <pc:sldLayoutMk cId="2879043608" sldId="2147483675"/>
          </pc:sldLayoutMkLst>
        </pc:sldLayoutChg>
      </pc:sldMasterChg>
      <pc:sldMasterChg chg="new mod addSldLayout modSldLayout sldLayoutOrd">
        <pc:chgData name="Alexandre Jaloto" userId="9b7f966ac03f2678" providerId="LiveId" clId="{3E0A98ED-DF3A-413D-80D9-5450CEA01295}" dt="2025-09-21T23:21:20.840" v="693" actId="20578"/>
        <pc:sldMasterMkLst>
          <pc:docMk/>
          <pc:sldMasterMk cId="1047155216" sldId="2147483676"/>
        </pc:sldMasterMkLst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579260564" sldId="2147483677"/>
          </pc:sldLayoutMkLst>
        </pc:sldLayoutChg>
        <pc:sldLayoutChg chg="addSp delSp modSp new mod replId">
          <pc:chgData name="Alexandre Jaloto" userId="9b7f966ac03f2678" providerId="LiveId" clId="{3E0A98ED-DF3A-413D-80D9-5450CEA01295}" dt="2025-09-21T23:20:21.682" v="688" actId="14100"/>
          <pc:sldLayoutMkLst>
            <pc:docMk/>
            <pc:sldMasterMk cId="1047155216" sldId="2147483676"/>
            <pc:sldLayoutMk cId="2203027531" sldId="2147483678"/>
          </pc:sldLayoutMkLst>
          <pc:spChg chg="mod">
            <ac:chgData name="Alexandre Jaloto" userId="9b7f966ac03f2678" providerId="LiveId" clId="{3E0A98ED-DF3A-413D-80D9-5450CEA01295}" dt="2025-09-21T23:20:21.682" v="688" actId="14100"/>
            <ac:spMkLst>
              <pc:docMk/>
              <pc:sldMasterMk cId="1047155216" sldId="2147483676"/>
              <pc:sldLayoutMk cId="2203027531" sldId="2147483678"/>
              <ac:spMk id="3" creationId="{378FCE7D-8219-0494-A2A8-5D30A667BB7E}"/>
            </ac:spMkLst>
          </pc:spChg>
          <pc:spChg chg="add mod">
            <ac:chgData name="Alexandre Jaloto" userId="9b7f966ac03f2678" providerId="LiveId" clId="{3E0A98ED-DF3A-413D-80D9-5450CEA01295}" dt="2025-09-21T23:20:13.911" v="686"/>
            <ac:spMkLst>
              <pc:docMk/>
              <pc:sldMasterMk cId="1047155216" sldId="2147483676"/>
              <pc:sldLayoutMk cId="2203027531" sldId="2147483678"/>
              <ac:spMk id="7" creationId="{EB581432-12B6-4F7D-0644-35A9CD353CE2}"/>
            </ac:spMkLst>
          </pc:spChg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12460788" sldId="2147483679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684594631" sldId="2147483680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112771705" sldId="2147483681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442887787" sldId="2147483682"/>
          </pc:sldLayoutMkLst>
        </pc:sldLayoutChg>
        <pc:sldLayoutChg chg="delSp new mod ord replId">
          <pc:chgData name="Alexandre Jaloto" userId="9b7f966ac03f2678" providerId="LiveId" clId="{3E0A98ED-DF3A-413D-80D9-5450CEA01295}" dt="2025-09-21T23:21:20.840" v="693" actId="20578"/>
          <pc:sldLayoutMkLst>
            <pc:docMk/>
            <pc:sldMasterMk cId="1047155216" sldId="2147483676"/>
            <pc:sldLayoutMk cId="975093784" sldId="2147483683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68117716" sldId="2147483684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20994778" sldId="2147483685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837012629" sldId="2147483686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70569922" sldId="2147483687"/>
          </pc:sldLayoutMkLst>
        </pc:sldLayoutChg>
        <pc:sldLayoutChg chg="delSp modSp mod">
          <pc:chgData name="Alexandre Jaloto" userId="9b7f966ac03f2678" providerId="LiveId" clId="{3E0A98ED-DF3A-413D-80D9-5450CEA01295}" dt="2025-09-21T22:35:49.360" v="23" actId="207"/>
          <pc:sldLayoutMkLst>
            <pc:docMk/>
            <pc:sldMasterMk cId="1047155216" sldId="2147483676"/>
            <pc:sldLayoutMk cId="1481298800" sldId="2147483688"/>
          </pc:sldLayoutMkLst>
          <pc:spChg chg="mod">
            <ac:chgData name="Alexandre Jaloto" userId="9b7f966ac03f2678" providerId="LiveId" clId="{3E0A98ED-DF3A-413D-80D9-5450CEA01295}" dt="2025-09-21T22:35:49.360" v="23" actId="207"/>
            <ac:spMkLst>
              <pc:docMk/>
              <pc:sldMasterMk cId="1047155216" sldId="2147483676"/>
              <pc:sldLayoutMk cId="1481298800" sldId="2147483688"/>
              <ac:spMk id="4" creationId="{CA560313-7CAA-4182-8FB0-CF7EBCD0083C}"/>
            </ac:spMkLst>
          </pc:spChg>
        </pc:sldLayoutChg>
        <pc:sldLayoutChg chg="delSp mod ord">
          <pc:chgData name="Alexandre Jaloto" userId="9b7f966ac03f2678" providerId="LiveId" clId="{3E0A98ED-DF3A-413D-80D9-5450CEA01295}" dt="2025-09-21T23:21:01.085" v="689" actId="478"/>
          <pc:sldLayoutMkLst>
            <pc:docMk/>
            <pc:sldMasterMk cId="1047155216" sldId="2147483676"/>
            <pc:sldLayoutMk cId="3354887686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9487A4-5B8B-4887-B2E2-C7B9DC7FA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53773F-A3D2-48A0-9B1B-961DBE251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B7DA-FD4D-40C5-AABA-F45971453E10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0F169-3C6C-440B-90B2-C5F6EDDE8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226B4-DBF5-4AC5-93F6-FE84ADCBA7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0F47-59CC-4F88-BA99-CC138100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20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9CC0-8459-47B4-9ED9-B4FD478DAC1F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D60C-0DD5-4BE1-9FB2-7A765012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10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96186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6B78AD-E810-4B05-9823-BBFA94B4CC4E}" type="slidenum">
              <a:rPr lang="pt-BR" altLang="pt-BR" sz="1200" b="0" smtClean="0"/>
              <a:pPr eaLnBrk="1" hangingPunct="1"/>
              <a:t>11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0753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12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28978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560313-7CAA-4182-8FB0-CF7EBCD0083C}"/>
              </a:ext>
            </a:extLst>
          </p:cNvPr>
          <p:cNvSpPr/>
          <p:nvPr userDrawn="1"/>
        </p:nvSpPr>
        <p:spPr>
          <a:xfrm>
            <a:off x="340822" y="266008"/>
            <a:ext cx="5644342" cy="5623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A894-1C4F-83B1-CA9C-FBBDA381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7C9C1-CF23-0F44-0655-D66C95E6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9B2D-D4E3-E9B2-8257-C6073F6F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537BA-BF87-C23B-986E-01E3A67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5D7C9-5608-21EB-6948-A820F3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FCE7D-8219-0494-A2A8-5D30A667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41" y="1063487"/>
            <a:ext cx="11707812" cy="51134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497DD-A526-F679-A0A3-78389557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F5B30-7706-F602-8F83-B181EBAB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2F907-19A6-68B4-D0FA-9FB7069C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EB581432-12B6-4F7D-0644-35A9CD35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030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FA3B59-3CA9-ADC3-BAE3-07EE608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5488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B49D7-27B3-A37C-A224-93256629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C0C21-1D6A-A9A4-B142-DFA227E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A3127-9BF8-AC6B-E69E-846747B8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C6E5-BE5A-418A-8940-737F0C86ADEE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86E92-0B34-D7E6-267E-681A268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32CAF-E095-2B31-C5F6-3DAA48A74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89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jaloto/oficinaTRI2025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8488-3F69-2BFF-52BD-9E5C7D76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95F1-26B6-8970-7A87-F64F25BD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Ampliando a régua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19780-FD44-D4CC-DB6E-A0A436DE5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calibração de itens em uma métrica conhecida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3FB21820-1BE9-8DDC-1D25-1C04FE74AC5D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05EE6E5-378D-61F5-CF61-670F39FB0642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37817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03"/>
              </p:ext>
            </p:extLst>
          </p:nvPr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0921"/>
              </p:ext>
            </p:extLst>
          </p:nvPr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89592"/>
              </p:ext>
            </p:extLst>
          </p:nvPr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6343B08-96A2-B6B3-0F20-DFD43739FEC9}"/>
              </a:ext>
            </a:extLst>
          </p:cNvPr>
          <p:cNvSpPr txBox="1">
            <a:spLocks/>
          </p:cNvSpPr>
          <p:nvPr/>
        </p:nvSpPr>
        <p:spPr bwMode="auto">
          <a:xfrm>
            <a:off x="3522888" y="5246823"/>
            <a:ext cx="5146224" cy="59634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teste fosse aplicado para o 6º ano?</a:t>
            </a:r>
          </a:p>
        </p:txBody>
      </p:sp>
    </p:spTree>
    <p:extLst>
      <p:ext uri="{BB962C8B-B14F-4D97-AF65-F5344CB8AC3E}">
        <p14:creationId xmlns:p14="http://schemas.microsoft.com/office/powerpoint/2010/main" val="8656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093687" y="4669677"/>
            <a:ext cx="7825721" cy="70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Podemos afirmar que Francisca domina esse conhecimento mais do que Eduardo, que acertou quatro itens?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1746"/>
              </p:ext>
            </p:extLst>
          </p:nvPr>
        </p:nvGraphicFramePr>
        <p:xfrm>
          <a:off x="1252500" y="1638261"/>
          <a:ext cx="8807923" cy="254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Francisca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Antônio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Natália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2846"/>
              </p:ext>
            </p:extLst>
          </p:nvPr>
        </p:nvGraphicFramePr>
        <p:xfrm>
          <a:off x="10060414" y="1638261"/>
          <a:ext cx="775522" cy="272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10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6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9723"/>
              </p:ext>
            </p:extLst>
          </p:nvPr>
        </p:nvGraphicFramePr>
        <p:xfrm>
          <a:off x="1252494" y="4246664"/>
          <a:ext cx="8807922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86649A8-A79C-CA5A-1682-B88DA1536831}"/>
              </a:ext>
            </a:extLst>
          </p:cNvPr>
          <p:cNvSpPr txBox="1">
            <a:spLocks/>
          </p:cNvSpPr>
          <p:nvPr/>
        </p:nvSpPr>
        <p:spPr>
          <a:xfrm>
            <a:off x="-1" y="1032704"/>
            <a:ext cx="9024937" cy="49212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2056" dirty="0"/>
              <a:t>Teste 2 de Ciências, aplicado para outra turma de 9º ano do Ensino Fundamental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BF6213-6728-A316-7B2A-43A7D7678C71}"/>
              </a:ext>
            </a:extLst>
          </p:cNvPr>
          <p:cNvSpPr/>
          <p:nvPr/>
        </p:nvSpPr>
        <p:spPr>
          <a:xfrm>
            <a:off x="997315" y="1851368"/>
            <a:ext cx="9942185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31360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013B6669-0B67-AF1A-E05C-666D8DEF923F}"/>
              </a:ext>
            </a:extLst>
          </p:cNvPr>
          <p:cNvSpPr/>
          <p:nvPr/>
        </p:nvSpPr>
        <p:spPr>
          <a:xfrm>
            <a:off x="929965" y="3252785"/>
            <a:ext cx="10231678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90206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83548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26920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Medindo a altura sem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(uso da TRI nos testes)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4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E47650-241E-49CF-9E64-A8E971AF1EF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34" y="702981"/>
            <a:ext cx="7705799" cy="4976118"/>
          </a:xfrm>
          <a:prstGeom prst="rect">
            <a:avLst/>
          </a:prstGeom>
        </p:spPr>
      </p:pic>
      <p:sp>
        <p:nvSpPr>
          <p:cNvPr id="81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APLICAÇÃO DE UM ITEM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4DC7A74-FD08-441D-A443-D0D0D7AE418B}"/>
              </a:ext>
            </a:extLst>
          </p:cNvPr>
          <p:cNvSpPr/>
          <p:nvPr/>
        </p:nvSpPr>
        <p:spPr>
          <a:xfrm>
            <a:off x="3573026" y="418436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478D601E-3FA0-40DE-9264-2781603152CA}"/>
              </a:ext>
            </a:extLst>
          </p:cNvPr>
          <p:cNvSpPr/>
          <p:nvPr/>
        </p:nvSpPr>
        <p:spPr>
          <a:xfrm>
            <a:off x="3768958" y="4139287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362BE2E9-6435-449C-8FCE-61BE5E364214}"/>
              </a:ext>
            </a:extLst>
          </p:cNvPr>
          <p:cNvSpPr/>
          <p:nvPr/>
        </p:nvSpPr>
        <p:spPr>
          <a:xfrm>
            <a:off x="3997958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F767BB22-9C03-488E-9574-9EF1163DDE27}"/>
              </a:ext>
            </a:extLst>
          </p:cNvPr>
          <p:cNvSpPr/>
          <p:nvPr/>
        </p:nvSpPr>
        <p:spPr>
          <a:xfrm>
            <a:off x="4373234" y="418468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F9E7F27-73C2-4A23-8D40-80198E5CDC00}"/>
              </a:ext>
            </a:extLst>
          </p:cNvPr>
          <p:cNvSpPr/>
          <p:nvPr/>
        </p:nvSpPr>
        <p:spPr>
          <a:xfrm>
            <a:off x="4291443" y="403382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BB726A50-F4B4-49A8-9857-D549A51879DA}"/>
              </a:ext>
            </a:extLst>
          </p:cNvPr>
          <p:cNvSpPr/>
          <p:nvPr/>
        </p:nvSpPr>
        <p:spPr>
          <a:xfrm>
            <a:off x="4200016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F2352C1C-6CB1-41BE-8191-47A950E69C7E}"/>
              </a:ext>
            </a:extLst>
          </p:cNvPr>
          <p:cNvSpPr/>
          <p:nvPr/>
        </p:nvSpPr>
        <p:spPr>
          <a:xfrm>
            <a:off x="4448238" y="396851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445E4C12-F883-4DD4-B77B-A6AFC073247E}"/>
              </a:ext>
            </a:extLst>
          </p:cNvPr>
          <p:cNvSpPr/>
          <p:nvPr/>
        </p:nvSpPr>
        <p:spPr>
          <a:xfrm>
            <a:off x="5158536" y="3984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3AADB18-69F1-43B8-A9BF-6A619A8EDED0}"/>
              </a:ext>
            </a:extLst>
          </p:cNvPr>
          <p:cNvSpPr/>
          <p:nvPr/>
        </p:nvSpPr>
        <p:spPr>
          <a:xfrm>
            <a:off x="4870159" y="401536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AD23CBA-8FB7-4EC3-A4A4-FADBA8AE7239}"/>
              </a:ext>
            </a:extLst>
          </p:cNvPr>
          <p:cNvSpPr/>
          <p:nvPr/>
        </p:nvSpPr>
        <p:spPr>
          <a:xfrm>
            <a:off x="5076746" y="3856882"/>
            <a:ext cx="48832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AEE8EF1A-5461-4007-B058-E6A736FDE3EB}"/>
              </a:ext>
            </a:extLst>
          </p:cNvPr>
          <p:cNvSpPr/>
          <p:nvPr/>
        </p:nvSpPr>
        <p:spPr>
          <a:xfrm>
            <a:off x="4911843" y="3968513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E975E48-6AEA-4D1F-8237-491A892DDF4F}"/>
              </a:ext>
            </a:extLst>
          </p:cNvPr>
          <p:cNvSpPr/>
          <p:nvPr/>
        </p:nvSpPr>
        <p:spPr>
          <a:xfrm>
            <a:off x="5309363" y="3875770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89EC4A4-3633-4672-844A-36B808169105}"/>
              </a:ext>
            </a:extLst>
          </p:cNvPr>
          <p:cNvSpPr/>
          <p:nvPr/>
        </p:nvSpPr>
        <p:spPr>
          <a:xfrm>
            <a:off x="5418205" y="357664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C9541F76-F4BF-4803-8CB6-6C0CAB85E17F}"/>
              </a:ext>
            </a:extLst>
          </p:cNvPr>
          <p:cNvSpPr/>
          <p:nvPr/>
        </p:nvSpPr>
        <p:spPr>
          <a:xfrm>
            <a:off x="5767002" y="3280288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6617A6AD-665C-4AA4-9D22-582475BBA08D}"/>
              </a:ext>
            </a:extLst>
          </p:cNvPr>
          <p:cNvSpPr/>
          <p:nvPr/>
        </p:nvSpPr>
        <p:spPr>
          <a:xfrm>
            <a:off x="5601798" y="3612340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C9613A61-E6A6-4363-88A3-9CCBE06BB6BF}"/>
              </a:ext>
            </a:extLst>
          </p:cNvPr>
          <p:cNvSpPr/>
          <p:nvPr/>
        </p:nvSpPr>
        <p:spPr>
          <a:xfrm>
            <a:off x="5952412" y="315955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432839E9-D30F-488E-9EE4-9DC51CE2BCC8}"/>
              </a:ext>
            </a:extLst>
          </p:cNvPr>
          <p:cNvSpPr/>
          <p:nvPr/>
        </p:nvSpPr>
        <p:spPr>
          <a:xfrm>
            <a:off x="5925470" y="3325862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E0512D4A-033F-468E-AE32-34A05B871F9D}"/>
              </a:ext>
            </a:extLst>
          </p:cNvPr>
          <p:cNvSpPr/>
          <p:nvPr/>
        </p:nvSpPr>
        <p:spPr>
          <a:xfrm>
            <a:off x="6241019" y="2872476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19AB4137-1C97-4788-A96F-7F98ECB4D74D}"/>
              </a:ext>
            </a:extLst>
          </p:cNvPr>
          <p:cNvSpPr/>
          <p:nvPr/>
        </p:nvSpPr>
        <p:spPr>
          <a:xfrm>
            <a:off x="6028245" y="2988853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F960C5A7-B647-4071-BA57-D5EBE14B82DA}"/>
              </a:ext>
            </a:extLst>
          </p:cNvPr>
          <p:cNvSpPr/>
          <p:nvPr/>
        </p:nvSpPr>
        <p:spPr>
          <a:xfrm>
            <a:off x="6136621" y="2823856"/>
            <a:ext cx="47147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16A9EA03-E36F-4907-ABB1-F404E8CC2BB0}"/>
              </a:ext>
            </a:extLst>
          </p:cNvPr>
          <p:cNvSpPr/>
          <p:nvPr/>
        </p:nvSpPr>
        <p:spPr>
          <a:xfrm>
            <a:off x="6370890" y="272761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AB40A8E8-8794-46E9-829E-8B0961245434}"/>
              </a:ext>
            </a:extLst>
          </p:cNvPr>
          <p:cNvSpPr/>
          <p:nvPr/>
        </p:nvSpPr>
        <p:spPr>
          <a:xfrm>
            <a:off x="7295732" y="1833498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DC8F2811-3E3C-494A-BBA2-2EA0861E3C8E}"/>
              </a:ext>
            </a:extLst>
          </p:cNvPr>
          <p:cNvSpPr/>
          <p:nvPr/>
        </p:nvSpPr>
        <p:spPr>
          <a:xfrm>
            <a:off x="7556974" y="1793465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C610DEAB-9141-4A4D-8F3A-5E70DAE97073}"/>
              </a:ext>
            </a:extLst>
          </p:cNvPr>
          <p:cNvSpPr/>
          <p:nvPr/>
        </p:nvSpPr>
        <p:spPr>
          <a:xfrm>
            <a:off x="6538040" y="239598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CBCC7251-298C-442C-A629-B697B229F4CD}"/>
              </a:ext>
            </a:extLst>
          </p:cNvPr>
          <p:cNvSpPr/>
          <p:nvPr/>
        </p:nvSpPr>
        <p:spPr>
          <a:xfrm>
            <a:off x="6613815" y="24923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4573A020-9B78-4A13-BA39-F88CDC528D8D}"/>
              </a:ext>
            </a:extLst>
          </p:cNvPr>
          <p:cNvSpPr/>
          <p:nvPr/>
        </p:nvSpPr>
        <p:spPr>
          <a:xfrm>
            <a:off x="8814358" y="154697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9BFE51FA-6863-4E3C-A8D8-9C3AAF147B46}"/>
              </a:ext>
            </a:extLst>
          </p:cNvPr>
          <p:cNvSpPr/>
          <p:nvPr/>
        </p:nvSpPr>
        <p:spPr>
          <a:xfrm>
            <a:off x="5391262" y="3718089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3FBEEDD-E31B-4A3F-9A18-39FFA0A479AE}"/>
              </a:ext>
            </a:extLst>
          </p:cNvPr>
          <p:cNvSpPr/>
          <p:nvPr/>
        </p:nvSpPr>
        <p:spPr>
          <a:xfrm>
            <a:off x="7672928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27866B2C-12AD-4C9A-AE2F-CD224740B7ED}"/>
              </a:ext>
            </a:extLst>
          </p:cNvPr>
          <p:cNvSpPr/>
          <p:nvPr/>
        </p:nvSpPr>
        <p:spPr>
          <a:xfrm>
            <a:off x="7868860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B3FEE4B5-33D4-4259-896D-30AAA4B58C6E}"/>
              </a:ext>
            </a:extLst>
          </p:cNvPr>
          <p:cNvSpPr/>
          <p:nvPr/>
        </p:nvSpPr>
        <p:spPr>
          <a:xfrm>
            <a:off x="8315958" y="15920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CD6C369-5041-4E39-AED6-952D563FC41C}"/>
              </a:ext>
            </a:extLst>
          </p:cNvPr>
          <p:cNvSpPr/>
          <p:nvPr/>
        </p:nvSpPr>
        <p:spPr>
          <a:xfrm>
            <a:off x="8079460" y="148670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EF4435F1-E97D-4FC4-B43E-7641685DEDA1}"/>
              </a:ext>
            </a:extLst>
          </p:cNvPr>
          <p:cNvSpPr/>
          <p:nvPr/>
        </p:nvSpPr>
        <p:spPr>
          <a:xfrm>
            <a:off x="8642511" y="154697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0C6742CB-47BB-49E0-AF50-07167FDE24A2}"/>
              </a:ext>
            </a:extLst>
          </p:cNvPr>
          <p:cNvSpPr/>
          <p:nvPr/>
        </p:nvSpPr>
        <p:spPr>
          <a:xfrm>
            <a:off x="5711387" y="351133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31E59D07-FE08-4503-B3E9-237CE8B56C36}"/>
              </a:ext>
            </a:extLst>
          </p:cNvPr>
          <p:cNvSpPr/>
          <p:nvPr/>
        </p:nvSpPr>
        <p:spPr>
          <a:xfrm>
            <a:off x="6789726" y="227043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4E1F118B-C8C5-4920-ADCA-A66D79A14849}"/>
              </a:ext>
            </a:extLst>
          </p:cNvPr>
          <p:cNvSpPr/>
          <p:nvPr/>
        </p:nvSpPr>
        <p:spPr>
          <a:xfrm>
            <a:off x="6773247" y="24212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9D0EB670-5643-4323-A93C-BAF79BC56D73}"/>
              </a:ext>
            </a:extLst>
          </p:cNvPr>
          <p:cNvSpPr/>
          <p:nvPr/>
        </p:nvSpPr>
        <p:spPr>
          <a:xfrm>
            <a:off x="6920347" y="2074505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F5CA5101-9755-4C69-9A03-99918D4B7EDC}"/>
              </a:ext>
            </a:extLst>
          </p:cNvPr>
          <p:cNvSpPr/>
          <p:nvPr/>
        </p:nvSpPr>
        <p:spPr>
          <a:xfrm>
            <a:off x="6773247" y="21924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7B11BE64-3148-4FE6-B963-E16996AA2DE1}"/>
              </a:ext>
            </a:extLst>
          </p:cNvPr>
          <p:cNvSpPr/>
          <p:nvPr/>
        </p:nvSpPr>
        <p:spPr>
          <a:xfrm>
            <a:off x="7107404" y="187857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86F0858A-1D7D-4F78-A6A9-04A9E64B4F2E}"/>
              </a:ext>
            </a:extLst>
          </p:cNvPr>
          <p:cNvSpPr/>
          <p:nvPr/>
        </p:nvSpPr>
        <p:spPr>
          <a:xfrm>
            <a:off x="6920347" y="2139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3ADFAEE8-5D9D-4FBA-B2A1-6EDF8AA3F0CB}"/>
              </a:ext>
            </a:extLst>
          </p:cNvPr>
          <p:cNvSpPr/>
          <p:nvPr/>
        </p:nvSpPr>
        <p:spPr>
          <a:xfrm>
            <a:off x="4569166" y="398874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C6E15151-C53F-40B2-89EB-A340CDD89B30}"/>
              </a:ext>
            </a:extLst>
          </p:cNvPr>
          <p:cNvSpPr/>
          <p:nvPr/>
        </p:nvSpPr>
        <p:spPr>
          <a:xfrm>
            <a:off x="4552685" y="4126975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9EBB873F-3D12-43D7-9306-2C5B5731A8D7}"/>
              </a:ext>
            </a:extLst>
          </p:cNvPr>
          <p:cNvSpPr/>
          <p:nvPr/>
        </p:nvSpPr>
        <p:spPr>
          <a:xfrm>
            <a:off x="4699788" y="390320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2663CD44-384E-49FD-91F1-2EC8E0134700}"/>
              </a:ext>
            </a:extLst>
          </p:cNvPr>
          <p:cNvSpPr/>
          <p:nvPr/>
        </p:nvSpPr>
        <p:spPr>
          <a:xfrm>
            <a:off x="5222273" y="370727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04EF0950-F3D3-4781-A808-B29FE36C9E11}"/>
              </a:ext>
            </a:extLst>
          </p:cNvPr>
          <p:cNvSpPr/>
          <p:nvPr/>
        </p:nvSpPr>
        <p:spPr>
          <a:xfrm>
            <a:off x="6969179" y="199656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D60B6458-BA85-4E31-8A62-E78F46CF10A1}"/>
              </a:ext>
            </a:extLst>
          </p:cNvPr>
          <p:cNvSpPr/>
          <p:nvPr/>
        </p:nvSpPr>
        <p:spPr>
          <a:xfrm>
            <a:off x="7116279" y="194388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22676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8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6DC437C-2D89-EFB4-5A51-F0439D3F7DA0}"/>
              </a:ext>
            </a:extLst>
          </p:cNvPr>
          <p:cNvGrpSpPr/>
          <p:nvPr/>
        </p:nvGrpSpPr>
        <p:grpSpPr>
          <a:xfrm>
            <a:off x="2392188" y="707205"/>
            <a:ext cx="7705799" cy="4976118"/>
            <a:chOff x="1931152" y="1627320"/>
            <a:chExt cx="7705799" cy="4976118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12D9911-B69D-40F4-891B-9492F86EC8DB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52" y="1627320"/>
              <a:ext cx="7705799" cy="4976118"/>
            </a:xfrm>
            <a:prstGeom prst="rect">
              <a:avLst/>
            </a:prstGeom>
          </p:spPr>
        </p:pic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098DBA4-2C20-44BB-AC3C-32CBAA0A4E64}"/>
                </a:ext>
              </a:extLst>
            </p:cNvPr>
            <p:cNvSpPr/>
            <p:nvPr/>
          </p:nvSpPr>
          <p:spPr>
            <a:xfrm>
              <a:off x="3105888" y="510870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80CD339-9111-4FEC-80C2-E1DD13FF532E}"/>
                </a:ext>
              </a:extLst>
            </p:cNvPr>
            <p:cNvSpPr/>
            <p:nvPr/>
          </p:nvSpPr>
          <p:spPr>
            <a:xfrm>
              <a:off x="3301820" y="5063626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DF91BEAA-5635-4A37-B7E3-D76059C2B1D1}"/>
                </a:ext>
              </a:extLst>
            </p:cNvPr>
            <p:cNvSpPr/>
            <p:nvPr/>
          </p:nvSpPr>
          <p:spPr>
            <a:xfrm>
              <a:off x="3530820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26519E53-819F-49B8-A8A7-4FC8A2069981}"/>
                </a:ext>
              </a:extLst>
            </p:cNvPr>
            <p:cNvSpPr/>
            <p:nvPr/>
          </p:nvSpPr>
          <p:spPr>
            <a:xfrm>
              <a:off x="3906096" y="510902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35C967A-2E20-482D-8C67-4435B3AC3388}"/>
                </a:ext>
              </a:extLst>
            </p:cNvPr>
            <p:cNvSpPr/>
            <p:nvPr/>
          </p:nvSpPr>
          <p:spPr>
            <a:xfrm>
              <a:off x="3824305" y="495816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7DA8B22A-B9D0-4F76-A780-707820016322}"/>
                </a:ext>
              </a:extLst>
            </p:cNvPr>
            <p:cNvSpPr/>
            <p:nvPr/>
          </p:nvSpPr>
          <p:spPr>
            <a:xfrm>
              <a:off x="3732878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5CB1462C-2693-4672-A2EC-3F63D380DD08}"/>
                </a:ext>
              </a:extLst>
            </p:cNvPr>
            <p:cNvSpPr/>
            <p:nvPr/>
          </p:nvSpPr>
          <p:spPr>
            <a:xfrm>
              <a:off x="3981100" y="489285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49B5EF0-B147-44FB-A89A-6F197A290109}"/>
                </a:ext>
              </a:extLst>
            </p:cNvPr>
            <p:cNvSpPr/>
            <p:nvPr/>
          </p:nvSpPr>
          <p:spPr>
            <a:xfrm>
              <a:off x="4691398" y="4909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E309338-5374-4D22-A529-68F32F88F54A}"/>
                </a:ext>
              </a:extLst>
            </p:cNvPr>
            <p:cNvSpPr/>
            <p:nvPr/>
          </p:nvSpPr>
          <p:spPr>
            <a:xfrm>
              <a:off x="4403021" y="493970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6E829F2-2F88-4341-BFB3-A0AFA2C8D462}"/>
                </a:ext>
              </a:extLst>
            </p:cNvPr>
            <p:cNvSpPr/>
            <p:nvPr/>
          </p:nvSpPr>
          <p:spPr>
            <a:xfrm>
              <a:off x="4609608" y="4781221"/>
              <a:ext cx="48832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4F90D0E-0784-433F-9F76-DA11B61BE5AC}"/>
                </a:ext>
              </a:extLst>
            </p:cNvPr>
            <p:cNvSpPr/>
            <p:nvPr/>
          </p:nvSpPr>
          <p:spPr>
            <a:xfrm>
              <a:off x="4444705" y="4892852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8C509071-9FA3-44AE-A3C1-9FDFD9403ABC}"/>
                </a:ext>
              </a:extLst>
            </p:cNvPr>
            <p:cNvSpPr/>
            <p:nvPr/>
          </p:nvSpPr>
          <p:spPr>
            <a:xfrm>
              <a:off x="4842225" y="4800109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50D110B-D7B2-4556-A939-1EEEAC004C80}"/>
                </a:ext>
              </a:extLst>
            </p:cNvPr>
            <p:cNvSpPr/>
            <p:nvPr/>
          </p:nvSpPr>
          <p:spPr>
            <a:xfrm>
              <a:off x="4951067" y="450098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E803E20-B2D1-4CD4-9674-0B2C58A336C1}"/>
                </a:ext>
              </a:extLst>
            </p:cNvPr>
            <p:cNvSpPr/>
            <p:nvPr/>
          </p:nvSpPr>
          <p:spPr>
            <a:xfrm>
              <a:off x="5299864" y="4204627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BAA5CBD5-AA1F-4C91-8A4C-DE4ECB8393F2}"/>
                </a:ext>
              </a:extLst>
            </p:cNvPr>
            <p:cNvSpPr/>
            <p:nvPr/>
          </p:nvSpPr>
          <p:spPr>
            <a:xfrm>
              <a:off x="5134660" y="4536679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12AD4C6-5FBA-4CBB-95A8-41125FCDB9A5}"/>
                </a:ext>
              </a:extLst>
            </p:cNvPr>
            <p:cNvSpPr/>
            <p:nvPr/>
          </p:nvSpPr>
          <p:spPr>
            <a:xfrm>
              <a:off x="5485274" y="408389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F21291DF-53C6-4EC9-9CCF-06CA264B2681}"/>
                </a:ext>
              </a:extLst>
            </p:cNvPr>
            <p:cNvSpPr/>
            <p:nvPr/>
          </p:nvSpPr>
          <p:spPr>
            <a:xfrm>
              <a:off x="5458332" y="4250201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8D6B8299-3D26-4588-878A-89A335BE2942}"/>
                </a:ext>
              </a:extLst>
            </p:cNvPr>
            <p:cNvSpPr/>
            <p:nvPr/>
          </p:nvSpPr>
          <p:spPr>
            <a:xfrm>
              <a:off x="5773881" y="3796815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D67BF8B1-9933-4A34-AA3E-65427147D04D}"/>
                </a:ext>
              </a:extLst>
            </p:cNvPr>
            <p:cNvSpPr/>
            <p:nvPr/>
          </p:nvSpPr>
          <p:spPr>
            <a:xfrm>
              <a:off x="5561107" y="3913192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D642DF9-4360-40BC-9562-D29F1E9BD98B}"/>
                </a:ext>
              </a:extLst>
            </p:cNvPr>
            <p:cNvSpPr/>
            <p:nvPr/>
          </p:nvSpPr>
          <p:spPr>
            <a:xfrm>
              <a:off x="5669483" y="3748195"/>
              <a:ext cx="47147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4FC9E416-4FB6-4031-A0BB-97F78938E766}"/>
                </a:ext>
              </a:extLst>
            </p:cNvPr>
            <p:cNvSpPr/>
            <p:nvPr/>
          </p:nvSpPr>
          <p:spPr>
            <a:xfrm>
              <a:off x="5903752" y="365195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2A0D7F1-CE2C-4E7F-86D1-6D75EA601A87}"/>
                </a:ext>
              </a:extLst>
            </p:cNvPr>
            <p:cNvSpPr/>
            <p:nvPr/>
          </p:nvSpPr>
          <p:spPr>
            <a:xfrm>
              <a:off x="6828594" y="2757837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EDB2336B-0352-4076-A003-CF4D734A7B19}"/>
                </a:ext>
              </a:extLst>
            </p:cNvPr>
            <p:cNvSpPr/>
            <p:nvPr/>
          </p:nvSpPr>
          <p:spPr>
            <a:xfrm>
              <a:off x="7089836" y="2717804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D4D5669-6BF4-4250-85C6-84B44E183CAA}"/>
                </a:ext>
              </a:extLst>
            </p:cNvPr>
            <p:cNvSpPr/>
            <p:nvPr/>
          </p:nvSpPr>
          <p:spPr>
            <a:xfrm>
              <a:off x="6070902" y="332032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F6D3CE6D-42E2-42D0-B061-9007EC469532}"/>
                </a:ext>
              </a:extLst>
            </p:cNvPr>
            <p:cNvSpPr/>
            <p:nvPr/>
          </p:nvSpPr>
          <p:spPr>
            <a:xfrm>
              <a:off x="6146677" y="34166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184E932E-C062-4DA2-89F2-4EBFB89D7638}"/>
                </a:ext>
              </a:extLst>
            </p:cNvPr>
            <p:cNvSpPr/>
            <p:nvPr/>
          </p:nvSpPr>
          <p:spPr>
            <a:xfrm>
              <a:off x="8347220" y="247131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D6BFA5D-D1D2-40D6-B6AE-80B16CE240C7}"/>
                </a:ext>
              </a:extLst>
            </p:cNvPr>
            <p:cNvSpPr/>
            <p:nvPr/>
          </p:nvSpPr>
          <p:spPr>
            <a:xfrm>
              <a:off x="4924124" y="4642428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DEFAEF5A-09F2-4F34-BCFF-13B8DA38B635}"/>
                </a:ext>
              </a:extLst>
            </p:cNvPr>
            <p:cNvSpPr/>
            <p:nvPr/>
          </p:nvSpPr>
          <p:spPr>
            <a:xfrm>
              <a:off x="7205790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7FDB35D0-A76E-4B72-97C2-F00F7ABFB1C5}"/>
                </a:ext>
              </a:extLst>
            </p:cNvPr>
            <p:cNvSpPr/>
            <p:nvPr/>
          </p:nvSpPr>
          <p:spPr>
            <a:xfrm>
              <a:off x="7401722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D54313E7-27A8-48F7-9ECD-D2EFF4565602}"/>
                </a:ext>
              </a:extLst>
            </p:cNvPr>
            <p:cNvSpPr/>
            <p:nvPr/>
          </p:nvSpPr>
          <p:spPr>
            <a:xfrm>
              <a:off x="7848820" y="25163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274C9C4A-0F5D-4673-A1AB-9B96CBD6CCB4}"/>
                </a:ext>
              </a:extLst>
            </p:cNvPr>
            <p:cNvSpPr/>
            <p:nvPr/>
          </p:nvSpPr>
          <p:spPr>
            <a:xfrm>
              <a:off x="7612322" y="241104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DFA5FB04-856C-49D5-94C4-0044EAE66DA9}"/>
                </a:ext>
              </a:extLst>
            </p:cNvPr>
            <p:cNvSpPr/>
            <p:nvPr/>
          </p:nvSpPr>
          <p:spPr>
            <a:xfrm>
              <a:off x="8175373" y="247131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2FFC1AE-14CB-43DB-833F-7D39B78B4058}"/>
                </a:ext>
              </a:extLst>
            </p:cNvPr>
            <p:cNvSpPr/>
            <p:nvPr/>
          </p:nvSpPr>
          <p:spPr>
            <a:xfrm>
              <a:off x="5244249" y="443567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9736AA7-DD27-448B-844C-DFFCBFF9FF5B}"/>
                </a:ext>
              </a:extLst>
            </p:cNvPr>
            <p:cNvSpPr/>
            <p:nvPr/>
          </p:nvSpPr>
          <p:spPr>
            <a:xfrm>
              <a:off x="6322588" y="319477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EF485A8-EE8A-4349-9B75-88610F54BA74}"/>
                </a:ext>
              </a:extLst>
            </p:cNvPr>
            <p:cNvSpPr/>
            <p:nvPr/>
          </p:nvSpPr>
          <p:spPr>
            <a:xfrm>
              <a:off x="6306109" y="33456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655A0F-B5ED-4DB1-9F93-B199F51F3962}"/>
                </a:ext>
              </a:extLst>
            </p:cNvPr>
            <p:cNvSpPr/>
            <p:nvPr/>
          </p:nvSpPr>
          <p:spPr>
            <a:xfrm>
              <a:off x="6453209" y="2998844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83581F5-C6C2-4E4B-B02B-479B04D6EC26}"/>
                </a:ext>
              </a:extLst>
            </p:cNvPr>
            <p:cNvSpPr/>
            <p:nvPr/>
          </p:nvSpPr>
          <p:spPr>
            <a:xfrm>
              <a:off x="6306109" y="31168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5A549D7-4F13-4246-8F31-521D794BF919}"/>
                </a:ext>
              </a:extLst>
            </p:cNvPr>
            <p:cNvSpPr/>
            <p:nvPr/>
          </p:nvSpPr>
          <p:spPr>
            <a:xfrm>
              <a:off x="6640266" y="280291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3887031-F27B-49A7-9454-BB71B6BF6359}"/>
                </a:ext>
              </a:extLst>
            </p:cNvPr>
            <p:cNvSpPr/>
            <p:nvPr/>
          </p:nvSpPr>
          <p:spPr>
            <a:xfrm>
              <a:off x="6453209" y="3064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5852014-5522-42BC-9482-4AAB1D25D8E5}"/>
                </a:ext>
              </a:extLst>
            </p:cNvPr>
            <p:cNvSpPr/>
            <p:nvPr/>
          </p:nvSpPr>
          <p:spPr>
            <a:xfrm>
              <a:off x="4102028" y="491308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389A138-0AB2-4481-923A-B129C7CB8BE6}"/>
                </a:ext>
              </a:extLst>
            </p:cNvPr>
            <p:cNvSpPr/>
            <p:nvPr/>
          </p:nvSpPr>
          <p:spPr>
            <a:xfrm>
              <a:off x="4085547" y="5051314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491D17-9127-4AC1-9F14-53757727FA75}"/>
                </a:ext>
              </a:extLst>
            </p:cNvPr>
            <p:cNvSpPr/>
            <p:nvPr/>
          </p:nvSpPr>
          <p:spPr>
            <a:xfrm>
              <a:off x="4232650" y="482754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88DD5A7-AA21-4B89-A80C-25E39C83C408}"/>
                </a:ext>
              </a:extLst>
            </p:cNvPr>
            <p:cNvSpPr/>
            <p:nvPr/>
          </p:nvSpPr>
          <p:spPr>
            <a:xfrm>
              <a:off x="4755135" y="463161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D64448A9-BC41-4B84-BBB7-1340316369B2}"/>
                </a:ext>
              </a:extLst>
            </p:cNvPr>
            <p:cNvSpPr/>
            <p:nvPr/>
          </p:nvSpPr>
          <p:spPr>
            <a:xfrm>
              <a:off x="6502041" y="292090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3C734AD-475A-432C-AA47-6A08C331D66D}"/>
                </a:ext>
              </a:extLst>
            </p:cNvPr>
            <p:cNvSpPr/>
            <p:nvPr/>
          </p:nvSpPr>
          <p:spPr>
            <a:xfrm>
              <a:off x="6649141" y="286822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</p:grp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UM ITEM</a:t>
            </a:r>
          </a:p>
        </p:txBody>
      </p:sp>
    </p:spTree>
    <p:extLst>
      <p:ext uri="{BB962C8B-B14F-4D97-AF65-F5344CB8AC3E}">
        <p14:creationId xmlns:p14="http://schemas.microsoft.com/office/powerpoint/2010/main" val="32133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4416B1-9FE5-4477-8DF2-4AC683F4807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18" y="699210"/>
            <a:ext cx="7705799" cy="4976118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2267492" y="2985083"/>
            <a:ext cx="458000" cy="1143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</p:spTree>
    <p:extLst>
      <p:ext uri="{BB962C8B-B14F-4D97-AF65-F5344CB8AC3E}">
        <p14:creationId xmlns:p14="http://schemas.microsoft.com/office/powerpoint/2010/main" val="38209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altLang="pt-BR" sz="2742" dirty="0"/>
              <a:t>Exemplo: medindo a altura sem usar a fita métrica</a:t>
            </a:r>
          </a:p>
          <a:p>
            <a:r>
              <a:rPr lang="pt-BR" altLang="pt-BR" sz="2742" dirty="0"/>
              <a:t>Questionário utilizado pedagogicamente na Holanda (</a:t>
            </a:r>
            <a:r>
              <a:rPr lang="pt-BR" altLang="pt-BR" sz="2742" dirty="0" err="1"/>
              <a:t>Cees</a:t>
            </a:r>
            <a:r>
              <a:rPr lang="pt-BR" altLang="pt-BR" sz="2742" dirty="0"/>
              <a:t> Glas, </a:t>
            </a:r>
            <a:r>
              <a:rPr lang="pt-BR" dirty="0"/>
              <a:t>Wim van der Linden, </a:t>
            </a:r>
            <a:r>
              <a:rPr lang="pt-BR" dirty="0" err="1"/>
              <a:t>etc</a:t>
            </a:r>
            <a:r>
              <a:rPr lang="pt-BR" dirty="0"/>
              <a:t>)</a:t>
            </a:r>
            <a:r>
              <a:rPr lang="pt-BR" altLang="pt-BR" sz="2742" dirty="0"/>
              <a:t> e no Brasil (adaptado por Dalton Andrade)</a:t>
            </a:r>
          </a:p>
          <a:p>
            <a:endParaRPr lang="pt-BR" altLang="pt-BR" sz="2742" dirty="0"/>
          </a:p>
          <a:p>
            <a:r>
              <a:rPr lang="pt-BR" altLang="pt-BR" sz="2742" dirty="0"/>
              <a:t>Para abrir a aplicação:</a:t>
            </a:r>
          </a:p>
          <a:p>
            <a:pPr lvl="1"/>
            <a:r>
              <a:rPr lang="pt-BR" altLang="pt-BR" sz="2342" dirty="0" err="1"/>
              <a:t>devtools</a:t>
            </a:r>
            <a:r>
              <a:rPr lang="pt-BR" altLang="pt-BR" sz="2342" dirty="0"/>
              <a:t>::</a:t>
            </a:r>
            <a:r>
              <a:rPr lang="pt-BR" altLang="pt-BR" sz="2342" dirty="0" err="1"/>
              <a:t>install_github</a:t>
            </a:r>
            <a:r>
              <a:rPr lang="pt-BR" altLang="pt-BR" sz="2342" dirty="0"/>
              <a:t>('</a:t>
            </a:r>
            <a:r>
              <a:rPr lang="pt-BR" altLang="pt-BR" sz="2342" dirty="0" err="1"/>
              <a:t>alexandrejaloto</a:t>
            </a:r>
            <a:r>
              <a:rPr lang="pt-BR" altLang="pt-BR" sz="2342" dirty="0"/>
              <a:t>/</a:t>
            </a:r>
            <a:r>
              <a:rPr lang="pt-BR" altLang="pt-BR" sz="2342" dirty="0" err="1"/>
              <a:t>INEPsico</a:t>
            </a:r>
            <a:r>
              <a:rPr lang="pt-BR" altLang="pt-BR" sz="2342" dirty="0"/>
              <a:t>’)</a:t>
            </a:r>
          </a:p>
          <a:p>
            <a:pPr lvl="1"/>
            <a:r>
              <a:rPr lang="pt-BR" altLang="pt-BR" sz="2340" dirty="0" err="1"/>
              <a:t>INEPsico</a:t>
            </a:r>
            <a:r>
              <a:rPr lang="pt-BR" altLang="pt-BR" sz="2340" dirty="0"/>
              <a:t>::brincar()</a:t>
            </a:r>
          </a:p>
        </p:txBody>
      </p:sp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POSSÍVEL APLICAÇÃO DA TRI</a:t>
            </a:r>
          </a:p>
        </p:txBody>
      </p:sp>
    </p:spTree>
    <p:extLst>
      <p:ext uri="{BB962C8B-B14F-4D97-AF65-F5344CB8AC3E}">
        <p14:creationId xmlns:p14="http://schemas.microsoft.com/office/powerpoint/2010/main" val="3491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6396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B4B3-5364-6F1D-0C73-C8CA9FAA1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Tomando medidas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D777A-0B0A-3C4E-CD5D-99B7DEB93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o Enem na fita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7586DEAC-F61A-9004-C0E6-1CB2299FDDAA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E5A90AF-99D9-9191-2C63-9D0EB073657A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13309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272950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94830"/>
              </p:ext>
            </p:extLst>
          </p:nvPr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883978-6466-66B4-DDD2-BFDEAFB804A5}"/>
              </a:ext>
            </a:extLst>
          </p:cNvPr>
          <p:cNvSpPr txBox="1"/>
          <p:nvPr/>
        </p:nvSpPr>
        <p:spPr>
          <a:xfrm>
            <a:off x="2204323" y="5985097"/>
            <a:ext cx="79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 item exige a menor altura para uma pessoa endossar?</a:t>
            </a:r>
          </a:p>
          <a:p>
            <a:pPr algn="ctr"/>
            <a:r>
              <a:rPr lang="pt-BR" dirty="0"/>
              <a:t>(Qual o item mais baixo?)</a:t>
            </a:r>
          </a:p>
        </p:txBody>
      </p:sp>
    </p:spTree>
    <p:extLst>
      <p:ext uri="{BB962C8B-B14F-4D97-AF65-F5344CB8AC3E}">
        <p14:creationId xmlns:p14="http://schemas.microsoft.com/office/powerpoint/2010/main" val="25582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18" y="782494"/>
            <a:ext cx="7706655" cy="4976118"/>
          </a:xfrm>
          <a:prstGeom prst="rect">
            <a:avLst/>
          </a:prstGeom>
        </p:spPr>
      </p:pic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5913301" y="3225424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183988" y="3247536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097583" y="4614777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5992346" y="4875365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603087" y="2940162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796118" y="2603559"/>
            <a:ext cx="228883" cy="1267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342191" y="2884594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5922958" y="3237114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5791844" y="3118103"/>
            <a:ext cx="331124" cy="262216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4439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3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EA09576C-6BFC-C98F-7D98-6DAF9ABEC024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4162B3D4-A4DF-2ED1-A5AF-CE4F8CB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</p:spTree>
    <p:extLst>
      <p:ext uri="{BB962C8B-B14F-4D97-AF65-F5344CB8AC3E}">
        <p14:creationId xmlns:p14="http://schemas.microsoft.com/office/powerpoint/2010/main" val="3740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B3A1-9021-763F-3AA6-4A3B2DC2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96A6-B759-F8E3-8B0C-2D0F27EF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9AE7E-9446-FCF0-EED6-992CFF6A04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>
            <a:extLst>
              <a:ext uri="{FF2B5EF4-FFF2-40B4-BE49-F238E27FC236}">
                <a16:creationId xmlns:a16="http://schemas.microsoft.com/office/drawing/2014/main" id="{E311419A-C861-FE21-863B-F8AE2E8A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66F53-95D9-2558-B6C6-C72912E82A3A}"/>
              </a:ext>
            </a:extLst>
          </p:cNvPr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>
            <a:extLst>
              <a:ext uri="{FF2B5EF4-FFF2-40B4-BE49-F238E27FC236}">
                <a16:creationId xmlns:a16="http://schemas.microsoft.com/office/drawing/2014/main" id="{E24E878D-EABD-C4E4-72E1-B73DD2F1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rgbClr val="FF0000"/>
                </a:solidFill>
              </a:rPr>
              <a:t>11 (1,74m)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C84551-B2B9-6251-8021-A02E150D80F3}"/>
              </a:ext>
            </a:extLst>
          </p:cNvPr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0E2930FF-2F0D-4B60-1B91-75FFBDA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7 (1,68m)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3E73712-927C-80F3-6A7B-C0ED145C5013}"/>
              </a:ext>
            </a:extLst>
          </p:cNvPr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7E8883EB-04C0-216D-ACF9-BD368625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9 (1,61m)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8525AC1-1C99-7ACF-44D0-0E038EC98B53}"/>
              </a:ext>
            </a:extLst>
          </p:cNvPr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>
            <a:extLst>
              <a:ext uri="{FF2B5EF4-FFF2-40B4-BE49-F238E27FC236}">
                <a16:creationId xmlns:a16="http://schemas.microsoft.com/office/drawing/2014/main" id="{DE31E69F-881F-1F0F-CCEA-9605ECF7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chemeClr val="accent6"/>
                </a:solidFill>
              </a:rPr>
              <a:t>12 (1,72m)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FC4231-6721-A621-EDD6-5B4BF40C4AA3}"/>
              </a:ext>
            </a:extLst>
          </p:cNvPr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>
            <a:extLst>
              <a:ext uri="{FF2B5EF4-FFF2-40B4-BE49-F238E27FC236}">
                <a16:creationId xmlns:a16="http://schemas.microsoft.com/office/drawing/2014/main" id="{D27DDA92-3416-0DA9-D089-7569FE26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rgbClr val="FF0000"/>
                </a:solidFill>
              </a:rPr>
              <a:t>5 (1,81m)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CCD289-5388-1916-E01B-0F5F2D5E765B}"/>
              </a:ext>
            </a:extLst>
          </p:cNvPr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117532AD-B524-03E5-8F79-45E74BE71213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2E5C61AC-18D5-470A-EBD3-CCF2AFBB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64C714-62FA-3A2F-D9F1-978B5826E237}"/>
              </a:ext>
            </a:extLst>
          </p:cNvPr>
          <p:cNvCxnSpPr>
            <a:cxnSpLocks/>
          </p:cNvCxnSpPr>
          <p:nvPr/>
        </p:nvCxnSpPr>
        <p:spPr>
          <a:xfrm flipV="1">
            <a:off x="6606070" y="695739"/>
            <a:ext cx="0" cy="5645426"/>
          </a:xfrm>
          <a:prstGeom prst="line">
            <a:avLst/>
          </a:prstGeom>
          <a:ln w="15875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5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4727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4605"/>
              </p:ext>
            </p:extLst>
          </p:nvPr>
        </p:nvGraphicFramePr>
        <p:xfrm>
          <a:off x="6557741" y="1947755"/>
          <a:ext cx="4201139" cy="22428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0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Teoria de Resposta ao Item (TRI)</a:t>
                      </a: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 estimado por meio de um modelo probabilístico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independe do teste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não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45F9E2F-3B3F-5F86-178C-399840C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3628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396182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6B7643-196F-72DE-0347-5E6529C986BD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901F74ED-7678-630D-42ED-3F578B58EFD3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55B56B-AD9C-0691-92D7-38C5BEFA7343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840181-827B-DDF5-5E2C-32A5489D84A1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267B44-37F9-B522-AC64-EFD20438F6B8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85A9B4-85E3-3D65-F944-BF734FFACB44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3FD661-4585-F3C8-57A8-B566AE73F260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315696A2-4E01-2F23-BA1B-6077392A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cxnSp>
        <p:nvCxnSpPr>
          <p:cNvPr id="12" name="Conector de seta reta 17">
            <a:extLst>
              <a:ext uri="{FF2B5EF4-FFF2-40B4-BE49-F238E27FC236}">
                <a16:creationId xmlns:a16="http://schemas.microsoft.com/office/drawing/2014/main" id="{C43CFDA6-2EC9-44DA-F7E3-4DA38C91D344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8E552DD9-0DA5-26D2-D468-D6C2A05B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CE345DE-8E05-CB62-273B-581D30832677}"/>
              </a:ext>
            </a:extLst>
          </p:cNvPr>
          <p:cNvSpPr txBox="1">
            <a:spLocks/>
          </p:cNvSpPr>
          <p:nvPr/>
        </p:nvSpPr>
        <p:spPr>
          <a:xfrm>
            <a:off x="245541" y="4070320"/>
            <a:ext cx="11370364" cy="1656640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15" name="CaixaDeTexto 21">
            <a:extLst>
              <a:ext uri="{FF2B5EF4-FFF2-40B4-BE49-F238E27FC236}">
                <a16:creationId xmlns:a16="http://schemas.microsoft.com/office/drawing/2014/main" id="{EA9BC015-4BC9-F468-CBF2-8670D002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16" name="Conector de seta reta 6">
            <a:extLst>
              <a:ext uri="{FF2B5EF4-FFF2-40B4-BE49-F238E27FC236}">
                <a16:creationId xmlns:a16="http://schemas.microsoft.com/office/drawing/2014/main" id="{44E1A0FD-01A5-066B-3D0B-2CF9755702DE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B749A66B-6244-93E4-FFEA-67C7D1CE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2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18" name="Conector de seta reta 8">
            <a:extLst>
              <a:ext uri="{FF2B5EF4-FFF2-40B4-BE49-F238E27FC236}">
                <a16:creationId xmlns:a16="http://schemas.microsoft.com/office/drawing/2014/main" id="{9FBC62AD-2251-38D3-1353-3D8DAD313EAF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2CBD225D-58B5-AE21-5867-00912A01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556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20" name="Conector de seta reta 10">
            <a:extLst>
              <a:ext uri="{FF2B5EF4-FFF2-40B4-BE49-F238E27FC236}">
                <a16:creationId xmlns:a16="http://schemas.microsoft.com/office/drawing/2014/main" id="{3D59727F-614E-F72B-53C1-C4407361A803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2E93ED44-8987-CB4D-CCF7-CD9A8797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22" name="Conector de seta reta 12">
            <a:extLst>
              <a:ext uri="{FF2B5EF4-FFF2-40B4-BE49-F238E27FC236}">
                <a16:creationId xmlns:a16="http://schemas.microsoft.com/office/drawing/2014/main" id="{FD14B94F-1CFA-DA64-BE6A-D96D96959C9D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1">
            <a:extLst>
              <a:ext uri="{FF2B5EF4-FFF2-40B4-BE49-F238E27FC236}">
                <a16:creationId xmlns:a16="http://schemas.microsoft.com/office/drawing/2014/main" id="{2FE989B4-6F42-88BD-9658-8977FE63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39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24" name="Conector de seta reta 14">
            <a:extLst>
              <a:ext uri="{FF2B5EF4-FFF2-40B4-BE49-F238E27FC236}">
                <a16:creationId xmlns:a16="http://schemas.microsoft.com/office/drawing/2014/main" id="{66A09B37-5E2B-3A42-86AD-E8B0D2F63CC3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7" grpId="0"/>
      <p:bldP spid="19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3" name="Elipse 12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27" name="CaixaDeTexto 6">
            <a:extLst>
              <a:ext uri="{FF2B5EF4-FFF2-40B4-BE49-F238E27FC236}">
                <a16:creationId xmlns:a16="http://schemas.microsoft.com/office/drawing/2014/main" id="{B84612E4-DFBB-47DA-9670-034AD4C8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36" name="CaixaDeTexto 21">
            <a:extLst>
              <a:ext uri="{FF2B5EF4-FFF2-40B4-BE49-F238E27FC236}">
                <a16:creationId xmlns:a16="http://schemas.microsoft.com/office/drawing/2014/main" id="{B274BD64-B74F-46A5-B308-3463A2E8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75" y="3755553"/>
            <a:ext cx="152798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(1,81m)</a:t>
            </a:r>
          </a:p>
        </p:txBody>
      </p:sp>
      <p:cxnSp>
        <p:nvCxnSpPr>
          <p:cNvPr id="37" name="Conector de seta reta 14">
            <a:extLst>
              <a:ext uri="{FF2B5EF4-FFF2-40B4-BE49-F238E27FC236}">
                <a16:creationId xmlns:a16="http://schemas.microsoft.com/office/drawing/2014/main" id="{A26EEAF5-FDEE-4784-9708-39CCD92DF8B6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6517963C-13C3-458A-9EF6-E5E8304C1E0E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21">
            <a:extLst>
              <a:ext uri="{FF2B5EF4-FFF2-40B4-BE49-F238E27FC236}">
                <a16:creationId xmlns:a16="http://schemas.microsoft.com/office/drawing/2014/main" id="{4EEC7A63-5C13-4595-8C5D-700B4158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1FB7975-A0A8-4BCF-ACB7-D8F544FD7E1F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11">
            <a:extLst>
              <a:ext uri="{FF2B5EF4-FFF2-40B4-BE49-F238E27FC236}">
                <a16:creationId xmlns:a16="http://schemas.microsoft.com/office/drawing/2014/main" id="{7E02E5A5-07EE-411A-9CCB-CC98F18C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283" y="1596484"/>
            <a:ext cx="219643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0,05</a:t>
            </a:r>
          </a:p>
        </p:txBody>
      </p:sp>
      <p:sp>
        <p:nvSpPr>
          <p:cNvPr id="22" name="Chave esquerda 24">
            <a:extLst>
              <a:ext uri="{FF2B5EF4-FFF2-40B4-BE49-F238E27FC236}">
                <a16:creationId xmlns:a16="http://schemas.microsoft.com/office/drawing/2014/main" id="{A9FE7886-C7E5-4010-98EB-320B55954563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23" name="CaixaDeTexto 5">
            <a:extLst>
              <a:ext uri="{FF2B5EF4-FFF2-40B4-BE49-F238E27FC236}">
                <a16:creationId xmlns:a16="http://schemas.microsoft.com/office/drawing/2014/main" id="{D9ABBF50-96FA-4186-B362-2BC9B11E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73715"/>
            <a:ext cx="3632726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1,70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07DFF9-15A1-1743-E691-26275957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2730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3F17782-4CAE-B64C-4CA7-8810573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5894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2427-BEA9-7F92-B959-F1C26D60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6E393-7AE8-B886-90C9-492AE0DC9BEC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Conhecer os modelos de dois parâmetros e três parâmetros da TRI para itens dicotômicos</a:t>
            </a:r>
          </a:p>
          <a:p>
            <a:r>
              <a:rPr lang="pt-BR" dirty="0"/>
              <a:t>Aplicar as seguintes equações no contexto de construção de instrumentos de medida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(sem usar a fórmula)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2839F-53D8-2B3D-0F3D-2AA5600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OFICINA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E48D98-FDA5-9A65-351D-D4C0515F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3" y="4193612"/>
            <a:ext cx="6354062" cy="1114581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5C52667-2EC4-4CCD-12EC-48B6CCB99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67050"/>
              </p:ext>
            </p:extLst>
          </p:nvPr>
        </p:nvGraphicFramePr>
        <p:xfrm>
          <a:off x="2167557" y="3394075"/>
          <a:ext cx="7300293" cy="81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C5C52667-2EC4-4CCD-12EC-48B6CCB99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557" y="3394075"/>
                        <a:ext cx="7300293" cy="8115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393" y="3755553"/>
            <a:ext cx="1293944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(122)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(106)</a:t>
            </a:r>
          </a:p>
        </p:txBody>
      </p:sp>
      <p:sp>
        <p:nvSpPr>
          <p:cNvPr id="3" name="CaixaDeTexto 6">
            <a:extLst>
              <a:ext uri="{FF2B5EF4-FFF2-40B4-BE49-F238E27FC236}">
                <a16:creationId xmlns:a16="http://schemas.microsoft.com/office/drawing/2014/main" id="{C306353F-C9D9-24C4-E7A9-FA8CC0E0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50B57C-C5EA-7F94-9E05-12742310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5679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CA1BCD-3F38-0775-CAE4-71AEE79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0073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446" y="3755553"/>
            <a:ext cx="123783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(2,2)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(0,6)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1CCC23-A3F7-F813-B01D-12A1859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875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95316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5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3577000" y="4571410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200	300	400	 500	 600	 700	  800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12544" y="3710330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68775" y="2653407"/>
            <a:ext cx="402546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habilidade da população = 500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670185" y="2934736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117318" y="3076177"/>
            <a:ext cx="214033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/>
              <a:t>Desvio padrão = 100</a:t>
            </a:r>
          </a:p>
        </p:txBody>
      </p:sp>
      <p:sp>
        <p:nvSpPr>
          <p:cNvPr id="9" name="Chave esquerda 8"/>
          <p:cNvSpPr/>
          <p:nvPr/>
        </p:nvSpPr>
        <p:spPr>
          <a:xfrm rot="5400000">
            <a:off x="4193280" y="3111664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2316" name="CaixaDeTexto 10"/>
          <p:cNvSpPr txBox="1">
            <a:spLocks noChangeArrowheads="1"/>
          </p:cNvSpPr>
          <p:nvPr/>
        </p:nvSpPr>
        <p:spPr bwMode="auto">
          <a:xfrm>
            <a:off x="3026401" y="5333016"/>
            <a:ext cx="53287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Proficiência da Maria em Ciências da Natureza (451,3)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6190304" y="4627367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C36A95F-9869-6B6A-C753-54D7BE63CE5E}"/>
              </a:ext>
            </a:extLst>
          </p:cNvPr>
          <p:cNvSpPr txBox="1">
            <a:spLocks/>
          </p:cNvSpPr>
          <p:nvPr/>
        </p:nvSpPr>
        <p:spPr>
          <a:xfrm>
            <a:off x="2634537" y="1447318"/>
            <a:ext cx="7945086" cy="11979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902"/>
              <a:t>Quatro métricas diferentes: uma para cada área do conhecimento</a:t>
            </a:r>
            <a:endParaRPr lang="pt-BR" altLang="pt-BR" sz="2902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792E853-972D-CD9E-87E9-539E481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RÉGUA DO ENEM</a:t>
            </a:r>
          </a:p>
        </p:txBody>
      </p:sp>
    </p:spTree>
    <p:extLst>
      <p:ext uri="{BB962C8B-B14F-4D97-AF65-F5344CB8AC3E}">
        <p14:creationId xmlns:p14="http://schemas.microsoft.com/office/powerpoint/2010/main" val="15101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2316" grpId="0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Duas alturas, a mesma medida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(comparabilidade no Enem)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66548" y="471416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61311" y="497475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C18F2A-EBFC-2D76-69C0-AB900D84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3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71058" y="4608553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Alexandre (1,73)</a:t>
            </a:r>
            <a:endParaRPr lang="pt-BR" altLang="pt-BR" sz="1566" dirty="0"/>
          </a:p>
        </p:txBody>
      </p:sp>
      <p:cxnSp>
        <p:nvCxnSpPr>
          <p:cNvPr id="14" name="AutoShape 13"/>
          <p:cNvCxnSpPr>
            <a:cxnSpLocks noChangeShapeType="1"/>
          </p:cNvCxnSpPr>
          <p:nvPr/>
        </p:nvCxnSpPr>
        <p:spPr bwMode="auto">
          <a:xfrm flipH="1">
            <a:off x="6490252" y="4865834"/>
            <a:ext cx="180806" cy="203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flipV="1">
            <a:off x="5108713" y="5277678"/>
            <a:ext cx="407504" cy="2120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Conector reto 3"/>
          <p:cNvCxnSpPr/>
          <p:nvPr/>
        </p:nvCxnSpPr>
        <p:spPr>
          <a:xfrm>
            <a:off x="635724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58622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3578088" y="5923571"/>
            <a:ext cx="5914066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a Maria (1,62m)?</a:t>
            </a:r>
          </a:p>
        </p:txBody>
      </p: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V="1">
            <a:off x="6357242" y="2384030"/>
            <a:ext cx="13734" cy="280835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</p:cNvCxnSpPr>
          <p:nvPr/>
        </p:nvCxnSpPr>
        <p:spPr bwMode="auto">
          <a:xfrm flipH="1">
            <a:off x="3352953" y="2449340"/>
            <a:ext cx="300428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</p:cNvCxnSpPr>
          <p:nvPr/>
        </p:nvCxnSpPr>
        <p:spPr bwMode="auto">
          <a:xfrm flipH="1">
            <a:off x="3352953" y="4714072"/>
            <a:ext cx="22332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5"/>
          <p:cNvCxnSpPr>
            <a:cxnSpLocks noChangeShapeType="1"/>
          </p:cNvCxnSpPr>
          <p:nvPr/>
        </p:nvCxnSpPr>
        <p:spPr bwMode="auto">
          <a:xfrm flipH="1" flipV="1">
            <a:off x="5586227" y="4743889"/>
            <a:ext cx="5" cy="44850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276289" y="5539418"/>
            <a:ext cx="1157616" cy="198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Maria (1,62)</a:t>
            </a:r>
            <a:endParaRPr lang="pt-BR" altLang="pt-BR" sz="1566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861B29-00BA-78A3-1755-283FCB3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build="p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7924698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44058" y="5923571"/>
            <a:ext cx="9388997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homens de um time de basquete profissional?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84471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8120630" y="1665613"/>
            <a:ext cx="6867" cy="356565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4" y="1697888"/>
            <a:ext cx="47676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8316562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577804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120630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2BDA8A2-051A-4BFB-F22F-92E326E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9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5181651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31843" y="5923571"/>
            <a:ext cx="9401212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mulheres de uma equipe de ginástica artística?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5704136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5573515" y="4800524"/>
            <a:ext cx="0" cy="43073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3" y="4735213"/>
            <a:ext cx="222056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5573515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83475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3775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A9548F61-E314-4E26-8AD3-2BC7B25D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8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F15D5-7D3D-D659-1AA7-B33A9478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692B7-E09E-24D5-9677-776AA84F5A7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Toda a oficina está disponível em repositório no Github</a:t>
            </a:r>
          </a:p>
          <a:p>
            <a:endParaRPr lang="pt-BR" dirty="0"/>
          </a:p>
          <a:p>
            <a:r>
              <a:rPr lang="pt-BR" dirty="0"/>
              <a:t>Para acessar, vá em </a:t>
            </a:r>
            <a:r>
              <a:rPr lang="pt-BR" dirty="0">
                <a:hlinkClick r:id="rId2"/>
              </a:rPr>
              <a:t>https://github.com/alexandrejaloto/oficinaTRI2025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58B5C-1AE2-E2CC-0ACB-0729E6A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DISPONÍVEL</a:t>
            </a:r>
          </a:p>
        </p:txBody>
      </p:sp>
    </p:spTree>
    <p:extLst>
      <p:ext uri="{BB962C8B-B14F-4D97-AF65-F5344CB8AC3E}">
        <p14:creationId xmlns:p14="http://schemas.microsoft.com/office/powerpoint/2010/main" val="7067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558AFAE0-DF28-6A9A-F094-1967CF33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8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 com confiança média">
            <a:extLst>
              <a:ext uri="{FF2B5EF4-FFF2-40B4-BE49-F238E27FC236}">
                <a16:creationId xmlns:a16="http://schemas.microsoft.com/office/drawing/2014/main" id="{57CDA21E-3A3F-31B3-B598-4CF0B8C5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2038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56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BFA4BC0-9AE1-0CB0-5415-DEFA6434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D812B19-9D54-07F8-F55E-743F06DD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36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12BE-99BF-134C-1BDE-70972E21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>
            <a:extLst>
              <a:ext uri="{FF2B5EF4-FFF2-40B4-BE49-F238E27FC236}">
                <a16:creationId xmlns:a16="http://schemas.microsoft.com/office/drawing/2014/main" id="{3232F05D-DE93-3BDF-9BE5-21AC8B16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3A7F897-964B-1E32-BBF2-673B0EEFE4A4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1DE12C-22E4-2435-D3A5-38E947CFE5B8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2C1F12B-50FD-2E00-DB69-D80958E576FF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51563A5-8475-04C8-EDA9-5497342D6367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4E0711-6349-9D63-62D0-0A4A9289DCDD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5D93404-DFEE-8C13-E30E-9B7135E60235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C789F824-A780-F989-D7AA-0FD5F136AB17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6A46D2EB-EAC1-C6F4-7209-B4179A1B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366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17 (2,6)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9A9D1134-1631-DA2C-1910-3131BFD0EC90}"/>
              </a:ext>
            </a:extLst>
          </p:cNvPr>
          <p:cNvCxnSpPr>
            <a:cxnSpLocks/>
          </p:cNvCxnSpPr>
          <p:nvPr/>
        </p:nvCxnSpPr>
        <p:spPr>
          <a:xfrm flipV="1">
            <a:off x="8728104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51F766D9-C0F5-A137-F138-30E0D388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A RÉGUA</a:t>
            </a:r>
          </a:p>
        </p:txBody>
      </p:sp>
      <p:sp>
        <p:nvSpPr>
          <p:cNvPr id="5" name="CaixaDeTexto 21">
            <a:extLst>
              <a:ext uri="{FF2B5EF4-FFF2-40B4-BE49-F238E27FC236}">
                <a16:creationId xmlns:a16="http://schemas.microsoft.com/office/drawing/2014/main" id="{118C18E9-F8E7-3CA1-5B33-C6387B4F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869277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(0,8)</a:t>
            </a:r>
          </a:p>
        </p:txBody>
      </p:sp>
      <p:cxnSp>
        <p:nvCxnSpPr>
          <p:cNvPr id="6" name="Conector de seta reta 6">
            <a:extLst>
              <a:ext uri="{FF2B5EF4-FFF2-40B4-BE49-F238E27FC236}">
                <a16:creationId xmlns:a16="http://schemas.microsoft.com/office/drawing/2014/main" id="{FB068955-426A-EA82-ADE3-1EC083C83504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F2895404-F314-19B3-60C4-B4C3A51D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233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(-0.4)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CEAF97-371B-7C53-B4E0-97CF1277AF22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03A141AA-7F89-65A4-FF20-DC97792B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65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(-1,8)</a:t>
            </a:r>
          </a:p>
        </p:txBody>
      </p: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B0FDA0D4-9084-1F86-A03C-3814396A7954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6C09CFBF-99B9-084C-9B19-ADA24B94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88036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(0,4)</a:t>
            </a:r>
          </a:p>
        </p:txBody>
      </p:sp>
      <p:cxnSp>
        <p:nvCxnSpPr>
          <p:cNvPr id="23" name="Conector de seta reta 12">
            <a:extLst>
              <a:ext uri="{FF2B5EF4-FFF2-40B4-BE49-F238E27FC236}">
                <a16:creationId xmlns:a16="http://schemas.microsoft.com/office/drawing/2014/main" id="{69DC7DB6-63F3-AD10-6695-6AD64B42B28E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1">
            <a:extLst>
              <a:ext uri="{FF2B5EF4-FFF2-40B4-BE49-F238E27FC236}">
                <a16:creationId xmlns:a16="http://schemas.microsoft.com/office/drawing/2014/main" id="{1AAE3389-476A-9D95-0673-6369787F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466" y="1411709"/>
            <a:ext cx="76816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(2,2)</a:t>
            </a:r>
          </a:p>
        </p:txBody>
      </p:sp>
      <p:cxnSp>
        <p:nvCxnSpPr>
          <p:cNvPr id="27" name="Conector de seta reta 14">
            <a:extLst>
              <a:ext uri="{FF2B5EF4-FFF2-40B4-BE49-F238E27FC236}">
                <a16:creationId xmlns:a16="http://schemas.microsoft.com/office/drawing/2014/main" id="{1BD5B1A8-0EE3-1129-0526-A5B671A37CFC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1">
            <a:extLst>
              <a:ext uri="{FF2B5EF4-FFF2-40B4-BE49-F238E27FC236}">
                <a16:creationId xmlns:a16="http://schemas.microsoft.com/office/drawing/2014/main" id="{A33C9A8F-3EFB-4A89-552B-53760FAB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385" y="3755553"/>
            <a:ext cx="94769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15 (-1,2)</a:t>
            </a:r>
          </a:p>
        </p:txBody>
      </p:sp>
      <p:cxnSp>
        <p:nvCxnSpPr>
          <p:cNvPr id="29" name="Conector de seta reta 14">
            <a:extLst>
              <a:ext uri="{FF2B5EF4-FFF2-40B4-BE49-F238E27FC236}">
                <a16:creationId xmlns:a16="http://schemas.microsoft.com/office/drawing/2014/main" id="{0E59A468-A672-EB9E-A470-24ABD4315543}"/>
              </a:ext>
            </a:extLst>
          </p:cNvPr>
          <p:cNvCxnSpPr>
            <a:cxnSpLocks/>
          </p:cNvCxnSpPr>
          <p:nvPr/>
        </p:nvCxnSpPr>
        <p:spPr>
          <a:xfrm flipV="1">
            <a:off x="5373786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1">
            <a:extLst>
              <a:ext uri="{FF2B5EF4-FFF2-40B4-BE49-F238E27FC236}">
                <a16:creationId xmlns:a16="http://schemas.microsoft.com/office/drawing/2014/main" id="{354EF495-C61D-398A-3CAF-5C6828A5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022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16 (1,1)</a:t>
            </a:r>
          </a:p>
        </p:txBody>
      </p:sp>
      <p:cxnSp>
        <p:nvCxnSpPr>
          <p:cNvPr id="31" name="Conector de seta reta 14">
            <a:extLst>
              <a:ext uri="{FF2B5EF4-FFF2-40B4-BE49-F238E27FC236}">
                <a16:creationId xmlns:a16="http://schemas.microsoft.com/office/drawing/2014/main" id="{4BDD6376-C841-618B-DE0C-17CED3772620}"/>
              </a:ext>
            </a:extLst>
          </p:cNvPr>
          <p:cNvCxnSpPr>
            <a:cxnSpLocks/>
          </p:cNvCxnSpPr>
          <p:nvPr/>
        </p:nvCxnSpPr>
        <p:spPr>
          <a:xfrm flipV="1">
            <a:off x="7268761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21">
            <a:extLst>
              <a:ext uri="{FF2B5EF4-FFF2-40B4-BE49-F238E27FC236}">
                <a16:creationId xmlns:a16="http://schemas.microsoft.com/office/drawing/2014/main" id="{534E0102-F080-32AA-8099-3A20742F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309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18 (3,5)</a:t>
            </a:r>
          </a:p>
        </p:txBody>
      </p:sp>
      <p:cxnSp>
        <p:nvCxnSpPr>
          <p:cNvPr id="33" name="Conector de seta reta 14">
            <a:extLst>
              <a:ext uri="{FF2B5EF4-FFF2-40B4-BE49-F238E27FC236}">
                <a16:creationId xmlns:a16="http://schemas.microsoft.com/office/drawing/2014/main" id="{BC1B5572-6388-C513-0D66-9C05100D8E6E}"/>
              </a:ext>
            </a:extLst>
          </p:cNvPr>
          <p:cNvCxnSpPr>
            <a:cxnSpLocks/>
          </p:cNvCxnSpPr>
          <p:nvPr/>
        </p:nvCxnSpPr>
        <p:spPr>
          <a:xfrm flipV="1">
            <a:off x="9535047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32F1E67D-FDDB-CBC0-DCF5-DA17D247CC82}"/>
              </a:ext>
            </a:extLst>
          </p:cNvPr>
          <p:cNvSpPr/>
          <p:nvPr/>
        </p:nvSpPr>
        <p:spPr>
          <a:xfrm>
            <a:off x="5791531" y="3008159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5" name="Texto Explicativo: Linha 34">
            <a:extLst>
              <a:ext uri="{FF2B5EF4-FFF2-40B4-BE49-F238E27FC236}">
                <a16:creationId xmlns:a16="http://schemas.microsoft.com/office/drawing/2014/main" id="{8A35BC96-A25B-7914-59BC-20CBFF5C134A}"/>
              </a:ext>
            </a:extLst>
          </p:cNvPr>
          <p:cNvSpPr/>
          <p:nvPr/>
        </p:nvSpPr>
        <p:spPr>
          <a:xfrm>
            <a:off x="6526805" y="5019941"/>
            <a:ext cx="4151824" cy="777521"/>
          </a:xfrm>
          <a:prstGeom prst="borderCallout1">
            <a:avLst>
              <a:gd name="adj1" fmla="val 18750"/>
              <a:gd name="adj2" fmla="val -8333"/>
              <a:gd name="adj3" fmla="val -159297"/>
              <a:gd name="adj4" fmla="val -103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referência da régua (média da amostra da calibração inicial) precisa ser mantida</a:t>
            </a:r>
          </a:p>
        </p:txBody>
      </p:sp>
    </p:spTree>
    <p:extLst>
      <p:ext uri="{BB962C8B-B14F-4D97-AF65-F5344CB8AC3E}">
        <p14:creationId xmlns:p14="http://schemas.microsoft.com/office/powerpoint/2010/main" val="35132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0" grpId="0"/>
      <p:bldP spid="32" grpId="0"/>
      <p:bldP spid="34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9DEDA3-B279-63E7-8FC4-5EC580D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/>
              <a:t>COMPORTAMENTO DE UM 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41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91317" y="4779478"/>
            <a:ext cx="980274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dificuldade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766251" y="2650606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3147846" y="4082106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720973" y="2631003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2589256" y="4705316"/>
            <a:ext cx="1220872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 err="1">
                <a:latin typeface="Calibri" pitchFamily="34" charset="0"/>
              </a:rPr>
              <a:t>pseudochute</a:t>
            </a:r>
            <a:endParaRPr lang="pt-BR" altLang="pt-BR" sz="1566" dirty="0"/>
          </a:p>
        </p:txBody>
      </p: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9DBED3-3A67-B0B2-E0CE-D86F2BD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2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15" grpId="0" animBg="1"/>
      <p:bldP spid="31" grpId="0" animBg="1"/>
      <p:bldP spid="32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AE838E-B6E0-4AE5-9DD5-1A363ADB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003" y="4816492"/>
            <a:ext cx="367981" cy="2469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5FBD9CF-24C6-4211-B196-02C39257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223" y="2688887"/>
            <a:ext cx="536035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a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8AB7FEB-8B4A-46CA-9B18-7873C6E96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46551"/>
              </p:ext>
            </p:extLst>
          </p:nvPr>
        </p:nvGraphicFramePr>
        <p:xfrm>
          <a:off x="3153272" y="6046414"/>
          <a:ext cx="5704275" cy="63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A8AB7FEB-8B4A-46CA-9B18-7873C6E96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72" y="6046414"/>
                        <a:ext cx="5704275" cy="6341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>
            <a:extLst>
              <a:ext uri="{FF2B5EF4-FFF2-40B4-BE49-F238E27FC236}">
                <a16:creationId xmlns:a16="http://schemas.microsoft.com/office/drawing/2014/main" id="{7667D303-F54F-4403-A360-8C599BDC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10" y="4627720"/>
            <a:ext cx="257923" cy="377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c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F3C37-F0A0-9EFA-620D-EF85F3D9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0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brincar com os parâmetros?</a:t>
            </a:r>
          </a:p>
          <a:p>
            <a:endParaRPr lang="pt-BR" dirty="0"/>
          </a:p>
          <a:p>
            <a:r>
              <a:rPr lang="pt-BR" altLang="pt-BR" sz="2742" dirty="0"/>
              <a:t>Para abrir a aplicação:</a:t>
            </a:r>
          </a:p>
          <a:p>
            <a:pPr lvl="1"/>
            <a:r>
              <a:rPr lang="pt-BR" altLang="pt-BR" sz="2342" dirty="0" err="1"/>
              <a:t>devtools</a:t>
            </a:r>
            <a:r>
              <a:rPr lang="pt-BR" altLang="pt-BR" sz="2342" dirty="0"/>
              <a:t>::</a:t>
            </a:r>
            <a:r>
              <a:rPr lang="pt-BR" altLang="pt-BR" sz="2342" dirty="0" err="1"/>
              <a:t>install_github</a:t>
            </a:r>
            <a:r>
              <a:rPr lang="pt-BR" altLang="pt-BR" sz="2342" dirty="0"/>
              <a:t>('</a:t>
            </a:r>
            <a:r>
              <a:rPr lang="pt-BR" altLang="pt-BR" sz="2342" dirty="0" err="1"/>
              <a:t>alexandrejaloto</a:t>
            </a:r>
            <a:r>
              <a:rPr lang="pt-BR" altLang="pt-BR" sz="2342" dirty="0"/>
              <a:t>/oficinaTRI2025’)</a:t>
            </a:r>
          </a:p>
          <a:p>
            <a:pPr lvl="1"/>
            <a:r>
              <a:rPr lang="pt-BR" altLang="pt-BR" sz="2342" dirty="0"/>
              <a:t>oficinaTRI2025 </a:t>
            </a:r>
            <a:r>
              <a:rPr lang="pt-BR" altLang="pt-BR" sz="2340" dirty="0"/>
              <a:t>::brincar()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758159-DFEA-D752-5D26-9F8E299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/>
              <a:t>COMPORTAMENTO DE UM 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82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178550"/>
            <a:ext cx="2743200" cy="365125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Fita métrica x Medidor digital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(Enem no papel x Enem digital)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FB153-6312-5004-93A8-E636E36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LEITURA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E8507C-3A40-C0FF-7EF7-DBAA1A99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1" y="1632856"/>
            <a:ext cx="2634252" cy="42454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7AC420-4624-2109-E5E1-79569605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39" y="1632856"/>
            <a:ext cx="2815782" cy="42454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A65DE6-ABCB-A1F1-98F9-B63F22F2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22" y="1632856"/>
            <a:ext cx="4417878" cy="27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6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FITA MÉTRICA x DIGITAL</a:t>
            </a:r>
          </a:p>
        </p:txBody>
      </p:sp>
      <p:pic>
        <p:nvPicPr>
          <p:cNvPr id="2050" name="Picture 2" descr="FITA MÉTRICA 1,50MTS UN - Lisbeckh - A sua Papelaria em Taboão da Serra e  Região.">
            <a:extLst>
              <a:ext uri="{FF2B5EF4-FFF2-40B4-BE49-F238E27FC236}">
                <a16:creationId xmlns:a16="http://schemas.microsoft.com/office/drawing/2014/main" id="{89255A69-40DA-4A2A-6BC3-2EAE367E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5" y="1542447"/>
            <a:ext cx="3773103" cy="37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0D00379-2904-383B-792E-C4B474B9EE1C}"/>
              </a:ext>
            </a:extLst>
          </p:cNvPr>
          <p:cNvGrpSpPr/>
          <p:nvPr/>
        </p:nvGrpSpPr>
        <p:grpSpPr>
          <a:xfrm>
            <a:off x="8026743" y="880152"/>
            <a:ext cx="1495735" cy="4991114"/>
            <a:chOff x="8374606" y="933442"/>
            <a:chExt cx="1495735" cy="49911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356D01C-189E-DC2E-2807-57E6D8E2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4606" y="933442"/>
              <a:ext cx="1495735" cy="499111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7183BC6-D7C7-6B6A-70EC-E2E446D1B64B}"/>
                </a:ext>
              </a:extLst>
            </p:cNvPr>
            <p:cNvSpPr/>
            <p:nvPr/>
          </p:nvSpPr>
          <p:spPr>
            <a:xfrm>
              <a:off x="8938683" y="3460750"/>
              <a:ext cx="283634" cy="476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52203D-E58C-B54F-C9EA-92D8716F2875}"/>
              </a:ext>
            </a:extLst>
          </p:cNvPr>
          <p:cNvSpPr txBox="1"/>
          <p:nvPr/>
        </p:nvSpPr>
        <p:spPr>
          <a:xfrm>
            <a:off x="6000783" y="3052544"/>
            <a:ext cx="46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245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De 2020 a 2022, houve aplicação computadorizada do Enem</a:t>
            </a:r>
          </a:p>
          <a:p>
            <a:endParaRPr lang="pt-BR" dirty="0"/>
          </a:p>
          <a:p>
            <a:r>
              <a:rPr lang="pt-BR" dirty="0"/>
              <a:t>Uma grande questão: o item fica mais fácil no computador?</a:t>
            </a:r>
          </a:p>
          <a:p>
            <a:pPr lvl="1"/>
            <a:r>
              <a:rPr lang="pt-BR" dirty="0"/>
              <a:t>Se Maria Brasil responder o item 7 da altura no computador ou no papel, faz diferença?</a:t>
            </a:r>
          </a:p>
          <a:p>
            <a:endParaRPr lang="pt-BR" dirty="0"/>
          </a:p>
          <a:p>
            <a:r>
              <a:rPr lang="pt-BR" dirty="0"/>
              <a:t>No nosso contexto: o item tem seus parâmetros alterados na segunda aplicação?</a:t>
            </a:r>
          </a:p>
          <a:p>
            <a:endParaRPr lang="pt-BR" dirty="0"/>
          </a:p>
          <a:p>
            <a:r>
              <a:rPr lang="pt-BR" dirty="0"/>
              <a:t>Análise de Funcionamento Diferencial do Item (DIF)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PAPEL x COMPUTADOR</a:t>
            </a:r>
          </a:p>
        </p:txBody>
      </p:sp>
    </p:spTree>
    <p:extLst>
      <p:ext uri="{BB962C8B-B14F-4D97-AF65-F5344CB8AC3E}">
        <p14:creationId xmlns:p14="http://schemas.microsoft.com/office/powerpoint/2010/main" val="18154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07C9B2F1-65E4-4BF2-650E-E81E0F71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17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Gráfico&#10;&#10;Descrição gerada automaticamente com confiança média">
            <a:extLst>
              <a:ext uri="{FF2B5EF4-FFF2-40B4-BE49-F238E27FC236}">
                <a16:creationId xmlns:a16="http://schemas.microsoft.com/office/drawing/2014/main" id="{DF15A730-67E9-54AE-08B2-EB4D4209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8E4C935-D1AA-91C6-B436-B8F266EE83A0}"/>
              </a:ext>
            </a:extLst>
          </p:cNvPr>
          <p:cNvSpPr/>
          <p:nvPr/>
        </p:nvSpPr>
        <p:spPr>
          <a:xfrm>
            <a:off x="2115470" y="2458680"/>
            <a:ext cx="496984" cy="14352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FEE0CE8-2B2E-7491-5EBB-358DCE2B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315076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0,43</a:t>
            </a:r>
            <a:endParaRPr lang="pt-BR" altLang="pt-BR" sz="1566" dirty="0"/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F28A00B2-5E40-2A6F-835C-656F02F1B2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341135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90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39391-92C9-D212-B83A-757791C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757363"/>
            <a:ext cx="9307513" cy="234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8" dirty="0"/>
              <a:t>Obrigado!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350" dirty="0"/>
              <a:t>contato: alexandrejaloto@gmail.com</a:t>
            </a:r>
          </a:p>
        </p:txBody>
      </p:sp>
    </p:spTree>
    <p:extLst>
      <p:ext uri="{BB962C8B-B14F-4D97-AF65-F5344CB8AC3E}">
        <p14:creationId xmlns:p14="http://schemas.microsoft.com/office/powerpoint/2010/main" val="38533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algn="r">
              <a:tabLst>
                <a:tab pos="266700" algn="l"/>
              </a:tabLst>
            </a:pPr>
            <a:endParaRPr lang="pt-BR"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Introdução ao uso da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Medindo a altura sem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Duas alturas, a mesma medida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Fita métrica x Medidor digital</a:t>
            </a:r>
          </a:p>
        </p:txBody>
      </p:sp>
    </p:spTree>
    <p:extLst>
      <p:ext uri="{BB962C8B-B14F-4D97-AF65-F5344CB8AC3E}">
        <p14:creationId xmlns:p14="http://schemas.microsoft.com/office/powerpoint/2010/main" val="18600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uso da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(meus testes precisam ser comparáveis, e agora?)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75"/>
              </p:ext>
            </p:extLst>
          </p:nvPr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5840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12" name="Imagem 13" descr="duvida.png">
            <a:extLst>
              <a:ext uri="{FF2B5EF4-FFF2-40B4-BE49-F238E27FC236}">
                <a16:creationId xmlns:a16="http://schemas.microsoft.com/office/drawing/2014/main" id="{64488448-D8B9-B0DA-A78B-911DF569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07" y="1535866"/>
            <a:ext cx="4414985" cy="47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2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Medir altura x Medir um traço latente</a:t>
            </a:r>
          </a:p>
          <a:p>
            <a:pPr lvl="1"/>
            <a:r>
              <a:rPr lang="pt-BR" dirty="0"/>
              <a:t>Medir diretamente x medir indiretamente</a:t>
            </a:r>
          </a:p>
          <a:p>
            <a:endParaRPr lang="pt-BR" dirty="0"/>
          </a:p>
          <a:p>
            <a:r>
              <a:rPr lang="pt-BR" dirty="0"/>
              <a:t>Necessário verificar evidências de validade em todo o processo</a:t>
            </a:r>
          </a:p>
          <a:p>
            <a:pPr lvl="1"/>
            <a:r>
              <a:rPr lang="pt-BR" dirty="0"/>
              <a:t>estamos medindo de fato aquilo que dizemos?</a:t>
            </a:r>
          </a:p>
          <a:p>
            <a:pPr lvl="1"/>
            <a:r>
              <a:rPr lang="pt-BR" dirty="0"/>
              <a:t>as interpretações dos escores estão adequadas?</a:t>
            </a:r>
          </a:p>
          <a:p>
            <a:pPr lvl="1"/>
            <a:r>
              <a:rPr lang="pt-BR" dirty="0"/>
              <a:t>o uso dos escores está adequado?</a:t>
            </a:r>
          </a:p>
          <a:p>
            <a:endParaRPr lang="pt-BR" dirty="0"/>
          </a:p>
          <a:p>
            <a:r>
              <a:rPr lang="pt-BR" dirty="0"/>
              <a:t>Duas vertentes da psicometria moderna:</a:t>
            </a:r>
          </a:p>
          <a:p>
            <a:pPr lvl="1"/>
            <a:r>
              <a:rPr lang="pt-BR" dirty="0"/>
              <a:t>Teoria Clássica dos Testes (TCT)</a:t>
            </a:r>
          </a:p>
          <a:p>
            <a:pPr lvl="1"/>
            <a:r>
              <a:rPr lang="pt-BR" dirty="0"/>
              <a:t>Teoria do traço latente</a:t>
            </a:r>
          </a:p>
          <a:p>
            <a:pPr lvl="2"/>
            <a:r>
              <a:rPr lang="pt-BR" dirty="0"/>
              <a:t>Teoria de Resposta ao Item (TRI)</a:t>
            </a:r>
          </a:p>
          <a:p>
            <a:pPr lvl="2"/>
            <a:r>
              <a:rPr lang="pt-BR" dirty="0"/>
              <a:t>Análise fatorial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QUE ESTAMOS MEDINDO?</a:t>
            </a:r>
          </a:p>
        </p:txBody>
      </p:sp>
    </p:spTree>
    <p:extLst>
      <p:ext uri="{BB962C8B-B14F-4D97-AF65-F5344CB8AC3E}">
        <p14:creationId xmlns:p14="http://schemas.microsoft.com/office/powerpoint/2010/main" val="33380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4965</TotalTime>
  <Words>2700</Words>
  <Application>Microsoft Office PowerPoint</Application>
  <PresentationFormat>Widescreen</PresentationFormat>
  <Paragraphs>672</Paragraphs>
  <Slides>54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Personalizar design</vt:lpstr>
      <vt:lpstr>Equação</vt:lpstr>
      <vt:lpstr>Ampliando a régua</vt:lpstr>
      <vt:lpstr>Tomando medidas</vt:lpstr>
      <vt:lpstr>OBJETIVO DA OFICINA</vt:lpstr>
      <vt:lpstr>MATERIAL DISPONÍVEL</vt:lpstr>
      <vt:lpstr>SUGESTÃO DE LEITURA</vt:lpstr>
      <vt:lpstr>Apresentação do PowerPoint</vt:lpstr>
      <vt:lpstr>Apresentação do PowerPoint</vt:lpstr>
      <vt:lpstr>Apresentação do PowerPoint</vt:lpstr>
      <vt:lpstr>O QUE ESTAMOS MEDINDO?</vt:lpstr>
      <vt:lpstr>TEORIA CLÁSSICA DOS TESTES</vt:lpstr>
      <vt:lpstr>TEORIA CLÁSSICA DOS TESTES</vt:lpstr>
      <vt:lpstr>TEORIA CLÁSSICA DOS TESTES</vt:lpstr>
      <vt:lpstr>TEORIAS DA MEDIDA</vt:lpstr>
      <vt:lpstr>Apresentação do PowerPoint</vt:lpstr>
      <vt:lpstr>APLICAÇÃO DE UM ITEM</vt:lpstr>
      <vt:lpstr>APLICAÇÃO DE UM ITEM</vt:lpstr>
      <vt:lpstr>CURVA CARACTERÍSTICA DO ITEM</vt:lpstr>
      <vt:lpstr>POSSÍVEL APLICAÇÃO DA TRI</vt:lpstr>
      <vt:lpstr>MEDINDO ALTURA COM TRI</vt:lpstr>
      <vt:lpstr>MEDINDO ALTURA COM TRI</vt:lpstr>
      <vt:lpstr>MEDINDO ALTURA COM TRI</vt:lpstr>
      <vt:lpstr>CURVA CARACTERÍSTICA DO ITEM</vt:lpstr>
      <vt:lpstr>MEDINDO ALTURA COM TRI</vt:lpstr>
      <vt:lpstr>MEDINDO ALTURA COM TRI</vt:lpstr>
      <vt:lpstr>TEORIAS DA MEDIDA</vt:lpstr>
      <vt:lpstr>MEDINDO ALTURA COM TRI</vt:lpstr>
      <vt:lpstr>CONSTRUÇÃO DA RÉGUA</vt:lpstr>
      <vt:lpstr>CONSTRUÇÃO DA RÉGUA</vt:lpstr>
      <vt:lpstr>CONSTRUÇÃO DA RÉGUA</vt:lpstr>
      <vt:lpstr>CONSTRUÇÃO DA RÉGUA</vt:lpstr>
      <vt:lpstr>CONSTRUÇÃO DA RÉGUA</vt:lpstr>
      <vt:lpstr>CONSTRUÇÃO DA RÉGUA</vt:lpstr>
      <vt:lpstr>Apresentação do PowerPoint</vt:lpstr>
      <vt:lpstr>A RÉGUA DO ENEM</vt:lpstr>
      <vt:lpstr>Apresentação do PowerPoint</vt:lpstr>
      <vt:lpstr>COMPORTAMENTO DE UM ITEM</vt:lpstr>
      <vt:lpstr>COMPORTAMENTO DE UM ITEM</vt:lpstr>
      <vt:lpstr>COMPORTAMENTO DE UM ITEM</vt:lpstr>
      <vt:lpstr>COMPORTAMENTO DE UM ITEM</vt:lpstr>
      <vt:lpstr>APLICAÇÃO DE NOVOS ITENS</vt:lpstr>
      <vt:lpstr>APLICAÇÃO DE NOVOS ITENS</vt:lpstr>
      <vt:lpstr>APLICAÇÃO DE NOVOS ITENS</vt:lpstr>
      <vt:lpstr>APLICAÇÃO DE NOVOS ITENS</vt:lpstr>
      <vt:lpstr>AMPLIANDO A RÉGUA</vt:lpstr>
      <vt:lpstr>COMPORTAMENTO DE UM ITEM</vt:lpstr>
      <vt:lpstr>COMPORTAMENTO DE UM ITEM</vt:lpstr>
      <vt:lpstr>COMPORTAMENTO DE UM ITEM</vt:lpstr>
      <vt:lpstr>COMPORTAMENTO DE UM ITEM</vt:lpstr>
      <vt:lpstr>Apresentação do PowerPoint</vt:lpstr>
      <vt:lpstr>FITA MÉTRICA x DIGITAL</vt:lpstr>
      <vt:lpstr>PAPEL x COMPUTADOR</vt:lpstr>
      <vt:lpstr>PAPEL x COMPUTADOR</vt:lpstr>
      <vt:lpstr>PAPEL x COMPUTADOR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Jaloto</dc:creator>
  <cp:lastModifiedBy>Alexandre Marques Jaloto Rego</cp:lastModifiedBy>
  <cp:revision>61</cp:revision>
  <dcterms:created xsi:type="dcterms:W3CDTF">2022-04-28T11:46:34Z</dcterms:created>
  <dcterms:modified xsi:type="dcterms:W3CDTF">2025-09-23T01:40:30Z</dcterms:modified>
</cp:coreProperties>
</file>