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9" r:id="rId4"/>
    <p:sldId id="272" r:id="rId5"/>
    <p:sldId id="270" r:id="rId6"/>
    <p:sldId id="271" r:id="rId7"/>
    <p:sldId id="274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94660"/>
  </p:normalViewPr>
  <p:slideViewPr>
    <p:cSldViewPr>
      <p:cViewPr>
        <p:scale>
          <a:sx n="100" d="100"/>
          <a:sy n="100" d="100"/>
        </p:scale>
        <p:origin x="-384" y="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2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24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25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9400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baseline="0" dirty="0" smtClean="0"/>
              <a:t>특이 사항</a:t>
            </a:r>
            <a:endParaRPr lang="ko-KR" altLang="en-US" sz="1800" b="1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804248" y="4086364"/>
            <a:ext cx="2169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6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8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9" name="내용 개체 틀 21"/>
          <p:cNvSpPr>
            <a:spLocks noGrp="1"/>
          </p:cNvSpPr>
          <p:nvPr>
            <p:ph sz="quarter" idx="15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403350" y="2781300"/>
            <a:ext cx="6624638" cy="251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1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0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오픈마켓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게시판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267595" y="4149080"/>
            <a:ext cx="4608810" cy="115158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: catveloper365</a:t>
            </a:r>
          </a:p>
          <a:p>
            <a:pPr marL="0" indent="0" algn="ctr">
              <a:buNone/>
            </a:pPr>
            <a:r>
              <a:rPr lang="ko-KR" altLang="en-US" dirty="0" smtClean="0"/>
              <a:t>버전 </a:t>
            </a:r>
            <a:r>
              <a:rPr lang="en-US" altLang="ko-KR" dirty="0" smtClean="0"/>
              <a:t>: V0.1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조건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문의관리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 센터에 문의관리를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위한 기능을 별도 메뉴로 제공</a:t>
            </a:r>
            <a:endParaRPr lang="en-US" altLang="ko-KR" dirty="0" smtClean="0"/>
          </a:p>
          <a:p>
            <a:r>
              <a:rPr lang="ko-KR" altLang="en-US" dirty="0" smtClean="0"/>
              <a:t>기간 설정하여 조회</a:t>
            </a:r>
          </a:p>
          <a:p>
            <a:pPr lvl="1"/>
            <a:r>
              <a:rPr lang="ko-KR" altLang="en-US" dirty="0" smtClean="0"/>
              <a:t>오늘 날짜를 기준으로 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개월 등을 선택하면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기간을 지정해주는 편의 기능 제공</a:t>
            </a:r>
          </a:p>
          <a:p>
            <a:pPr lvl="1"/>
            <a:r>
              <a:rPr lang="ko-KR" altLang="en-US" dirty="0" smtClean="0"/>
              <a:t>날짜 지정 조회도 가능</a:t>
            </a:r>
          </a:p>
          <a:p>
            <a:r>
              <a:rPr lang="ko-KR" altLang="en-US" dirty="0" smtClean="0"/>
              <a:t>답변상태로 조회</a:t>
            </a:r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미답</a:t>
            </a:r>
            <a:r>
              <a:rPr lang="ko-KR" altLang="en-US" dirty="0" err="1"/>
              <a:t>변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답변완료 상태 중 원하는 상태 선택하여 조회</a:t>
            </a:r>
          </a:p>
          <a:p>
            <a:r>
              <a:rPr lang="ko-KR" altLang="en-US" dirty="0" smtClean="0"/>
              <a:t>상품번호로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 값을 검색어로 입력하여 조회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708920"/>
          </a:xfrm>
        </p:spPr>
        <p:txBody>
          <a:bodyPr/>
          <a:lstStyle/>
          <a:p>
            <a:r>
              <a:rPr lang="ko-KR" altLang="en-US" dirty="0" smtClean="0"/>
              <a:t>문의유형 조건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Q&amp;A </a:t>
            </a:r>
            <a:r>
              <a:rPr lang="ko-KR" altLang="en-US" dirty="0" smtClean="0"/>
              <a:t>작성 시 선택한 문의유형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별로 조회 가능</a:t>
            </a:r>
            <a:endParaRPr lang="en-US" altLang="ko-KR" dirty="0" smtClean="0"/>
          </a:p>
          <a:p>
            <a:r>
              <a:rPr lang="ko-KR" altLang="en-US" dirty="0" smtClean="0"/>
              <a:t>검색 조건 초기화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 초기화 버튼 제공</a:t>
            </a:r>
            <a:endParaRPr lang="en-US" altLang="ko-KR" dirty="0" smtClean="0"/>
          </a:p>
          <a:p>
            <a:r>
              <a:rPr lang="ko-KR" altLang="en-US" dirty="0" smtClean="0"/>
              <a:t>조건 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상품번호로 검색할 경우 다른 검색 조건은 무시되어 전체 문의내역을 조회</a:t>
            </a:r>
            <a:r>
              <a:rPr lang="en-US" altLang="ko-KR" dirty="0" smtClean="0"/>
              <a:t> </a:t>
            </a:r>
          </a:p>
          <a:p>
            <a:r>
              <a:rPr lang="ko-KR" altLang="en-US" dirty="0" err="1" smtClean="0"/>
              <a:t>문</a:t>
            </a:r>
            <a:r>
              <a:rPr lang="ko-KR" altLang="en-US" dirty="0" err="1"/>
              <a:t>의</a:t>
            </a:r>
            <a:r>
              <a:rPr lang="ko-KR" altLang="en-US" dirty="0" err="1" smtClean="0"/>
              <a:t>글</a:t>
            </a:r>
            <a:r>
              <a:rPr lang="ko-KR" altLang="en-US" dirty="0" smtClean="0"/>
              <a:t> 보관 기간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100" dirty="0" err="1" smtClean="0"/>
              <a:t>문의글</a:t>
            </a:r>
            <a:r>
              <a:rPr lang="ko-KR" altLang="en-US" sz="1100" dirty="0" smtClean="0"/>
              <a:t> 보관기간에 대한 기준이 없음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계속 노출됨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고객 삭제 시 답변도 삭제됨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9388" y="590491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스마트 스토어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상품 </a:t>
            </a:r>
            <a:r>
              <a:rPr lang="en-US" altLang="ko-KR" sz="1000" dirty="0" smtClean="0"/>
              <a:t>Q&amp;A)</a:t>
            </a:r>
            <a:endParaRPr lang="ko-KR" altLang="en-US" sz="1000" dirty="0" smtClean="0"/>
          </a:p>
        </p:txBody>
      </p:sp>
      <p:pic>
        <p:nvPicPr>
          <p:cNvPr id="8" name="Picture 4" descr="http://cdn.011st.com/11dims/thumbnail/11src/cv/faq/editorImg/88/20220220143136355_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5"/>
          <a:stretch/>
        </p:blipFill>
        <p:spPr bwMode="auto">
          <a:xfrm>
            <a:off x="279388" y="2235062"/>
            <a:ext cx="6162675" cy="19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388" y="198884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 smtClean="0"/>
              <a:t>11</a:t>
            </a:r>
            <a:r>
              <a:rPr lang="ko-KR" altLang="en-US" sz="1000" dirty="0" smtClean="0"/>
              <a:t>번가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388" y="41769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인터파크</a:t>
            </a:r>
            <a:endParaRPr lang="ko-KR" altLang="en-US" sz="10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279388" y="836712"/>
            <a:ext cx="6162675" cy="1080120"/>
            <a:chOff x="279388" y="836712"/>
            <a:chExt cx="6162675" cy="1080120"/>
          </a:xfrm>
        </p:grpSpPr>
        <p:pic>
          <p:nvPicPr>
            <p:cNvPr id="4" name="Picture 2" descr="%EB%AC%B8%EC%9D%98%EA%B4%80%EB%A6%AC%20%EB%94%94%ED%8F%B4%ED%8A%B8%EA%B0%92%20%EC%84%A4%EC%A0%9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69" b="16483"/>
            <a:stretch/>
          </p:blipFill>
          <p:spPr bwMode="auto">
            <a:xfrm>
              <a:off x="279388" y="836712"/>
              <a:ext cx="6162675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729806" y="836712"/>
              <a:ext cx="2156360" cy="204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</a:t>
              </a:r>
              <a:r>
                <a:rPr lang="ko-KR" altLang="en-US" sz="1000" dirty="0"/>
                <a:t>구분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전체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상품 문의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소식 </a:t>
              </a:r>
              <a:r>
                <a:rPr lang="ko-KR" altLang="en-US" sz="1000" dirty="0" err="1"/>
                <a:t>댓글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89979" y="1615315"/>
              <a:ext cx="1736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검색어</a:t>
              </a:r>
              <a:r>
                <a:rPr lang="ko-KR" altLang="en-US" sz="1000" dirty="0" smtClean="0"/>
                <a:t>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상품명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상품번호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9388" y="4268133"/>
            <a:ext cx="6314497" cy="1440963"/>
            <a:chOff x="279388" y="4600352"/>
            <a:chExt cx="6314497" cy="144096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54" r="37481" b="22433"/>
            <a:stretch/>
          </p:blipFill>
          <p:spPr bwMode="auto">
            <a:xfrm>
              <a:off x="279388" y="4764965"/>
              <a:ext cx="5422912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68084" y="5280029"/>
              <a:ext cx="29258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상품문의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긴급알리미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일반알리미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답변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미답변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63888" y="5733256"/>
              <a:ext cx="3029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판매자상품번</a:t>
              </a:r>
              <a:r>
                <a:rPr lang="ko-KR" altLang="en-US" sz="1000" dirty="0" err="1"/>
                <a:t>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상품번호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상품명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고객</a:t>
              </a:r>
              <a:r>
                <a:rPr lang="en-US" altLang="ko-KR" sz="1000" dirty="0" smtClean="0"/>
                <a:t>ID/</a:t>
              </a:r>
              <a:r>
                <a:rPr lang="ko-KR" altLang="en-US" sz="1000" dirty="0" smtClean="0"/>
                <a:t>고객명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58669" y="4600352"/>
              <a:ext cx="45352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조회 기준 날짜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접수일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처리일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설정 가능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최대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년까지 설정하여 조회 가능</a:t>
              </a:r>
              <a:endParaRPr lang="ko-KR" altLang="en-US" sz="1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9388" y="5683682"/>
            <a:ext cx="2999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스마트 스토어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고객문의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구매 후 문의</a:t>
            </a:r>
            <a:r>
              <a:rPr lang="en-US" altLang="ko-KR" sz="1000" dirty="0" smtClean="0"/>
              <a:t>))</a:t>
            </a:r>
            <a:endParaRPr lang="ko-KR" altLang="en-US" sz="1000" dirty="0" smtClean="0"/>
          </a:p>
        </p:txBody>
      </p:sp>
      <p:pic>
        <p:nvPicPr>
          <p:cNvPr id="33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b="75802"/>
          <a:stretch/>
        </p:blipFill>
        <p:spPr bwMode="auto">
          <a:xfrm>
            <a:off x="330199" y="5935635"/>
            <a:ext cx="6114009" cy="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결과 목록 조회 </a:t>
            </a:r>
            <a:r>
              <a:rPr lang="en-US" altLang="ko-KR" dirty="0" smtClean="0"/>
              <a:t>(1/2)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동일한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 영역 하단에 검색 결과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smtClean="0"/>
              <a:t>기본 조회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ID), </a:t>
            </a:r>
            <a:r>
              <a:rPr lang="ko-KR" altLang="en-US" dirty="0" smtClean="0"/>
              <a:t>상품번호</a:t>
            </a:r>
            <a:endParaRPr lang="en-US" altLang="ko-KR" dirty="0" smtClean="0"/>
          </a:p>
          <a:p>
            <a:r>
              <a:rPr lang="ko-KR" altLang="en-US" dirty="0" smtClean="0"/>
              <a:t>엑셀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엑셀로 다운로드</a:t>
            </a:r>
            <a:endParaRPr lang="en-US" altLang="ko-KR" dirty="0" smtClean="0"/>
          </a:p>
          <a:p>
            <a:r>
              <a:rPr lang="ko-KR" altLang="en-US" dirty="0" smtClean="0"/>
              <a:t>상품 페이지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상품번호를 클릭하면 해당 상품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강제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판매자가 </a:t>
            </a:r>
            <a:r>
              <a:rPr lang="ko-KR" altLang="en-US" dirty="0" err="1" smtClean="0"/>
              <a:t>문의글</a:t>
            </a:r>
            <a:r>
              <a:rPr lang="ko-KR" altLang="en-US" dirty="0" smtClean="0"/>
              <a:t> 삭제 불가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조건 영역 닫기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조건을 펼쳤다가 닫을 수 있도록 되어있음</a:t>
            </a:r>
            <a:endParaRPr lang="en-US" altLang="ko-KR" dirty="0" smtClean="0"/>
          </a:p>
          <a:p>
            <a:r>
              <a:rPr lang="ko-KR" altLang="en-US" dirty="0" smtClean="0"/>
              <a:t>일괄 답변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 목록에서 일괄 답변할 글들을 선택하여 일괄 답변 가능</a:t>
            </a:r>
            <a:endParaRPr lang="en-US" altLang="ko-KR" dirty="0" smtClean="0"/>
          </a:p>
          <a:p>
            <a:r>
              <a:rPr lang="ko-KR" altLang="en-US" dirty="0" smtClean="0"/>
              <a:t>주문정보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주문번호를 클릭하면 작성자의 주문 상세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배송정보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en-US" altLang="ko-KR" dirty="0"/>
          </a:p>
          <a:p>
            <a:r>
              <a:rPr lang="ko-KR" altLang="en-US" dirty="0" smtClean="0"/>
              <a:t>개인정보보호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3018916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상품 </a:t>
            </a:r>
            <a:r>
              <a:rPr lang="en-US" altLang="ko-KR" dirty="0"/>
              <a:t>Q&amp;A)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7" name="Picture 4" descr="삭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5" r="34249" b="33520"/>
          <a:stretch/>
        </p:blipFill>
        <p:spPr bwMode="auto">
          <a:xfrm>
            <a:off x="323529" y="854274"/>
            <a:ext cx="297477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dn.011st.com/11dims/thumbnail/11src/cv/faq/editorImg/88/20220220143136355_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23"/>
          <a:stretch/>
        </p:blipFill>
        <p:spPr bwMode="auto">
          <a:xfrm>
            <a:off x="323528" y="2492896"/>
            <a:ext cx="5949553" cy="7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594955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%EB%AC%BC%EB%A5%98%EC%82%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54275"/>
            <a:ext cx="2276400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10"/>
          <p:cNvSpPr txBox="1">
            <a:spLocks/>
          </p:cNvSpPr>
          <p:nvPr/>
        </p:nvSpPr>
        <p:spPr>
          <a:xfrm>
            <a:off x="279388" y="3398803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8"/>
          <a:stretch/>
        </p:blipFill>
        <p:spPr bwMode="auto">
          <a:xfrm>
            <a:off x="3831905" y="4481016"/>
            <a:ext cx="2441176" cy="218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결과 목록 조회 </a:t>
            </a:r>
            <a:r>
              <a:rPr lang="en-US" altLang="ko-KR" dirty="0" smtClean="0"/>
              <a:t>(2/2)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동일한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 영역 하단에 검색 결과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smtClean="0"/>
              <a:t>기본 조회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ID), </a:t>
            </a:r>
            <a:r>
              <a:rPr lang="ko-KR" altLang="en-US" dirty="0" smtClean="0"/>
              <a:t>상품번호</a:t>
            </a:r>
            <a:endParaRPr lang="en-US" altLang="ko-KR" dirty="0" smtClean="0"/>
          </a:p>
          <a:p>
            <a:r>
              <a:rPr lang="ko-KR" altLang="en-US" dirty="0" smtClean="0"/>
              <a:t>엑셀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엑셀로 다운로드</a:t>
            </a:r>
            <a:endParaRPr lang="en-US" altLang="ko-KR" dirty="0" smtClean="0"/>
          </a:p>
          <a:p>
            <a:r>
              <a:rPr lang="ko-KR" altLang="en-US" dirty="0" smtClean="0"/>
              <a:t>상품 페이지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상품번호를 클릭하면 해당 상품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강제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판매자가 </a:t>
            </a:r>
            <a:r>
              <a:rPr lang="ko-KR" altLang="en-US" dirty="0" err="1" smtClean="0"/>
              <a:t>문의글</a:t>
            </a:r>
            <a:r>
              <a:rPr lang="ko-KR" altLang="en-US" dirty="0" smtClean="0"/>
              <a:t> 삭제 불가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조건 영역 닫기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조건을 펼쳤다가 닫을 수 있도록 되어있음</a:t>
            </a:r>
            <a:endParaRPr lang="en-US" altLang="ko-KR" dirty="0" smtClean="0"/>
          </a:p>
          <a:p>
            <a:r>
              <a:rPr lang="ko-KR" altLang="en-US" dirty="0" smtClean="0"/>
              <a:t>일괄 답변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 목록에서 일괄 답변할 글들을 선택하여 일괄 답변 가능</a:t>
            </a:r>
            <a:endParaRPr lang="en-US" altLang="ko-KR" dirty="0" smtClean="0"/>
          </a:p>
          <a:p>
            <a:r>
              <a:rPr lang="ko-KR" altLang="en-US" dirty="0" smtClean="0"/>
              <a:t>주문정보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주문번호를 클릭하면 작성자의 주문 상세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배송정보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r>
              <a:rPr lang="ko-KR" altLang="en-US" dirty="0" smtClean="0"/>
              <a:t>개인정보보호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087111" cy="478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23440" b="58321"/>
          <a:stretch/>
        </p:blipFill>
        <p:spPr bwMode="auto">
          <a:xfrm>
            <a:off x="323528" y="6021288"/>
            <a:ext cx="6114009" cy="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내용 개체 틀 9"/>
          <p:cNvSpPr>
            <a:spLocks noGrp="1"/>
          </p:cNvSpPr>
          <p:nvPr>
            <p:ph sz="quarter" idx="13"/>
          </p:nvPr>
        </p:nvSpPr>
        <p:spPr>
          <a:xfrm>
            <a:off x="279387" y="5733256"/>
            <a:ext cx="3087695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고객문의</a:t>
            </a:r>
            <a:r>
              <a:rPr lang="en-US" altLang="ko-KR" dirty="0"/>
              <a:t>(</a:t>
            </a:r>
            <a:r>
              <a:rPr lang="ko-KR" altLang="en-US" dirty="0"/>
              <a:t>구매 후 문의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(1/3)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2852452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상품 </a:t>
            </a:r>
            <a:r>
              <a:rPr lang="en-US" altLang="ko-KR" dirty="0"/>
              <a:t>Q&amp;A)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>
          <a:xfrm>
            <a:off x="279388" y="3326794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8" name="Picture 5" descr="http://cdn.011st.com/11dims/thumbnail/11src/cv/faq/editorImg/88/20220220143022090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6191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삭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21267" y="908720"/>
            <a:ext cx="5949553" cy="215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(2/3)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/>
          <a:stretch/>
        </p:blipFill>
        <p:spPr bwMode="auto">
          <a:xfrm>
            <a:off x="179512" y="836712"/>
            <a:ext cx="626469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" y="3014554"/>
            <a:ext cx="6264696" cy="256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" y="5733256"/>
            <a:ext cx="6236509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276833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주문번호가 있을 때 문의내역 보기 하단에 조회됨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58089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주문번호가 없을 때 문의내역 보기 하단에 조회됨</a:t>
            </a:r>
          </a:p>
        </p:txBody>
      </p:sp>
    </p:spTree>
    <p:extLst>
      <p:ext uri="{BB962C8B-B14F-4D97-AF65-F5344CB8AC3E}">
        <p14:creationId xmlns:p14="http://schemas.microsoft.com/office/powerpoint/2010/main" val="1656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(3/3)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3212492" cy="246221"/>
          </a:xfrm>
        </p:spPr>
        <p:txBody>
          <a:bodyPr/>
          <a:lstStyle/>
          <a:p>
            <a:pPr marL="171450" indent="-17145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고객문의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후 문의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11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/>
          <a:stretch/>
        </p:blipFill>
        <p:spPr bwMode="auto">
          <a:xfrm>
            <a:off x="323528" y="908720"/>
            <a:ext cx="6114009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답변 템플릿 화면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답변 템플릿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시 사용 가능한 템플릿을 미리 등록해놓을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입력하여 등록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수정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후 다시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 등록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 </a:t>
            </a:r>
            <a:r>
              <a:rPr lang="en-US" altLang="ko-KR" dirty="0" smtClean="0"/>
              <a:t>2~35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문의유형 선택하여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5"/>
          </p:nvPr>
        </p:nvSpPr>
        <p:spPr>
          <a:xfrm>
            <a:off x="279388" y="4270757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 descr="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/>
          <a:stretch/>
        </p:blipFill>
        <p:spPr bwMode="auto">
          <a:xfrm>
            <a:off x="251518" y="980728"/>
            <a:ext cx="4824538" cy="255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33"/>
          <a:stretch/>
        </p:blipFill>
        <p:spPr bwMode="auto">
          <a:xfrm>
            <a:off x="251518" y="3645024"/>
            <a:ext cx="4883298" cy="4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509120"/>
            <a:ext cx="3551089" cy="233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853</Words>
  <Application>Microsoft Office PowerPoint</Application>
  <PresentationFormat>화면 슬라이드 쇼(4:3)</PresentationFormat>
  <Paragraphs>135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오픈마켓 Q&amp;A 게시판 분석 [판매자]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237</cp:revision>
  <dcterms:created xsi:type="dcterms:W3CDTF">2023-06-24T23:37:26Z</dcterms:created>
  <dcterms:modified xsi:type="dcterms:W3CDTF">2023-06-25T02:50:42Z</dcterms:modified>
</cp:coreProperties>
</file>