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86" r:id="rId5"/>
    <p:sldId id="278" r:id="rId6"/>
    <p:sldId id="284" r:id="rId7"/>
    <p:sldId id="287" r:id="rId8"/>
    <p:sldId id="288" r:id="rId9"/>
    <p:sldId id="282" r:id="rId10"/>
    <p:sldId id="280" r:id="rId11"/>
    <p:sldId id="289" r:id="rId12"/>
    <p:sldId id="283" r:id="rId13"/>
    <p:sldId id="290" r:id="rId14"/>
    <p:sldId id="292" r:id="rId15"/>
    <p:sldId id="291" r:id="rId16"/>
    <p:sldId id="28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0" autoAdjust="0"/>
    <p:restoredTop sz="94660"/>
  </p:normalViewPr>
  <p:slideViewPr>
    <p:cSldViewPr>
      <p:cViewPr varScale="1">
        <p:scale>
          <a:sx n="110" d="100"/>
          <a:sy n="110" d="100"/>
        </p:scale>
        <p:origin x="-17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6660232" y="0"/>
            <a:ext cx="248376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894004" y="1073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/>
              <a:t>공통</a:t>
            </a:r>
            <a:r>
              <a:rPr lang="ko-KR" altLang="en-US" sz="1800" b="1" baseline="0" dirty="0" smtClean="0"/>
              <a:t> 사항</a:t>
            </a:r>
            <a:endParaRPr lang="ko-KR" altLang="en-US" sz="1800" b="1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70638" y="548680"/>
            <a:ext cx="880272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07340"/>
            <a:ext cx="6264696" cy="37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 dirty="0" smtClean="0"/>
              <a:t>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( / )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1441450"/>
          </a:xfrm>
          <a:prstGeom prst="rect">
            <a:avLst/>
          </a:prstGeom>
        </p:spPr>
        <p:txBody>
          <a:bodyPr/>
          <a:lstStyle>
            <a:lvl1pPr marL="228600" indent="-228600">
              <a:buFont typeface="+mj-lt"/>
              <a:buAutoNum type="arabicPeriod"/>
              <a:defRPr sz="1300" b="0" u="sng"/>
            </a:lvl1pPr>
            <a:lvl2pPr marL="360000" indent="-180000">
              <a:buFont typeface="Arial" pitchFamily="34" charset="0"/>
              <a:buChar char="•"/>
              <a:defRPr sz="1000"/>
            </a:lvl2pPr>
            <a:lvl3pPr marL="540000" indent="-180000">
              <a:buFont typeface="Wingdings" pitchFamily="2" charset="2"/>
              <a:buChar char="ü"/>
              <a:defRPr sz="1000"/>
            </a:lvl3pPr>
          </a:lstStyle>
          <a:p>
            <a:pPr lvl="0"/>
            <a:r>
              <a:rPr lang="ko-KR" altLang="en-US" dirty="0" smtClean="0"/>
              <a:t>마스터 텍스트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22" name="내용 개체 틀 21"/>
          <p:cNvSpPr>
            <a:spLocks noGrp="1"/>
          </p:cNvSpPr>
          <p:nvPr>
            <p:ph sz="quarter" idx="12" hasCustomPrompt="1"/>
          </p:nvPr>
        </p:nvSpPr>
        <p:spPr>
          <a:xfrm>
            <a:off x="279388" y="590490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>
              <a:defRPr sz="1000"/>
            </a:lvl1pPr>
          </a:lstStyle>
          <a:p>
            <a:pPr lvl="0"/>
            <a:r>
              <a:rPr lang="ko-KR" altLang="en-US" dirty="0" err="1" smtClean="0"/>
              <a:t>네이버</a:t>
            </a:r>
            <a:r>
              <a:rPr lang="ko-KR" altLang="en-US" dirty="0" smtClean="0"/>
              <a:t> 스마트 스토어</a:t>
            </a:r>
            <a:endParaRPr lang="ko-KR" altLang="en-US" dirty="0"/>
          </a:p>
        </p:txBody>
      </p:sp>
      <p:sp>
        <p:nvSpPr>
          <p:cNvPr id="24" name="내용 개체 틀 21"/>
          <p:cNvSpPr>
            <a:spLocks noGrp="1"/>
          </p:cNvSpPr>
          <p:nvPr>
            <p:ph sz="quarter" idx="13" hasCustomPrompt="1"/>
          </p:nvPr>
        </p:nvSpPr>
        <p:spPr>
          <a:xfrm>
            <a:off x="279388" y="2246674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>
              <a:defRPr sz="1000"/>
            </a:lvl1pPr>
          </a:lstStyle>
          <a:p>
            <a:pPr lvl="0"/>
            <a:r>
              <a:rPr lang="en-US" altLang="ko-KR" dirty="0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sp>
        <p:nvSpPr>
          <p:cNvPr id="25" name="내용 개체 틀 21"/>
          <p:cNvSpPr>
            <a:spLocks noGrp="1"/>
          </p:cNvSpPr>
          <p:nvPr>
            <p:ph sz="quarter" idx="14" hasCustomPrompt="1"/>
          </p:nvPr>
        </p:nvSpPr>
        <p:spPr>
          <a:xfrm>
            <a:off x="279388" y="4506465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>
              <a:defRPr sz="1000"/>
            </a:lvl1pPr>
          </a:lstStyle>
          <a:p>
            <a:pPr lvl="0"/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85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6660232" y="0"/>
            <a:ext cx="248376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894004" y="1073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/>
              <a:t>공통</a:t>
            </a:r>
            <a:r>
              <a:rPr lang="ko-KR" altLang="en-US" sz="1800" b="1" baseline="0" dirty="0" smtClean="0"/>
              <a:t> 사항</a:t>
            </a:r>
            <a:endParaRPr lang="ko-KR" altLang="en-US" sz="1800" b="1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70638" y="548680"/>
            <a:ext cx="880272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07340"/>
            <a:ext cx="6264696" cy="37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 dirty="0" smtClean="0"/>
              <a:t>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( / )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1441450"/>
          </a:xfrm>
          <a:prstGeom prst="rect">
            <a:avLst/>
          </a:prstGeom>
        </p:spPr>
        <p:txBody>
          <a:bodyPr/>
          <a:lstStyle>
            <a:lvl1pPr marL="228600" indent="-228600">
              <a:buFont typeface="+mj-lt"/>
              <a:buAutoNum type="arabicPeriod"/>
              <a:defRPr sz="1300" b="0" u="sng"/>
            </a:lvl1pPr>
            <a:lvl2pPr marL="360000" indent="-180000">
              <a:buFont typeface="Arial" pitchFamily="34" charset="0"/>
              <a:buChar char="•"/>
              <a:defRPr sz="1000"/>
            </a:lvl2pPr>
            <a:lvl3pPr marL="540000" indent="-180000">
              <a:buFont typeface="Wingdings" pitchFamily="2" charset="2"/>
              <a:buChar char="ü"/>
              <a:defRPr sz="1000"/>
            </a:lvl3pPr>
          </a:lstStyle>
          <a:p>
            <a:pPr lvl="0"/>
            <a:r>
              <a:rPr lang="ko-KR" altLang="en-US" dirty="0" smtClean="0"/>
              <a:t>마스터 텍스트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894004" y="371703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baseline="0" dirty="0" smtClean="0"/>
              <a:t>특이 사항</a:t>
            </a:r>
            <a:endParaRPr lang="ko-KR" altLang="en-US" sz="1800" b="1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6804248" y="4086364"/>
            <a:ext cx="21691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6740115" y="4149080"/>
            <a:ext cx="2296381" cy="1441450"/>
          </a:xfrm>
          <a:prstGeom prst="rect">
            <a:avLst/>
          </a:prstGeom>
        </p:spPr>
        <p:txBody>
          <a:bodyPr/>
          <a:lstStyle>
            <a:lvl1pPr marL="228600" indent="-228600">
              <a:buFont typeface="+mj-lt"/>
              <a:buAutoNum type="arabicPeriod"/>
              <a:defRPr sz="1300" b="0" u="sng"/>
            </a:lvl1pPr>
            <a:lvl2pPr marL="360000" indent="-180000">
              <a:buFont typeface="Arial" pitchFamily="34" charset="0"/>
              <a:buChar char="•"/>
              <a:defRPr sz="1000"/>
            </a:lvl2pPr>
            <a:lvl3pPr marL="540000" indent="-180000">
              <a:buFont typeface="Wingdings" pitchFamily="2" charset="2"/>
              <a:buChar char="ü"/>
              <a:defRPr sz="1000"/>
            </a:lvl3pPr>
          </a:lstStyle>
          <a:p>
            <a:pPr lvl="0"/>
            <a:r>
              <a:rPr lang="ko-KR" altLang="en-US" dirty="0" smtClean="0"/>
              <a:t>마스터 텍스트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6" name="내용 개체 틀 21"/>
          <p:cNvSpPr>
            <a:spLocks noGrp="1"/>
          </p:cNvSpPr>
          <p:nvPr>
            <p:ph sz="quarter" idx="13" hasCustomPrompt="1"/>
          </p:nvPr>
        </p:nvSpPr>
        <p:spPr>
          <a:xfrm>
            <a:off x="279388" y="590490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>
              <a:defRPr sz="1000"/>
            </a:lvl1pPr>
          </a:lstStyle>
          <a:p>
            <a:pPr lvl="0"/>
            <a:r>
              <a:rPr lang="ko-KR" altLang="en-US" dirty="0" err="1" smtClean="0"/>
              <a:t>네이버</a:t>
            </a:r>
            <a:r>
              <a:rPr lang="ko-KR" altLang="en-US" dirty="0" smtClean="0"/>
              <a:t> 스마트 스토어</a:t>
            </a:r>
            <a:endParaRPr lang="ko-KR" altLang="en-US" dirty="0"/>
          </a:p>
        </p:txBody>
      </p:sp>
      <p:sp>
        <p:nvSpPr>
          <p:cNvPr id="18" name="내용 개체 틀 21"/>
          <p:cNvSpPr>
            <a:spLocks noGrp="1"/>
          </p:cNvSpPr>
          <p:nvPr>
            <p:ph sz="quarter" idx="14" hasCustomPrompt="1"/>
          </p:nvPr>
        </p:nvSpPr>
        <p:spPr>
          <a:xfrm>
            <a:off x="279388" y="2246674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>
              <a:defRPr sz="1000"/>
            </a:lvl1pPr>
          </a:lstStyle>
          <a:p>
            <a:pPr lvl="0"/>
            <a:r>
              <a:rPr lang="en-US" altLang="ko-KR" dirty="0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sp>
        <p:nvSpPr>
          <p:cNvPr id="19" name="내용 개체 틀 21"/>
          <p:cNvSpPr>
            <a:spLocks noGrp="1"/>
          </p:cNvSpPr>
          <p:nvPr>
            <p:ph sz="quarter" idx="15" hasCustomPrompt="1"/>
          </p:nvPr>
        </p:nvSpPr>
        <p:spPr>
          <a:xfrm>
            <a:off x="279388" y="4506465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>
              <a:defRPr sz="1000"/>
            </a:lvl1pPr>
          </a:lstStyle>
          <a:p>
            <a:pPr lvl="0"/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88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403350" y="2781300"/>
            <a:ext cx="6624638" cy="251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41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05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584176"/>
          </a:xfrm>
        </p:spPr>
        <p:txBody>
          <a:bodyPr/>
          <a:lstStyle/>
          <a:p>
            <a:r>
              <a:rPr lang="ko-KR" altLang="en-US" dirty="0" err="1" smtClean="0"/>
              <a:t>오픈마켓</a:t>
            </a:r>
            <a:r>
              <a:rPr lang="ko-KR" altLang="en-US" dirty="0" smtClean="0"/>
              <a:t> </a:t>
            </a:r>
            <a:r>
              <a:rPr lang="en-US" altLang="ko-KR" dirty="0" smtClean="0"/>
              <a:t>Q&amp;A </a:t>
            </a:r>
            <a:r>
              <a:rPr lang="ko-KR" altLang="en-US" dirty="0" smtClean="0"/>
              <a:t>게시판 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</a:t>
            </a:r>
            <a:r>
              <a:rPr lang="ko-KR" altLang="en-US" dirty="0" smtClean="0"/>
              <a:t>사</a:t>
            </a:r>
            <a:r>
              <a:rPr lang="ko-KR" altLang="en-US" dirty="0"/>
              <a:t>용</a:t>
            </a:r>
            <a:r>
              <a:rPr lang="ko-KR" altLang="en-US" dirty="0" smtClean="0"/>
              <a:t>자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2267595" y="4149080"/>
            <a:ext cx="4608810" cy="1151583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작성자 </a:t>
            </a:r>
            <a:r>
              <a:rPr lang="en-US" altLang="ko-KR" dirty="0" smtClean="0"/>
              <a:t>: catveloper365</a:t>
            </a:r>
          </a:p>
          <a:p>
            <a:pPr marL="0" indent="0" algn="ctr">
              <a:buNone/>
            </a:pPr>
            <a:r>
              <a:rPr lang="ko-KR" altLang="en-US" dirty="0" smtClean="0"/>
              <a:t>버전 </a:t>
            </a:r>
            <a:r>
              <a:rPr lang="en-US" altLang="ko-KR" dirty="0" smtClean="0"/>
              <a:t>: V0.1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0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03" b="5557"/>
          <a:stretch/>
        </p:blipFill>
        <p:spPr bwMode="auto">
          <a:xfrm>
            <a:off x="3419872" y="3356992"/>
            <a:ext cx="3079542" cy="337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Q&amp;A </a:t>
            </a:r>
            <a:r>
              <a:rPr lang="ko-KR" altLang="en-US" dirty="0" smtClean="0"/>
              <a:t>수정 화면 </a:t>
            </a:r>
            <a:r>
              <a:rPr lang="en-US" altLang="ko-KR" dirty="0" smtClean="0"/>
              <a:t>(1/2)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팝업창에서</a:t>
            </a:r>
            <a:r>
              <a:rPr lang="ko-KR" altLang="en-US" dirty="0" smtClean="0"/>
              <a:t> 수정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 동일한 화면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문구를 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 수정으로 변경하여 표시</a:t>
            </a:r>
            <a:endParaRPr lang="en-US" altLang="ko-KR" dirty="0" smtClean="0"/>
          </a:p>
          <a:p>
            <a:r>
              <a:rPr lang="ko-KR" altLang="en-US" dirty="0" smtClean="0"/>
              <a:t>처리 결과 메시지 표시</a:t>
            </a:r>
            <a:endParaRPr lang="en-US" altLang="ko-KR" dirty="0" smtClean="0"/>
          </a:p>
          <a:p>
            <a:r>
              <a:rPr lang="ko-KR" altLang="en-US" dirty="0" smtClean="0"/>
              <a:t>수정 후 목록 </a:t>
            </a:r>
            <a:r>
              <a:rPr lang="ko-KR" altLang="en-US" dirty="0" err="1" smtClean="0"/>
              <a:t>재조회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비동기</a:t>
            </a:r>
            <a:r>
              <a:rPr lang="ko-KR" altLang="en-US" dirty="0" smtClean="0"/>
              <a:t> 방식으로 </a:t>
            </a:r>
            <a:r>
              <a:rPr lang="ko-KR" altLang="en-US" dirty="0" err="1" smtClean="0"/>
              <a:t>재조회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답변완료 후 수정불가</a:t>
            </a:r>
            <a:r>
              <a:rPr lang="en-US" altLang="ko-KR" dirty="0" smtClean="0"/>
              <a:t>|</a:t>
            </a:r>
            <a:br>
              <a:rPr lang="en-US" altLang="ko-KR" dirty="0" smtClean="0"/>
            </a:br>
            <a:r>
              <a:rPr lang="en-US" altLang="ko-KR" dirty="0" smtClean="0"/>
              <a:t>(11</a:t>
            </a:r>
            <a:r>
              <a:rPr lang="ko-KR" altLang="en-US" dirty="0" smtClean="0"/>
              <a:t>번가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답변이 달리면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불가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스마트 스토어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4"/>
          </p:nvPr>
        </p:nvSpPr>
        <p:spPr>
          <a:xfrm>
            <a:off x="279388" y="4005064"/>
            <a:ext cx="1944688" cy="246221"/>
          </a:xfrm>
        </p:spPr>
        <p:txBody>
          <a:bodyPr/>
          <a:lstStyle/>
          <a:p>
            <a:r>
              <a:rPr lang="en-US" altLang="ko-KR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0" t="3869" r="17474" b="73609"/>
          <a:stretch/>
        </p:blipFill>
        <p:spPr bwMode="auto">
          <a:xfrm>
            <a:off x="395537" y="4725144"/>
            <a:ext cx="2375918" cy="82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 descr="C:\Users\새동이\Desktop\예은\20.실습\qna게시판\산출물\네이버수정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03" y="908720"/>
            <a:ext cx="307096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93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Q&amp;A </a:t>
            </a:r>
            <a:r>
              <a:rPr lang="ko-KR" altLang="en-US" dirty="0" smtClean="0"/>
              <a:t>수정 화면 </a:t>
            </a:r>
            <a:r>
              <a:rPr lang="en-US" altLang="ko-KR" dirty="0" smtClean="0"/>
              <a:t>(2/2)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팝업창에서</a:t>
            </a:r>
            <a:r>
              <a:rPr lang="ko-KR" altLang="en-US" dirty="0"/>
              <a:t> 수정</a:t>
            </a:r>
            <a:endParaRPr lang="en-US" altLang="ko-KR" dirty="0"/>
          </a:p>
          <a:p>
            <a:pPr lvl="1"/>
            <a:r>
              <a:rPr lang="ko-KR" altLang="en-US" dirty="0"/>
              <a:t>작성</a:t>
            </a:r>
            <a:r>
              <a:rPr lang="en-US" altLang="ko-KR" dirty="0"/>
              <a:t>/</a:t>
            </a:r>
            <a:r>
              <a:rPr lang="ko-KR" altLang="en-US" dirty="0"/>
              <a:t>수정 동일한 화면 사용</a:t>
            </a:r>
            <a:endParaRPr lang="en-US" altLang="ko-KR" dirty="0"/>
          </a:p>
          <a:p>
            <a:pPr lvl="1"/>
            <a:r>
              <a:rPr lang="ko-KR" altLang="en-US" dirty="0"/>
              <a:t>문구를 등록</a:t>
            </a:r>
            <a:r>
              <a:rPr lang="en-US" altLang="ko-KR" dirty="0"/>
              <a:t>(</a:t>
            </a:r>
            <a:r>
              <a:rPr lang="ko-KR" altLang="en-US" dirty="0"/>
              <a:t>작성</a:t>
            </a:r>
            <a:r>
              <a:rPr lang="en-US" altLang="ko-KR" dirty="0"/>
              <a:t>) </a:t>
            </a:r>
            <a:r>
              <a:rPr lang="ko-KR" altLang="en-US" dirty="0"/>
              <a:t>대신 수정으로 변경하여 표시</a:t>
            </a:r>
            <a:endParaRPr lang="en-US" altLang="ko-KR" dirty="0"/>
          </a:p>
          <a:p>
            <a:r>
              <a:rPr lang="ko-KR" altLang="en-US" dirty="0"/>
              <a:t>처리 결과 메시지 표시</a:t>
            </a:r>
            <a:endParaRPr lang="en-US" altLang="ko-KR" dirty="0"/>
          </a:p>
          <a:p>
            <a:r>
              <a:rPr lang="ko-KR" altLang="en-US" dirty="0"/>
              <a:t>수정 후 목록 </a:t>
            </a:r>
            <a:r>
              <a:rPr lang="ko-KR" altLang="en-US" dirty="0" err="1"/>
              <a:t>재조회</a:t>
            </a:r>
            <a:endParaRPr lang="en-US" altLang="ko-KR" dirty="0"/>
          </a:p>
          <a:p>
            <a:pPr lvl="1"/>
            <a:r>
              <a:rPr lang="ko-KR" altLang="en-US" dirty="0" err="1"/>
              <a:t>비동기</a:t>
            </a:r>
            <a:r>
              <a:rPr lang="ko-KR" altLang="en-US" dirty="0"/>
              <a:t> 방식으로 </a:t>
            </a:r>
            <a:r>
              <a:rPr lang="ko-KR" altLang="en-US" dirty="0" err="1"/>
              <a:t>재조회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답변완료 후 수정불가</a:t>
            </a:r>
            <a:r>
              <a:rPr lang="en-US" altLang="ko-KR" dirty="0"/>
              <a:t>|</a:t>
            </a:r>
            <a:br>
              <a:rPr lang="en-US" altLang="ko-KR" dirty="0"/>
            </a:br>
            <a:r>
              <a:rPr lang="en-US" altLang="ko-KR" dirty="0"/>
              <a:t>(11</a:t>
            </a:r>
            <a:r>
              <a:rPr lang="ko-KR" altLang="en-US" dirty="0"/>
              <a:t>번가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답변이 달리면 수정</a:t>
            </a:r>
            <a:r>
              <a:rPr lang="en-US" altLang="ko-KR" dirty="0"/>
              <a:t>, </a:t>
            </a:r>
            <a:r>
              <a:rPr lang="ko-KR" altLang="en-US" dirty="0"/>
              <a:t>삭제 불가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456384" cy="4477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68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새동이\Desktop\예은\20.실습\qna게시판\산출물\네이버회원페이지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626777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나의 </a:t>
            </a:r>
            <a:r>
              <a:rPr lang="en-US" altLang="ko-KR" dirty="0" smtClean="0"/>
              <a:t>Q&amp;A </a:t>
            </a:r>
            <a:r>
              <a:rPr lang="ko-KR" altLang="en-US" dirty="0" smtClean="0"/>
              <a:t>조회 화면 </a:t>
            </a:r>
            <a:r>
              <a:rPr lang="en-US" altLang="ko-KR" dirty="0"/>
              <a:t>(</a:t>
            </a:r>
            <a:r>
              <a:rPr lang="en-US" altLang="ko-KR" dirty="0" smtClean="0"/>
              <a:t>1/4)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3024336"/>
          </a:xfrm>
        </p:spPr>
        <p:txBody>
          <a:bodyPr/>
          <a:lstStyle/>
          <a:p>
            <a:r>
              <a:rPr lang="ko-KR" altLang="en-US" dirty="0" smtClean="0"/>
              <a:t>마이 페이지</a:t>
            </a:r>
            <a:r>
              <a:rPr lang="en-US" altLang="ko-KR" dirty="0" smtClean="0"/>
              <a:t>-Q&amp;A </a:t>
            </a:r>
            <a:r>
              <a:rPr lang="ko-KR" altLang="en-US" dirty="0" smtClean="0"/>
              <a:t>목록 기능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로그인해야 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기본 표시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상품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상품명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판매자</a:t>
            </a:r>
            <a:r>
              <a:rPr lang="en-US" altLang="ko-KR" dirty="0" smtClean="0"/>
              <a:t>), </a:t>
            </a:r>
            <a:br>
              <a:rPr lang="en-US" altLang="ko-KR" dirty="0" smtClean="0"/>
            </a:br>
            <a:r>
              <a:rPr lang="ko-KR" altLang="en-US" dirty="0" smtClean="0"/>
              <a:t>답변상태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작성일</a:t>
            </a:r>
            <a:endParaRPr lang="en-US" altLang="ko-KR" dirty="0" smtClean="0"/>
          </a:p>
          <a:p>
            <a:r>
              <a:rPr lang="ko-KR" altLang="en-US" dirty="0" smtClean="0"/>
              <a:t>검색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답변상태 별 조회</a:t>
            </a:r>
            <a:endParaRPr lang="en-US" altLang="ko-KR" dirty="0"/>
          </a:p>
          <a:p>
            <a:pPr lvl="1"/>
            <a:r>
              <a:rPr lang="ko-KR" altLang="en-US" dirty="0" smtClean="0"/>
              <a:t>작성일 지정 조회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인터파크</a:t>
            </a:r>
            <a:r>
              <a:rPr lang="ko-KR" altLang="en-US" dirty="0" smtClean="0"/>
              <a:t> 제외</a:t>
            </a:r>
            <a:endParaRPr lang="en-US" altLang="ko-KR" dirty="0" smtClean="0"/>
          </a:p>
          <a:p>
            <a:r>
              <a:rPr lang="ko-KR" altLang="en-US" dirty="0" smtClean="0"/>
              <a:t>상품 페이지 이동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상품 정보 클릭 시 이동</a:t>
            </a:r>
            <a:endParaRPr lang="en-US" altLang="ko-KR" dirty="0" smtClean="0"/>
          </a:p>
          <a:p>
            <a:r>
              <a:rPr lang="ko-KR" altLang="en-US" dirty="0"/>
              <a:t>별도의 수정 화면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/>
            <a:r>
              <a:rPr lang="ko-KR" altLang="en-US" dirty="0" err="1" smtClean="0"/>
              <a:t>네이버</a:t>
            </a:r>
            <a:r>
              <a:rPr lang="ko-KR" altLang="en-US" dirty="0" smtClean="0"/>
              <a:t> 제외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740115" y="4149080"/>
            <a:ext cx="2296381" cy="2520280"/>
          </a:xfrm>
        </p:spPr>
        <p:txBody>
          <a:bodyPr/>
          <a:lstStyle/>
          <a:p>
            <a:r>
              <a:rPr lang="ko-KR" altLang="en-US" dirty="0"/>
              <a:t>내용</a:t>
            </a:r>
            <a:r>
              <a:rPr lang="en-US" altLang="ko-KR" dirty="0"/>
              <a:t> </a:t>
            </a:r>
            <a:r>
              <a:rPr lang="ko-KR" altLang="en-US" dirty="0"/>
              <a:t>조회 및 변경 불가</a:t>
            </a:r>
            <a:r>
              <a:rPr lang="en-US" altLang="ko-KR" dirty="0"/>
              <a:t>(</a:t>
            </a:r>
            <a:r>
              <a:rPr lang="ko-KR" altLang="en-US" dirty="0" err="1"/>
              <a:t>네이버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상품 페이지 이동하여 확인 및 </a:t>
            </a:r>
            <a:r>
              <a:rPr lang="ko-KR" altLang="en-US" dirty="0" err="1"/>
              <a:t>변경해야함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스마트 스토어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90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나의 </a:t>
            </a:r>
            <a:r>
              <a:rPr lang="en-US" altLang="ko-KR" dirty="0" smtClean="0"/>
              <a:t>Q&amp;A </a:t>
            </a:r>
            <a:r>
              <a:rPr lang="ko-KR" altLang="en-US" dirty="0" smtClean="0"/>
              <a:t>조회 화면 </a:t>
            </a:r>
            <a:r>
              <a:rPr lang="en-US" altLang="ko-KR" dirty="0" smtClean="0"/>
              <a:t>(2/4)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2952328"/>
          </a:xfrm>
        </p:spPr>
        <p:txBody>
          <a:bodyPr/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-Q&amp;A </a:t>
            </a:r>
            <a:r>
              <a:rPr lang="ko-KR" altLang="en-US" dirty="0"/>
              <a:t>목록 기능 제공</a:t>
            </a:r>
            <a:endParaRPr lang="en-US" altLang="ko-KR" dirty="0"/>
          </a:p>
          <a:p>
            <a:pPr lvl="1"/>
            <a:r>
              <a:rPr lang="ko-KR" altLang="en-US" dirty="0"/>
              <a:t>로그인해야 함</a:t>
            </a:r>
            <a:r>
              <a:rPr lang="en-US" altLang="ko-KR" dirty="0"/>
              <a:t>(</a:t>
            </a:r>
            <a:r>
              <a:rPr lang="ko-KR" altLang="en-US" dirty="0"/>
              <a:t>체크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기본 표시 정보</a:t>
            </a:r>
            <a:endParaRPr lang="en-US" altLang="ko-KR" dirty="0"/>
          </a:p>
          <a:p>
            <a:pPr lvl="1"/>
            <a:r>
              <a:rPr lang="ko-KR" altLang="en-US" dirty="0"/>
              <a:t>상품 정보</a:t>
            </a:r>
            <a:r>
              <a:rPr lang="en-US" altLang="ko-KR" dirty="0"/>
              <a:t>(</a:t>
            </a:r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판매자</a:t>
            </a:r>
            <a:r>
              <a:rPr lang="en-US" altLang="ko-KR" dirty="0"/>
              <a:t>), </a:t>
            </a:r>
            <a:br>
              <a:rPr lang="en-US" altLang="ko-KR" dirty="0"/>
            </a:br>
            <a:r>
              <a:rPr lang="ko-KR" altLang="en-US" dirty="0"/>
              <a:t>답변상태</a:t>
            </a:r>
            <a:r>
              <a:rPr lang="en-US" altLang="ko-KR" dirty="0"/>
              <a:t>, </a:t>
            </a:r>
            <a:r>
              <a:rPr lang="ko-KR" altLang="en-US" dirty="0"/>
              <a:t>작성일</a:t>
            </a:r>
            <a:endParaRPr lang="en-US" altLang="ko-KR" dirty="0"/>
          </a:p>
          <a:p>
            <a:r>
              <a:rPr lang="ko-KR" altLang="en-US" dirty="0"/>
              <a:t>검색 조건</a:t>
            </a:r>
            <a:endParaRPr lang="en-US" altLang="ko-KR" dirty="0"/>
          </a:p>
          <a:p>
            <a:pPr lvl="1"/>
            <a:r>
              <a:rPr lang="ko-KR" altLang="en-US" dirty="0"/>
              <a:t>답변상태 별 조회</a:t>
            </a:r>
            <a:endParaRPr lang="en-US" altLang="ko-KR" dirty="0"/>
          </a:p>
          <a:p>
            <a:pPr lvl="1"/>
            <a:r>
              <a:rPr lang="ko-KR" altLang="en-US" dirty="0"/>
              <a:t>작성일 지정 조회</a:t>
            </a:r>
            <a:endParaRPr lang="en-US" altLang="ko-KR" dirty="0"/>
          </a:p>
          <a:p>
            <a:pPr lvl="1"/>
            <a:r>
              <a:rPr lang="ko-KR" altLang="en-US" dirty="0" err="1"/>
              <a:t>인터파크</a:t>
            </a:r>
            <a:r>
              <a:rPr lang="ko-KR" altLang="en-US" dirty="0"/>
              <a:t> 제외</a:t>
            </a:r>
            <a:endParaRPr lang="en-US" altLang="ko-KR" dirty="0"/>
          </a:p>
          <a:p>
            <a:r>
              <a:rPr lang="ko-KR" altLang="en-US" dirty="0"/>
              <a:t>상품 페이지 이동 기능</a:t>
            </a:r>
            <a:endParaRPr lang="en-US" altLang="ko-KR" dirty="0"/>
          </a:p>
          <a:p>
            <a:pPr lvl="1"/>
            <a:r>
              <a:rPr lang="ko-KR" altLang="en-US" dirty="0"/>
              <a:t>상품 정보 클릭 시 이동</a:t>
            </a:r>
            <a:endParaRPr lang="en-US" altLang="ko-KR" dirty="0"/>
          </a:p>
          <a:p>
            <a:r>
              <a:rPr lang="ko-KR" altLang="en-US" dirty="0"/>
              <a:t>별도의 수정 화면 사용</a:t>
            </a:r>
            <a:endParaRPr lang="en-US" altLang="ko-KR" dirty="0"/>
          </a:p>
          <a:p>
            <a:pPr lvl="1"/>
            <a:r>
              <a:rPr lang="ko-KR" altLang="en-US" dirty="0" err="1"/>
              <a:t>네이버</a:t>
            </a:r>
            <a:r>
              <a:rPr lang="ko-KR" altLang="en-US" dirty="0"/>
              <a:t> 제외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내용</a:t>
            </a:r>
            <a:r>
              <a:rPr lang="en-US" altLang="ko-KR" dirty="0"/>
              <a:t> </a:t>
            </a:r>
            <a:r>
              <a:rPr lang="ko-KR" altLang="en-US" dirty="0"/>
              <a:t>조회 및 변경 불가</a:t>
            </a:r>
            <a:r>
              <a:rPr lang="en-US" altLang="ko-KR" dirty="0"/>
              <a:t>(</a:t>
            </a:r>
            <a:r>
              <a:rPr lang="ko-KR" altLang="en-US" dirty="0" err="1"/>
              <a:t>네이버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상품 페이지 이동하여 확인 및 </a:t>
            </a:r>
            <a:r>
              <a:rPr lang="ko-KR" altLang="en-US" dirty="0" err="1"/>
              <a:t>변경해야함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pic>
        <p:nvPicPr>
          <p:cNvPr id="8196" name="Picture 4" descr="C:\Users\새동이\Desktop\예은\20.실습\qna게시판\산출물\11번가회원페이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548680"/>
            <a:ext cx="6408712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28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나의 </a:t>
            </a:r>
            <a:r>
              <a:rPr lang="en-US" altLang="ko-KR" dirty="0" smtClean="0"/>
              <a:t>Q&amp;A </a:t>
            </a:r>
            <a:r>
              <a:rPr lang="ko-KR" altLang="en-US" dirty="0" smtClean="0"/>
              <a:t>조회 화면 </a:t>
            </a:r>
            <a:r>
              <a:rPr lang="en-US" altLang="ko-KR" dirty="0" smtClean="0"/>
              <a:t>(3/4)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3024336"/>
          </a:xfrm>
        </p:spPr>
        <p:txBody>
          <a:bodyPr/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-Q&amp;A </a:t>
            </a:r>
            <a:r>
              <a:rPr lang="ko-KR" altLang="en-US" dirty="0"/>
              <a:t>목록 기능 제공</a:t>
            </a:r>
            <a:endParaRPr lang="en-US" altLang="ko-KR" dirty="0"/>
          </a:p>
          <a:p>
            <a:pPr lvl="1"/>
            <a:r>
              <a:rPr lang="ko-KR" altLang="en-US" dirty="0"/>
              <a:t>로그인해야 함</a:t>
            </a:r>
            <a:r>
              <a:rPr lang="en-US" altLang="ko-KR" dirty="0"/>
              <a:t>(</a:t>
            </a:r>
            <a:r>
              <a:rPr lang="ko-KR" altLang="en-US" dirty="0"/>
              <a:t>체크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기본 표시 정보</a:t>
            </a:r>
            <a:endParaRPr lang="en-US" altLang="ko-KR" dirty="0"/>
          </a:p>
          <a:p>
            <a:pPr lvl="1"/>
            <a:r>
              <a:rPr lang="ko-KR" altLang="en-US" dirty="0"/>
              <a:t>상품 정보</a:t>
            </a:r>
            <a:r>
              <a:rPr lang="en-US" altLang="ko-KR" dirty="0"/>
              <a:t>(</a:t>
            </a:r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판매자</a:t>
            </a:r>
            <a:r>
              <a:rPr lang="en-US" altLang="ko-KR" dirty="0"/>
              <a:t>), </a:t>
            </a:r>
            <a:br>
              <a:rPr lang="en-US" altLang="ko-KR" dirty="0"/>
            </a:br>
            <a:r>
              <a:rPr lang="ko-KR" altLang="en-US" dirty="0"/>
              <a:t>답변상태</a:t>
            </a:r>
            <a:r>
              <a:rPr lang="en-US" altLang="ko-KR" dirty="0"/>
              <a:t>, </a:t>
            </a:r>
            <a:r>
              <a:rPr lang="ko-KR" altLang="en-US" dirty="0"/>
              <a:t>작성일</a:t>
            </a:r>
            <a:endParaRPr lang="en-US" altLang="ko-KR" dirty="0"/>
          </a:p>
          <a:p>
            <a:r>
              <a:rPr lang="ko-KR" altLang="en-US" dirty="0"/>
              <a:t>검색 조건</a:t>
            </a:r>
            <a:endParaRPr lang="en-US" altLang="ko-KR" dirty="0"/>
          </a:p>
          <a:p>
            <a:pPr lvl="1"/>
            <a:r>
              <a:rPr lang="ko-KR" altLang="en-US" dirty="0"/>
              <a:t>답변상태 별 조회</a:t>
            </a:r>
            <a:endParaRPr lang="en-US" altLang="ko-KR" dirty="0"/>
          </a:p>
          <a:p>
            <a:pPr lvl="1"/>
            <a:r>
              <a:rPr lang="ko-KR" altLang="en-US" dirty="0"/>
              <a:t>작성일 지정 조회</a:t>
            </a:r>
            <a:endParaRPr lang="en-US" altLang="ko-KR" dirty="0"/>
          </a:p>
          <a:p>
            <a:pPr lvl="1"/>
            <a:r>
              <a:rPr lang="ko-KR" altLang="en-US" dirty="0" err="1"/>
              <a:t>인터파크</a:t>
            </a:r>
            <a:r>
              <a:rPr lang="ko-KR" altLang="en-US" dirty="0"/>
              <a:t> 제외</a:t>
            </a:r>
            <a:endParaRPr lang="en-US" altLang="ko-KR" dirty="0"/>
          </a:p>
          <a:p>
            <a:r>
              <a:rPr lang="ko-KR" altLang="en-US" dirty="0"/>
              <a:t>상품 페이지 이동 기능</a:t>
            </a:r>
            <a:endParaRPr lang="en-US" altLang="ko-KR" dirty="0"/>
          </a:p>
          <a:p>
            <a:pPr lvl="1"/>
            <a:r>
              <a:rPr lang="ko-KR" altLang="en-US" dirty="0"/>
              <a:t>상품 정보 클릭 시 이동</a:t>
            </a:r>
            <a:endParaRPr lang="en-US" altLang="ko-KR" dirty="0"/>
          </a:p>
          <a:p>
            <a:r>
              <a:rPr lang="ko-KR" altLang="en-US" dirty="0"/>
              <a:t>별도의 수정 화면 사용</a:t>
            </a:r>
            <a:endParaRPr lang="en-US" altLang="ko-KR" dirty="0"/>
          </a:p>
          <a:p>
            <a:pPr lvl="1"/>
            <a:r>
              <a:rPr lang="ko-KR" altLang="en-US" dirty="0" err="1"/>
              <a:t>네이버</a:t>
            </a:r>
            <a:r>
              <a:rPr lang="ko-KR" altLang="en-US" dirty="0"/>
              <a:t> 제외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내용</a:t>
            </a:r>
            <a:r>
              <a:rPr lang="en-US" altLang="ko-KR" dirty="0"/>
              <a:t> </a:t>
            </a:r>
            <a:r>
              <a:rPr lang="ko-KR" altLang="en-US" dirty="0"/>
              <a:t>조회 및 변경 불가</a:t>
            </a:r>
            <a:r>
              <a:rPr lang="en-US" altLang="ko-KR" dirty="0"/>
              <a:t>(</a:t>
            </a:r>
            <a:r>
              <a:rPr lang="ko-KR" altLang="en-US" dirty="0" err="1"/>
              <a:t>네이버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상품 페이지 이동하여 확인 및 </a:t>
            </a:r>
            <a:r>
              <a:rPr lang="ko-KR" altLang="en-US" dirty="0" err="1"/>
              <a:t>변경해야함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pic>
        <p:nvPicPr>
          <p:cNvPr id="11266" name="Picture 2" descr="C:\Users\새동이\Desktop\예은\20.실습\qna게시판\산출물\11번가회원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6264696" cy="410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34" t="28222" r="8676" b="18948"/>
          <a:stretch/>
        </p:blipFill>
        <p:spPr bwMode="auto">
          <a:xfrm>
            <a:off x="251521" y="4944443"/>
            <a:ext cx="2880320" cy="775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23634"/>
            <a:ext cx="2535367" cy="69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5" t="12621" r="5535" b="24227"/>
          <a:stretch/>
        </p:blipFill>
        <p:spPr bwMode="auto">
          <a:xfrm>
            <a:off x="3635896" y="5757540"/>
            <a:ext cx="2808312" cy="975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827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나의 </a:t>
            </a:r>
            <a:r>
              <a:rPr lang="en-US" altLang="ko-KR" dirty="0" smtClean="0"/>
              <a:t>Q&amp;A </a:t>
            </a:r>
            <a:r>
              <a:rPr lang="ko-KR" altLang="en-US" dirty="0" smtClean="0"/>
              <a:t>조회 화면 </a:t>
            </a:r>
            <a:r>
              <a:rPr lang="en-US" altLang="ko-KR" dirty="0" smtClean="0"/>
              <a:t>(4/4)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3024336"/>
          </a:xfrm>
        </p:spPr>
        <p:txBody>
          <a:bodyPr/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-Q&amp;A </a:t>
            </a:r>
            <a:r>
              <a:rPr lang="ko-KR" altLang="en-US" dirty="0"/>
              <a:t>목록 기능 제공</a:t>
            </a:r>
            <a:endParaRPr lang="en-US" altLang="ko-KR" dirty="0"/>
          </a:p>
          <a:p>
            <a:pPr lvl="1"/>
            <a:r>
              <a:rPr lang="ko-KR" altLang="en-US" dirty="0"/>
              <a:t>로그인해야 함</a:t>
            </a:r>
            <a:r>
              <a:rPr lang="en-US" altLang="ko-KR" dirty="0"/>
              <a:t>(</a:t>
            </a:r>
            <a:r>
              <a:rPr lang="ko-KR" altLang="en-US" dirty="0"/>
              <a:t>체크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기본 표시 정보</a:t>
            </a:r>
            <a:endParaRPr lang="en-US" altLang="ko-KR" dirty="0"/>
          </a:p>
          <a:p>
            <a:pPr lvl="1"/>
            <a:r>
              <a:rPr lang="ko-KR" altLang="en-US" dirty="0"/>
              <a:t>상품 정보</a:t>
            </a:r>
            <a:r>
              <a:rPr lang="en-US" altLang="ko-KR" dirty="0"/>
              <a:t>(</a:t>
            </a:r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판매자</a:t>
            </a:r>
            <a:r>
              <a:rPr lang="en-US" altLang="ko-KR" dirty="0"/>
              <a:t>), </a:t>
            </a:r>
            <a:br>
              <a:rPr lang="en-US" altLang="ko-KR" dirty="0"/>
            </a:br>
            <a:r>
              <a:rPr lang="ko-KR" altLang="en-US" dirty="0"/>
              <a:t>답변상태</a:t>
            </a:r>
            <a:r>
              <a:rPr lang="en-US" altLang="ko-KR" dirty="0"/>
              <a:t>, </a:t>
            </a:r>
            <a:r>
              <a:rPr lang="ko-KR" altLang="en-US" dirty="0"/>
              <a:t>작성일</a:t>
            </a:r>
            <a:endParaRPr lang="en-US" altLang="ko-KR" dirty="0"/>
          </a:p>
          <a:p>
            <a:r>
              <a:rPr lang="ko-KR" altLang="en-US" dirty="0"/>
              <a:t>검색 조건</a:t>
            </a:r>
            <a:endParaRPr lang="en-US" altLang="ko-KR" dirty="0"/>
          </a:p>
          <a:p>
            <a:pPr lvl="1"/>
            <a:r>
              <a:rPr lang="ko-KR" altLang="en-US" dirty="0"/>
              <a:t>답변상태 별 조회</a:t>
            </a:r>
            <a:endParaRPr lang="en-US" altLang="ko-KR" dirty="0"/>
          </a:p>
          <a:p>
            <a:pPr lvl="1"/>
            <a:r>
              <a:rPr lang="ko-KR" altLang="en-US" dirty="0"/>
              <a:t>작성일 지정 조회</a:t>
            </a:r>
            <a:endParaRPr lang="en-US" altLang="ko-KR" dirty="0"/>
          </a:p>
          <a:p>
            <a:pPr lvl="1"/>
            <a:r>
              <a:rPr lang="ko-KR" altLang="en-US" dirty="0" err="1"/>
              <a:t>인터파크</a:t>
            </a:r>
            <a:r>
              <a:rPr lang="ko-KR" altLang="en-US" dirty="0"/>
              <a:t> 제외</a:t>
            </a:r>
            <a:endParaRPr lang="en-US" altLang="ko-KR" dirty="0"/>
          </a:p>
          <a:p>
            <a:r>
              <a:rPr lang="ko-KR" altLang="en-US" dirty="0"/>
              <a:t>상품 페이지 이동 기능</a:t>
            </a:r>
            <a:endParaRPr lang="en-US" altLang="ko-KR" dirty="0"/>
          </a:p>
          <a:p>
            <a:pPr lvl="1"/>
            <a:r>
              <a:rPr lang="ko-KR" altLang="en-US" dirty="0"/>
              <a:t>상품 정보 클릭 시 이동</a:t>
            </a:r>
            <a:endParaRPr lang="en-US" altLang="ko-KR" dirty="0"/>
          </a:p>
          <a:p>
            <a:r>
              <a:rPr lang="ko-KR" altLang="en-US" dirty="0"/>
              <a:t>별도의 수정 화면 사용</a:t>
            </a:r>
            <a:endParaRPr lang="en-US" altLang="ko-KR" dirty="0"/>
          </a:p>
          <a:p>
            <a:pPr lvl="1"/>
            <a:r>
              <a:rPr lang="ko-KR" altLang="en-US" dirty="0" err="1"/>
              <a:t>네이버</a:t>
            </a:r>
            <a:r>
              <a:rPr lang="ko-KR" altLang="en-US" dirty="0"/>
              <a:t> 제외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740115" y="4149080"/>
            <a:ext cx="2296381" cy="2492896"/>
          </a:xfrm>
        </p:spPr>
        <p:txBody>
          <a:bodyPr/>
          <a:lstStyle/>
          <a:p>
            <a:r>
              <a:rPr lang="ko-KR" altLang="en-US" dirty="0"/>
              <a:t>내용</a:t>
            </a:r>
            <a:r>
              <a:rPr lang="en-US" altLang="ko-KR" dirty="0"/>
              <a:t> </a:t>
            </a:r>
            <a:r>
              <a:rPr lang="ko-KR" altLang="en-US" dirty="0"/>
              <a:t>조회 및 변경 불가</a:t>
            </a:r>
            <a:r>
              <a:rPr lang="en-US" altLang="ko-KR" dirty="0"/>
              <a:t>(</a:t>
            </a:r>
            <a:r>
              <a:rPr lang="ko-KR" altLang="en-US" dirty="0" err="1"/>
              <a:t>네이버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상품 페이지 이동하여 확인 및 </a:t>
            </a:r>
            <a:r>
              <a:rPr lang="ko-KR" altLang="en-US" dirty="0" err="1"/>
              <a:t>변경해야함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  <p:pic>
        <p:nvPicPr>
          <p:cNvPr id="9218" name="Picture 2" descr="C:\Users\새동이\Desktop\예은\20.실습\qna게시판\산출물\인터파크회원페이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08720"/>
            <a:ext cx="6516216" cy="339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새동이\Desktop\예은\20.실습\qna게시판\산출물\인터파크회원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9" y="3501008"/>
            <a:ext cx="2664297" cy="31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4516088"/>
            <a:ext cx="1800200" cy="991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609143"/>
            <a:ext cx="1800200" cy="1032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4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새동이\Desktop\예은\20.실습\qna게시판\산출물\네이버신고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19"/>
            <a:ext cx="3384376" cy="33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Q&amp;A </a:t>
            </a:r>
            <a:r>
              <a:rPr lang="ko-KR" altLang="en-US" dirty="0" smtClean="0"/>
              <a:t>신</a:t>
            </a:r>
            <a:r>
              <a:rPr lang="ko-KR" altLang="en-US" dirty="0"/>
              <a:t>고</a:t>
            </a:r>
            <a:r>
              <a:rPr lang="ko-KR" altLang="en-US" dirty="0" smtClean="0"/>
              <a:t> 화면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신고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신고 사유 선택 후 내용 작성</a:t>
            </a:r>
            <a:endParaRPr lang="en-US" altLang="ko-KR" dirty="0" smtClean="0"/>
          </a:p>
          <a:p>
            <a:pPr lvl="1"/>
            <a:r>
              <a:rPr lang="ko-KR" altLang="en-US" dirty="0" err="1"/>
              <a:t>오픈마켓</a:t>
            </a:r>
            <a:r>
              <a:rPr lang="ko-KR" altLang="en-US" dirty="0"/>
              <a:t> 담당자가 검토 후에 처리됨</a:t>
            </a:r>
            <a:endParaRPr lang="en-US" altLang="ko-KR" dirty="0"/>
          </a:p>
          <a:p>
            <a:pPr lvl="1"/>
            <a:r>
              <a:rPr lang="ko-KR" altLang="en-US" dirty="0" err="1"/>
              <a:t>인터파크</a:t>
            </a:r>
            <a:r>
              <a:rPr lang="ko-KR" altLang="en-US" dirty="0"/>
              <a:t> 제외</a:t>
            </a:r>
            <a:r>
              <a:rPr lang="en-US" altLang="ko-KR" dirty="0"/>
              <a:t>(</a:t>
            </a:r>
            <a:r>
              <a:rPr lang="ko-KR" altLang="en-US" dirty="0"/>
              <a:t>판매자가 직접 방해</a:t>
            </a:r>
            <a:r>
              <a:rPr lang="en-US" altLang="ko-KR" dirty="0"/>
              <a:t>ID </a:t>
            </a:r>
            <a:r>
              <a:rPr lang="ko-KR" altLang="en-US" dirty="0"/>
              <a:t>관리 가능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스마트 스토어</a:t>
            </a:r>
            <a:endParaRPr lang="ko-KR" altLang="en-US" dirty="0"/>
          </a:p>
        </p:txBody>
      </p:sp>
      <p:sp>
        <p:nvSpPr>
          <p:cNvPr id="11" name="내용 개체 틀 4"/>
          <p:cNvSpPr>
            <a:spLocks noGrp="1"/>
          </p:cNvSpPr>
          <p:nvPr>
            <p:ph sz="quarter" idx="13"/>
          </p:nvPr>
        </p:nvSpPr>
        <p:spPr>
          <a:xfrm>
            <a:off x="2843808" y="3614827"/>
            <a:ext cx="1944688" cy="246221"/>
          </a:xfrm>
        </p:spPr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76"/>
          <a:stretch/>
        </p:blipFill>
        <p:spPr bwMode="auto">
          <a:xfrm>
            <a:off x="2843808" y="3861048"/>
            <a:ext cx="3724344" cy="2875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23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562" y="3645024"/>
            <a:ext cx="631210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113" y="841736"/>
            <a:ext cx="6200344" cy="265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Q&amp;A </a:t>
            </a:r>
            <a:r>
              <a:rPr lang="ko-KR" altLang="en-US" dirty="0" smtClean="0"/>
              <a:t>목록 조회 화면 </a:t>
            </a:r>
            <a:r>
              <a:rPr lang="en-US" altLang="ko-KR" dirty="0" smtClean="0"/>
              <a:t>(1/2)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3024336"/>
          </a:xfrm>
        </p:spPr>
        <p:txBody>
          <a:bodyPr/>
          <a:lstStyle/>
          <a:p>
            <a:r>
              <a:rPr lang="ko-KR" altLang="en-US" dirty="0"/>
              <a:t>조회는 누구나 가능</a:t>
            </a:r>
            <a:endParaRPr lang="en-US" altLang="ko-KR" dirty="0"/>
          </a:p>
          <a:p>
            <a:pPr lvl="1"/>
            <a:r>
              <a:rPr lang="ko-KR" altLang="en-US" dirty="0" err="1"/>
              <a:t>로그인을</a:t>
            </a:r>
            <a:r>
              <a:rPr lang="ko-KR" altLang="en-US" dirty="0"/>
              <a:t> </a:t>
            </a:r>
            <a:r>
              <a:rPr lang="ko-KR" altLang="en-US" dirty="0" err="1"/>
              <a:t>하지않고</a:t>
            </a:r>
            <a:r>
              <a:rPr lang="ko-KR" altLang="en-US" dirty="0"/>
              <a:t> 목록 조회 가능</a:t>
            </a:r>
            <a:endParaRPr lang="en-US" altLang="ko-KR" dirty="0"/>
          </a:p>
          <a:p>
            <a:r>
              <a:rPr lang="ko-KR" altLang="en-US" dirty="0"/>
              <a:t>나의 </a:t>
            </a:r>
            <a:r>
              <a:rPr lang="en-US" altLang="ko-KR" dirty="0"/>
              <a:t>Q&amp;A</a:t>
            </a:r>
            <a:r>
              <a:rPr lang="ko-KR" altLang="en-US" dirty="0"/>
              <a:t> 보기 기능</a:t>
            </a:r>
            <a:endParaRPr lang="en-US" altLang="ko-KR" dirty="0"/>
          </a:p>
          <a:p>
            <a:pPr lvl="1"/>
            <a:r>
              <a:rPr lang="ko-KR" altLang="en-US" dirty="0"/>
              <a:t>내가 작성한 </a:t>
            </a:r>
            <a:r>
              <a:rPr lang="en-US" altLang="ko-KR" dirty="0"/>
              <a:t>Q&amp;A</a:t>
            </a:r>
            <a:r>
              <a:rPr lang="ko-KR" altLang="en-US" dirty="0"/>
              <a:t>만 </a:t>
            </a:r>
            <a:r>
              <a:rPr lang="ko-KR" altLang="en-US" dirty="0" err="1"/>
              <a:t>필터링하여</a:t>
            </a:r>
            <a:r>
              <a:rPr lang="ko-KR" altLang="en-US" dirty="0"/>
              <a:t> 볼 수 있음</a:t>
            </a:r>
            <a:endParaRPr lang="en-US" altLang="ko-KR" dirty="0"/>
          </a:p>
          <a:p>
            <a:pPr lvl="1"/>
            <a:r>
              <a:rPr lang="ko-KR" altLang="en-US" dirty="0"/>
              <a:t>로그인 필요</a:t>
            </a:r>
            <a:r>
              <a:rPr lang="en-US" altLang="ko-KR" dirty="0"/>
              <a:t>(</a:t>
            </a:r>
            <a:r>
              <a:rPr lang="ko-KR" altLang="en-US" dirty="0"/>
              <a:t>체크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11</a:t>
            </a:r>
            <a:r>
              <a:rPr lang="ko-KR" altLang="en-US" dirty="0"/>
              <a:t>번가는 </a:t>
            </a:r>
            <a:r>
              <a:rPr lang="ko-KR" altLang="en-US" dirty="0" err="1"/>
              <a:t>로그인했을</a:t>
            </a:r>
            <a:r>
              <a:rPr lang="ko-KR" altLang="en-US" dirty="0"/>
              <a:t> </a:t>
            </a:r>
            <a:r>
              <a:rPr lang="ko-KR" altLang="en-US" dirty="0" smtClean="0"/>
              <a:t>때만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가능</a:t>
            </a:r>
            <a:endParaRPr lang="en-US" altLang="ko-KR" dirty="0"/>
          </a:p>
          <a:p>
            <a:r>
              <a:rPr lang="ko-KR" altLang="en-US" dirty="0"/>
              <a:t>기본 표시 정보</a:t>
            </a:r>
            <a:endParaRPr lang="en-US" altLang="ko-KR" dirty="0"/>
          </a:p>
          <a:p>
            <a:pPr lvl="1"/>
            <a:r>
              <a:rPr lang="ko-KR" altLang="en-US" dirty="0"/>
              <a:t>답변상태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(</a:t>
            </a:r>
            <a:r>
              <a:rPr lang="ko-KR" altLang="en-US" dirty="0"/>
              <a:t>제목</a:t>
            </a:r>
            <a:r>
              <a:rPr lang="en-US" altLang="ko-KR" dirty="0"/>
              <a:t>), </a:t>
            </a:r>
            <a:r>
              <a:rPr lang="ko-KR" altLang="en-US" dirty="0"/>
              <a:t>작성자</a:t>
            </a:r>
            <a:r>
              <a:rPr lang="en-US" altLang="ko-KR" dirty="0"/>
              <a:t>(</a:t>
            </a:r>
            <a:r>
              <a:rPr lang="ko-KR" altLang="en-US" dirty="0" err="1"/>
              <a:t>마스킹</a:t>
            </a:r>
            <a:r>
              <a:rPr lang="ko-KR" altLang="en-US" dirty="0"/>
              <a:t> 처리</a:t>
            </a:r>
            <a:r>
              <a:rPr lang="en-US" altLang="ko-KR" dirty="0"/>
              <a:t>), </a:t>
            </a:r>
            <a:r>
              <a:rPr lang="ko-KR" altLang="en-US" dirty="0"/>
              <a:t>작성일</a:t>
            </a:r>
            <a:endParaRPr lang="en-US" altLang="ko-KR" dirty="0"/>
          </a:p>
          <a:p>
            <a:pPr lvl="1"/>
            <a:r>
              <a:rPr lang="ko-KR" altLang="en-US" dirty="0"/>
              <a:t>작성일 기준 내림차순 정렬</a:t>
            </a:r>
            <a:endParaRPr lang="en-US" altLang="ko-KR" dirty="0"/>
          </a:p>
          <a:p>
            <a:r>
              <a:rPr lang="ko-KR" altLang="en-US" dirty="0"/>
              <a:t>페이지 </a:t>
            </a:r>
            <a:r>
              <a:rPr lang="ko-KR" altLang="en-US" dirty="0" err="1"/>
              <a:t>네비게이션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dirty="0" err="1"/>
              <a:t>naviSize</a:t>
            </a:r>
            <a:r>
              <a:rPr lang="en-US" altLang="ko-KR" dirty="0"/>
              <a:t> 10</a:t>
            </a:r>
            <a:r>
              <a:rPr lang="ko-KR" altLang="en-US" dirty="0"/>
              <a:t>으로 </a:t>
            </a:r>
            <a:r>
              <a:rPr lang="ko-KR" altLang="en-US" dirty="0" err="1"/>
              <a:t>페이징</a:t>
            </a:r>
            <a:endParaRPr lang="en-US" altLang="ko-KR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6740115" y="4149080"/>
            <a:ext cx="2296381" cy="2448272"/>
          </a:xfrm>
        </p:spPr>
        <p:txBody>
          <a:bodyPr/>
          <a:lstStyle/>
          <a:p>
            <a:r>
              <a:rPr lang="ko-KR" altLang="en-US" dirty="0" smtClean="0"/>
              <a:t>검색 조건</a:t>
            </a:r>
            <a:r>
              <a:rPr lang="en-US" altLang="ko-KR" dirty="0" smtClean="0"/>
              <a:t>(11</a:t>
            </a:r>
            <a:r>
              <a:rPr lang="ko-KR" altLang="en-US" dirty="0" smtClean="0"/>
              <a:t>번가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비밀글</a:t>
            </a:r>
            <a:r>
              <a:rPr lang="ko-KR" altLang="en-US" dirty="0" smtClean="0"/>
              <a:t> 제외하기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문의유형별 조회</a:t>
            </a:r>
            <a:endParaRPr lang="en-US" altLang="ko-KR" dirty="0" smtClean="0"/>
          </a:p>
          <a:p>
            <a:r>
              <a:rPr lang="ko-KR" altLang="en-US" dirty="0" err="1" smtClean="0"/>
              <a:t>최신글</a:t>
            </a:r>
            <a:r>
              <a:rPr lang="ko-KR" altLang="en-US" dirty="0" smtClean="0"/>
              <a:t> 표시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오늘 기준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일 이내 </a:t>
            </a:r>
            <a:r>
              <a:rPr lang="ko-KR" altLang="en-US" dirty="0" err="1" smtClean="0"/>
              <a:t>게</a:t>
            </a:r>
            <a:r>
              <a:rPr lang="ko-KR" altLang="en-US" dirty="0" err="1"/>
              <a:t>시</a:t>
            </a:r>
            <a:r>
              <a:rPr lang="ko-KR" altLang="en-US" dirty="0" err="1" smtClean="0"/>
              <a:t>글에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-Q&amp;A </a:t>
            </a:r>
            <a:r>
              <a:rPr lang="ko-KR" altLang="en-US" dirty="0" smtClean="0"/>
              <a:t>목록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바로가기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나의 </a:t>
            </a:r>
            <a:r>
              <a:rPr lang="en-US" altLang="ko-KR" dirty="0" smtClean="0"/>
              <a:t>Q&amp;A </a:t>
            </a:r>
            <a:r>
              <a:rPr lang="ko-KR" altLang="en-US" dirty="0" smtClean="0"/>
              <a:t>조회 버튼 누르면 마이 페이지 </a:t>
            </a:r>
            <a:r>
              <a:rPr lang="en-US" altLang="ko-KR" dirty="0" smtClean="0"/>
              <a:t>Q&amp;A </a:t>
            </a:r>
            <a:r>
              <a:rPr lang="ko-KR" altLang="en-US" dirty="0" smtClean="0"/>
              <a:t>목록으로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로그인 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4"/>
          </p:nvPr>
        </p:nvSpPr>
        <p:spPr>
          <a:xfrm>
            <a:off x="251521" y="3521913"/>
            <a:ext cx="1944688" cy="246221"/>
          </a:xfrm>
        </p:spPr>
        <p:txBody>
          <a:bodyPr/>
          <a:lstStyle/>
          <a:p>
            <a:r>
              <a:rPr lang="en-US" altLang="ko-KR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스마트 스토어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Q&amp;A </a:t>
            </a:r>
            <a:r>
              <a:rPr lang="ko-KR" altLang="en-US" dirty="0"/>
              <a:t>목록 조회 화면 </a:t>
            </a:r>
            <a:r>
              <a:rPr lang="en-US" altLang="ko-KR" dirty="0" smtClean="0"/>
              <a:t>(2/2)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3024336"/>
          </a:xfrm>
        </p:spPr>
        <p:txBody>
          <a:bodyPr/>
          <a:lstStyle/>
          <a:p>
            <a:r>
              <a:rPr lang="ko-KR" altLang="en-US" dirty="0"/>
              <a:t>조회는 누구나 가능</a:t>
            </a:r>
            <a:endParaRPr lang="en-US" altLang="ko-KR" dirty="0"/>
          </a:p>
          <a:p>
            <a:pPr lvl="1"/>
            <a:r>
              <a:rPr lang="ko-KR" altLang="en-US" dirty="0" err="1"/>
              <a:t>로그인을</a:t>
            </a:r>
            <a:r>
              <a:rPr lang="ko-KR" altLang="en-US" dirty="0"/>
              <a:t> </a:t>
            </a:r>
            <a:r>
              <a:rPr lang="ko-KR" altLang="en-US" dirty="0" err="1"/>
              <a:t>하지않고</a:t>
            </a:r>
            <a:r>
              <a:rPr lang="ko-KR" altLang="en-US" dirty="0"/>
              <a:t> 목록 조회 가능</a:t>
            </a:r>
            <a:endParaRPr lang="en-US" altLang="ko-KR" dirty="0"/>
          </a:p>
          <a:p>
            <a:r>
              <a:rPr lang="ko-KR" altLang="en-US" dirty="0"/>
              <a:t>나의 </a:t>
            </a:r>
            <a:r>
              <a:rPr lang="en-US" altLang="ko-KR" dirty="0"/>
              <a:t>Q&amp;A</a:t>
            </a:r>
            <a:r>
              <a:rPr lang="ko-KR" altLang="en-US" dirty="0"/>
              <a:t> 보기 기능</a:t>
            </a:r>
            <a:endParaRPr lang="en-US" altLang="ko-KR" dirty="0"/>
          </a:p>
          <a:p>
            <a:pPr lvl="1"/>
            <a:r>
              <a:rPr lang="ko-KR" altLang="en-US" dirty="0"/>
              <a:t>내가 작성한 </a:t>
            </a:r>
            <a:r>
              <a:rPr lang="en-US" altLang="ko-KR" dirty="0"/>
              <a:t>Q&amp;A</a:t>
            </a:r>
            <a:r>
              <a:rPr lang="ko-KR" altLang="en-US" dirty="0"/>
              <a:t>만 </a:t>
            </a:r>
            <a:r>
              <a:rPr lang="ko-KR" altLang="en-US" dirty="0" err="1"/>
              <a:t>필터링하여</a:t>
            </a:r>
            <a:r>
              <a:rPr lang="ko-KR" altLang="en-US" dirty="0"/>
              <a:t> 볼 수 있음</a:t>
            </a:r>
            <a:endParaRPr lang="en-US" altLang="ko-KR" dirty="0"/>
          </a:p>
          <a:p>
            <a:pPr lvl="1"/>
            <a:r>
              <a:rPr lang="ko-KR" altLang="en-US" dirty="0"/>
              <a:t>로그인 필요</a:t>
            </a:r>
            <a:r>
              <a:rPr lang="en-US" altLang="ko-KR" dirty="0"/>
              <a:t>(</a:t>
            </a:r>
            <a:r>
              <a:rPr lang="ko-KR" altLang="en-US" dirty="0"/>
              <a:t>체크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11</a:t>
            </a:r>
            <a:r>
              <a:rPr lang="ko-KR" altLang="en-US" dirty="0"/>
              <a:t>번가는 </a:t>
            </a:r>
            <a:r>
              <a:rPr lang="ko-KR" altLang="en-US" dirty="0" err="1"/>
              <a:t>로그인했을</a:t>
            </a:r>
            <a:r>
              <a:rPr lang="ko-KR" altLang="en-US" dirty="0"/>
              <a:t> 때만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가능</a:t>
            </a:r>
            <a:endParaRPr lang="en-US" altLang="ko-KR" dirty="0"/>
          </a:p>
          <a:p>
            <a:r>
              <a:rPr lang="ko-KR" altLang="en-US" dirty="0"/>
              <a:t>기본 표시 정보</a:t>
            </a:r>
            <a:endParaRPr lang="en-US" altLang="ko-KR" dirty="0"/>
          </a:p>
          <a:p>
            <a:pPr lvl="1"/>
            <a:r>
              <a:rPr lang="ko-KR" altLang="en-US" dirty="0"/>
              <a:t>답변상태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(</a:t>
            </a:r>
            <a:r>
              <a:rPr lang="ko-KR" altLang="en-US" dirty="0"/>
              <a:t>제목</a:t>
            </a:r>
            <a:r>
              <a:rPr lang="en-US" altLang="ko-KR" dirty="0"/>
              <a:t>), </a:t>
            </a:r>
            <a:r>
              <a:rPr lang="ko-KR" altLang="en-US" dirty="0"/>
              <a:t>작성자</a:t>
            </a:r>
            <a:r>
              <a:rPr lang="en-US" altLang="ko-KR" dirty="0"/>
              <a:t>(</a:t>
            </a:r>
            <a:r>
              <a:rPr lang="ko-KR" altLang="en-US" dirty="0" err="1"/>
              <a:t>마스킹</a:t>
            </a:r>
            <a:r>
              <a:rPr lang="ko-KR" altLang="en-US" dirty="0"/>
              <a:t> 처리</a:t>
            </a:r>
            <a:r>
              <a:rPr lang="en-US" altLang="ko-KR" dirty="0"/>
              <a:t>), </a:t>
            </a:r>
            <a:r>
              <a:rPr lang="ko-KR" altLang="en-US" dirty="0"/>
              <a:t>작성일</a:t>
            </a:r>
            <a:endParaRPr lang="en-US" altLang="ko-KR" dirty="0"/>
          </a:p>
          <a:p>
            <a:pPr lvl="1"/>
            <a:r>
              <a:rPr lang="ko-KR" altLang="en-US" dirty="0"/>
              <a:t>작성일 기준 내림차순 정렬</a:t>
            </a:r>
            <a:endParaRPr lang="en-US" altLang="ko-KR" dirty="0"/>
          </a:p>
          <a:p>
            <a:r>
              <a:rPr lang="ko-KR" altLang="en-US" dirty="0"/>
              <a:t>페이지 </a:t>
            </a:r>
            <a:r>
              <a:rPr lang="ko-KR" altLang="en-US" dirty="0" err="1"/>
              <a:t>네비게이션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dirty="0" err="1"/>
              <a:t>naviSize</a:t>
            </a:r>
            <a:r>
              <a:rPr lang="en-US" altLang="ko-KR" dirty="0"/>
              <a:t> 10</a:t>
            </a:r>
            <a:r>
              <a:rPr lang="ko-KR" altLang="en-US" dirty="0"/>
              <a:t>으로 </a:t>
            </a:r>
            <a:r>
              <a:rPr lang="ko-KR" altLang="en-US" dirty="0" err="1"/>
              <a:t>페이징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740115" y="4149080"/>
            <a:ext cx="2296381" cy="2448272"/>
          </a:xfrm>
        </p:spPr>
        <p:txBody>
          <a:bodyPr/>
          <a:lstStyle/>
          <a:p>
            <a:r>
              <a:rPr lang="ko-KR" altLang="en-US" dirty="0"/>
              <a:t>검색 조건</a:t>
            </a:r>
            <a:r>
              <a:rPr lang="en-US" altLang="ko-KR" dirty="0"/>
              <a:t>(11</a:t>
            </a:r>
            <a:r>
              <a:rPr lang="ko-KR" altLang="en-US" dirty="0"/>
              <a:t>번가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비밀글</a:t>
            </a:r>
            <a:r>
              <a:rPr lang="ko-KR" altLang="en-US" dirty="0"/>
              <a:t> 제외하기</a:t>
            </a:r>
            <a:endParaRPr lang="en-US" altLang="ko-KR" dirty="0"/>
          </a:p>
          <a:p>
            <a:pPr lvl="1"/>
            <a:r>
              <a:rPr lang="ko-KR" altLang="en-US" dirty="0"/>
              <a:t>문의유형별 조회</a:t>
            </a:r>
            <a:endParaRPr lang="en-US" altLang="ko-KR" dirty="0"/>
          </a:p>
          <a:p>
            <a:r>
              <a:rPr lang="ko-KR" altLang="en-US" dirty="0" err="1"/>
              <a:t>최신글</a:t>
            </a:r>
            <a:r>
              <a:rPr lang="ko-KR" altLang="en-US" dirty="0"/>
              <a:t> 표시</a:t>
            </a:r>
            <a:r>
              <a:rPr lang="en-US" altLang="ko-KR" dirty="0"/>
              <a:t>(</a:t>
            </a:r>
            <a:r>
              <a:rPr lang="ko-KR" altLang="en-US" dirty="0" err="1"/>
              <a:t>네이버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오늘 기준 </a:t>
            </a:r>
            <a:r>
              <a:rPr lang="en-US" altLang="ko-KR" dirty="0"/>
              <a:t>3</a:t>
            </a:r>
            <a:r>
              <a:rPr lang="ko-KR" altLang="en-US" dirty="0"/>
              <a:t>일 이내 </a:t>
            </a:r>
            <a:r>
              <a:rPr lang="ko-KR" altLang="en-US" dirty="0" err="1"/>
              <a:t>게시글에</a:t>
            </a:r>
            <a:r>
              <a:rPr lang="ko-KR" altLang="en-US" dirty="0"/>
              <a:t> </a:t>
            </a:r>
            <a:r>
              <a:rPr lang="en-US" altLang="ko-KR" dirty="0"/>
              <a:t>NEW </a:t>
            </a:r>
            <a:r>
              <a:rPr lang="ko-KR" altLang="en-US" dirty="0"/>
              <a:t>표시</a:t>
            </a:r>
            <a:endParaRPr lang="en-US" altLang="ko-KR" dirty="0"/>
          </a:p>
          <a:p>
            <a:r>
              <a:rPr lang="ko-KR" altLang="en-US" dirty="0" err="1"/>
              <a:t>마이페이지</a:t>
            </a:r>
            <a:r>
              <a:rPr lang="en-US" altLang="ko-KR" dirty="0"/>
              <a:t>-Q&amp;A </a:t>
            </a:r>
            <a:r>
              <a:rPr lang="ko-KR" altLang="en-US" dirty="0"/>
              <a:t>목록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네이버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나의 </a:t>
            </a:r>
            <a:r>
              <a:rPr lang="en-US" altLang="ko-KR" dirty="0"/>
              <a:t>Q&amp;A </a:t>
            </a:r>
            <a:r>
              <a:rPr lang="ko-KR" altLang="en-US" dirty="0"/>
              <a:t>조회 버튼 누르면 마이 페이지 </a:t>
            </a:r>
            <a:r>
              <a:rPr lang="en-US" altLang="ko-KR" dirty="0"/>
              <a:t>Q&amp;A </a:t>
            </a:r>
            <a:r>
              <a:rPr lang="ko-KR" altLang="en-US" dirty="0"/>
              <a:t>목록으로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이동</a:t>
            </a:r>
            <a:endParaRPr lang="en-US" altLang="ko-KR" dirty="0"/>
          </a:p>
          <a:p>
            <a:pPr lvl="1"/>
            <a:r>
              <a:rPr lang="ko-KR" altLang="en-US" dirty="0"/>
              <a:t>로그인 필요</a:t>
            </a:r>
            <a:r>
              <a:rPr lang="en-US" altLang="ko-KR" dirty="0"/>
              <a:t>(</a:t>
            </a:r>
            <a:r>
              <a:rPr lang="ko-KR" altLang="en-US" dirty="0"/>
              <a:t>체크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  <p:pic>
        <p:nvPicPr>
          <p:cNvPr id="2050" name="Picture 2" descr="C:\Users\새동이\Desktop\예은\20.실습\qna게시판\산출물\인터파크목록조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74441"/>
            <a:ext cx="6264696" cy="244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새동이\Desktop\예은\20.실습\qna게시판\산출물\이마트몰목록조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9" y="3645024"/>
            <a:ext cx="6003255" cy="315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4"/>
          <p:cNvSpPr>
            <a:spLocks noGrp="1"/>
          </p:cNvSpPr>
          <p:nvPr>
            <p:ph sz="quarter" idx="13"/>
          </p:nvPr>
        </p:nvSpPr>
        <p:spPr>
          <a:xfrm>
            <a:off x="279388" y="3323435"/>
            <a:ext cx="1944688" cy="246221"/>
          </a:xfrm>
        </p:spPr>
        <p:txBody>
          <a:bodyPr/>
          <a:lstStyle/>
          <a:p>
            <a:r>
              <a:rPr lang="ko-KR" altLang="en-US" dirty="0" err="1" smtClean="0"/>
              <a:t>이마트몰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번외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0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Q&amp;A </a:t>
            </a:r>
            <a:r>
              <a:rPr lang="ko-KR" altLang="en-US" dirty="0"/>
              <a:t>목록 조회 화면 </a:t>
            </a:r>
            <a:r>
              <a:rPr lang="en-US" altLang="ko-KR" dirty="0"/>
              <a:t>– </a:t>
            </a:r>
            <a:r>
              <a:rPr lang="ko-KR" altLang="en-US" dirty="0" err="1"/>
              <a:t>비밀글</a:t>
            </a:r>
            <a:r>
              <a:rPr lang="ko-KR" altLang="en-US" dirty="0"/>
              <a:t> </a:t>
            </a:r>
            <a:r>
              <a:rPr lang="ko-KR" altLang="en-US" dirty="0" smtClean="0"/>
              <a:t>기능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비밀글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제목에 </a:t>
            </a:r>
            <a:r>
              <a:rPr lang="ko-KR" altLang="en-US" dirty="0" err="1" smtClean="0"/>
              <a:t>비밀글입니다</a:t>
            </a:r>
            <a:r>
              <a:rPr lang="en-US" altLang="ko-KR" dirty="0" smtClean="0"/>
              <a:t>+</a:t>
            </a:r>
            <a:r>
              <a:rPr lang="ko-KR" altLang="en-US" dirty="0" smtClean="0"/>
              <a:t>자물쇠로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작성자 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판매자 일 때는 원래 제목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자물쇠 표시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비밀글</a:t>
            </a:r>
            <a:r>
              <a:rPr lang="ko-KR" altLang="en-US" dirty="0" smtClean="0"/>
              <a:t>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 본인만 조회할 수 있다는 메시지 표시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비밀글</a:t>
            </a:r>
            <a:r>
              <a:rPr lang="ko-KR" altLang="en-US" dirty="0" smtClean="0"/>
              <a:t> 클릭 불가</a:t>
            </a:r>
            <a:r>
              <a:rPr lang="en-US" altLang="ko-KR" dirty="0" smtClean="0"/>
              <a:t>(11</a:t>
            </a:r>
            <a:r>
              <a:rPr lang="ko-KR" altLang="en-US" dirty="0" smtClean="0"/>
              <a:t>번가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클릭 안됨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X)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4"/>
          </p:nvPr>
        </p:nvSpPr>
        <p:spPr>
          <a:xfrm>
            <a:off x="251521" y="1863863"/>
            <a:ext cx="1944688" cy="246221"/>
          </a:xfrm>
        </p:spPr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스마트 스토어</a:t>
            </a:r>
            <a:endParaRPr lang="ko-KR" altLang="en-US" dirty="0"/>
          </a:p>
        </p:txBody>
      </p:sp>
      <p:pic>
        <p:nvPicPr>
          <p:cNvPr id="4098" name="Picture 2" descr="C:\Users\새동이\Desktop\예은\20.실습\qna게시판\산출물\네이버비밀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62" y="836713"/>
            <a:ext cx="3781382" cy="10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373" y="881261"/>
            <a:ext cx="2429294" cy="895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 descr="C:\Users\새동이\Desktop\예은\20.실습\qna게시판\산출물\11번가비밀글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62" y="2100263"/>
            <a:ext cx="6312105" cy="161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7"/>
          <p:cNvSpPr>
            <a:spLocks noGrp="1"/>
          </p:cNvSpPr>
          <p:nvPr>
            <p:ph sz="quarter" idx="14"/>
          </p:nvPr>
        </p:nvSpPr>
        <p:spPr>
          <a:xfrm>
            <a:off x="251521" y="3861048"/>
            <a:ext cx="1944688" cy="246221"/>
          </a:xfrm>
        </p:spPr>
        <p:txBody>
          <a:bodyPr/>
          <a:lstStyle/>
          <a:p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40"/>
          <a:stretch/>
        </p:blipFill>
        <p:spPr bwMode="auto">
          <a:xfrm>
            <a:off x="321082" y="4211561"/>
            <a:ext cx="6123126" cy="74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62" y="4986868"/>
            <a:ext cx="6157646" cy="74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5"/>
          <a:stretch/>
        </p:blipFill>
        <p:spPr bwMode="auto">
          <a:xfrm>
            <a:off x="321082" y="5805264"/>
            <a:ext cx="3061563" cy="893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새동이\Desktop\예은\20.실습\qna게시판\산출물\네이버상세조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" y="2060848"/>
            <a:ext cx="622252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" y="4834546"/>
            <a:ext cx="6150521" cy="1995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C:\Users\새동이\Desktop\예은\20.실습\qna게시판\산출물\11번가상세조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6" y="3791820"/>
            <a:ext cx="6150521" cy="104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Q&amp;A </a:t>
            </a:r>
            <a:r>
              <a:rPr lang="ko-KR" altLang="en-US" dirty="0" smtClean="0"/>
              <a:t>상세 조회 </a:t>
            </a:r>
            <a:r>
              <a:rPr lang="ko-KR" altLang="en-US" dirty="0"/>
              <a:t>화면 </a:t>
            </a:r>
            <a:r>
              <a:rPr lang="en-US" altLang="ko-KR" dirty="0" smtClean="0"/>
              <a:t>(1/2</a:t>
            </a:r>
            <a:r>
              <a:rPr lang="en-US" altLang="ko-KR" dirty="0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내가 작성한 </a:t>
            </a:r>
            <a:r>
              <a:rPr lang="en-US" altLang="ko-KR" dirty="0"/>
              <a:t>Q&amp;A</a:t>
            </a:r>
            <a:r>
              <a:rPr lang="ko-KR" altLang="en-US" dirty="0"/>
              <a:t>에만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버튼 표시</a:t>
            </a:r>
            <a:endParaRPr lang="en-US" altLang="ko-KR" dirty="0"/>
          </a:p>
          <a:p>
            <a:r>
              <a:rPr lang="ko-KR" altLang="en-US" dirty="0" err="1"/>
              <a:t>게시글</a:t>
            </a:r>
            <a:r>
              <a:rPr lang="ko-KR" altLang="en-US" dirty="0"/>
              <a:t> 신고 기능</a:t>
            </a:r>
            <a:endParaRPr lang="en-US" altLang="ko-KR" dirty="0"/>
          </a:p>
          <a:p>
            <a:pPr lvl="1"/>
            <a:r>
              <a:rPr lang="ko-KR" altLang="en-US" dirty="0" err="1"/>
              <a:t>인터파크</a:t>
            </a:r>
            <a:r>
              <a:rPr lang="ko-KR" altLang="en-US" dirty="0"/>
              <a:t> 제외</a:t>
            </a:r>
            <a:r>
              <a:rPr lang="en-US" altLang="ko-KR" dirty="0"/>
              <a:t>(</a:t>
            </a:r>
            <a:r>
              <a:rPr lang="ko-KR" altLang="en-US" dirty="0"/>
              <a:t>판매자가 직접 방해</a:t>
            </a:r>
            <a:r>
              <a:rPr lang="en-US" altLang="ko-KR" dirty="0"/>
              <a:t>ID </a:t>
            </a:r>
            <a:r>
              <a:rPr lang="ko-KR" altLang="en-US" dirty="0"/>
              <a:t>관리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아코디언 형태 답변 조회</a:t>
            </a:r>
            <a:endParaRPr lang="en-US" altLang="ko-KR" dirty="0"/>
          </a:p>
          <a:p>
            <a:pPr lvl="1"/>
            <a:r>
              <a:rPr lang="ko-KR" altLang="en-US" dirty="0"/>
              <a:t>제목을 클릭하면 영역이 펼쳐져 전체 내용</a:t>
            </a:r>
            <a:r>
              <a:rPr lang="en-US" altLang="ko-KR" dirty="0"/>
              <a:t>, </a:t>
            </a:r>
            <a:r>
              <a:rPr lang="ko-KR" altLang="en-US" dirty="0"/>
              <a:t>답변 확인 가능</a:t>
            </a:r>
            <a:endParaRPr lang="en-US" altLang="ko-KR" dirty="0"/>
          </a:p>
          <a:p>
            <a:r>
              <a:rPr lang="ko-KR" altLang="en-US" dirty="0"/>
              <a:t>판매자 구분하여 표시</a:t>
            </a:r>
            <a:endParaRPr lang="en-US" altLang="ko-KR" dirty="0"/>
          </a:p>
          <a:p>
            <a:pPr lvl="1"/>
            <a:r>
              <a:rPr lang="ko-KR" altLang="en-US" dirty="0"/>
              <a:t>답변 작성자는 </a:t>
            </a:r>
            <a:r>
              <a:rPr lang="ko-KR" altLang="en-US" dirty="0" err="1"/>
              <a:t>판매자로</a:t>
            </a:r>
            <a:r>
              <a:rPr lang="ko-KR" altLang="en-US" dirty="0"/>
              <a:t> 표시</a:t>
            </a:r>
            <a:endParaRPr lang="en-US" altLang="ko-KR" dirty="0"/>
          </a:p>
          <a:p>
            <a:pPr lvl="1"/>
            <a:r>
              <a:rPr lang="ko-KR" altLang="en-US" dirty="0"/>
              <a:t>답변임을 알 수 있도록 구분선</a:t>
            </a:r>
            <a:r>
              <a:rPr lang="en-US" altLang="ko-KR" dirty="0"/>
              <a:t>, </a:t>
            </a:r>
            <a:r>
              <a:rPr lang="ko-KR" altLang="en-US" dirty="0"/>
              <a:t>라벨</a:t>
            </a:r>
            <a:r>
              <a:rPr lang="en-US" altLang="ko-KR" dirty="0"/>
              <a:t>, </a:t>
            </a:r>
            <a:r>
              <a:rPr lang="ko-KR" altLang="en-US" dirty="0"/>
              <a:t>들여쓰기 등으로 표시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스마트 스토어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>
          <a:xfrm>
            <a:off x="279388" y="3668709"/>
            <a:ext cx="1944688" cy="246221"/>
          </a:xfrm>
        </p:spPr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68"/>
          <a:stretch/>
        </p:blipFill>
        <p:spPr bwMode="auto">
          <a:xfrm>
            <a:off x="293686" y="836712"/>
            <a:ext cx="6222529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467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811" y="908720"/>
            <a:ext cx="6184379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6192688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11" y="4064003"/>
            <a:ext cx="6113397" cy="1603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Q&amp;A </a:t>
            </a:r>
            <a:r>
              <a:rPr lang="ko-KR" altLang="en-US" dirty="0" smtClean="0"/>
              <a:t>상세 조회 </a:t>
            </a:r>
            <a:r>
              <a:rPr lang="ko-KR" altLang="en-US" dirty="0"/>
              <a:t>화면 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내가 작성한 </a:t>
            </a:r>
            <a:r>
              <a:rPr lang="en-US" altLang="ko-KR" dirty="0"/>
              <a:t>Q&amp;A</a:t>
            </a:r>
            <a:r>
              <a:rPr lang="ko-KR" altLang="en-US" dirty="0"/>
              <a:t>에만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버튼 표시</a:t>
            </a:r>
            <a:endParaRPr lang="en-US" altLang="ko-KR" dirty="0"/>
          </a:p>
          <a:p>
            <a:r>
              <a:rPr lang="ko-KR" altLang="en-US" dirty="0" err="1"/>
              <a:t>게시글</a:t>
            </a:r>
            <a:r>
              <a:rPr lang="ko-KR" altLang="en-US" dirty="0"/>
              <a:t> 신고 기능</a:t>
            </a:r>
            <a:endParaRPr lang="en-US" altLang="ko-KR" dirty="0"/>
          </a:p>
          <a:p>
            <a:pPr lvl="1"/>
            <a:r>
              <a:rPr lang="ko-KR" altLang="en-US" dirty="0" err="1"/>
              <a:t>인터파크</a:t>
            </a:r>
            <a:r>
              <a:rPr lang="ko-KR" altLang="en-US" dirty="0"/>
              <a:t> 제외</a:t>
            </a:r>
            <a:r>
              <a:rPr lang="en-US" altLang="ko-KR" dirty="0"/>
              <a:t>(</a:t>
            </a:r>
            <a:r>
              <a:rPr lang="ko-KR" altLang="en-US" dirty="0"/>
              <a:t>판매자가 직접 방해</a:t>
            </a:r>
            <a:r>
              <a:rPr lang="en-US" altLang="ko-KR" dirty="0"/>
              <a:t>ID </a:t>
            </a:r>
            <a:r>
              <a:rPr lang="ko-KR" altLang="en-US" dirty="0"/>
              <a:t>관리 가능</a:t>
            </a:r>
            <a:r>
              <a:rPr lang="en-US" altLang="ko-KR" dirty="0"/>
              <a:t>)</a:t>
            </a:r>
          </a:p>
          <a:p>
            <a:r>
              <a:rPr lang="ko-KR" altLang="en-US" dirty="0" smtClean="0"/>
              <a:t>아코디언 </a:t>
            </a:r>
            <a:r>
              <a:rPr lang="ko-KR" altLang="en-US" dirty="0"/>
              <a:t>형태 답변 조회</a:t>
            </a:r>
            <a:endParaRPr lang="en-US" altLang="ko-KR" dirty="0"/>
          </a:p>
          <a:p>
            <a:pPr lvl="1"/>
            <a:r>
              <a:rPr lang="ko-KR" altLang="en-US" dirty="0"/>
              <a:t>제목을 클릭하면 영역이 펼쳐져 전체 내용</a:t>
            </a:r>
            <a:r>
              <a:rPr lang="en-US" altLang="ko-KR" dirty="0"/>
              <a:t>, </a:t>
            </a:r>
            <a:r>
              <a:rPr lang="ko-KR" altLang="en-US" dirty="0"/>
              <a:t>답변 확인 가능</a:t>
            </a:r>
            <a:endParaRPr lang="en-US" altLang="ko-KR" dirty="0"/>
          </a:p>
          <a:p>
            <a:r>
              <a:rPr lang="ko-KR" altLang="en-US" dirty="0"/>
              <a:t>판매자 구분하여 표시</a:t>
            </a:r>
            <a:endParaRPr lang="en-US" altLang="ko-KR" dirty="0"/>
          </a:p>
          <a:p>
            <a:pPr lvl="1"/>
            <a:r>
              <a:rPr lang="ko-KR" altLang="en-US" dirty="0"/>
              <a:t>답변 작성자는 </a:t>
            </a:r>
            <a:r>
              <a:rPr lang="ko-KR" altLang="en-US" dirty="0" err="1"/>
              <a:t>판매자로</a:t>
            </a:r>
            <a:r>
              <a:rPr lang="ko-KR" altLang="en-US" dirty="0"/>
              <a:t> 표시</a:t>
            </a:r>
            <a:endParaRPr lang="en-US" altLang="ko-KR" dirty="0"/>
          </a:p>
          <a:p>
            <a:pPr lvl="1"/>
            <a:r>
              <a:rPr lang="ko-KR" altLang="en-US" dirty="0"/>
              <a:t>답변임을 알 수 있도록 구분선</a:t>
            </a:r>
            <a:r>
              <a:rPr lang="en-US" altLang="ko-KR" dirty="0"/>
              <a:t>, </a:t>
            </a:r>
            <a:r>
              <a:rPr lang="ko-KR" altLang="en-US" dirty="0"/>
              <a:t>라벨</a:t>
            </a:r>
            <a:r>
              <a:rPr lang="en-US" altLang="ko-KR" dirty="0"/>
              <a:t>, </a:t>
            </a:r>
            <a:r>
              <a:rPr lang="ko-KR" altLang="en-US" dirty="0"/>
              <a:t>들여쓰기 등으로 </a:t>
            </a:r>
            <a:r>
              <a:rPr lang="ko-KR" altLang="en-US" dirty="0" smtClean="0"/>
              <a:t>표시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4"/>
          </p:nvPr>
        </p:nvSpPr>
        <p:spPr>
          <a:xfrm>
            <a:off x="279388" y="3758843"/>
            <a:ext cx="1944688" cy="246221"/>
          </a:xfrm>
        </p:spPr>
        <p:txBody>
          <a:bodyPr/>
          <a:lstStyle/>
          <a:p>
            <a:r>
              <a:rPr lang="ko-KR" altLang="en-US" dirty="0" err="1" smtClean="0"/>
              <a:t>이마트몰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번외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01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새동이\Desktop\예은\20.실습\qna게시판\산출물\네이버작성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52" y="836712"/>
            <a:ext cx="303866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Q&amp;A </a:t>
            </a:r>
            <a:r>
              <a:rPr lang="ko-KR" altLang="en-US" dirty="0" smtClean="0"/>
              <a:t>작성 화면 </a:t>
            </a:r>
            <a:r>
              <a:rPr lang="en-US" altLang="ko-KR" dirty="0" smtClean="0"/>
              <a:t>(1/2)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3129480"/>
          </a:xfrm>
        </p:spPr>
        <p:txBody>
          <a:bodyPr/>
          <a:lstStyle/>
          <a:p>
            <a:r>
              <a:rPr lang="ko-KR" altLang="en-US" dirty="0" err="1" smtClean="0"/>
              <a:t>팝업창에서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 동일한 화면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로그인해야 작성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처리 결과 메시지 표시</a:t>
            </a:r>
            <a:endParaRPr lang="en-US" altLang="ko-KR" dirty="0"/>
          </a:p>
          <a:p>
            <a:r>
              <a:rPr lang="ko-KR" altLang="en-US" dirty="0" err="1" smtClean="0"/>
              <a:t>비밀글</a:t>
            </a:r>
            <a:r>
              <a:rPr lang="ko-KR" altLang="en-US" dirty="0" smtClean="0"/>
              <a:t> 설정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체크박스로 설정</a:t>
            </a:r>
            <a:endParaRPr lang="en-US" altLang="ko-KR" dirty="0" smtClean="0"/>
          </a:p>
          <a:p>
            <a:r>
              <a:rPr lang="ko-KR" altLang="en-US" dirty="0" smtClean="0"/>
              <a:t>작성 후 목록 </a:t>
            </a:r>
            <a:r>
              <a:rPr lang="ko-KR" altLang="en-US" dirty="0" err="1" smtClean="0"/>
              <a:t>재조회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비동기</a:t>
            </a:r>
            <a:r>
              <a:rPr lang="ko-KR" altLang="en-US" dirty="0" smtClean="0"/>
              <a:t> 방식으로 조회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제목 별도 작성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인터파크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40</a:t>
            </a:r>
            <a:r>
              <a:rPr lang="ko-KR" altLang="en-US" dirty="0" smtClean="0"/>
              <a:t>자 이하의 제목 작성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스마트 스토어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5"/>
          </p:nvPr>
        </p:nvSpPr>
        <p:spPr>
          <a:xfrm>
            <a:off x="279388" y="4221088"/>
            <a:ext cx="1944688" cy="246221"/>
          </a:xfrm>
        </p:spPr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pic>
        <p:nvPicPr>
          <p:cNvPr id="5123" name="Picture 3" descr="C:\Users\새동이\Desktop\예은\20.실습\qna게시판\산출물\네이버저장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225" y="2053444"/>
            <a:ext cx="2736304" cy="9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1406" y="3750168"/>
            <a:ext cx="3106948" cy="29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3" t="4085" r="16966" b="72048"/>
          <a:stretch/>
        </p:blipFill>
        <p:spPr bwMode="auto">
          <a:xfrm>
            <a:off x="321462" y="4684144"/>
            <a:ext cx="2963357" cy="107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2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Q&amp;A </a:t>
            </a:r>
            <a:r>
              <a:rPr lang="ko-KR" altLang="en-US" dirty="0" smtClean="0"/>
              <a:t>작성 화면 </a:t>
            </a:r>
            <a:r>
              <a:rPr lang="en-US" altLang="ko-KR" dirty="0" smtClean="0"/>
              <a:t>(2/2)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3024336"/>
          </a:xfrm>
        </p:spPr>
        <p:txBody>
          <a:bodyPr/>
          <a:lstStyle/>
          <a:p>
            <a:r>
              <a:rPr lang="ko-KR" altLang="en-US" dirty="0" err="1"/>
              <a:t>팝업창에서</a:t>
            </a:r>
            <a:r>
              <a:rPr lang="ko-KR" altLang="en-US" dirty="0"/>
              <a:t> 작성</a:t>
            </a:r>
            <a:endParaRPr lang="en-US" altLang="ko-KR" dirty="0"/>
          </a:p>
          <a:p>
            <a:pPr lvl="1"/>
            <a:r>
              <a:rPr lang="ko-KR" altLang="en-US" dirty="0"/>
              <a:t>작성</a:t>
            </a:r>
            <a:r>
              <a:rPr lang="en-US" altLang="ko-KR" dirty="0"/>
              <a:t>/</a:t>
            </a:r>
            <a:r>
              <a:rPr lang="ko-KR" altLang="en-US" dirty="0"/>
              <a:t>수정 동일한 화면 사용</a:t>
            </a:r>
            <a:endParaRPr lang="en-US" altLang="ko-KR" dirty="0"/>
          </a:p>
          <a:p>
            <a:pPr lvl="1"/>
            <a:r>
              <a:rPr lang="ko-KR" altLang="en-US" dirty="0"/>
              <a:t>로그인해야 작성 가능</a:t>
            </a:r>
            <a:r>
              <a:rPr lang="en-US" altLang="ko-KR" dirty="0"/>
              <a:t>(</a:t>
            </a:r>
            <a:r>
              <a:rPr lang="ko-KR" altLang="en-US" dirty="0"/>
              <a:t>체크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처리 결과 메시지 표시</a:t>
            </a:r>
            <a:endParaRPr lang="en-US" altLang="ko-KR" dirty="0"/>
          </a:p>
          <a:p>
            <a:r>
              <a:rPr lang="ko-KR" altLang="en-US" dirty="0" err="1"/>
              <a:t>비밀글</a:t>
            </a:r>
            <a:r>
              <a:rPr lang="ko-KR" altLang="en-US" dirty="0"/>
              <a:t> 설정 기능</a:t>
            </a:r>
            <a:endParaRPr lang="en-US" altLang="ko-KR" dirty="0"/>
          </a:p>
          <a:p>
            <a:pPr lvl="1"/>
            <a:r>
              <a:rPr lang="ko-KR" altLang="en-US" dirty="0"/>
              <a:t>체크박스로 설정</a:t>
            </a:r>
            <a:endParaRPr lang="en-US" altLang="ko-KR" dirty="0"/>
          </a:p>
          <a:p>
            <a:r>
              <a:rPr lang="ko-KR" altLang="en-US" dirty="0"/>
              <a:t>작성 후 목록 </a:t>
            </a:r>
            <a:r>
              <a:rPr lang="ko-KR" altLang="en-US" dirty="0" err="1"/>
              <a:t>재조회</a:t>
            </a:r>
            <a:endParaRPr lang="en-US" altLang="ko-KR" dirty="0"/>
          </a:p>
          <a:p>
            <a:pPr lvl="1"/>
            <a:r>
              <a:rPr lang="ko-KR" altLang="en-US" dirty="0" err="1"/>
              <a:t>비동기</a:t>
            </a:r>
            <a:r>
              <a:rPr lang="ko-KR" altLang="en-US" dirty="0"/>
              <a:t> 방식으로 조회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제목 별도 작성</a:t>
            </a:r>
            <a:r>
              <a:rPr lang="en-US" altLang="ko-KR" dirty="0"/>
              <a:t>(</a:t>
            </a:r>
            <a:r>
              <a:rPr lang="ko-KR" altLang="en-US" dirty="0" err="1"/>
              <a:t>인터파크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40</a:t>
            </a:r>
            <a:r>
              <a:rPr lang="ko-KR" altLang="en-US" dirty="0"/>
              <a:t>자 이하의 제목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7" y="887832"/>
            <a:ext cx="3240361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C:\Users\새동이\Desktop\예은\20.실습\qna게시판\산출물\인터파크등록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265" y="2472008"/>
            <a:ext cx="2739325" cy="86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40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Q&amp;A </a:t>
            </a:r>
            <a:r>
              <a:rPr lang="ko-KR" altLang="en-US" dirty="0" smtClean="0"/>
              <a:t>상세 조회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삭제 기능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삭제요청 시 확인 메시지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삭제 진행 여부 확인</a:t>
            </a:r>
            <a:endParaRPr lang="en-US" altLang="ko-KR" dirty="0" smtClean="0"/>
          </a:p>
          <a:p>
            <a:r>
              <a:rPr lang="ko-KR" altLang="en-US" dirty="0" smtClean="0"/>
              <a:t>처리 결과 메시지 표시</a:t>
            </a:r>
            <a:endParaRPr lang="en-US" altLang="ko-KR" dirty="0" smtClean="0"/>
          </a:p>
          <a:p>
            <a:r>
              <a:rPr lang="ko-KR" altLang="en-US" dirty="0" smtClean="0"/>
              <a:t>삭제 후 목록 </a:t>
            </a:r>
            <a:r>
              <a:rPr lang="ko-KR" altLang="en-US" dirty="0" err="1" smtClean="0"/>
              <a:t>재조회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비동기</a:t>
            </a:r>
            <a:r>
              <a:rPr lang="ko-KR" altLang="en-US" dirty="0" smtClean="0"/>
              <a:t> 방식으로 </a:t>
            </a:r>
            <a:r>
              <a:rPr lang="ko-KR" altLang="en-US" dirty="0" err="1" smtClean="0"/>
              <a:t>재조회</a:t>
            </a:r>
            <a:endParaRPr lang="en-US" altLang="ko-KR" dirty="0" smtClean="0"/>
          </a:p>
          <a:p>
            <a:r>
              <a:rPr lang="ko-KR" altLang="en-US" dirty="0" smtClean="0"/>
              <a:t>답변완료 후 삭제 불가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네이버는</a:t>
            </a:r>
            <a:r>
              <a:rPr lang="ko-KR" altLang="en-US" dirty="0" smtClean="0"/>
              <a:t> 작성자 본인이 삭제 가능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스마트 스토어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32" y="4811262"/>
            <a:ext cx="3007723" cy="987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764232"/>
            <a:ext cx="2857614" cy="103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33" y="2636912"/>
            <a:ext cx="3007723" cy="108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637622"/>
            <a:ext cx="2785607" cy="108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707904" y="738221"/>
            <a:ext cx="2785607" cy="1250619"/>
            <a:chOff x="4898020" y="2753673"/>
            <a:chExt cx="3918006" cy="1394635"/>
          </a:xfrm>
        </p:grpSpPr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8020" y="3028049"/>
              <a:ext cx="3918006" cy="1120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898020" y="2753673"/>
              <a:ext cx="3544818" cy="2745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게시글</a:t>
              </a:r>
              <a:r>
                <a:rPr lang="ko-KR" altLang="en-US" sz="1000" dirty="0" smtClean="0"/>
                <a:t> 삭제 </a:t>
              </a:r>
              <a:r>
                <a:rPr lang="ko-KR" altLang="en-US" sz="1000" dirty="0"/>
                <a:t>후</a:t>
              </a:r>
              <a:r>
                <a:rPr lang="ko-KR" altLang="en-US" sz="1000" dirty="0" smtClean="0"/>
                <a:t> 처리 결과 메시지 띄우기</a:t>
              </a:r>
              <a:endParaRPr lang="ko-KR" altLang="en-US" sz="10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68133" y="944203"/>
            <a:ext cx="3007723" cy="1188653"/>
            <a:chOff x="4965581" y="1471326"/>
            <a:chExt cx="3782884" cy="1300467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5581" y="1717547"/>
              <a:ext cx="3782884" cy="1054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985962" y="1471326"/>
              <a:ext cx="3156274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게시글</a:t>
              </a:r>
              <a:r>
                <a:rPr lang="ko-KR" altLang="en-US" sz="1000" dirty="0" smtClean="0"/>
                <a:t> 삭제 요청 시 확인 메시지 띄우기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367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682</Words>
  <Application>Microsoft Office PowerPoint</Application>
  <PresentationFormat>화면 슬라이드 쇼(4:3)</PresentationFormat>
  <Paragraphs>209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오픈마켓 Q&amp;A 게시판 분석 [사용자]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catveloper365</dc:creator>
  <cp:lastModifiedBy>admin</cp:lastModifiedBy>
  <cp:revision>506</cp:revision>
  <dcterms:created xsi:type="dcterms:W3CDTF">2023-06-24T23:37:26Z</dcterms:created>
  <dcterms:modified xsi:type="dcterms:W3CDTF">2023-06-25T09:45:02Z</dcterms:modified>
</cp:coreProperties>
</file>