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  <p:embeddedFont>
      <p:font typeface="Roboto Mono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f6b8bd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f6b8bd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f6b8bd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f6b8bd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order to use Git commands, you should know how to maneuver through your computer using the terminal or a Windows equivalent.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 before we continue with Git, we’re going to learn how to work with the command line.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use “..” it will refer to the parent directory.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12c9268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12c9268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f6b8bd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af6b8bd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94f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94f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f6b8bdb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f6b8bdb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name it whatever you want: “Summer STEM”, “Robotics”, etc.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6f7452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b6f7452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Once you push, check GitHub to see that all of the files are there.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12c9268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12c9268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12c9268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12c9268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Version control system means that its goal is to track and record every change in a set of text files.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this allows you to do is check every change to a file, when it occurred, and if needed, recover previous versions of the file.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Distributed means that these tracked files can be stored on many different computer systems, such as a local computer, remote servers (like GitHub), etc.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0c9246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0c9246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allows you to perform the most important functions of git through a friendly and easy to use graphical interface, adding some handy project management and sharing features.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0c9246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0c92460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0c9246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0c9246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0c9246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0c9246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 tracks changes to a file through the use of commits.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you commit changes, you are effectively telling Git to make a snapshot of this file as it is now.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good commit messages: detailed.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0c9246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20c9246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While this can be useful when you’re working alone, it’s almost essential when you’re working on team.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Imagine that I’m working in a small team and have a feature to add to the project. While I’m working on it, I don’t want to add my changes to master as it still doesn’t work correctly and might mess up my team members.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could just wait to commit the changes until I’m completely finished, but that’s not very safe and not always practical. So, instead of working on master, I’ll create a new branch.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Branches can be merged when completed.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0c92460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0c92460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0c92460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20c92460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 going to breeze through these. These aren’t expected to be memorized, just an introduction. They will be learned through usage.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en_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command-line-cheat-she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tseedblog.com/windows/windows-command-line-cheat-sheet-an-introduction-to-batch-script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iglia92/Robotics-Crash-Cour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github.com/training-kit/downloads/github-git-cheat-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Github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18000" y="4093000"/>
            <a:ext cx="4725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Cooper Union Summer STEM - Robotics Crash Course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677824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Some Practice Before We Continue</a:t>
            </a:r>
            <a:endParaRPr sz="3000"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https://learngitbranching.js.org</a:t>
            </a:r>
            <a:r>
              <a:rPr lang="en" sz="1500" dirty="0"/>
              <a:t> is a great visual resource for learning Git.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Go to the website and complete the “Introduction Sequence”.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This will review some of what we’ve discussed.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You are welcome to continue through these levels during the lunch break or other free time. Git is a fantastic resource to learn!</a:t>
            </a:r>
            <a:endParaRPr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the Command Line</a:t>
            </a:r>
            <a:endParaRPr sz="300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144500"/>
            <a:ext cx="78465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Here are some good commands to know: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Print working directory: 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pwd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Move to the directory </a:t>
            </a:r>
            <a:r>
              <a:rPr lang="en" sz="1500" i="1" dirty="0" err="1"/>
              <a:t>directory_name</a:t>
            </a:r>
            <a:r>
              <a:rPr lang="en" sz="1500" dirty="0"/>
              <a:t>: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cd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directory_name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List contents of directory: 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ls</a:t>
            </a:r>
            <a:r>
              <a:rPr lang="en" dirty="0"/>
              <a:t> (Mac)	           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r>
              <a:rPr lang="en" dirty="0"/>
              <a:t> (Windows)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Output contents of </a:t>
            </a:r>
            <a:r>
              <a:rPr lang="en" sz="1500" i="1" dirty="0" err="1"/>
              <a:t>file_name</a:t>
            </a:r>
            <a:r>
              <a:rPr lang="en" sz="1500" dirty="0"/>
              <a:t>: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cat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sz="1500" i="1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For more commands check out this cheat-sheet:</a:t>
            </a:r>
            <a:endParaRPr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https://www.git-tower.com/blog/command-line-cheat-sheet/</a:t>
            </a:r>
            <a:br>
              <a:rPr lang="en" sz="1200" dirty="0"/>
            </a:br>
            <a:r>
              <a:rPr lang="en" sz="1200" dirty="0"/>
              <a:t> (Mac)</a:t>
            </a:r>
            <a:endParaRPr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https://netseedblog.com/windows/windows-command-line-cheat-sheet-an-introduction-to-batch-scripting/</a:t>
            </a:r>
            <a:r>
              <a:rPr lang="en" sz="1200" dirty="0"/>
              <a:t> (Windows)</a:t>
            </a:r>
            <a:endParaRPr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Install Git</a:t>
            </a:r>
            <a:endParaRPr sz="3000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428525"/>
            <a:ext cx="78465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First check if git is installed. Open terminal and type:</a:t>
            </a:r>
            <a:endParaRPr sz="1500" dirty="0"/>
          </a:p>
          <a:p>
            <a:pPr marL="137160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--version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If git is not installed on your machine, you can download it here at:</a:t>
            </a:r>
            <a:br>
              <a:rPr lang="en" sz="1500" dirty="0"/>
            </a:br>
            <a:r>
              <a:rPr lang="en" sz="1500" dirty="0"/>
              <a:t>		</a:t>
            </a: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en" sz="1500" dirty="0"/>
              <a:t> 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Make sure your information is correct. In terminal type:</a:t>
            </a:r>
            <a:br>
              <a:rPr lang="en" sz="1500" dirty="0"/>
            </a:br>
            <a:r>
              <a:rPr lang="en" sz="1500" dirty="0"/>
              <a:t>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config --list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To update your name:        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config --global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user.name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your_name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500" i="1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 dirty="0"/>
              <a:t>To update your email:        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config --global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user.email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your_email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5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499" y="393750"/>
            <a:ext cx="756241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Let’s Get Our Robotics Repo Set Up</a:t>
            </a:r>
            <a:endParaRPr sz="3000"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375050"/>
            <a:ext cx="70389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 dirty="0"/>
              <a:t>Head over to </a:t>
            </a:r>
            <a:r>
              <a:rPr lang="en" sz="15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https://github.com/mgiglia92/Robotics-Crash-Course</a:t>
            </a:r>
            <a:r>
              <a:rPr lang="en" sz="1500" dirty="0"/>
              <a:t>, hit </a:t>
            </a:r>
            <a:r>
              <a:rPr lang="en" sz="1500" i="1" dirty="0"/>
              <a:t>clone</a:t>
            </a:r>
            <a:r>
              <a:rPr lang="en" sz="1500" dirty="0"/>
              <a:t> and then </a:t>
            </a:r>
            <a:r>
              <a:rPr lang="en" sz="1500" i="1" dirty="0"/>
              <a:t>download zip</a:t>
            </a:r>
            <a:r>
              <a:rPr lang="en" sz="1500" dirty="0"/>
              <a:t>.</a:t>
            </a:r>
            <a:endParaRPr sz="1500" dirty="0"/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500" dirty="0"/>
              <a:t>Once the zip is downloaded, move the folder wherever you want (and rename it if you’d like). This will be the location of our local Git repository.</a:t>
            </a:r>
            <a:endParaRPr sz="1500" dirty="0"/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500" dirty="0"/>
              <a:t>Open the command line and move to the folder above.</a:t>
            </a:r>
            <a:endParaRPr sz="1500" dirty="0"/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500" dirty="0"/>
              <a:t>Once in the folder, initialize a new Git repository using:</a:t>
            </a:r>
            <a:br>
              <a:rPr lang="en" sz="1500" dirty="0"/>
            </a:br>
            <a:r>
              <a:rPr lang="en" sz="1500" dirty="0"/>
              <a:t>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 Out Our New Repo</a:t>
            </a:r>
            <a:endParaRPr sz="30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297500" y="1236829"/>
            <a:ext cx="7038900" cy="3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Let’s start off by staging all our files to be tracked. Type:</a:t>
            </a:r>
            <a:br>
              <a:rPr lang="en" sz="1500" dirty="0"/>
            </a:br>
            <a:r>
              <a:rPr lang="en" sz="1500" dirty="0"/>
              <a:t>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add .</a:t>
            </a:r>
            <a:b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dirty="0">
                <a:sym typeface="Roboto Mono"/>
              </a:rPr>
              <a:t>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commit -m “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your_message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Now, let’s practice what we’ve learned: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Make a new branch called “working”.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Make a change on that branch and commit it.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Switch back to the master branch and see if the changes are there.</a:t>
            </a:r>
            <a:endParaRPr sz="1500" dirty="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 dirty="0"/>
              <a:t>On branch master, merge the “Working branch” with:</a:t>
            </a:r>
            <a:br>
              <a:rPr lang="en" sz="1500" dirty="0"/>
            </a:br>
            <a:r>
              <a:rPr lang="en" sz="1500" dirty="0"/>
              <a:t>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merge working</a:t>
            </a:r>
            <a:endParaRPr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Now to Set Up GitHub</a:t>
            </a:r>
            <a:endParaRPr sz="30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1297500" y="1147475"/>
            <a:ext cx="7332000" cy="3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Head over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" sz="1500"/>
              <a:t> and create an account.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new repository on your GitHub.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 NOT initialize it with a ReadMe, licence, or gitIgnore file.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we need to connect your local Git repository to GitHub: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you go to your GitHub repository, it will give you an HTTPS link (it may be under </a:t>
            </a:r>
            <a:r>
              <a:rPr lang="en" sz="1500" i="1"/>
              <a:t>Clone</a:t>
            </a:r>
            <a:r>
              <a:rPr lang="en" sz="1500"/>
              <a:t>).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Copy that link and then navigate to the Git repository in terminal / bash. Type:	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remote add origin </a:t>
            </a:r>
            <a:r>
              <a:rPr lang="en" sz="1500" i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your_url</a:t>
            </a:r>
            <a:endParaRPr sz="150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1600"/>
              </a:spcAft>
              <a:buSzPts val="1700"/>
              <a:buChar char="○"/>
            </a:pPr>
            <a:r>
              <a:rPr lang="en" sz="1500"/>
              <a:t>Use   </a:t>
            </a:r>
            <a:r>
              <a:rPr lang="en" sz="150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remote -v</a:t>
            </a:r>
            <a:r>
              <a:rPr lang="en" sz="1500"/>
              <a:t>   to verify that it succeeded.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Setting Up GitHub Continued...</a:t>
            </a:r>
            <a:endParaRPr sz="300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84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To push all of your files to GitHub type:     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push -u origin master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Your local Git repository should now be connected to and up to date with your GitHub repository.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b="1" dirty="0"/>
              <a:t>Remember:</a:t>
            </a:r>
            <a:br>
              <a:rPr lang="en" sz="1500" dirty="0"/>
            </a:br>
            <a:r>
              <a:rPr lang="en" sz="1500" dirty="0"/>
              <a:t>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add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b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dirty="0">
                <a:sym typeface="Roboto Mono"/>
              </a:rPr>
              <a:t>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commit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“message”</a:t>
            </a:r>
            <a:b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 dirty="0">
                <a:sym typeface="Roboto Mono"/>
              </a:rPr>
              <a:t>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push</a:t>
            </a:r>
            <a:endParaRPr sz="15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Git?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Git is a “distributed version-control” system. It’s goal is to track all changes to a set of files, typically source code (source code is human readable code).</a:t>
            </a:r>
            <a:endParaRPr sz="1500" dirty="0"/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It has a set of commands that you can execute to update the set of files.</a:t>
            </a:r>
            <a:endParaRPr sz="1500" dirty="0"/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 dirty="0"/>
              <a:t>It also has commands that can let you interface your local set of files (called a local repository) with a repository that exists on a server online (GitHub for example).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GitHub?</a:t>
            </a:r>
            <a:endParaRPr sz="30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GitHub, is a web interface to git.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GitHub is a code hosting platform for version control and collaboration. It lets you and others work together on projects from anywhere.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...But What’s the Difference?</a:t>
            </a:r>
            <a:endParaRPr sz="30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 is a version control system, or basically a tool to manage your code history, while GitHub is a hosting service for GIT repositories.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In short, GIT is a tool, and GitHub is a service for projects that use GIT.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Repository?</a:t>
            </a:r>
            <a:endParaRPr sz="30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repository is usually used to organize a single project.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Repositories can contain folders and files, images, videos, spreadsheets, and data sets – anything your project needs.</a:t>
            </a:r>
            <a:endParaRPr sz="15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00" y="2571750"/>
            <a:ext cx="5116198" cy="2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Commit?</a:t>
            </a:r>
            <a:endParaRPr sz="30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act of saving changes or “creating a snapshot” is called a commit.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Each commit has an associated commit message, which is a description explaining why a particular change was made.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Branch?</a:t>
            </a:r>
            <a:endParaRPr sz="3000"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0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Branches provide a way for you to keep separate streams of development apart.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main branch is called the </a:t>
            </a:r>
            <a:r>
              <a:rPr lang="en" sz="1500" i="1"/>
              <a:t>master</a:t>
            </a:r>
            <a:r>
              <a:rPr lang="en" sz="1500"/>
              <a:t>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When completed, branches are merged back into </a:t>
            </a:r>
            <a:r>
              <a:rPr lang="en" sz="1500" i="1"/>
              <a:t>master</a:t>
            </a:r>
            <a:r>
              <a:rPr lang="en" sz="1500"/>
              <a:t> or wherever they were branched from.</a:t>
            </a:r>
            <a:endParaRPr sz="15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813" y="2684000"/>
            <a:ext cx="4398374" cy="25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 Workflow</a:t>
            </a:r>
            <a:endParaRPr sz="30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07850"/>
            <a:ext cx="54483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Learning Git Commands</a:t>
            </a:r>
            <a:endParaRPr sz="300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499" y="1144500"/>
            <a:ext cx="7846501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Here are some good Git commands to know: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Create / initialize  a Git repository: 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</a:t>
            </a:r>
            <a:r>
              <a:rPr lang="en" sz="1500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Create a branch named </a:t>
            </a:r>
            <a:r>
              <a:rPr lang="en" sz="1500" i="1" dirty="0" err="1"/>
              <a:t>branch_name</a:t>
            </a:r>
            <a:r>
              <a:rPr lang="en" sz="1500" dirty="0"/>
              <a:t>: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branch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branch_name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Switch to branch </a:t>
            </a:r>
            <a:r>
              <a:rPr lang="en" sz="1500" i="1" dirty="0" err="1"/>
              <a:t>branch_name</a:t>
            </a:r>
            <a:r>
              <a:rPr lang="en" sz="1500" dirty="0"/>
              <a:t>: 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checkout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branch_name</a:t>
            </a:r>
            <a:endParaRPr sz="1500" i="1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Add file to staged commit:	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add </a:t>
            </a:r>
            <a:r>
              <a:rPr lang="en" sz="1500" i="1" dirty="0" err="1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sz="1500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Create a commit with message </a:t>
            </a:r>
            <a:r>
              <a:rPr lang="en" sz="1500" i="1" dirty="0"/>
              <a:t>message</a:t>
            </a:r>
            <a:r>
              <a:rPr lang="en" sz="1500" dirty="0"/>
              <a:t>: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commit -m </a:t>
            </a:r>
            <a:r>
              <a:rPr lang="en" sz="1500" i="1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“message”</a:t>
            </a:r>
            <a:endParaRPr sz="1500" i="1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❏"/>
            </a:pPr>
            <a:r>
              <a:rPr lang="en" sz="1500" dirty="0"/>
              <a:t>List all new or modified files:		</a:t>
            </a:r>
            <a:r>
              <a:rPr lang="en" sz="1500" dirty="0">
                <a:solidFill>
                  <a:srgbClr val="434343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  <a:endParaRPr sz="1500" i="1" dirty="0">
              <a:solidFill>
                <a:srgbClr val="434343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For more commands check out this cheat-sheet: </a:t>
            </a:r>
            <a:br>
              <a:rPr lang="en" sz="1200" dirty="0"/>
            </a:b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https://github.github.com/training-kit/downloads/github-git-cheat-sheet.pdf</a:t>
            </a:r>
            <a:r>
              <a:rPr lang="en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8B33D443AF242B72702760D1939F2" ma:contentTypeVersion="6" ma:contentTypeDescription="Create a new document." ma:contentTypeScope="" ma:versionID="7f8efdc3c4df05742a7a14d443108e97">
  <xsd:schema xmlns:xsd="http://www.w3.org/2001/XMLSchema" xmlns:xs="http://www.w3.org/2001/XMLSchema" xmlns:p="http://schemas.microsoft.com/office/2006/metadata/properties" xmlns:ns2="c22833e4-399f-4682-81bc-88d795dcf85e" targetNamespace="http://schemas.microsoft.com/office/2006/metadata/properties" ma:root="true" ma:fieldsID="2cda3203acd24519c494d84969996a75" ns2:_="">
    <xsd:import namespace="c22833e4-399f-4682-81bc-88d795dcf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833e4-399f-4682-81bc-88d795dcf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51007-7229-445E-9099-9628CD61A8F6}"/>
</file>

<file path=customXml/itemProps2.xml><?xml version="1.0" encoding="utf-8"?>
<ds:datastoreItem xmlns:ds="http://schemas.openxmlformats.org/officeDocument/2006/customXml" ds:itemID="{E8C7C2DD-619A-46C2-A83C-C28BB360D837}"/>
</file>

<file path=customXml/itemProps3.xml><?xml version="1.0" encoding="utf-8"?>
<ds:datastoreItem xmlns:ds="http://schemas.openxmlformats.org/officeDocument/2006/customXml" ds:itemID="{A0DE7FF3-CFA5-459C-8903-3798B41E1390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1061</Words>
  <Application>Microsoft Macintosh PowerPoint</Application>
  <PresentationFormat>On-screen Show (16:9)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Mono</vt:lpstr>
      <vt:lpstr>Calibri</vt:lpstr>
      <vt:lpstr>Arial</vt:lpstr>
      <vt:lpstr>Lato</vt:lpstr>
      <vt:lpstr>Montserrat</vt:lpstr>
      <vt:lpstr>Focus</vt:lpstr>
      <vt:lpstr>Git &amp; Github</vt:lpstr>
      <vt:lpstr>What is Git?</vt:lpstr>
      <vt:lpstr>What is GitHub?</vt:lpstr>
      <vt:lpstr>...But What’s the Difference?</vt:lpstr>
      <vt:lpstr>What is a Repository?</vt:lpstr>
      <vt:lpstr>What is a Commit?</vt:lpstr>
      <vt:lpstr>What is a Branch?</vt:lpstr>
      <vt:lpstr>Git Workflow</vt:lpstr>
      <vt:lpstr>Learning Git Commands</vt:lpstr>
      <vt:lpstr>Some Practice Before We Continue</vt:lpstr>
      <vt:lpstr>Using the Command Line</vt:lpstr>
      <vt:lpstr>Install Git</vt:lpstr>
      <vt:lpstr>Let’s Get Our Robotics Repo Set Up</vt:lpstr>
      <vt:lpstr>Testing Out Our New Repo</vt:lpstr>
      <vt:lpstr>Now to Set Up GitHub</vt:lpstr>
      <vt:lpstr>Setting Up GitHub Continued...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cp:lastModifiedBy>Microsoft Office User</cp:lastModifiedBy>
  <cp:revision>3</cp:revision>
  <dcterms:modified xsi:type="dcterms:W3CDTF">2020-07-06T04:20:09Z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0x010100C998B33D443AF242B72702760D1939F2</vt:lpwstr>
  </property>
</Properties>
</file>