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2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86" d="100"/>
          <a:sy n="86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21EF0-17BE-6944-804B-5484CE7264BE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2B9ED-AD10-9146-9F9F-92A04AA5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2B9ED-AD10-9146-9F9F-92A04AA58E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4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8C0D-7C96-574C-88B8-2AF8CF61826F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D340-C38C-5242-9B20-F2DBFBC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2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8C0D-7C96-574C-88B8-2AF8CF61826F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D340-C38C-5242-9B20-F2DBFBC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1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8C0D-7C96-574C-88B8-2AF8CF61826F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D340-C38C-5242-9B20-F2DBFBC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8C0D-7C96-574C-88B8-2AF8CF61826F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D340-C38C-5242-9B20-F2DBFBC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8C0D-7C96-574C-88B8-2AF8CF61826F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D340-C38C-5242-9B20-F2DBFBC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8C0D-7C96-574C-88B8-2AF8CF61826F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D340-C38C-5242-9B20-F2DBFBC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8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8C0D-7C96-574C-88B8-2AF8CF61826F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D340-C38C-5242-9B20-F2DBFBC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8C0D-7C96-574C-88B8-2AF8CF61826F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D340-C38C-5242-9B20-F2DBFBC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8C0D-7C96-574C-88B8-2AF8CF61826F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D340-C38C-5242-9B20-F2DBFBC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8C0D-7C96-574C-88B8-2AF8CF61826F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D340-C38C-5242-9B20-F2DBFBC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8C0D-7C96-574C-88B8-2AF8CF61826F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D340-C38C-5242-9B20-F2DBFBC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2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C8C0D-7C96-574C-88B8-2AF8CF61826F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BD340-C38C-5242-9B20-F2DBFBC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0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AI - how we get here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Human always want to make computer smarter</a:t>
            </a:r>
          </a:p>
          <a:p>
            <a:r>
              <a:rPr lang="en-US" dirty="0" smtClean="0"/>
              <a:t>Define artificial intelligent by, recognize image, D&amp;A (</a:t>
            </a:r>
            <a:r>
              <a:rPr lang="en-US" dirty="0"/>
              <a:t>A</a:t>
            </a:r>
            <a:r>
              <a:rPr lang="en-US" dirty="0" smtClean="0"/>
              <a:t>llen Turing ), generate language, etc. </a:t>
            </a:r>
          </a:p>
          <a:p>
            <a:r>
              <a:rPr lang="en-US" dirty="0" smtClean="0"/>
              <a:t>Create computer </a:t>
            </a:r>
          </a:p>
          <a:p>
            <a:pPr lvl="1"/>
            <a:r>
              <a:rPr lang="en-US" dirty="0" smtClean="0"/>
              <a:t>Pros: </a:t>
            </a:r>
            <a:r>
              <a:rPr lang="en-US" altLang="zh-CN" dirty="0" smtClean="0"/>
              <a:t>calculation,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repetitive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en-US" altLang="zh-CN" dirty="0"/>
              <a:t>s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Cons:</a:t>
            </a:r>
            <a:r>
              <a:rPr lang="zh-CN" altLang="en-US" dirty="0"/>
              <a:t> </a:t>
            </a:r>
            <a:r>
              <a:rPr lang="en-US" altLang="zh-CN" dirty="0" smtClean="0"/>
              <a:t>creation,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understand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perception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r>
              <a:rPr lang="zh-CN" altLang="en-US" dirty="0" smtClean="0"/>
              <a:t> </a:t>
            </a:r>
            <a:endParaRPr lang="en-US" dirty="0" smtClean="0"/>
          </a:p>
          <a:p>
            <a:r>
              <a:rPr lang="en-US" altLang="zh-CN" dirty="0" smtClean="0"/>
              <a:t>Mathematically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(statistical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learning)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appropriate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hierarchy,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772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altLang="zh-CN" dirty="0" smtClean="0"/>
              <a:t>milestone</a:t>
            </a:r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(google,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amazon,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netflix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2010,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pioneering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merging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artificial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intelligent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impulsion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modes</a:t>
            </a:r>
          </a:p>
          <a:p>
            <a:endParaRPr lang="en-US" dirty="0"/>
          </a:p>
          <a:p>
            <a:r>
              <a:rPr lang="en-US" altLang="zh-CN" dirty="0" smtClean="0"/>
              <a:t>Computational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exponentially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explode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thinking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9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AI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deep?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mathematical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principle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famous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(DNN,</a:t>
            </a:r>
            <a:r>
              <a:rPr lang="zh-CN" altLang="en-US" dirty="0" smtClean="0"/>
              <a:t> </a:t>
            </a:r>
            <a:r>
              <a:rPr lang="en-US" altLang="zh-CN" dirty="0" smtClean="0"/>
              <a:t>CNN,</a:t>
            </a:r>
            <a:r>
              <a:rPr lang="zh-CN" altLang="en-US" dirty="0" smtClean="0"/>
              <a:t> </a:t>
            </a:r>
            <a:r>
              <a:rPr lang="en-US" altLang="zh-CN" dirty="0" smtClean="0"/>
              <a:t>RNN,</a:t>
            </a:r>
            <a:r>
              <a:rPr lang="zh-CN" altLang="en-US" dirty="0" smtClean="0"/>
              <a:t> </a:t>
            </a:r>
            <a:r>
              <a:rPr lang="en-US" altLang="zh-CN" dirty="0" smtClean="0"/>
              <a:t>LSTM,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etc.)</a:t>
            </a:r>
          </a:p>
          <a:p>
            <a:r>
              <a:rPr lang="en-US" altLang="zh-CN" dirty="0" smtClean="0"/>
              <a:t>Applied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highly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practical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Applications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advertisement,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data: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recognition,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9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Big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Data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𝑙𝑎𝑟𝑔𝑒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𝑑𝑎𝑡𝑎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𝑠𝑒𝑡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GPU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(reason?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Experience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architecture,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hyperparameter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tuning,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38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Recap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perception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(hard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Defined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human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(Bayes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optimised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 smtClean="0"/>
              <a:t>Structured: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Unstructured: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(medical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image),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translation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thinking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driven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Seeking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finding</a:t>
            </a:r>
            <a:r>
              <a:rPr lang="zh-CN" altLang="en-US" dirty="0" smtClean="0"/>
              <a:t> </a:t>
            </a:r>
            <a:r>
              <a:rPr lang="en-US" dirty="0" smtClean="0"/>
              <a:t>Causality</a:t>
            </a:r>
            <a:r>
              <a:rPr lang="zh-CN" altLang="en-US" dirty="0" smtClean="0"/>
              <a:t> 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approve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World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robotic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eye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nest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alpha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 </a:t>
            </a:r>
            <a:r>
              <a:rPr lang="en-US" altLang="zh-CN" dirty="0" smtClean="0"/>
              <a:t>zero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Computer/</a:t>
            </a:r>
            <a:r>
              <a:rPr lang="zh-CN" altLang="en-US" dirty="0" smtClean="0"/>
              <a:t> </a:t>
            </a:r>
            <a:r>
              <a:rPr lang="en-US" altLang="zh-CN" dirty="0" smtClean="0"/>
              <a:t>artificial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intelligent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human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intelligent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(sometimes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anti-intuition)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1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fourth industrial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8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359</Words>
  <Application>Microsoft Macintosh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Cambria Math</vt:lpstr>
      <vt:lpstr>DengXian</vt:lpstr>
      <vt:lpstr>DengXian Light</vt:lpstr>
      <vt:lpstr>Mangal</vt:lpstr>
      <vt:lpstr>Arial</vt:lpstr>
      <vt:lpstr>Office Theme</vt:lpstr>
      <vt:lpstr>Deep Learning </vt:lpstr>
      <vt:lpstr>History of AI - how we get here </vt:lpstr>
      <vt:lpstr>History of AI – milestone Big Data </vt:lpstr>
      <vt:lpstr>Relationship of AI and Machine Learning </vt:lpstr>
      <vt:lpstr>What is deep learning </vt:lpstr>
      <vt:lpstr>Requirement for deep learning </vt:lpstr>
      <vt:lpstr>Capability of deep learning </vt:lpstr>
      <vt:lpstr>Change of thinking </vt:lpstr>
      <vt:lpstr>The fourth industrial revolution</vt:lpstr>
      <vt:lpstr>Further development </vt:lpstr>
      <vt:lpstr>Some example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</dc:title>
  <dc:creator>Catherine Wang</dc:creator>
  <cp:lastModifiedBy>Catherine Wang</cp:lastModifiedBy>
  <cp:revision>11</cp:revision>
  <dcterms:created xsi:type="dcterms:W3CDTF">2017-12-29T01:19:38Z</dcterms:created>
  <dcterms:modified xsi:type="dcterms:W3CDTF">2017-12-29T04:20:41Z</dcterms:modified>
</cp:coreProperties>
</file>