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10/20/15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10/20/15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10/20/15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10/20/15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Report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r>
              <a:rPr lang="zh-CN" altLang="en-US" dirty="0" smtClean="0"/>
              <a:t> </a:t>
            </a:r>
            <a:r>
              <a:rPr lang="en-US" altLang="zh-CN" dirty="0" smtClean="0"/>
              <a:t>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7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Direct </a:t>
            </a:r>
            <a:r>
              <a:rPr lang="en-US" altLang="zh-TW" dirty="0"/>
              <a:t>Evidence</a:t>
            </a:r>
          </a:p>
          <a:p>
            <a:r>
              <a:rPr lang="en-US" altLang="zh-TW" dirty="0" smtClean="0"/>
              <a:t>Indirect Evidence</a:t>
            </a:r>
          </a:p>
          <a:p>
            <a:r>
              <a:rPr lang="en-US" altLang="zh-TW" dirty="0" smtClean="0"/>
              <a:t>Training SVM</a:t>
            </a:r>
          </a:p>
          <a:p>
            <a:r>
              <a:rPr lang="en-US" altLang="zh-TW" dirty="0" smtClean="0"/>
              <a:t>Prediction </a:t>
            </a:r>
            <a:r>
              <a:rPr lang="en-US" altLang="zh-TW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interactions</a:t>
            </a:r>
            <a:endParaRPr lang="en-US" altLang="zh-TW" dirty="0" smtClean="0"/>
          </a:p>
          <a:p>
            <a:endParaRPr lang="en-US" altLang="zh-TW" dirty="0" smtClean="0"/>
          </a:p>
          <a:p>
            <a:pPr marL="502920" indent="-457200">
              <a:buAutoNum type="alphaLcParenR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370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Direct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Direct </a:t>
            </a:r>
            <a:r>
              <a:rPr lang="en-US" altLang="zh-TW" dirty="0"/>
              <a:t>Evidence</a:t>
            </a:r>
          </a:p>
          <a:p>
            <a:pPr marL="502920" indent="-457200">
              <a:buAutoNum type="alphaLcParenR"/>
            </a:pPr>
            <a:r>
              <a:rPr lang="en-US" altLang="zh-CN" dirty="0" smtClean="0"/>
              <a:t>Data Sources.</a:t>
            </a:r>
          </a:p>
          <a:p>
            <a:pPr marL="502920" indent="-457200">
              <a:buAutoNum type="alphaLcParenR"/>
            </a:pPr>
            <a:r>
              <a:rPr lang="en-US" altLang="zh-CN" dirty="0" smtClean="0"/>
              <a:t>Filter</a:t>
            </a:r>
          </a:p>
          <a:p>
            <a:pPr marL="502920" indent="-457200">
              <a:buAutoNum type="alphaLcParenR"/>
            </a:pPr>
            <a:r>
              <a:rPr lang="en-US" altLang="zh-CN" dirty="0" smtClean="0"/>
              <a:t>Brief (Term Number ...</a:t>
            </a:r>
            <a:endParaRPr lang="en-US" altLang="zh-CN" dirty="0"/>
          </a:p>
          <a:p>
            <a:pPr marL="502920" indent="-457200">
              <a:buAutoNum type="alphaLcParenR"/>
            </a:pP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(GO</a:t>
            </a:r>
            <a:r>
              <a:rPr lang="zh-CN" altLang="en-US" dirty="0" smtClean="0"/>
              <a:t> </a:t>
            </a:r>
            <a:r>
              <a:rPr lang="en-US" altLang="zh-CN" dirty="0" smtClean="0"/>
              <a:t>Slim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331534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Indirect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In</a:t>
            </a:r>
            <a:r>
              <a:rPr lang="en-US" altLang="zh-CN"/>
              <a:t>d</a:t>
            </a:r>
            <a:r>
              <a:rPr lang="en-US" altLang="zh-TW" smtClean="0"/>
              <a:t>irect </a:t>
            </a:r>
            <a:r>
              <a:rPr lang="en-US" altLang="zh-TW" dirty="0"/>
              <a:t>Evidence</a:t>
            </a:r>
          </a:p>
          <a:p>
            <a:pPr marL="502920" indent="-457200">
              <a:buAutoNum type="alphaLcParenR"/>
            </a:pPr>
            <a:r>
              <a:rPr lang="en-US" altLang="zh-CN" dirty="0" smtClean="0"/>
              <a:t>Data Sources.</a:t>
            </a:r>
          </a:p>
          <a:p>
            <a:pPr marL="502920" indent="-457200">
              <a:buAutoNum type="alphaLcParenR"/>
            </a:pPr>
            <a:r>
              <a:rPr lang="en-US" altLang="zh-CN" dirty="0"/>
              <a:t>F</a:t>
            </a:r>
            <a:r>
              <a:rPr lang="en-US" altLang="zh-CN" dirty="0" smtClean="0"/>
              <a:t>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Concept</a:t>
            </a:r>
          </a:p>
          <a:p>
            <a:pPr marL="502920" indent="-457200">
              <a:buAutoNum type="alphaLcParenR"/>
            </a:pPr>
            <a:r>
              <a:rPr lang="en-US" altLang="zh-CN" dirty="0" smtClean="0"/>
              <a:t>Statistics</a:t>
            </a:r>
            <a:endParaRPr lang="en-US" altLang="zh-CN" dirty="0"/>
          </a:p>
          <a:p>
            <a:pPr marL="502920" indent="-457200">
              <a:buFont typeface="Wingdings" charset="2"/>
              <a:buAutoNum type="alphaLcParenR"/>
            </a:pPr>
            <a:r>
              <a:rPr lang="en-US" altLang="zh-CN" dirty="0" smtClean="0"/>
              <a:t>Predictive Strength Test</a:t>
            </a:r>
            <a:r>
              <a:rPr lang="zh-CN" altLang="en-US" dirty="0" smtClean="0"/>
              <a:t> </a:t>
            </a:r>
            <a:r>
              <a:rPr lang="en-US" altLang="zh-CN" dirty="0"/>
              <a:t>(ROC</a:t>
            </a:r>
          </a:p>
          <a:p>
            <a:pPr marL="502920" indent="-457200">
              <a:buAutoNum type="alphaLcParenR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388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 SVM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SVM</a:t>
            </a:r>
            <a:endParaRPr lang="en-US" altLang="zh-TW" dirty="0" smtClean="0"/>
          </a:p>
          <a:p>
            <a:pPr marL="502920" indent="-457200">
              <a:buAutoNum type="alphaLcParenR"/>
            </a:pPr>
            <a:r>
              <a:rPr lang="en-US" altLang="zh-CN" dirty="0" smtClean="0"/>
              <a:t>Sample</a:t>
            </a:r>
            <a:endParaRPr lang="en-US" altLang="zh-CN" dirty="0" smtClean="0"/>
          </a:p>
          <a:p>
            <a:pPr marL="502920" indent="-457200">
              <a:buAutoNum type="alphaLcParenR"/>
            </a:pP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homogeneity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Sample</a:t>
            </a:r>
            <a:r>
              <a:rPr lang="en-US" altLang="zh-CN" dirty="0"/>
              <a:t>s</a:t>
            </a:r>
            <a:endParaRPr lang="en-US" altLang="zh-CN" dirty="0" smtClean="0"/>
          </a:p>
          <a:p>
            <a:pPr marL="502920" indent="-457200">
              <a:buAutoNum type="alphaLcParenR"/>
            </a:pPr>
            <a:r>
              <a:rPr lang="en-US" altLang="zh-TW" dirty="0" smtClean="0"/>
              <a:t>Grid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Search</a:t>
            </a:r>
          </a:p>
          <a:p>
            <a:pPr marL="502920" indent="-457200">
              <a:buAutoNum type="alphaLcParenR"/>
            </a:pPr>
            <a:r>
              <a:rPr lang="en-US" altLang="zh-TW" dirty="0" smtClean="0"/>
              <a:t>Training</a:t>
            </a:r>
          </a:p>
          <a:p>
            <a:pPr marL="502920" indent="-457200">
              <a:buAutoNum type="alphaLcParenR"/>
            </a:pPr>
            <a:r>
              <a:rPr lang="en-US" altLang="zh-TW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7388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Prediction </a:t>
            </a:r>
            <a:r>
              <a:rPr lang="en-US" altLang="zh-TW" dirty="0" smtClean="0"/>
              <a:t>of Interactions</a:t>
            </a:r>
            <a:endParaRPr lang="en-US" altLang="zh-T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interactions</a:t>
            </a:r>
            <a:endParaRPr lang="en-US" altLang="zh-TW" dirty="0"/>
          </a:p>
          <a:p>
            <a:pPr marL="502920" indent="-457200">
              <a:buAutoNum type="alphaLcParenR"/>
            </a:pPr>
            <a:r>
              <a:rPr lang="en-US" altLang="zh-CN" dirty="0" smtClean="0"/>
              <a:t>Evaluate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PAIR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accuracy</a:t>
            </a:r>
            <a:endParaRPr lang="en-US" altLang="zh-CN" dirty="0" smtClean="0"/>
          </a:p>
          <a:p>
            <a:pPr marL="502920" indent="-457200">
              <a:buFont typeface="Wingdings" charset="2"/>
              <a:buAutoNum type="alphaLcParenR"/>
            </a:pPr>
            <a:r>
              <a:rPr lang="en-US" altLang="zh-CN" dirty="0" smtClean="0"/>
              <a:t>Predict</a:t>
            </a:r>
            <a:r>
              <a:rPr lang="zh-CN" altLang="en-US" dirty="0" smtClean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Newly</a:t>
            </a:r>
            <a:r>
              <a:rPr lang="zh-CN" altLang="en-US" dirty="0"/>
              <a:t> </a:t>
            </a:r>
            <a:r>
              <a:rPr lang="en-US" altLang="zh-CN" dirty="0"/>
              <a:t>Reported</a:t>
            </a:r>
            <a:r>
              <a:rPr lang="zh-CN" altLang="en-US" dirty="0"/>
              <a:t> </a:t>
            </a:r>
            <a:r>
              <a:rPr lang="en-US" altLang="zh-CN" dirty="0" smtClean="0"/>
              <a:t>Interactions</a:t>
            </a:r>
            <a:endParaRPr lang="en-US" altLang="zh-CN" dirty="0" smtClean="0"/>
          </a:p>
          <a:p>
            <a:pPr marL="502920" indent="-457200">
              <a:buAutoNum type="alphaLcParenR"/>
            </a:pPr>
            <a:r>
              <a:rPr lang="en-US" altLang="zh-CN" dirty="0" smtClean="0"/>
              <a:t>Estimation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Arath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Interactome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Size</a:t>
            </a:r>
          </a:p>
          <a:p>
            <a:pPr marL="502920" indent="-457200">
              <a:buAutoNum type="alphaLcParenR"/>
            </a:pPr>
            <a:r>
              <a:rPr lang="en-US" altLang="zh-CN" smtClean="0"/>
              <a:t>Summary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73880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1017</TotalTime>
  <Words>90</Words>
  <Application>Microsoft Macintosh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Perspective</vt:lpstr>
      <vt:lpstr>Weekly Report</vt:lpstr>
      <vt:lpstr>Main Topics</vt:lpstr>
      <vt:lpstr>Direct Evidence</vt:lpstr>
      <vt:lpstr>Indirect Evidence</vt:lpstr>
      <vt:lpstr>Training SVM</vt:lpstr>
      <vt:lpstr>Prediction of Interactions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yaoheng</dc:creator>
  <cp:lastModifiedBy>yaoheng</cp:lastModifiedBy>
  <cp:revision>28</cp:revision>
  <dcterms:created xsi:type="dcterms:W3CDTF">2015-08-03T00:36:34Z</dcterms:created>
  <dcterms:modified xsi:type="dcterms:W3CDTF">2015-10-20T01:02:52Z</dcterms:modified>
</cp:coreProperties>
</file>