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8" r:id="rId3"/>
    <p:sldId id="290" r:id="rId4"/>
    <p:sldId id="292" r:id="rId5"/>
    <p:sldId id="293" r:id="rId6"/>
    <p:sldId id="270" r:id="rId7"/>
    <p:sldId id="28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47" autoAdjust="0"/>
  </p:normalViewPr>
  <p:slideViewPr>
    <p:cSldViewPr>
      <p:cViewPr varScale="1">
        <p:scale>
          <a:sx n="122" d="100"/>
          <a:sy n="122" d="100"/>
        </p:scale>
        <p:origin x="-5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13-10-12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dirty="0" smtClean="0"/>
              <a:t>10</a:t>
            </a:r>
            <a:r>
              <a:rPr lang="en-US" dirty="0" smtClean="0"/>
              <a:t>.</a:t>
            </a:r>
            <a:r>
              <a:rPr lang="zh-CN" altLang="zh-CN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.2013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</a:t>
            </a:r>
            <a:r>
              <a:rPr lang="en-US" altLang="zh-CN" b="1" dirty="0" smtClean="0"/>
              <a:t>Weekly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Summary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</a:t>
            </a:r>
            <a:r>
              <a:rPr lang="en-US" dirty="0"/>
              <a:t>co-expression </a:t>
            </a:r>
            <a:endParaRPr lang="en-US" sz="2400" dirty="0">
              <a:solidFill>
                <a:prstClr val="white"/>
              </a:solidFill>
            </a:endParaRPr>
          </a:p>
          <a:p>
            <a:r>
              <a:rPr lang="fr-FR" dirty="0"/>
              <a:t>Domain interaction </a:t>
            </a:r>
          </a:p>
          <a:p>
            <a:r>
              <a:rPr lang="en-US" dirty="0">
                <a:solidFill>
                  <a:srgbClr val="FFC709"/>
                </a:solidFill>
              </a:rPr>
              <a:t>Shared annotation (GO) </a:t>
            </a:r>
          </a:p>
          <a:p>
            <a:r>
              <a:rPr lang="en-US" dirty="0"/>
              <a:t>Co-localization </a:t>
            </a:r>
          </a:p>
          <a:p>
            <a:r>
              <a:rPr lang="en-US" dirty="0"/>
              <a:t>Phylogenetic profile </a:t>
            </a:r>
          </a:p>
          <a:p>
            <a:r>
              <a:rPr lang="fr-FR" dirty="0" err="1"/>
              <a:t>Homologous</a:t>
            </a:r>
            <a:r>
              <a:rPr lang="fr-FR" dirty="0"/>
              <a:t> interactions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459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endParaRPr lang="en-US" dirty="0"/>
          </a:p>
          <a:p>
            <a:pPr lvl="1"/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D</a:t>
            </a:r>
            <a:r>
              <a:rPr lang="en-US" altLang="zh-CN" sz="2400" dirty="0" smtClean="0">
                <a:solidFill>
                  <a:prstClr val="white"/>
                </a:solidFill>
              </a:rPr>
              <a:t>ata</a:t>
            </a:r>
            <a:r>
              <a:rPr lang="en-US" altLang="zh-CN" sz="2400" dirty="0" smtClean="0">
                <a:solidFill>
                  <a:prstClr val="white"/>
                </a:solidFill>
              </a:rPr>
              <a:t> Collect 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a.</a:t>
            </a:r>
            <a:r>
              <a:rPr lang="zh-CN" altLang="en-US" sz="2400" dirty="0" smtClean="0">
                <a:solidFill>
                  <a:prstClr val="white"/>
                </a:solidFill>
              </a:rPr>
              <a:t> 想拿旧数据直接先试一下，但是问了几个学长都说数据已经没有了。所以在想是不是应该为实验室建立一个保存数据和工作档案的标准？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b.</a:t>
            </a:r>
            <a:r>
              <a:rPr lang="zh-CN" altLang="en-US" sz="2400" dirty="0" smtClean="0">
                <a:solidFill>
                  <a:prstClr val="white"/>
                </a:solidFill>
              </a:rPr>
              <a:t> 读了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Tair</a:t>
            </a:r>
            <a:r>
              <a:rPr lang="zh-CN" altLang="en-US" sz="2400" dirty="0" smtClean="0">
                <a:solidFill>
                  <a:prstClr val="white"/>
                </a:solidFill>
              </a:rPr>
              <a:t>和</a:t>
            </a:r>
            <a:r>
              <a:rPr lang="en-US" altLang="zh-CN" sz="2400" dirty="0" smtClean="0">
                <a:solidFill>
                  <a:prstClr val="white"/>
                </a:solidFill>
              </a:rPr>
              <a:t>GO</a:t>
            </a:r>
            <a:r>
              <a:rPr lang="zh-CN" altLang="en-US" sz="2400" dirty="0" smtClean="0">
                <a:solidFill>
                  <a:prstClr val="white"/>
                </a:solidFill>
              </a:rPr>
              <a:t>的手册，开始下数据，是从</a:t>
            </a:r>
            <a:r>
              <a:rPr lang="en-US" altLang="zh-CN" sz="2400" dirty="0" smtClean="0">
                <a:solidFill>
                  <a:prstClr val="white"/>
                </a:solidFill>
              </a:rPr>
              <a:t>POC</a:t>
            </a:r>
            <a:r>
              <a:rPr lang="zh-CN" altLang="en-US" sz="2400" dirty="0" smtClean="0">
                <a:solidFill>
                  <a:prstClr val="white"/>
                </a:solidFill>
              </a:rPr>
              <a:t>（</a:t>
            </a:r>
            <a:r>
              <a:rPr lang="en-US" altLang="zh-CN" sz="2400" dirty="0" smtClean="0">
                <a:solidFill>
                  <a:prstClr val="white"/>
                </a:solidFill>
              </a:rPr>
              <a:t>Plant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Ontology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Consortium</a:t>
            </a:r>
            <a:r>
              <a:rPr lang="zh-CN" altLang="en-US" sz="2400" dirty="0" smtClean="0">
                <a:solidFill>
                  <a:prstClr val="white"/>
                </a:solidFill>
              </a:rPr>
              <a:t>）上重新整合过的</a:t>
            </a:r>
            <a:r>
              <a:rPr lang="en-US" altLang="zh-CN" sz="2400" dirty="0" smtClean="0">
                <a:solidFill>
                  <a:prstClr val="white"/>
                </a:solidFill>
              </a:rPr>
              <a:t>Plant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Ontologies.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sz="2400" dirty="0" smtClean="0">
              <a:solidFill>
                <a:srgbClr val="FFC709"/>
              </a:solidFill>
            </a:endParaRP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1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endParaRPr lang="en-US" dirty="0"/>
          </a:p>
          <a:p>
            <a:pPr lvl="1"/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Feature Calculation</a:t>
            </a:r>
          </a:p>
          <a:p>
            <a:pPr marL="914400" lvl="1" indent="-457200">
              <a:buAutoNum type="alphaLcPeriod"/>
            </a:pPr>
            <a:r>
              <a:rPr lang="en-US" altLang="zh-CN" sz="2400" dirty="0" smtClean="0">
                <a:solidFill>
                  <a:prstClr val="white"/>
                </a:solidFill>
              </a:rPr>
              <a:t>Reading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Old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JAVA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Scripts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pPr marL="914400" lvl="1" indent="-457200">
              <a:buAutoNum type="alphaLcPeriod"/>
            </a:pP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zh-CN" altLang="zh-CN" sz="2400" dirty="0" smtClean="0"/>
              <a:t>S</a:t>
            </a:r>
            <a:r>
              <a:rPr lang="en-US" altLang="zh-CN" sz="2400" dirty="0" smtClean="0"/>
              <a:t>coring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Paper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Reading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(Lately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After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)</a:t>
            </a:r>
          </a:p>
          <a:p>
            <a:pPr marL="914400" lvl="1" indent="-457200">
              <a:buAutoNum type="alphaLcPeriod"/>
            </a:pP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44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Finish </a:t>
            </a:r>
            <a:r>
              <a:rPr lang="en-US" dirty="0" smtClean="0">
                <a:solidFill>
                  <a:srgbClr val="FFC709"/>
                </a:solidFill>
              </a:rPr>
              <a:t>Shared </a:t>
            </a:r>
            <a:r>
              <a:rPr lang="en-US" dirty="0">
                <a:solidFill>
                  <a:srgbClr val="FFC709"/>
                </a:solidFill>
              </a:rPr>
              <a:t>annotation (GO) </a:t>
            </a:r>
            <a:r>
              <a:rPr lang="en-US" sz="2400" dirty="0" smtClean="0"/>
              <a:t>	</a:t>
            </a:r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4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u="sng" dirty="0" smtClean="0"/>
              <a:t>Q&amp;A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71304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104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Weekly Report 10.12.2013 </vt:lpstr>
      <vt:lpstr>   Weekly Summary</vt:lpstr>
      <vt:lpstr>Weekly Summary</vt:lpstr>
      <vt:lpstr>Weekly Summary</vt:lpstr>
      <vt:lpstr>Work Next Week</vt:lpstr>
      <vt:lpstr>Q&amp;A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78</cp:revision>
  <dcterms:created xsi:type="dcterms:W3CDTF">2006-08-16T00:00:00Z</dcterms:created>
  <dcterms:modified xsi:type="dcterms:W3CDTF">2013-10-12T00:57:05Z</dcterms:modified>
</cp:coreProperties>
</file>