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91" r:id="rId3"/>
    <p:sldId id="292" r:id="rId4"/>
    <p:sldId id="28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9"/>
    <a:srgbClr val="004760"/>
    <a:srgbClr val="FFFFFF"/>
    <a:srgbClr val="228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47" autoAdjust="0"/>
  </p:normalViewPr>
  <p:slideViewPr>
    <p:cSldViewPr>
      <p:cViewPr varScale="1">
        <p:scale>
          <a:sx n="141" d="100"/>
          <a:sy n="141" d="100"/>
        </p:scale>
        <p:origin x="-1256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44720-2F69-48D6-BF81-3542C6013441}" type="datetimeFigureOut">
              <a:rPr lang="en-US" smtClean="0"/>
              <a:t>2/28/14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1ED3-2B54-434F-8852-5A56ADD2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11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6A1ED3-2B54-434F-8852-5A56ADD25A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"/>
                    </a14:imgEffect>
                  </a14:imgLayer>
                </a14:imgProps>
              </a:ext>
            </a:extLst>
          </a:blip>
          <a:srcRect/>
          <a:stretch>
            <a:fillRect l="-6000" t="-2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762000"/>
            <a:ext cx="8532000" cy="3505200"/>
          </a:xfrm>
          <a:solidFill>
            <a:srgbClr val="004760">
              <a:alpha val="88627"/>
            </a:srgbClr>
          </a:solidFill>
        </p:spPr>
        <p:txBody>
          <a:bodyPr>
            <a:noAutofit/>
          </a:bodyPr>
          <a:lstStyle>
            <a:lvl1pPr algn="r">
              <a:defRPr sz="4800" b="1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cccc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4419600"/>
            <a:ext cx="8532000" cy="838200"/>
          </a:xfrm>
          <a:solidFill>
            <a:schemeClr val="bg1">
              <a:alpha val="77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300" b="1" i="1" baseline="0">
                <a:solidFill>
                  <a:srgbClr val="004760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5410200"/>
            <a:ext cx="8532000" cy="838200"/>
          </a:xfrm>
          <a:prstGeom prst="rect">
            <a:avLst/>
          </a:prstGeom>
          <a:solidFill>
            <a:srgbClr val="004760">
              <a:alpha val="89000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0" kern="1200" baseline="0">
                <a:solidFill>
                  <a:schemeClr val="bg1"/>
                </a:solidFill>
                <a:latin typeface="Kozuka Gothic Pro L" pitchFamily="34" charset="-128"/>
                <a:ea typeface="Kozuka Gothic Pro L" pitchFamily="34" charset="-128"/>
                <a:cs typeface="+mj-cs"/>
              </a:defRPr>
            </a:lvl1pPr>
          </a:lstStyle>
          <a:p>
            <a:endParaRPr lang="en-US" sz="14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4760"/>
            </a:gs>
            <a:gs pos="50000">
              <a:schemeClr val="accent5">
                <a:lumMod val="50000"/>
              </a:schemeClr>
            </a:gs>
            <a:gs pos="100000">
              <a:srgbClr val="22899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79" y="228600"/>
            <a:ext cx="8229600" cy="1143000"/>
          </a:xfrm>
          <a:prstGeom prst="rect">
            <a:avLst/>
          </a:prstGeom>
          <a:solidFill>
            <a:srgbClr val="FFFFFF">
              <a:alpha val="87843"/>
            </a:srgbClr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  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4760"/>
          </a:solidFill>
          <a:latin typeface="Adobe Caslon Pro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Weekly Report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zh-CN" altLang="zh-CN" dirty="0" smtClean="0"/>
              <a:t>0</a:t>
            </a:r>
            <a:r>
              <a:rPr lang="en-US" altLang="zh-CN" dirty="0" smtClean="0"/>
              <a:t>2</a:t>
            </a:r>
            <a:r>
              <a:rPr lang="en-US" dirty="0" smtClean="0"/>
              <a:t>.</a:t>
            </a:r>
            <a:r>
              <a:rPr lang="zh-CN" altLang="zh-CN" dirty="0" smtClean="0"/>
              <a:t>2</a:t>
            </a:r>
            <a:r>
              <a:rPr lang="en-US" altLang="zh-CN" dirty="0" smtClean="0"/>
              <a:t>8</a:t>
            </a:r>
            <a:r>
              <a:rPr lang="en-US" dirty="0" smtClean="0"/>
              <a:t>.201</a:t>
            </a:r>
            <a:r>
              <a:rPr lang="en-US" altLang="zh-CN" dirty="0" smtClean="0"/>
              <a:t>4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/>
              <a:t>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18312" y="5421104"/>
            <a:ext cx="2471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chemeClr val="bg1"/>
                </a:solidFill>
              </a:rPr>
              <a:t>Yao </a:t>
            </a:r>
            <a:r>
              <a:rPr lang="en-US" dirty="0" err="1" smtClean="0">
                <a:solidFill>
                  <a:schemeClr val="bg1"/>
                </a:solidFill>
              </a:rPr>
              <a:t>Heng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algn="r"/>
            <a:r>
              <a:rPr lang="en-US" dirty="0" err="1" smtClean="0">
                <a:solidFill>
                  <a:schemeClr val="bg1"/>
                </a:solidFill>
              </a:rPr>
              <a:t>Rlibs</a:t>
            </a:r>
            <a:r>
              <a:rPr lang="en-US" dirty="0" smtClean="0">
                <a:solidFill>
                  <a:schemeClr val="bg1"/>
                </a:solidFill>
              </a:rPr>
              <a:t> Zhejiang University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95600" y="121920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6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C709"/>
                </a:solidFill>
              </a:rPr>
              <a:t>GO</a:t>
            </a:r>
            <a:r>
              <a:rPr lang="zh-CN" altLang="en-US" dirty="0" smtClean="0">
                <a:solidFill>
                  <a:srgbClr val="FFC709"/>
                </a:solidFill>
              </a:rPr>
              <a:t> </a:t>
            </a:r>
            <a:r>
              <a:rPr lang="en-US" altLang="zh-CN" dirty="0" smtClean="0">
                <a:solidFill>
                  <a:srgbClr val="FFC709"/>
                </a:solidFill>
              </a:rPr>
              <a:t>DATA</a:t>
            </a:r>
          </a:p>
          <a:p>
            <a:pPr lvl="1"/>
            <a:r>
              <a:rPr lang="en-US" sz="2400" dirty="0" err="1" smtClean="0"/>
              <a:t>Go_Association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	1.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</a:t>
            </a:r>
          </a:p>
          <a:p>
            <a:pPr marL="45720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2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gene_product</a:t>
            </a:r>
            <a:endParaRPr lang="en-US" altLang="zh-CN" sz="2400" dirty="0" smtClean="0"/>
          </a:p>
          <a:p>
            <a:pPr marL="457200" lvl="1" indent="0">
              <a:buNone/>
            </a:pPr>
            <a:r>
              <a:rPr lang="en-US" altLang="zh-CN" sz="2400" dirty="0" smtClean="0"/>
              <a:t>	</a:t>
            </a:r>
            <a:r>
              <a:rPr lang="zh-CN" altLang="zh-CN" sz="2400" dirty="0" smtClean="0"/>
              <a:t>3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evidence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r>
              <a:rPr lang="en-US" altLang="zh-CN" sz="2400" dirty="0" err="1" smtClean="0">
                <a:solidFill>
                  <a:prstClr val="white"/>
                </a:solidFill>
              </a:rPr>
              <a:t>Go_Graph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	</a:t>
            </a:r>
            <a:r>
              <a:rPr lang="zh-CN" altLang="zh-CN" sz="2400" dirty="0" smtClean="0">
                <a:solidFill>
                  <a:prstClr val="white"/>
                </a:solidFill>
              </a:rPr>
              <a:t>1</a:t>
            </a:r>
            <a:r>
              <a:rPr lang="en-US" altLang="zh-CN" sz="2400" dirty="0" smtClean="0">
                <a:solidFill>
                  <a:prstClr val="white"/>
                </a:solidFill>
              </a:rPr>
              <a:t>.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t</a:t>
            </a:r>
            <a:r>
              <a:rPr lang="en-US" altLang="zh-CN" sz="2400" dirty="0" smtClean="0">
                <a:solidFill>
                  <a:prstClr val="white"/>
                </a:solidFill>
              </a:rPr>
              <a:t>erm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	</a:t>
            </a:r>
            <a:r>
              <a:rPr lang="zh-CN" altLang="zh-CN" sz="2400" dirty="0" smtClean="0">
                <a:solidFill>
                  <a:prstClr val="white"/>
                </a:solidFill>
              </a:rPr>
              <a:t>2</a:t>
            </a:r>
            <a:r>
              <a:rPr lang="en-US" altLang="zh-CN" sz="2400" dirty="0" smtClean="0">
                <a:solidFill>
                  <a:prstClr val="white"/>
                </a:solidFill>
              </a:rPr>
              <a:t>.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smtClean="0">
                <a:solidFill>
                  <a:prstClr val="white"/>
                </a:solidFill>
              </a:rPr>
              <a:t>t</a:t>
            </a:r>
            <a:r>
              <a:rPr lang="en-US" altLang="zh-CN" sz="2400" dirty="0" smtClean="0">
                <a:solidFill>
                  <a:prstClr val="white"/>
                </a:solidFill>
              </a:rPr>
              <a:t>erm2Term</a:t>
            </a:r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r>
              <a:rPr lang="en-US" altLang="zh-CN" sz="2400" dirty="0" err="1" smtClean="0">
                <a:solidFill>
                  <a:prstClr val="white"/>
                </a:solidFill>
              </a:rPr>
              <a:t>Go_Optimisation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	*1.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err="1" smtClean="0">
                <a:solidFill>
                  <a:prstClr val="white"/>
                </a:solidFill>
              </a:rPr>
              <a:t>gene_product_count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r>
              <a:rPr lang="en-US" altLang="zh-CN" sz="2400" dirty="0" smtClean="0">
                <a:solidFill>
                  <a:prstClr val="white"/>
                </a:solidFill>
              </a:rPr>
              <a:t>	</a:t>
            </a:r>
            <a:r>
              <a:rPr lang="zh-CN" altLang="en-US" sz="2400" dirty="0" smtClean="0">
                <a:solidFill>
                  <a:prstClr val="white"/>
                </a:solidFill>
              </a:rPr>
              <a:t>*</a:t>
            </a:r>
            <a:r>
              <a:rPr lang="zh-CN" altLang="zh-CN" sz="2400" dirty="0" smtClean="0">
                <a:solidFill>
                  <a:prstClr val="white"/>
                </a:solidFill>
              </a:rPr>
              <a:t>2</a:t>
            </a:r>
            <a:r>
              <a:rPr lang="en-US" altLang="zh-CN" sz="2400" dirty="0" smtClean="0">
                <a:solidFill>
                  <a:prstClr val="white"/>
                </a:solidFill>
              </a:rPr>
              <a:t>.</a:t>
            </a:r>
            <a:r>
              <a:rPr lang="zh-CN" altLang="en-US" sz="2400" dirty="0" smtClean="0">
                <a:solidFill>
                  <a:prstClr val="white"/>
                </a:solidFill>
              </a:rPr>
              <a:t> </a:t>
            </a:r>
            <a:r>
              <a:rPr lang="en-US" altLang="zh-CN" sz="2400" dirty="0" err="1" smtClean="0">
                <a:solidFill>
                  <a:prstClr val="white"/>
                </a:solidFill>
              </a:rPr>
              <a:t>grapg_path</a:t>
            </a:r>
            <a:endParaRPr lang="en-US" altLang="zh-CN" sz="2400" dirty="0" smtClean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endParaRPr lang="en-US" altLang="zh-CN" sz="2400" dirty="0" smtClean="0">
              <a:solidFill>
                <a:prstClr val="white"/>
              </a:solidFill>
            </a:endParaRPr>
          </a:p>
          <a:p>
            <a:pPr lvl="1"/>
            <a:endParaRPr lang="en-US" sz="2400" dirty="0"/>
          </a:p>
          <a:p>
            <a:pPr lvl="1"/>
            <a:endParaRPr lang="en-US" altLang="zh-CN" sz="2400" dirty="0">
              <a:solidFill>
                <a:prstClr val="white"/>
              </a:solidFill>
            </a:endParaRPr>
          </a:p>
          <a:p>
            <a:pPr marL="457200" lvl="1" indent="0">
              <a:buNone/>
            </a:pPr>
            <a:endParaRPr lang="en-US" altLang="zh-CN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158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Weekly</a:t>
            </a:r>
            <a:r>
              <a:rPr lang="zh-CN" altLang="en-US" dirty="0"/>
              <a:t> </a:t>
            </a:r>
            <a:r>
              <a:rPr lang="en-US" altLang="zh-CN" dirty="0"/>
              <a:t>Summary</a:t>
            </a:r>
            <a:endParaRPr lang="en-US" dirty="0"/>
          </a:p>
        </p:txBody>
      </p:sp>
      <p:pic>
        <p:nvPicPr>
          <p:cNvPr id="19" name="Picture 18" descr="ter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76400"/>
            <a:ext cx="2527300" cy="571500"/>
          </a:xfrm>
          <a:prstGeom prst="rect">
            <a:avLst/>
          </a:prstGeom>
        </p:spPr>
      </p:pic>
      <p:pic>
        <p:nvPicPr>
          <p:cNvPr id="20" name="Picture 19" descr="associ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76400"/>
            <a:ext cx="2882900" cy="1028700"/>
          </a:xfrm>
          <a:prstGeom prst="rect">
            <a:avLst/>
          </a:prstGeom>
        </p:spPr>
      </p:pic>
      <p:pic>
        <p:nvPicPr>
          <p:cNvPr id="21" name="Picture 20" descr="evidenc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048000"/>
            <a:ext cx="3175000" cy="1028700"/>
          </a:xfrm>
          <a:prstGeom prst="rect">
            <a:avLst/>
          </a:prstGeom>
        </p:spPr>
      </p:pic>
      <p:pic>
        <p:nvPicPr>
          <p:cNvPr id="23" name="Picture 22" descr="gene_produc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343400"/>
            <a:ext cx="2400300" cy="508000"/>
          </a:xfrm>
          <a:prstGeom prst="rect">
            <a:avLst/>
          </a:prstGeom>
        </p:spPr>
      </p:pic>
      <p:pic>
        <p:nvPicPr>
          <p:cNvPr id="24" name="Picture 23" descr="graph_path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886200"/>
            <a:ext cx="2882900" cy="1054100"/>
          </a:xfrm>
          <a:prstGeom prst="rect">
            <a:avLst/>
          </a:prstGeom>
        </p:spPr>
      </p:pic>
      <p:pic>
        <p:nvPicPr>
          <p:cNvPr id="26" name="Picture 25" descr="term2ter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438400"/>
            <a:ext cx="2527300" cy="1270000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3276600" y="2057400"/>
            <a:ext cx="1066800" cy="0"/>
          </a:xfrm>
          <a:prstGeom prst="straightConnector1">
            <a:avLst/>
          </a:prstGeom>
          <a:ln>
            <a:solidFill>
              <a:srgbClr val="FFC70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411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1200"/>
            <a:ext cx="9144000" cy="2362200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6000" u="sng" dirty="0" err="1" smtClean="0"/>
              <a:t>Tnank</a:t>
            </a:r>
            <a:r>
              <a:rPr lang="en-US" altLang="zh-CN" sz="6000" u="sng" dirty="0" smtClean="0"/>
              <a:t> You</a:t>
            </a:r>
            <a:endParaRPr lang="en-US" sz="6000" u="sng" dirty="0"/>
          </a:p>
        </p:txBody>
      </p:sp>
    </p:spTree>
    <p:extLst>
      <p:ext uri="{BB962C8B-B14F-4D97-AF65-F5344CB8AC3E}">
        <p14:creationId xmlns:p14="http://schemas.microsoft.com/office/powerpoint/2010/main" val="2752931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4303</TotalTime>
  <Words>18</Words>
  <Application>Microsoft Macintosh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Weekly Report 02.28.2014 </vt:lpstr>
      <vt:lpstr>Weekly Summary</vt:lpstr>
      <vt:lpstr>Weekly Summary</vt:lpstr>
      <vt:lpstr>Tnank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yaoheng</cp:lastModifiedBy>
  <cp:revision>93</cp:revision>
  <dcterms:created xsi:type="dcterms:W3CDTF">2006-08-16T00:00:00Z</dcterms:created>
  <dcterms:modified xsi:type="dcterms:W3CDTF">2014-02-28T10:34:55Z</dcterms:modified>
</cp:coreProperties>
</file>