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4" r:id="rId3"/>
    <p:sldId id="295" r:id="rId4"/>
    <p:sldId id="291" r:id="rId5"/>
    <p:sldId id="293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00"/>
    <a:srgbClr val="FFF887"/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47" autoAdjust="0"/>
  </p:normalViewPr>
  <p:slideViewPr>
    <p:cSldViewPr>
      <p:cViewPr>
        <p:scale>
          <a:sx n="141" d="100"/>
          <a:sy n="141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A1ED3-2B54-434F-8852-5A56ADD25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A1ED3-2B54-434F-8852-5A56ADD25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zh-CN" dirty="0" smtClean="0"/>
              <a:t>0</a:t>
            </a:r>
            <a:r>
              <a:rPr lang="zh-CN" altLang="zh-CN" dirty="0" smtClean="0"/>
              <a:t>4</a:t>
            </a:r>
            <a:r>
              <a:rPr lang="en-US" dirty="0" smtClean="0"/>
              <a:t>.</a:t>
            </a:r>
            <a:r>
              <a:rPr lang="zh-CN" altLang="zh-CN" dirty="0" smtClean="0"/>
              <a:t>0</a:t>
            </a:r>
            <a:r>
              <a:rPr lang="en-US" altLang="zh-CN" smtClean="0"/>
              <a:t>7</a:t>
            </a:r>
            <a:r>
              <a:rPr lang="en-US" smtClean="0"/>
              <a:t>.201</a:t>
            </a:r>
            <a:r>
              <a:rPr lang="en-US" altLang="zh-CN" smtClean="0"/>
              <a:t>4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38200" y="2667000"/>
            <a:ext cx="0" cy="685800"/>
          </a:xfrm>
          <a:prstGeom prst="straightConnector1">
            <a:avLst/>
          </a:prstGeom>
          <a:ln>
            <a:solidFill>
              <a:srgbClr val="FFC70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3622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Source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33528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Link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43434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Prepare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5334000"/>
            <a:ext cx="1143000" cy="4572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Feature Calculation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4495800" y="17526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4495800" y="28194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Needed </a:t>
            </a:r>
            <a:r>
              <a:rPr lang="en-US" dirty="0" err="1" smtClean="0">
                <a:solidFill>
                  <a:srgbClr val="FFC709"/>
                </a:solidFill>
              </a:rPr>
              <a:t>Colume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4495800" y="38100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4495800" y="48006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4495800" y="57912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cxnSp>
        <p:nvCxnSpPr>
          <p:cNvPr id="28" name="Straight Arrow Connector 27"/>
          <p:cNvCxnSpPr>
            <a:stCxn id="18" idx="2"/>
          </p:cNvCxnSpPr>
          <p:nvPr/>
        </p:nvCxnSpPr>
        <p:spPr>
          <a:xfrm flipH="1">
            <a:off x="1828800" y="2019300"/>
            <a:ext cx="2667000" cy="3429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28800" y="2667000"/>
            <a:ext cx="2667000" cy="1524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>
            <a:off x="1828800" y="30861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28800" y="5638800"/>
            <a:ext cx="2667000" cy="1524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1828800" y="50673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28800" y="4648200"/>
            <a:ext cx="2667000" cy="1524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 flipH="1">
            <a:off x="1828800" y="40767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8800" y="3657600"/>
            <a:ext cx="2667000" cy="1524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0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514600" y="2362200"/>
            <a:ext cx="1295400" cy="3505200"/>
          </a:xfrm>
          <a:prstGeom prst="roundRect">
            <a:avLst/>
          </a:prstGeom>
          <a:solidFill>
            <a:srgbClr val="FFEC00">
              <a:alpha val="35000"/>
            </a:srgbClr>
          </a:solidFill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38200" y="2667000"/>
            <a:ext cx="0" cy="685800"/>
          </a:xfrm>
          <a:prstGeom prst="straightConnector1">
            <a:avLst/>
          </a:prstGeom>
          <a:ln>
            <a:solidFill>
              <a:srgbClr val="FFC70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3622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Source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33528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Link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4343400"/>
            <a:ext cx="1143000" cy="3048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Data Prepare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5334000"/>
            <a:ext cx="1143000" cy="4572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0" dirty="0" smtClean="0">
                <a:solidFill>
                  <a:srgbClr val="FFC709"/>
                </a:solidFill>
              </a:rPr>
              <a:t>Feature Calculation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4495800" y="17526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4495800" y="28194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Needed </a:t>
            </a:r>
            <a:r>
              <a:rPr lang="en-US" dirty="0" err="1" smtClean="0">
                <a:solidFill>
                  <a:srgbClr val="FFC709"/>
                </a:solidFill>
              </a:rPr>
              <a:t>Colume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4495800" y="38100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4495800" y="48006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4495800" y="5791200"/>
            <a:ext cx="1371600" cy="533400"/>
          </a:xfrm>
          <a:prstGeom prst="snip2DiagRect">
            <a:avLst>
              <a:gd name="adj1" fmla="val 0"/>
              <a:gd name="adj2" fmla="val 50000"/>
            </a:avLst>
          </a:prstGeom>
          <a:noFill/>
          <a:ln w="38100">
            <a:solidFill>
              <a:srgbClr val="FFC7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709"/>
                </a:solidFill>
              </a:rPr>
              <a:t>Original Data</a:t>
            </a:r>
            <a:endParaRPr lang="en-US" dirty="0">
              <a:solidFill>
                <a:srgbClr val="FFC709"/>
              </a:solidFill>
            </a:endParaRPr>
          </a:p>
        </p:txBody>
      </p:sp>
      <p:cxnSp>
        <p:nvCxnSpPr>
          <p:cNvPr id="28" name="Straight Arrow Connector 27"/>
          <p:cNvCxnSpPr>
            <a:stCxn id="18" idx="2"/>
          </p:cNvCxnSpPr>
          <p:nvPr/>
        </p:nvCxnSpPr>
        <p:spPr>
          <a:xfrm flipH="1">
            <a:off x="1828800" y="2019300"/>
            <a:ext cx="2667000" cy="3429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28800" y="2667000"/>
            <a:ext cx="685800" cy="762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>
            <a:off x="1828800" y="30861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28800" y="5638800"/>
            <a:ext cx="685800" cy="762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1828800" y="50673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28800" y="4648200"/>
            <a:ext cx="685800" cy="762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 flipH="1">
            <a:off x="1828800" y="4076700"/>
            <a:ext cx="2667000" cy="2667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8800" y="3657600"/>
            <a:ext cx="685800" cy="762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10000" y="2819400"/>
            <a:ext cx="685800" cy="7620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10000" y="3810000"/>
            <a:ext cx="685800" cy="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10000" y="4800600"/>
            <a:ext cx="685800" cy="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3800" y="5791200"/>
            <a:ext cx="762000" cy="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67000" y="3505200"/>
            <a:ext cx="9511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rgbClr val="FFC709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rgbClr val="FFC709"/>
                </a:solidFill>
              </a:rPr>
              <a:t>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0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C709"/>
                </a:solidFill>
              </a:rPr>
              <a:t>coExpress</a:t>
            </a:r>
            <a:r>
              <a:rPr lang="zh-CN" altLang="en-US" dirty="0" smtClean="0">
                <a:solidFill>
                  <a:srgbClr val="FFC709"/>
                </a:solidFill>
              </a:rPr>
              <a:t> </a:t>
            </a:r>
            <a:r>
              <a:rPr lang="en-US" altLang="zh-CN" dirty="0" smtClean="0">
                <a:solidFill>
                  <a:srgbClr val="FFC709"/>
                </a:solidFill>
              </a:rPr>
              <a:t>DATA</a:t>
            </a:r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Weigelworld</a:t>
            </a:r>
            <a:r>
              <a:rPr lang="en-US" altLang="zh-CN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is one of the largest provider of </a:t>
            </a:r>
            <a:r>
              <a:rPr lang="en-US" altLang="zh-CN" sz="2400" dirty="0" err="1">
                <a:solidFill>
                  <a:prstClr val="white"/>
                </a:solidFill>
              </a:rPr>
              <a:t>Affymetrix</a:t>
            </a:r>
            <a:r>
              <a:rPr lang="en-US" altLang="zh-CN" sz="2400" dirty="0">
                <a:solidFill>
                  <a:prstClr val="white"/>
                </a:solidFill>
              </a:rPr>
              <a:t> microarray data for </a:t>
            </a:r>
            <a:r>
              <a:rPr lang="en-US" altLang="zh-CN" sz="2400" dirty="0" smtClean="0">
                <a:solidFill>
                  <a:prstClr val="white"/>
                </a:solidFill>
              </a:rPr>
              <a:t>Arabidopsis</a:t>
            </a:r>
          </a:p>
          <a:p>
            <a:pPr lvl="1"/>
            <a:r>
              <a:rPr lang="en-US" sz="2400" dirty="0" err="1" smtClean="0"/>
              <a:t>AtGenExpress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light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pathogen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development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white"/>
                </a:solidFill>
              </a:rPr>
              <a:t>	</a:t>
            </a:r>
            <a:r>
              <a:rPr lang="zh-CN" altLang="zh-CN" sz="2000" dirty="0">
                <a:solidFill>
                  <a:prstClr val="white"/>
                </a:solidFill>
              </a:rPr>
              <a:t>4</a:t>
            </a:r>
            <a:r>
              <a:rPr lang="en-US" altLang="zh-CN" sz="2000" dirty="0" smtClean="0">
                <a:solidFill>
                  <a:prstClr val="white"/>
                </a:solidFill>
              </a:rPr>
              <a:t>.</a:t>
            </a:r>
            <a:r>
              <a:rPr lang="zh-CN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zh-CN" sz="2000" dirty="0" err="1" smtClean="0">
                <a:solidFill>
                  <a:prstClr val="white"/>
                </a:solidFill>
              </a:rPr>
              <a:t>abiotic_stress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white"/>
                </a:solidFill>
              </a:rPr>
              <a:t>	</a:t>
            </a:r>
            <a:r>
              <a:rPr lang="zh-CN" altLang="zh-CN" sz="2000" dirty="0">
                <a:solidFill>
                  <a:prstClr val="white"/>
                </a:solidFill>
              </a:rPr>
              <a:t>5</a:t>
            </a:r>
            <a:r>
              <a:rPr lang="en-US" altLang="zh-CN" sz="2000" dirty="0" smtClean="0">
                <a:solidFill>
                  <a:prstClr val="white"/>
                </a:solidFill>
              </a:rPr>
              <a:t>.</a:t>
            </a:r>
            <a:r>
              <a:rPr lang="zh-CN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zh-CN" sz="2000" dirty="0" smtClean="0">
                <a:solidFill>
                  <a:prstClr val="white"/>
                </a:solidFill>
              </a:rPr>
              <a:t>ecotypes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1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C709"/>
                </a:solidFill>
              </a:rPr>
              <a:t>coExpress</a:t>
            </a:r>
            <a:r>
              <a:rPr lang="zh-CN" altLang="en-US" dirty="0">
                <a:solidFill>
                  <a:srgbClr val="FFC709"/>
                </a:solidFill>
              </a:rPr>
              <a:t> </a:t>
            </a:r>
            <a:r>
              <a:rPr lang="en-US" altLang="zh-CN" dirty="0">
                <a:solidFill>
                  <a:srgbClr val="FFC709"/>
                </a:solidFill>
              </a:rPr>
              <a:t>DATA</a:t>
            </a:r>
          </a:p>
          <a:p>
            <a:pPr lvl="1"/>
            <a:r>
              <a:rPr lang="en-US" sz="2400" dirty="0" smtClean="0"/>
              <a:t>TAIR </a:t>
            </a:r>
            <a:r>
              <a:rPr lang="en-US" sz="2400" dirty="0" err="1" smtClean="0"/>
              <a:t>data_set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79</Words>
  <Application>Microsoft Macintosh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Weekly Report 04.07.2014 </vt:lpstr>
      <vt:lpstr>Weekly Summary</vt:lpstr>
      <vt:lpstr>Weekly Summary</vt:lpstr>
      <vt:lpstr>Weekly Summary</vt:lpstr>
      <vt:lpstr>Weekly Summary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100</cp:revision>
  <dcterms:created xsi:type="dcterms:W3CDTF">2006-08-16T00:00:00Z</dcterms:created>
  <dcterms:modified xsi:type="dcterms:W3CDTF">2014-04-07T00:32:39Z</dcterms:modified>
</cp:coreProperties>
</file>