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9/8/15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9/8/15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9/8/15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Protein</a:t>
            </a:r>
            <a:r>
              <a:rPr lang="en-US" altLang="zh-CN" dirty="0" smtClean="0"/>
              <a:t>-protein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important.</a:t>
            </a:r>
          </a:p>
          <a:p>
            <a:r>
              <a:rPr lang="en-US" altLang="zh-CN" dirty="0" smtClean="0"/>
              <a:t>Review the e</a:t>
            </a:r>
            <a:r>
              <a:rPr lang="en-US" altLang="zh-CN" dirty="0" smtClean="0"/>
              <a:t>xperimental resource.</a:t>
            </a:r>
          </a:p>
          <a:p>
            <a:r>
              <a:rPr lang="en-US" altLang="zh-CN" dirty="0" smtClean="0"/>
              <a:t>Old PAIR introduction</a:t>
            </a:r>
          </a:p>
          <a:p>
            <a:r>
              <a:rPr lang="en-US" altLang="zh-TW" dirty="0" smtClean="0"/>
              <a:t>New Features of the update of PAIR</a:t>
            </a:r>
            <a:endParaRPr lang="en-US" altLang="zh-CN" dirty="0" smtClean="0"/>
          </a:p>
          <a:p>
            <a:r>
              <a:rPr lang="en-US" altLang="zh-TW" dirty="0" smtClean="0"/>
              <a:t>Application of PAIR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37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Protein</a:t>
            </a:r>
            <a:r>
              <a:rPr lang="en-US" altLang="zh-CN" dirty="0"/>
              <a:t>-protein</a:t>
            </a:r>
            <a:r>
              <a:rPr lang="zh-CN" altLang="en-US" dirty="0"/>
              <a:t> </a:t>
            </a:r>
            <a:r>
              <a:rPr lang="en-US" altLang="zh-CN" dirty="0"/>
              <a:t>interactions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important.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undamental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essential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process.</a:t>
            </a:r>
          </a:p>
          <a:p>
            <a:r>
              <a:rPr lang="en-US" altLang="zh-TW" dirty="0" smtClean="0"/>
              <a:t>Promote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understanding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towards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protein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functions</a:t>
            </a:r>
            <a:r>
              <a:rPr lang="en-US" altLang="zh-CN" dirty="0"/>
              <a:t> </a:t>
            </a:r>
            <a:r>
              <a:rPr lang="en-US" altLang="zh-CN" dirty="0" smtClean="0"/>
              <a:t>a</a:t>
            </a:r>
            <a:r>
              <a:rPr lang="en-US" altLang="zh-TW" dirty="0" smtClean="0"/>
              <a:t>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deeper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cognition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regulation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biological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</a:t>
            </a:r>
          </a:p>
          <a:p>
            <a:r>
              <a:rPr lang="en-US" altLang="zh-TW" dirty="0" smtClean="0"/>
              <a:t>Lead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high-level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causality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molecular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mechanisms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certain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phenotypes</a:t>
            </a:r>
            <a:r>
              <a:rPr lang="en-US" altLang="zh-CN" dirty="0" smtClean="0"/>
              <a:t>.</a:t>
            </a:r>
          </a:p>
          <a:p>
            <a:endParaRPr lang="en-US" altLang="zh-TW" dirty="0"/>
          </a:p>
          <a:p>
            <a:r>
              <a:rPr lang="en-US" altLang="zh-TW" u="sng" dirty="0" smtClean="0"/>
              <a:t>Find bibliography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report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application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of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PPI</a:t>
            </a:r>
            <a:r>
              <a:rPr lang="en-US" altLang="zh-TW" u="sng" dirty="0" smtClean="0"/>
              <a:t> to support</a:t>
            </a:r>
            <a:r>
              <a:rPr lang="en-US" altLang="zh-CN" u="sng" dirty="0" smtClean="0"/>
              <a:t>.</a:t>
            </a:r>
            <a:endParaRPr lang="en-US" altLang="zh-TW" u="sng" dirty="0"/>
          </a:p>
        </p:txBody>
      </p:sp>
    </p:spTree>
    <p:extLst>
      <p:ext uri="{BB962C8B-B14F-4D97-AF65-F5344CB8AC3E}">
        <p14:creationId xmlns:p14="http://schemas.microsoft.com/office/powerpoint/2010/main" val="270047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Review the experimental </a:t>
            </a:r>
            <a:r>
              <a:rPr lang="en-US" altLang="zh-CN" dirty="0" smtClean="0"/>
              <a:t>resource (</a:t>
            </a:r>
            <a:r>
              <a:rPr lang="en-US" altLang="zh-CN" dirty="0" err="1" smtClean="0"/>
              <a:t>Part.I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Intact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BIND,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BioGrid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TAIR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...</a:t>
            </a:r>
          </a:p>
          <a:p>
            <a:r>
              <a:rPr lang="en-US" altLang="zh-TW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grows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explosively.</a:t>
            </a:r>
          </a:p>
          <a:p>
            <a:endParaRPr lang="en-US" altLang="zh-TW" dirty="0"/>
          </a:p>
        </p:txBody>
      </p:sp>
      <p:pic>
        <p:nvPicPr>
          <p:cNvPr id="4" name="Picture 3" descr="Macintosh HD:Users:hyao:Desktop:0875CEC4-30CF-4BF8-A330-08E1675BE98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87" y="3290148"/>
            <a:ext cx="3886200" cy="288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723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Review the experimental resource (</a:t>
            </a:r>
            <a:r>
              <a:rPr lang="en-US" altLang="zh-CN" dirty="0" err="1" smtClean="0"/>
              <a:t>Part.II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drop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ocean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truly</a:t>
            </a:r>
            <a:r>
              <a:rPr lang="zh-CN" altLang="en-US" dirty="0"/>
              <a:t> </a:t>
            </a:r>
            <a:r>
              <a:rPr lang="en-US" altLang="zh-CN" dirty="0"/>
              <a:t>existing</a:t>
            </a:r>
            <a:r>
              <a:rPr lang="zh-CN" altLang="en-US" dirty="0"/>
              <a:t> </a:t>
            </a:r>
            <a:r>
              <a:rPr lang="en-US" altLang="zh-CN" dirty="0"/>
              <a:t>interactions.</a:t>
            </a:r>
          </a:p>
          <a:p>
            <a:r>
              <a:rPr lang="en-US" altLang="zh-CN" dirty="0" smtClean="0"/>
              <a:t>And still, the quality of the data </a:t>
            </a:r>
            <a:r>
              <a:rPr lang="en-US" altLang="zh-CN" dirty="0" smtClean="0"/>
              <a:t>can’t be guaranteed: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 smtClean="0"/>
              <a:t>1) Single Evidence</a:t>
            </a:r>
          </a:p>
          <a:p>
            <a:pPr marL="45720" indent="0">
              <a:buNone/>
            </a:pPr>
            <a:r>
              <a:rPr lang="en-US" altLang="zh-CN" dirty="0" smtClean="0"/>
              <a:t>2) High Throughput</a:t>
            </a:r>
          </a:p>
          <a:p>
            <a:pPr marL="45720" indent="0">
              <a:buNone/>
            </a:pPr>
            <a:r>
              <a:rPr lang="zh-CN" altLang="zh-CN" dirty="0" smtClean="0"/>
              <a:t>3</a:t>
            </a:r>
            <a:r>
              <a:rPr lang="zh-CN" altLang="en-US" dirty="0" smtClean="0"/>
              <a:t>) </a:t>
            </a:r>
            <a:r>
              <a:rPr lang="en-US" altLang="zh-CN" dirty="0" smtClean="0"/>
              <a:t>Thus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FP</a:t>
            </a:r>
            <a:r>
              <a:rPr lang="zh-CN" altLang="en-US" dirty="0" smtClean="0"/>
              <a:t> </a:t>
            </a:r>
            <a:r>
              <a:rPr lang="en-US" altLang="zh-CN" dirty="0" smtClean="0"/>
              <a:t>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</a:t>
            </a:r>
          </a:p>
          <a:p>
            <a:pPr marL="45720" indent="0">
              <a:buNone/>
            </a:pPr>
            <a:r>
              <a:rPr lang="en-US" altLang="zh-CN" u="sng" dirty="0" smtClean="0"/>
              <a:t>Find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bibliography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to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support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FP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rate.</a:t>
            </a:r>
            <a:endParaRPr lang="en-US" altLang="zh-CN" u="sng" dirty="0" smtClean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9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Old PAIR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Old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designed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‘Functional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Network’</a:t>
            </a:r>
          </a:p>
          <a:p>
            <a:r>
              <a:rPr lang="en-US" altLang="zh-CN" dirty="0" smtClean="0"/>
              <a:t>However,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interactome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‘Interaction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Network’.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Bibliography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support</a:t>
            </a:r>
            <a:r>
              <a:rPr lang="en-US" altLang="zh-CN" dirty="0" smtClean="0"/>
              <a:t>)</a:t>
            </a:r>
          </a:p>
          <a:p>
            <a:pPr marL="45720" indent="0">
              <a:buNone/>
            </a:pPr>
            <a:r>
              <a:rPr lang="zh-CN" altLang="zh-CN" dirty="0" smtClean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</a:t>
            </a:r>
            <a:r>
              <a:rPr lang="zh-CN" altLang="en-US" dirty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 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</a:p>
          <a:p>
            <a:pPr marL="45720" indent="0">
              <a:buNone/>
            </a:pPr>
            <a:r>
              <a:rPr lang="en-US" altLang="zh-CN" dirty="0" smtClean="0"/>
              <a:t>2)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limitation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PPIN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u="sng" dirty="0"/>
              <a:t>Bibliography</a:t>
            </a:r>
            <a:r>
              <a:rPr lang="zh-CN" altLang="en-US" u="sng" dirty="0"/>
              <a:t> </a:t>
            </a:r>
            <a:r>
              <a:rPr lang="en-US" altLang="zh-CN" u="sng" dirty="0"/>
              <a:t>support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compared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4039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New Features of the update of PAIR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Resource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Highly</a:t>
            </a:r>
            <a:r>
              <a:rPr lang="zh-CN" altLang="en-US" dirty="0"/>
              <a:t> </a:t>
            </a:r>
            <a:r>
              <a:rPr lang="en-US" altLang="zh-CN" dirty="0"/>
              <a:t>modularized</a:t>
            </a:r>
            <a:r>
              <a:rPr lang="zh-CN" altLang="en-US" dirty="0"/>
              <a:t> </a:t>
            </a:r>
            <a:r>
              <a:rPr lang="en-US" altLang="zh-CN" dirty="0"/>
              <a:t>pipeline.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statistical</a:t>
            </a:r>
            <a:r>
              <a:rPr lang="zh-CN" altLang="en-US" dirty="0"/>
              <a:t> </a:t>
            </a:r>
            <a:r>
              <a:rPr lang="en-US" altLang="zh-CN" dirty="0"/>
              <a:t>operators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qualification</a:t>
            </a:r>
            <a:r>
              <a:rPr lang="zh-CN" altLang="en-US" dirty="0"/>
              <a:t> </a:t>
            </a:r>
            <a:r>
              <a:rPr lang="en-US" altLang="zh-CN" dirty="0"/>
              <a:t>tools</a:t>
            </a:r>
            <a:r>
              <a:rPr lang="zh-CN" altLang="en-US" dirty="0"/>
              <a:t>.</a:t>
            </a:r>
            <a:endParaRPr lang="en-US" altLang="zh-CN" dirty="0"/>
          </a:p>
          <a:p>
            <a:pPr marL="502920" indent="-457200">
              <a:buAutoNum type="alphaLcParenR"/>
            </a:pPr>
            <a:r>
              <a:rPr lang="en-US" altLang="zh-CN" dirty="0"/>
              <a:t>Strictly</a:t>
            </a:r>
            <a:r>
              <a:rPr lang="zh-CN" altLang="en-US" dirty="0"/>
              <a:t> </a:t>
            </a:r>
            <a:r>
              <a:rPr lang="en-US" altLang="zh-CN" dirty="0"/>
              <a:t>filtered</a:t>
            </a:r>
            <a:r>
              <a:rPr lang="zh-CN" altLang="en-US" dirty="0"/>
              <a:t> </a:t>
            </a:r>
            <a:r>
              <a:rPr lang="en-US" altLang="zh-CN" dirty="0"/>
              <a:t>experimental</a:t>
            </a:r>
            <a:r>
              <a:rPr lang="zh-CN" altLang="en-US" dirty="0"/>
              <a:t> </a:t>
            </a:r>
            <a:r>
              <a:rPr lang="en-US" altLang="zh-CN" dirty="0"/>
              <a:t>interaction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set.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expanded</a:t>
            </a:r>
            <a:r>
              <a:rPr lang="zh-CN" altLang="en-US" dirty="0"/>
              <a:t> </a:t>
            </a:r>
            <a:r>
              <a:rPr lang="en-US" altLang="zh-CN" dirty="0"/>
              <a:t>annotations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profiling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(waiting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svm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863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Application of PAIR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smtClean="0"/>
              <a:t>RLIBS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works.</a:t>
            </a:r>
            <a:endParaRPr lang="en-US" altLang="zh-CN" dirty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PAIR/HIR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 smtClean="0"/>
          </a:p>
          <a:p>
            <a:pPr marL="45720" indent="0">
              <a:buNone/>
            </a:pPr>
            <a:r>
              <a:rPr lang="en-US" altLang="zh-CN" u="sng" dirty="0" smtClean="0"/>
              <a:t>Bibliography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support</a:t>
            </a:r>
            <a:endParaRPr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2248009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160</TotalTime>
  <Words>295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Weekly Report</vt:lpstr>
      <vt:lpstr>Main Topics</vt:lpstr>
      <vt:lpstr>Protein-protein interactions are important.</vt:lpstr>
      <vt:lpstr>Review the experimental resource (Part.I)</vt:lpstr>
      <vt:lpstr>Review the experimental resource (Part.II)</vt:lpstr>
      <vt:lpstr>Old PAIR introduction</vt:lpstr>
      <vt:lpstr>New Features of the update of PAIR</vt:lpstr>
      <vt:lpstr>Application of PAIR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yaoheng</dc:creator>
  <cp:lastModifiedBy>yaoheng</cp:lastModifiedBy>
  <cp:revision>20</cp:revision>
  <dcterms:created xsi:type="dcterms:W3CDTF">2015-08-03T00:36:34Z</dcterms:created>
  <dcterms:modified xsi:type="dcterms:W3CDTF">2015-09-08T04:34:49Z</dcterms:modified>
</cp:coreProperties>
</file>