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66" r:id="rId5"/>
    <p:sldId id="267" r:id="rId6"/>
    <p:sldId id="26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2" d="100"/>
          <a:sy n="122" d="100"/>
        </p:scale>
        <p:origin x="-17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10/19/15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10/19/15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10/19/15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10/19/15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10/19/15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10/19/15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10/19/15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10/19/15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10/19/15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10/19/15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10/19/15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Weekly</a:t>
            </a:r>
            <a:r>
              <a:rPr lang="zh-CN" altLang="en-US" dirty="0" smtClean="0"/>
              <a:t> </a:t>
            </a:r>
            <a:r>
              <a:rPr lang="en-US" altLang="zh-CN" dirty="0" smtClean="0"/>
              <a:t>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r>
              <a:rPr lang="zh-CN" altLang="en-US" dirty="0" smtClean="0"/>
              <a:t> </a:t>
            </a:r>
            <a:r>
              <a:rPr lang="en-US" altLang="zh-CN" dirty="0" smtClean="0"/>
              <a:t>writing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73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Direct </a:t>
            </a:r>
            <a:r>
              <a:rPr lang="en-US" altLang="zh-TW" dirty="0"/>
              <a:t>Evidence</a:t>
            </a:r>
          </a:p>
          <a:p>
            <a:r>
              <a:rPr lang="en-US" altLang="zh-TW" dirty="0" smtClean="0"/>
              <a:t>Indirect Evidence</a:t>
            </a:r>
          </a:p>
          <a:p>
            <a:r>
              <a:rPr lang="en-US" altLang="zh-TW" dirty="0" smtClean="0"/>
              <a:t>Training SVM</a:t>
            </a:r>
          </a:p>
          <a:p>
            <a:r>
              <a:rPr lang="en-US" altLang="zh-TW" dirty="0" smtClean="0"/>
              <a:t>Prediction with SVM Model</a:t>
            </a:r>
          </a:p>
          <a:p>
            <a:endParaRPr lang="en-US" altLang="zh-TW" dirty="0" smtClean="0"/>
          </a:p>
          <a:p>
            <a:pPr marL="502920" indent="-457200">
              <a:buAutoNum type="alphaLcParenR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3700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Direct Evidence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Direct </a:t>
            </a:r>
            <a:r>
              <a:rPr lang="en-US" altLang="zh-TW" dirty="0"/>
              <a:t>Evidence</a:t>
            </a:r>
          </a:p>
          <a:p>
            <a:pPr marL="502920" indent="-457200">
              <a:buAutoNum type="alphaLcParenR"/>
            </a:pPr>
            <a:r>
              <a:rPr lang="en-US" altLang="zh-CN" dirty="0" smtClean="0"/>
              <a:t>Data Sources.</a:t>
            </a:r>
          </a:p>
          <a:p>
            <a:pPr marL="502920" indent="-457200">
              <a:buAutoNum type="alphaLcParenR"/>
            </a:pPr>
            <a:r>
              <a:rPr lang="en-US" altLang="zh-CN" dirty="0" smtClean="0"/>
              <a:t>Filter</a:t>
            </a:r>
          </a:p>
          <a:p>
            <a:pPr marL="502920" indent="-457200">
              <a:buAutoNum type="alphaLcParenR"/>
            </a:pPr>
            <a:r>
              <a:rPr lang="en-US" altLang="zh-CN" dirty="0" smtClean="0"/>
              <a:t>Brief (Term Number ...</a:t>
            </a:r>
          </a:p>
          <a:p>
            <a:r>
              <a:rPr lang="en-US" altLang="zh-TW" dirty="0" smtClean="0"/>
              <a:t>Indirect Evidence</a:t>
            </a:r>
          </a:p>
          <a:p>
            <a:pPr marL="502920" indent="-457200">
              <a:buAutoNum type="alphaLcParenR"/>
            </a:pPr>
            <a:r>
              <a:rPr lang="en-US" altLang="zh-CN" dirty="0" smtClean="0"/>
              <a:t>Highly</a:t>
            </a:r>
            <a:r>
              <a:rPr lang="zh-CN" altLang="en-US" dirty="0" smtClean="0"/>
              <a:t> </a:t>
            </a:r>
            <a:r>
              <a:rPr lang="en-US" altLang="zh-CN" dirty="0"/>
              <a:t>modularized</a:t>
            </a:r>
            <a:r>
              <a:rPr lang="zh-CN" altLang="en-US" dirty="0"/>
              <a:t> </a:t>
            </a:r>
            <a:r>
              <a:rPr lang="en-US" altLang="zh-CN" dirty="0"/>
              <a:t>pipeline.</a:t>
            </a:r>
          </a:p>
          <a:p>
            <a:pPr marL="502920" indent="-457200">
              <a:buAutoNum type="alphaLcParenR"/>
            </a:pP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statistical</a:t>
            </a:r>
            <a:r>
              <a:rPr lang="zh-CN" altLang="en-US" dirty="0"/>
              <a:t> </a:t>
            </a:r>
            <a:r>
              <a:rPr lang="en-US" altLang="zh-CN" dirty="0"/>
              <a:t>operators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qualification</a:t>
            </a:r>
            <a:r>
              <a:rPr lang="zh-CN" altLang="en-US" dirty="0"/>
              <a:t> </a:t>
            </a:r>
            <a:r>
              <a:rPr lang="en-US" altLang="zh-CN" dirty="0"/>
              <a:t>tools</a:t>
            </a:r>
            <a:r>
              <a:rPr lang="zh-CN" altLang="en-US" dirty="0"/>
              <a:t>.</a:t>
            </a:r>
            <a:endParaRPr lang="en-US" altLang="zh-CN" dirty="0"/>
          </a:p>
          <a:p>
            <a:pPr marL="502920" indent="-457200">
              <a:buAutoNum type="alphaLcParenR"/>
            </a:pPr>
            <a:r>
              <a:rPr lang="en-US" altLang="zh-CN" dirty="0"/>
              <a:t>Strictly</a:t>
            </a:r>
            <a:r>
              <a:rPr lang="zh-CN" altLang="en-US" dirty="0"/>
              <a:t> </a:t>
            </a:r>
            <a:r>
              <a:rPr lang="en-US" altLang="zh-CN" dirty="0"/>
              <a:t>filtered</a:t>
            </a:r>
            <a:r>
              <a:rPr lang="zh-CN" altLang="en-US" dirty="0"/>
              <a:t> </a:t>
            </a:r>
            <a:r>
              <a:rPr lang="en-US" altLang="zh-CN" dirty="0"/>
              <a:t>experimental</a:t>
            </a:r>
            <a:r>
              <a:rPr lang="zh-CN" altLang="en-US" dirty="0"/>
              <a:t> </a:t>
            </a:r>
            <a:r>
              <a:rPr lang="en-US" altLang="zh-CN" dirty="0"/>
              <a:t>interaction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set.</a:t>
            </a:r>
          </a:p>
          <a:p>
            <a:pPr marL="502920" indent="-457200">
              <a:buAutoNum type="alphaLcParenR"/>
            </a:pPr>
            <a:r>
              <a:rPr lang="en-US" altLang="zh-CN" dirty="0"/>
              <a:t>Newly</a:t>
            </a:r>
            <a:r>
              <a:rPr lang="zh-CN" altLang="en-US" dirty="0"/>
              <a:t> </a:t>
            </a:r>
            <a:r>
              <a:rPr lang="en-US" altLang="zh-CN" dirty="0"/>
              <a:t>expanded</a:t>
            </a:r>
            <a:r>
              <a:rPr lang="zh-CN" altLang="en-US" dirty="0"/>
              <a:t> </a:t>
            </a:r>
            <a:r>
              <a:rPr lang="en-US" altLang="zh-CN" dirty="0"/>
              <a:t>annotations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profiling</a:t>
            </a:r>
            <a:r>
              <a:rPr lang="zh-CN" altLang="en-US" dirty="0"/>
              <a:t> </a:t>
            </a:r>
            <a:r>
              <a:rPr lang="en-US" altLang="zh-CN" dirty="0"/>
              <a:t>data.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15349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Indirect Evidence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Direct </a:t>
            </a:r>
            <a:r>
              <a:rPr lang="en-US" altLang="zh-TW" dirty="0"/>
              <a:t>Evidence</a:t>
            </a:r>
          </a:p>
          <a:p>
            <a:pPr marL="502920" indent="-457200">
              <a:buAutoNum type="alphaLcParenR"/>
            </a:pPr>
            <a:r>
              <a:rPr lang="en-US" altLang="zh-CN" dirty="0" smtClean="0"/>
              <a:t>Data Sources.</a:t>
            </a:r>
          </a:p>
          <a:p>
            <a:pPr marL="502920" indent="-457200">
              <a:buAutoNum type="alphaLcParenR"/>
            </a:pPr>
            <a:r>
              <a:rPr lang="en-US" altLang="zh-CN" dirty="0" smtClean="0"/>
              <a:t>Filter</a:t>
            </a:r>
          </a:p>
          <a:p>
            <a:pPr marL="502920" indent="-457200">
              <a:buAutoNum type="alphaLcParenR"/>
            </a:pPr>
            <a:r>
              <a:rPr lang="en-US" altLang="zh-CN" dirty="0" smtClean="0"/>
              <a:t>Brief (Term Number ...</a:t>
            </a:r>
          </a:p>
          <a:p>
            <a:r>
              <a:rPr lang="en-US" altLang="zh-TW" dirty="0" smtClean="0"/>
              <a:t>Indirect Evidence</a:t>
            </a:r>
          </a:p>
          <a:p>
            <a:pPr marL="502920" indent="-457200">
              <a:buAutoNum type="alphaLcParenR"/>
            </a:pPr>
            <a:r>
              <a:rPr lang="en-US" altLang="zh-CN" dirty="0" smtClean="0"/>
              <a:t>Highly</a:t>
            </a:r>
            <a:r>
              <a:rPr lang="zh-CN" altLang="en-US" dirty="0" smtClean="0"/>
              <a:t> </a:t>
            </a:r>
            <a:r>
              <a:rPr lang="en-US" altLang="zh-CN" dirty="0"/>
              <a:t>modularized</a:t>
            </a:r>
            <a:r>
              <a:rPr lang="zh-CN" altLang="en-US" dirty="0"/>
              <a:t> </a:t>
            </a:r>
            <a:r>
              <a:rPr lang="en-US" altLang="zh-CN" dirty="0"/>
              <a:t>pipeline.</a:t>
            </a:r>
          </a:p>
          <a:p>
            <a:pPr marL="502920" indent="-457200">
              <a:buAutoNum type="alphaLcParenR"/>
            </a:pP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statistical</a:t>
            </a:r>
            <a:r>
              <a:rPr lang="zh-CN" altLang="en-US" dirty="0"/>
              <a:t> </a:t>
            </a:r>
            <a:r>
              <a:rPr lang="en-US" altLang="zh-CN" dirty="0"/>
              <a:t>operators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qualification</a:t>
            </a:r>
            <a:r>
              <a:rPr lang="zh-CN" altLang="en-US" dirty="0"/>
              <a:t> </a:t>
            </a:r>
            <a:r>
              <a:rPr lang="en-US" altLang="zh-CN" dirty="0"/>
              <a:t>tools</a:t>
            </a:r>
            <a:r>
              <a:rPr lang="zh-CN" altLang="en-US" dirty="0"/>
              <a:t>.</a:t>
            </a:r>
            <a:endParaRPr lang="en-US" altLang="zh-CN" dirty="0"/>
          </a:p>
          <a:p>
            <a:pPr marL="502920" indent="-457200">
              <a:buAutoNum type="alphaLcParenR"/>
            </a:pPr>
            <a:r>
              <a:rPr lang="en-US" altLang="zh-CN" dirty="0"/>
              <a:t>Strictly</a:t>
            </a:r>
            <a:r>
              <a:rPr lang="zh-CN" altLang="en-US" dirty="0"/>
              <a:t> </a:t>
            </a:r>
            <a:r>
              <a:rPr lang="en-US" altLang="zh-CN" dirty="0"/>
              <a:t>filtered</a:t>
            </a:r>
            <a:r>
              <a:rPr lang="zh-CN" altLang="en-US" dirty="0"/>
              <a:t> </a:t>
            </a:r>
            <a:r>
              <a:rPr lang="en-US" altLang="zh-CN" dirty="0"/>
              <a:t>experimental</a:t>
            </a:r>
            <a:r>
              <a:rPr lang="zh-CN" altLang="en-US" dirty="0"/>
              <a:t> </a:t>
            </a:r>
            <a:r>
              <a:rPr lang="en-US" altLang="zh-CN" dirty="0"/>
              <a:t>interaction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set.</a:t>
            </a:r>
          </a:p>
          <a:p>
            <a:pPr marL="502920" indent="-457200">
              <a:buAutoNum type="alphaLcParenR"/>
            </a:pPr>
            <a:r>
              <a:rPr lang="en-US" altLang="zh-CN" dirty="0"/>
              <a:t>Newly</a:t>
            </a:r>
            <a:r>
              <a:rPr lang="zh-CN" altLang="en-US" dirty="0"/>
              <a:t> </a:t>
            </a:r>
            <a:r>
              <a:rPr lang="en-US" altLang="zh-CN" dirty="0"/>
              <a:t>expanded</a:t>
            </a:r>
            <a:r>
              <a:rPr lang="zh-CN" altLang="en-US" dirty="0"/>
              <a:t> </a:t>
            </a:r>
            <a:r>
              <a:rPr lang="en-US" altLang="zh-CN" dirty="0"/>
              <a:t>annotations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profiling</a:t>
            </a:r>
            <a:r>
              <a:rPr lang="zh-CN" altLang="en-US" dirty="0"/>
              <a:t> </a:t>
            </a:r>
            <a:r>
              <a:rPr lang="en-US" altLang="zh-CN" dirty="0"/>
              <a:t>data.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73880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 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Direct </a:t>
            </a:r>
            <a:r>
              <a:rPr lang="en-US" altLang="zh-TW" dirty="0"/>
              <a:t>Evidence</a:t>
            </a:r>
          </a:p>
          <a:p>
            <a:pPr marL="502920" indent="-457200">
              <a:buAutoNum type="alphaLcParenR"/>
            </a:pPr>
            <a:r>
              <a:rPr lang="en-US" altLang="zh-CN" dirty="0" smtClean="0"/>
              <a:t>Data Sources.</a:t>
            </a:r>
          </a:p>
          <a:p>
            <a:pPr marL="502920" indent="-457200">
              <a:buAutoNum type="alphaLcParenR"/>
            </a:pPr>
            <a:r>
              <a:rPr lang="en-US" altLang="zh-CN" dirty="0" smtClean="0"/>
              <a:t>Filter</a:t>
            </a:r>
          </a:p>
          <a:p>
            <a:pPr marL="502920" indent="-457200">
              <a:buAutoNum type="alphaLcParenR"/>
            </a:pPr>
            <a:r>
              <a:rPr lang="en-US" altLang="zh-CN" dirty="0" smtClean="0"/>
              <a:t>Brief (Term Number ...</a:t>
            </a:r>
          </a:p>
          <a:p>
            <a:r>
              <a:rPr lang="en-US" altLang="zh-TW" dirty="0" smtClean="0"/>
              <a:t>Indirect Evidence</a:t>
            </a:r>
          </a:p>
          <a:p>
            <a:pPr marL="502920" indent="-457200">
              <a:buAutoNum type="alphaLcParenR"/>
            </a:pPr>
            <a:r>
              <a:rPr lang="en-US" altLang="zh-CN" dirty="0" smtClean="0"/>
              <a:t>Highly</a:t>
            </a:r>
            <a:r>
              <a:rPr lang="zh-CN" altLang="en-US" dirty="0" smtClean="0"/>
              <a:t> </a:t>
            </a:r>
            <a:r>
              <a:rPr lang="en-US" altLang="zh-CN" dirty="0"/>
              <a:t>modularized</a:t>
            </a:r>
            <a:r>
              <a:rPr lang="zh-CN" altLang="en-US" dirty="0"/>
              <a:t> </a:t>
            </a:r>
            <a:r>
              <a:rPr lang="en-US" altLang="zh-CN" dirty="0"/>
              <a:t>pipeline.</a:t>
            </a:r>
          </a:p>
          <a:p>
            <a:pPr marL="502920" indent="-457200">
              <a:buAutoNum type="alphaLcParenR"/>
            </a:pP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statistical</a:t>
            </a:r>
            <a:r>
              <a:rPr lang="zh-CN" altLang="en-US" dirty="0"/>
              <a:t> </a:t>
            </a:r>
            <a:r>
              <a:rPr lang="en-US" altLang="zh-CN" dirty="0"/>
              <a:t>operators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qualification</a:t>
            </a:r>
            <a:r>
              <a:rPr lang="zh-CN" altLang="en-US" dirty="0"/>
              <a:t> </a:t>
            </a:r>
            <a:r>
              <a:rPr lang="en-US" altLang="zh-CN" dirty="0"/>
              <a:t>tools</a:t>
            </a:r>
            <a:r>
              <a:rPr lang="zh-CN" altLang="en-US" dirty="0"/>
              <a:t>.</a:t>
            </a:r>
            <a:endParaRPr lang="en-US" altLang="zh-CN" dirty="0"/>
          </a:p>
          <a:p>
            <a:pPr marL="502920" indent="-457200">
              <a:buAutoNum type="alphaLcParenR"/>
            </a:pPr>
            <a:r>
              <a:rPr lang="en-US" altLang="zh-CN" dirty="0"/>
              <a:t>Strictly</a:t>
            </a:r>
            <a:r>
              <a:rPr lang="zh-CN" altLang="en-US" dirty="0"/>
              <a:t> </a:t>
            </a:r>
            <a:r>
              <a:rPr lang="en-US" altLang="zh-CN" dirty="0"/>
              <a:t>filtered</a:t>
            </a:r>
            <a:r>
              <a:rPr lang="zh-CN" altLang="en-US" dirty="0"/>
              <a:t> </a:t>
            </a:r>
            <a:r>
              <a:rPr lang="en-US" altLang="zh-CN" dirty="0"/>
              <a:t>experimental</a:t>
            </a:r>
            <a:r>
              <a:rPr lang="zh-CN" altLang="en-US" dirty="0"/>
              <a:t> </a:t>
            </a:r>
            <a:r>
              <a:rPr lang="en-US" altLang="zh-CN" dirty="0"/>
              <a:t>interaction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set.</a:t>
            </a:r>
          </a:p>
          <a:p>
            <a:pPr marL="502920" indent="-457200">
              <a:buAutoNum type="alphaLcParenR"/>
            </a:pPr>
            <a:r>
              <a:rPr lang="en-US" altLang="zh-CN" dirty="0"/>
              <a:t>Newly</a:t>
            </a:r>
            <a:r>
              <a:rPr lang="zh-CN" altLang="en-US" dirty="0"/>
              <a:t> </a:t>
            </a:r>
            <a:r>
              <a:rPr lang="en-US" altLang="zh-CN" dirty="0"/>
              <a:t>expanded</a:t>
            </a:r>
            <a:r>
              <a:rPr lang="zh-CN" altLang="en-US" dirty="0"/>
              <a:t> </a:t>
            </a:r>
            <a:r>
              <a:rPr lang="en-US" altLang="zh-CN" dirty="0"/>
              <a:t>annotations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profiling</a:t>
            </a:r>
            <a:r>
              <a:rPr lang="zh-CN" altLang="en-US" dirty="0"/>
              <a:t> </a:t>
            </a:r>
            <a:r>
              <a:rPr lang="en-US" altLang="zh-CN" dirty="0"/>
              <a:t>data.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73880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Prediction with SVM Model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Direct </a:t>
            </a:r>
            <a:r>
              <a:rPr lang="en-US" altLang="zh-TW" dirty="0"/>
              <a:t>Evidence</a:t>
            </a:r>
          </a:p>
          <a:p>
            <a:pPr marL="502920" indent="-457200">
              <a:buAutoNum type="alphaLcParenR"/>
            </a:pPr>
            <a:r>
              <a:rPr lang="en-US" altLang="zh-CN" dirty="0" smtClean="0"/>
              <a:t>Data Sources.</a:t>
            </a:r>
          </a:p>
          <a:p>
            <a:pPr marL="502920" indent="-457200">
              <a:buAutoNum type="alphaLcParenR"/>
            </a:pPr>
            <a:r>
              <a:rPr lang="en-US" altLang="zh-CN" dirty="0" smtClean="0"/>
              <a:t>Filter</a:t>
            </a:r>
          </a:p>
          <a:p>
            <a:pPr marL="502920" indent="-457200">
              <a:buAutoNum type="alphaLcParenR"/>
            </a:pPr>
            <a:r>
              <a:rPr lang="en-US" altLang="zh-CN" dirty="0" smtClean="0"/>
              <a:t>Brief (Term Number ...</a:t>
            </a:r>
          </a:p>
          <a:p>
            <a:r>
              <a:rPr lang="en-US" altLang="zh-TW" dirty="0" smtClean="0"/>
              <a:t>Indirect Evidence</a:t>
            </a:r>
          </a:p>
          <a:p>
            <a:pPr marL="502920" indent="-457200">
              <a:buAutoNum type="alphaLcParenR"/>
            </a:pPr>
            <a:r>
              <a:rPr lang="en-US" altLang="zh-CN" dirty="0" smtClean="0"/>
              <a:t>Highly</a:t>
            </a:r>
            <a:r>
              <a:rPr lang="zh-CN" altLang="en-US" dirty="0" smtClean="0"/>
              <a:t> </a:t>
            </a:r>
            <a:r>
              <a:rPr lang="en-US" altLang="zh-CN" dirty="0"/>
              <a:t>modularized</a:t>
            </a:r>
            <a:r>
              <a:rPr lang="zh-CN" altLang="en-US" dirty="0"/>
              <a:t> </a:t>
            </a:r>
            <a:r>
              <a:rPr lang="en-US" altLang="zh-CN" dirty="0"/>
              <a:t>pipeline.</a:t>
            </a:r>
          </a:p>
          <a:p>
            <a:pPr marL="502920" indent="-457200">
              <a:buAutoNum type="alphaLcParenR"/>
            </a:pP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statistical</a:t>
            </a:r>
            <a:r>
              <a:rPr lang="zh-CN" altLang="en-US" dirty="0"/>
              <a:t> </a:t>
            </a:r>
            <a:r>
              <a:rPr lang="en-US" altLang="zh-CN" dirty="0"/>
              <a:t>operators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qualification</a:t>
            </a:r>
            <a:r>
              <a:rPr lang="zh-CN" altLang="en-US" dirty="0"/>
              <a:t> </a:t>
            </a:r>
            <a:r>
              <a:rPr lang="en-US" altLang="zh-CN" dirty="0"/>
              <a:t>tools</a:t>
            </a:r>
            <a:r>
              <a:rPr lang="zh-CN" altLang="en-US" dirty="0"/>
              <a:t>.</a:t>
            </a:r>
            <a:endParaRPr lang="en-US" altLang="zh-CN" dirty="0"/>
          </a:p>
          <a:p>
            <a:pPr marL="502920" indent="-457200">
              <a:buAutoNum type="alphaLcParenR"/>
            </a:pPr>
            <a:r>
              <a:rPr lang="en-US" altLang="zh-CN" dirty="0"/>
              <a:t>Strictly</a:t>
            </a:r>
            <a:r>
              <a:rPr lang="zh-CN" altLang="en-US" dirty="0"/>
              <a:t> </a:t>
            </a:r>
            <a:r>
              <a:rPr lang="en-US" altLang="zh-CN" dirty="0"/>
              <a:t>filtered</a:t>
            </a:r>
            <a:r>
              <a:rPr lang="zh-CN" altLang="en-US" dirty="0"/>
              <a:t> </a:t>
            </a:r>
            <a:r>
              <a:rPr lang="en-US" altLang="zh-CN" dirty="0"/>
              <a:t>experimental</a:t>
            </a:r>
            <a:r>
              <a:rPr lang="zh-CN" altLang="en-US" dirty="0"/>
              <a:t> </a:t>
            </a:r>
            <a:r>
              <a:rPr lang="en-US" altLang="zh-CN" dirty="0"/>
              <a:t>interaction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set.</a:t>
            </a:r>
          </a:p>
          <a:p>
            <a:pPr marL="502920" indent="-457200">
              <a:buAutoNum type="alphaLcParenR"/>
            </a:pPr>
            <a:r>
              <a:rPr lang="en-US" altLang="zh-CN" dirty="0"/>
              <a:t>Newly</a:t>
            </a:r>
            <a:r>
              <a:rPr lang="zh-CN" altLang="en-US" dirty="0"/>
              <a:t> </a:t>
            </a:r>
            <a:r>
              <a:rPr lang="en-US" altLang="zh-CN" dirty="0"/>
              <a:t>expanded</a:t>
            </a:r>
            <a:r>
              <a:rPr lang="zh-CN" altLang="en-US" dirty="0"/>
              <a:t> </a:t>
            </a:r>
            <a:r>
              <a:rPr lang="en-US" altLang="zh-CN" dirty="0"/>
              <a:t>annotations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profiling</a:t>
            </a:r>
            <a:r>
              <a:rPr lang="zh-CN" altLang="en-US" dirty="0"/>
              <a:t> </a:t>
            </a:r>
            <a:r>
              <a:rPr lang="en-US" altLang="zh-CN" dirty="0"/>
              <a:t>data.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738808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177</TotalTime>
  <Words>186</Words>
  <Application>Microsoft Macintosh PowerPoint</Application>
  <PresentationFormat>On-screen Show (4:3)</PresentationFormat>
  <Paragraphs>47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Perspective</vt:lpstr>
      <vt:lpstr>Weekly Report</vt:lpstr>
      <vt:lpstr>Main Topics</vt:lpstr>
      <vt:lpstr>Direct Evidence</vt:lpstr>
      <vt:lpstr>Indirect Evidence</vt:lpstr>
      <vt:lpstr>Training SVM</vt:lpstr>
      <vt:lpstr>Prediction with SVM Model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yaoheng</dc:creator>
  <cp:lastModifiedBy>yaoheng</cp:lastModifiedBy>
  <cp:revision>23</cp:revision>
  <dcterms:created xsi:type="dcterms:W3CDTF">2015-08-03T00:36:34Z</dcterms:created>
  <dcterms:modified xsi:type="dcterms:W3CDTF">2015-10-19T10:59:36Z</dcterms:modified>
</cp:coreProperties>
</file>