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47FEA-D64E-40DF-9222-EC5E64F71BDB}" v="41" dt="2020-11-11T18:26:1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0E1E-A797-4CD0-836B-F1A9CD80D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23EF3-DD6E-4E07-A173-E02324808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8377-8AF4-47EE-971F-35E55B5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93CA-78F7-4199-8399-019DB103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76C0-6E79-4F8D-9A75-DE688149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77E8-06ED-4F58-A0B9-50DB21FF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2317-4F45-489F-9249-80FCE632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2E7C-E05A-48CE-A560-A300D8C6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E316-8EC0-4BC5-A691-FD912D43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89BB-4F02-4666-9C35-4821C4FC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C1C9C-5936-4133-94F2-AA8B52B7A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F4B96-7FA9-4C1D-A8C4-FB3EA562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9E5A-0431-47F0-BE20-EB41462D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AE64-5BBF-4C28-B35A-4BEB8649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A02C-42FA-4AC3-A3E0-672C0B2A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A677-BD42-4037-A496-DB3A0EE7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1B52-F16F-4AD0-B6A2-C32D1A84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E73C-D02C-4E57-83F5-CF2C37F5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2106-D85A-4C8B-91A7-EF9C38AC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B13E-D95A-4DD0-9E27-FD7EBC28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20AF-2AFC-44B5-BD63-5F750DFF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DF78-DBA5-4CE5-B892-0658548E7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3742-63F1-4D8B-ADBD-30A77E3C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409A-5D10-4151-A598-54113C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48D3-936B-4232-8A6E-D7957DB1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2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3C70-545F-4E65-8606-29F82679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A273-7854-4DF8-A6D9-898F9285B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BB0A4-0302-4EE9-9A9F-B4364BFF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51B46-42B0-47DE-B9CE-DA0B66E2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76C3-E21E-4DBB-8EDA-2A613A55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A615-595F-40CF-9E7A-13866E27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FB12-7C64-4A0C-AABB-10A07A57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1FAAF-0511-435C-94D0-F549F0A0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53FE3-F969-4E9A-8683-1BD4DF94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0074-459E-4B98-8991-861E4442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C4151-B64E-46CF-8172-D453C4587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5FB9B-1693-40C9-9CA5-48B38716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A2A8-0C4D-42A3-ACF7-5A37FD48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BA76-DAA5-4B57-A481-70BF896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501F-55F1-48BA-B77A-812D0B0F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BDA28-D154-4ED2-A858-55EB7E94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C76DC-FBF2-4BF7-8C86-AF59147A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2AD1F-99EC-4FC6-8FCD-2032F798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7CC2D-9EC2-448B-8D87-8E445B2E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49EFD-260B-4FB2-B1CC-17D9090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814A-DB75-4EEC-8530-037000A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3DF-12DE-4AED-8507-BDC0BFE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0101-0AD5-4489-BBCA-CF0C6F0D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11DFE-BB48-455D-B0A6-80DE9E18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C8E5-71E0-49E2-A257-16668443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8648-6638-497C-8FE1-E136F8D3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2D5A-306A-4BA3-A96C-DBAFB012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55BA-F17A-460C-8960-269376B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A8F1B-2D5E-4CC9-9E13-BD634FE03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39D64-DB3A-467D-8196-D3E12CFD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5D529-E73D-4018-A492-20DEC7B0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9CA08-B9C9-4220-A849-4ECF2DE7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4497-3CED-4515-89C8-227279FD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3B6EC-37D4-418C-AA39-CAED2953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624D-C643-4B37-BFB9-4D234E5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70C1-9AFA-4F1D-B782-7F15871E6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629E-F5E3-4A14-AEE0-5B5443F7568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9990-256E-4D95-9AEF-23D912FF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2D75-2A13-4072-A973-BCE1A12F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694A8-8940-41D3-964E-90B6833C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Action Matrix Movement Based on Power Output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3F7D9-D6A9-4314-84CB-C17F5E2C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Caty Nolan</a:t>
            </a:r>
          </a:p>
          <a:p>
            <a:pPr algn="l"/>
            <a:r>
              <a:rPr lang="en-US" dirty="0"/>
              <a:t>Fall 2020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3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25E5D-63CE-44EC-802E-BC8E4B82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Predictions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9D81D-0BD1-4AF4-A52E-EF61A042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864702"/>
            <a:ext cx="12178629" cy="29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5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E77EA9A-E235-43A2-BD8E-6C931686843C}" vid="{BB65246C-6512-4110-9C59-8CFCBB938E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311BD9C53A64BA35A594801500659" ma:contentTypeVersion="13" ma:contentTypeDescription="Create a new document." ma:contentTypeScope="" ma:versionID="a2a12140735c8d2aec9c60fb14722a99">
  <xsd:schema xmlns:xsd="http://www.w3.org/2001/XMLSchema" xmlns:xs="http://www.w3.org/2001/XMLSchema" xmlns:p="http://schemas.microsoft.com/office/2006/metadata/properties" xmlns:ns1="http://schemas.microsoft.com/sharepoint/v3" xmlns:ns3="087ed9da-973a-458e-ba2b-639733953c26" xmlns:ns4="0cecad8f-305c-4ab2-8046-db3b11566c17" targetNamespace="http://schemas.microsoft.com/office/2006/metadata/properties" ma:root="true" ma:fieldsID="743394bd333ae4287a7a15907c1c52af" ns1:_="" ns3:_="" ns4:_="">
    <xsd:import namespace="http://schemas.microsoft.com/sharepoint/v3"/>
    <xsd:import namespace="087ed9da-973a-458e-ba2b-639733953c26"/>
    <xsd:import namespace="0cecad8f-305c-4ab2-8046-db3b11566c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ed9da-973a-458e-ba2b-639733953c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cad8f-305c-4ab2-8046-db3b11566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42AC01-3883-4911-B355-4E73F96A1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7ed9da-973a-458e-ba2b-639733953c26"/>
    <ds:schemaRef ds:uri="0cecad8f-305c-4ab2-8046-db3b11566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72D5C7-C469-4196-B062-86483FFCF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ED5883-496B-42C1-9B5B-34270D41E611}">
  <ds:schemaRefs>
    <ds:schemaRef ds:uri="http://schemas.microsoft.com/office/infopath/2007/PartnerControls"/>
    <ds:schemaRef ds:uri="087ed9da-973a-458e-ba2b-639733953c26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0cecad8f-305c-4ab2-8046-db3b11566c1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Action Matrix Movement Based on Power Output</vt:lpstr>
      <vt:lpstr>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2020-11-11T18:24:55Z</dcterms:created>
  <dcterms:modified xsi:type="dcterms:W3CDTF">2020-11-11T18:31:16Z</dcterms:modified>
</cp:coreProperties>
</file>