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9" r:id="rId6"/>
    <p:sldId id="263" r:id="rId7"/>
    <p:sldId id="257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47FEA-D64E-40DF-9222-EC5E64F71BDB}" v="81" dt="2020-11-18T15:57:17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0E1E-A797-4CD0-836B-F1A9CD80D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23EF3-DD6E-4E07-A173-E02324808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8377-8AF4-47EE-971F-35E55B53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893CA-78F7-4199-8399-019DB103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76C0-6E79-4F8D-9A75-DE688149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7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77E8-06ED-4F58-A0B9-50DB21FF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12317-4F45-489F-9249-80FCE632B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2E7C-E05A-48CE-A560-A300D8C6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E316-8EC0-4BC5-A691-FD912D43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89BB-4F02-4666-9C35-4821C4FC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4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C1C9C-5936-4133-94F2-AA8B52B7A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F4B96-7FA9-4C1D-A8C4-FB3EA562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69E5A-0431-47F0-BE20-EB41462D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DAE64-5BBF-4C28-B35A-4BEB8649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A02C-42FA-4AC3-A3E0-672C0B2A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A677-BD42-4037-A496-DB3A0EE7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1B52-F16F-4AD0-B6A2-C32D1A84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E73C-D02C-4E57-83F5-CF2C37F5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42106-D85A-4C8B-91A7-EF9C38AC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3B13E-D95A-4DD0-9E27-FD7EBC28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6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20AF-2AFC-44B5-BD63-5F750DFF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3DF78-DBA5-4CE5-B892-0658548E7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3742-63F1-4D8B-ADBD-30A77E3C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409A-5D10-4151-A598-54113C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548D3-936B-4232-8A6E-D7957DB1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2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3C70-545F-4E65-8606-29F82679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A273-7854-4DF8-A6D9-898F9285B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BB0A4-0302-4EE9-9A9F-B4364BFF5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51B46-42B0-47DE-B9CE-DA0B66E2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C76C3-E21E-4DBB-8EDA-2A613A55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8A615-595F-40CF-9E7A-13866E27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FB12-7C64-4A0C-AABB-10A07A57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1FAAF-0511-435C-94D0-F549F0A0E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53FE3-F969-4E9A-8683-1BD4DF94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B0074-459E-4B98-8991-861E44424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C4151-B64E-46CF-8172-D453C4587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5FB9B-1693-40C9-9CA5-48B38716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EA2A8-0C4D-42A3-ACF7-5A37FD48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DBA76-DAA5-4B57-A481-70BF8965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501F-55F1-48BA-B77A-812D0B0F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BDA28-D154-4ED2-A858-55EB7E94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C76DC-FBF2-4BF7-8C86-AF59147A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2AD1F-99EC-4FC6-8FCD-2032F798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7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7CC2D-9EC2-448B-8D87-8E445B2E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49EFD-260B-4FB2-B1CC-17D9090E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B814A-DB75-4EEC-8530-037000A1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3DF-12DE-4AED-8507-BDC0BFEB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0101-0AD5-4489-BBCA-CF0C6F0D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11DFE-BB48-455D-B0A6-80DE9E185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8C8E5-71E0-49E2-A257-16668443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08648-6638-497C-8FE1-E136F8D3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72D5A-306A-4BA3-A96C-DBAFB012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55BA-F17A-460C-8960-269376B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A8F1B-2D5E-4CC9-9E13-BD634FE03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39D64-DB3A-467D-8196-D3E12CFDE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5D529-E73D-4018-A492-20DEC7B0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629E-F5E3-4A14-AEE0-5B5443F7568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9CA08-B9C9-4220-A849-4ECF2DE7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4497-3CED-4515-89C8-227279FD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2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3B6EC-37D4-418C-AA39-CAED2953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0624D-C643-4B37-BFB9-4D234E577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70C1-9AFA-4F1D-B782-7F15871E6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1629E-F5E3-4A14-AEE0-5B5443F7568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29990-256E-4D95-9AEF-23D912FF7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D2D75-2A13-4072-A973-BCE1A12FE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19CB-F15E-44CD-A27E-DC94C9C1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694A8-8940-41D3-964E-90B6833C1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826" y="1112969"/>
            <a:ext cx="3937298" cy="4166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Predicting</a:t>
            </a:r>
            <a:b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Action Matrix Movement Based on Power Output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3F7D9-D6A9-4314-84CB-C17F5E2C6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Caty Nolan</a:t>
            </a:r>
          </a:p>
          <a:p>
            <a:pPr algn="l"/>
            <a:r>
              <a:rPr lang="en-US" dirty="0"/>
              <a:t>Fall 2020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3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BFC94-B166-4CBC-B36B-9A7A595E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1DC1-7A78-4F54-A0F7-EFD7F483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7650"/>
          </a:xfrm>
        </p:spPr>
        <p:txBody>
          <a:bodyPr>
            <a:normAutofit/>
          </a:bodyPr>
          <a:lstStyle/>
          <a:p>
            <a:r>
              <a:rPr lang="en-US" dirty="0"/>
              <a:t>Predict action matrix column movement</a:t>
            </a:r>
          </a:p>
          <a:p>
            <a:pPr lvl="1"/>
            <a:r>
              <a:rPr lang="en-US" dirty="0"/>
              <a:t>Reactor power level</a:t>
            </a:r>
          </a:p>
          <a:p>
            <a:pPr lvl="1"/>
            <a:r>
              <a:rPr lang="en-US" dirty="0"/>
              <a:t>Number of event notifications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501BAE-19C5-43B1-84FD-7C12609DD232}"/>
              </a:ext>
            </a:extLst>
          </p:cNvPr>
          <p:cNvSpPr txBox="1">
            <a:spLocks/>
          </p:cNvSpPr>
          <p:nvPr/>
        </p:nvSpPr>
        <p:spPr>
          <a:xfrm>
            <a:off x="1120690" y="3460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Challenges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76088D-A5D6-4F8E-B834-ACA944B8F3B9}"/>
              </a:ext>
            </a:extLst>
          </p:cNvPr>
          <p:cNvSpPr txBox="1">
            <a:spLocks/>
          </p:cNvSpPr>
          <p:nvPr/>
        </p:nvSpPr>
        <p:spPr>
          <a:xfrm>
            <a:off x="1120690" y="4581526"/>
            <a:ext cx="10515600" cy="151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Event notification data</a:t>
            </a:r>
          </a:p>
          <a:p>
            <a:pPr algn="r"/>
            <a:r>
              <a:rPr lang="en-US" dirty="0"/>
              <a:t>Size of data</a:t>
            </a:r>
          </a:p>
        </p:txBody>
      </p:sp>
    </p:spTree>
    <p:extLst>
      <p:ext uri="{BB962C8B-B14F-4D97-AF65-F5344CB8AC3E}">
        <p14:creationId xmlns:p14="http://schemas.microsoft.com/office/powerpoint/2010/main" val="354513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BFC94-B166-4CBC-B36B-9A7A595E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C9BF3-3F09-4CAB-815E-458B186DD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2055812"/>
            <a:ext cx="64674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325E5D-63CE-44EC-802E-BC8E4B82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/>
              <a:t>Predictions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9D81D-0BD1-4AF4-A52E-EF61A0423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864702"/>
            <a:ext cx="12178629" cy="29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5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325E5D-63CE-44EC-802E-BC8E4B82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/>
              <a:t>Predictions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E83DC-072F-44AD-B618-A3057558C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0170"/>
            <a:ext cx="12192000" cy="303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7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BFC94-B166-4CBC-B36B-9A7A595E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1DC1-7A78-4F54-A0F7-EFD7F483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7650"/>
          </a:xfrm>
        </p:spPr>
        <p:txBody>
          <a:bodyPr>
            <a:normAutofit/>
          </a:bodyPr>
          <a:lstStyle/>
          <a:p>
            <a:r>
              <a:rPr lang="en-US" dirty="0"/>
              <a:t>Budget planning</a:t>
            </a:r>
          </a:p>
          <a:p>
            <a:r>
              <a:rPr lang="en-US" dirty="0"/>
              <a:t>Inspectors</a:t>
            </a:r>
          </a:p>
          <a:p>
            <a:r>
              <a:rPr lang="en-US" dirty="0"/>
              <a:t>Inspections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501BAE-19C5-43B1-84FD-7C12609DD232}"/>
              </a:ext>
            </a:extLst>
          </p:cNvPr>
          <p:cNvSpPr txBox="1">
            <a:spLocks/>
          </p:cNvSpPr>
          <p:nvPr/>
        </p:nvSpPr>
        <p:spPr>
          <a:xfrm>
            <a:off x="1120690" y="3460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Future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76088D-A5D6-4F8E-B834-ACA944B8F3B9}"/>
              </a:ext>
            </a:extLst>
          </p:cNvPr>
          <p:cNvSpPr txBox="1">
            <a:spLocks/>
          </p:cNvSpPr>
          <p:nvPr/>
        </p:nvSpPr>
        <p:spPr>
          <a:xfrm>
            <a:off x="1120690" y="4581526"/>
            <a:ext cx="10515600" cy="227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Additional features</a:t>
            </a:r>
          </a:p>
          <a:p>
            <a:pPr algn="r"/>
            <a:r>
              <a:rPr lang="en-US" dirty="0"/>
              <a:t>More methods </a:t>
            </a:r>
          </a:p>
        </p:txBody>
      </p:sp>
    </p:spTree>
    <p:extLst>
      <p:ext uri="{BB962C8B-B14F-4D97-AF65-F5344CB8AC3E}">
        <p14:creationId xmlns:p14="http://schemas.microsoft.com/office/powerpoint/2010/main" val="146889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E77EA9A-E235-43A2-BD8E-6C931686843C}" vid="{BB65246C-6512-4110-9C59-8CFCBB938E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D311BD9C53A64BA35A594801500659" ma:contentTypeVersion="13" ma:contentTypeDescription="Create a new document." ma:contentTypeScope="" ma:versionID="a2a12140735c8d2aec9c60fb14722a99">
  <xsd:schema xmlns:xsd="http://www.w3.org/2001/XMLSchema" xmlns:xs="http://www.w3.org/2001/XMLSchema" xmlns:p="http://schemas.microsoft.com/office/2006/metadata/properties" xmlns:ns1="http://schemas.microsoft.com/sharepoint/v3" xmlns:ns3="087ed9da-973a-458e-ba2b-639733953c26" xmlns:ns4="0cecad8f-305c-4ab2-8046-db3b11566c17" targetNamespace="http://schemas.microsoft.com/office/2006/metadata/properties" ma:root="true" ma:fieldsID="743394bd333ae4287a7a15907c1c52af" ns1:_="" ns3:_="" ns4:_="">
    <xsd:import namespace="http://schemas.microsoft.com/sharepoint/v3"/>
    <xsd:import namespace="087ed9da-973a-458e-ba2b-639733953c26"/>
    <xsd:import namespace="0cecad8f-305c-4ab2-8046-db3b11566c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ed9da-973a-458e-ba2b-639733953c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ecad8f-305c-4ab2-8046-db3b11566c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642AC01-3883-4911-B355-4E73F96A1C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87ed9da-973a-458e-ba2b-639733953c26"/>
    <ds:schemaRef ds:uri="0cecad8f-305c-4ab2-8046-db3b11566c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72D5C7-C469-4196-B062-86483FFCF7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ED5883-496B-42C1-9B5B-34270D41E611}">
  <ds:schemaRefs>
    <ds:schemaRef ds:uri="http://purl.org/dc/terms/"/>
    <ds:schemaRef ds:uri="http://purl.org/dc/dcmitype/"/>
    <ds:schemaRef ds:uri="http://schemas.microsoft.com/sharepoint/v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087ed9da-973a-458e-ba2b-639733953c26"/>
    <ds:schemaRef ds:uri="http://schemas.openxmlformats.org/package/2006/metadata/core-properties"/>
    <ds:schemaRef ds:uri="0cecad8f-305c-4ab2-8046-db3b11566c1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Predicting Action Matrix Movement Based on Power Output</vt:lpstr>
      <vt:lpstr>Problem</vt:lpstr>
      <vt:lpstr>Results</vt:lpstr>
      <vt:lpstr>Predictions</vt:lpstr>
      <vt:lpstr>Predictions</vt:lpstr>
      <vt:lpstr>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2020-11-16T14:54:01Z</dcterms:created>
  <dcterms:modified xsi:type="dcterms:W3CDTF">2020-11-18T16:47:02Z</dcterms:modified>
</cp:coreProperties>
</file>