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7" r:id="rId3"/>
    <p:sldId id="288" r:id="rId4"/>
    <p:sldId id="296" r:id="rId5"/>
    <p:sldId id="260" r:id="rId6"/>
    <p:sldId id="291" r:id="rId7"/>
    <p:sldId id="289" r:id="rId8"/>
    <p:sldId id="290" r:id="rId9"/>
    <p:sldId id="293" r:id="rId10"/>
    <p:sldId id="294" r:id="rId11"/>
    <p:sldId id="295" r:id="rId12"/>
    <p:sldId id="297" r:id="rId13"/>
    <p:sldId id="299" r:id="rId14"/>
    <p:sldId id="316" r:id="rId15"/>
    <p:sldId id="301" r:id="rId16"/>
    <p:sldId id="302" r:id="rId17"/>
    <p:sldId id="317" r:id="rId18"/>
    <p:sldId id="300" r:id="rId19"/>
    <p:sldId id="303" r:id="rId20"/>
    <p:sldId id="304" r:id="rId21"/>
    <p:sldId id="315" r:id="rId22"/>
    <p:sldId id="306" r:id="rId23"/>
    <p:sldId id="308" r:id="rId24"/>
    <p:sldId id="309" r:id="rId25"/>
    <p:sldId id="312" r:id="rId26"/>
    <p:sldId id="313" r:id="rId27"/>
    <p:sldId id="310" r:id="rId28"/>
    <p:sldId id="311" r:id="rId29"/>
    <p:sldId id="314" r:id="rId30"/>
    <p:sldId id="292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5E4819B-182F-485C-9AB4-BA7CA81C9DB5}">
          <p14:sldIdLst>
            <p14:sldId id="287"/>
            <p14:sldId id="288"/>
            <p14:sldId id="296"/>
            <p14:sldId id="260"/>
            <p14:sldId id="291"/>
            <p14:sldId id="289"/>
            <p14:sldId id="290"/>
            <p14:sldId id="293"/>
            <p14:sldId id="294"/>
            <p14:sldId id="295"/>
            <p14:sldId id="297"/>
            <p14:sldId id="299"/>
            <p14:sldId id="316"/>
            <p14:sldId id="301"/>
            <p14:sldId id="302"/>
            <p14:sldId id="317"/>
            <p14:sldId id="300"/>
            <p14:sldId id="303"/>
            <p14:sldId id="304"/>
            <p14:sldId id="315"/>
            <p14:sldId id="306"/>
            <p14:sldId id="308"/>
            <p14:sldId id="309"/>
            <p14:sldId id="312"/>
            <p14:sldId id="313"/>
            <p14:sldId id="310"/>
            <p14:sldId id="311"/>
            <p14:sldId id="314"/>
          </p14:sldIdLst>
        </p14:section>
        <p14:section name="Template" id="{623A131E-BAED-47A4-8C85-697E52C9BD96}">
          <p14:sldIdLst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BDFF"/>
    <a:srgbClr val="2E3F4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174129309258227"/>
          <c:y val="3.3109121930444296E-2"/>
          <c:w val="0.63814402317116004"/>
          <c:h val="0.855523831576242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explosion val="12"/>
            <c:spPr>
              <a:solidFill>
                <a:schemeClr val="accent5">
                  <a:shade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0CF-4FF1-8F1D-3ED999CB1D29}"/>
              </c:ext>
            </c:extLst>
          </c:dPt>
          <c:dPt>
            <c:idx val="1"/>
            <c:bubble3D val="0"/>
            <c:explosion val="12"/>
            <c:spPr>
              <a:solidFill>
                <a:schemeClr val="accent5">
                  <a:shade val="5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A0CF-4FF1-8F1D-3ED999CB1D29}"/>
              </c:ext>
            </c:extLst>
          </c:dPt>
          <c:dPt>
            <c:idx val="2"/>
            <c:bubble3D val="0"/>
            <c:spPr>
              <a:solidFill>
                <a:schemeClr val="accent5">
                  <a:shade val="6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AA6-419E-8985-5677F8D44AAF}"/>
              </c:ext>
            </c:extLst>
          </c:dPt>
          <c:dPt>
            <c:idx val="3"/>
            <c:bubble3D val="0"/>
            <c:spPr>
              <a:solidFill>
                <a:schemeClr val="accent5">
                  <a:shade val="7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AA6-419E-8985-5677F8D44AAF}"/>
              </c:ext>
            </c:extLst>
          </c:dPt>
          <c:dPt>
            <c:idx val="4"/>
            <c:bubble3D val="0"/>
            <c:explosion val="14"/>
            <c:spPr>
              <a:solidFill>
                <a:schemeClr val="accent5">
                  <a:shade val="8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A0CF-4FF1-8F1D-3ED999CB1D29}"/>
              </c:ext>
            </c:extLst>
          </c:dPt>
          <c:dPt>
            <c:idx val="5"/>
            <c:bubble3D val="0"/>
            <c:explosion val="14"/>
            <c:spPr>
              <a:solidFill>
                <a:schemeClr val="accent5">
                  <a:shade val="9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0CF-4FF1-8F1D-3ED999CB1D29}"/>
              </c:ext>
            </c:extLst>
          </c:dPt>
          <c:dPt>
            <c:idx val="6"/>
            <c:bubble3D val="0"/>
            <c:spPr>
              <a:solidFill>
                <a:schemeClr val="accent5">
                  <a:tint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AA6-419E-8985-5677F8D44AAF}"/>
              </c:ext>
            </c:extLst>
          </c:dPt>
          <c:dPt>
            <c:idx val="7"/>
            <c:bubble3D val="0"/>
            <c:spPr>
              <a:solidFill>
                <a:schemeClr val="accent5">
                  <a:tint val="8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AA6-419E-8985-5677F8D44AAF}"/>
              </c:ext>
            </c:extLst>
          </c:dPt>
          <c:dPt>
            <c:idx val="8"/>
            <c:bubble3D val="0"/>
            <c:spPr>
              <a:solidFill>
                <a:schemeClr val="accent5">
                  <a:tint val="7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AA6-419E-8985-5677F8D44AAF}"/>
              </c:ext>
            </c:extLst>
          </c:dPt>
          <c:dPt>
            <c:idx val="9"/>
            <c:bubble3D val="0"/>
            <c:spPr>
              <a:solidFill>
                <a:schemeClr val="accent5">
                  <a:tint val="6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AA6-419E-8985-5677F8D44AAF}"/>
              </c:ext>
            </c:extLst>
          </c:dPt>
          <c:dPt>
            <c:idx val="10"/>
            <c:bubble3D val="0"/>
            <c:spPr>
              <a:solidFill>
                <a:schemeClr val="accent5">
                  <a:tint val="5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0AA6-419E-8985-5677F8D44AAF}"/>
              </c:ext>
            </c:extLst>
          </c:dPt>
          <c:dPt>
            <c:idx val="11"/>
            <c:bubble3D val="0"/>
            <c:spPr>
              <a:solidFill>
                <a:schemeClr val="accent5">
                  <a:tint val="4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0AA6-419E-8985-5677F8D44AAF}"/>
              </c:ext>
            </c:extLst>
          </c:dPt>
          <c:cat>
            <c:strRef>
              <c:f>Sheet1!$A$2:$A$13</c:f>
              <c:strCache>
                <c:ptCount val="12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  <c:pt idx="4">
                  <c:v>1분기</c:v>
                </c:pt>
                <c:pt idx="5">
                  <c:v>2분기</c:v>
                </c:pt>
                <c:pt idx="6">
                  <c:v>3분기</c:v>
                </c:pt>
                <c:pt idx="7">
                  <c:v>4분기</c:v>
                </c:pt>
                <c:pt idx="8">
                  <c:v>1분기</c:v>
                </c:pt>
                <c:pt idx="9">
                  <c:v>2분기</c:v>
                </c:pt>
                <c:pt idx="10">
                  <c:v>3분기</c:v>
                </c:pt>
                <c:pt idx="11">
                  <c:v>4분기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CF-4FF1-8F1D-3ED999CB1D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174129309258227"/>
          <c:y val="3.3109121930444296E-2"/>
          <c:w val="0.63814402317116004"/>
          <c:h val="0.855523831576242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shade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0CF-4FF1-8F1D-3ED999CB1D29}"/>
              </c:ext>
            </c:extLst>
          </c:dPt>
          <c:dPt>
            <c:idx val="1"/>
            <c:bubble3D val="0"/>
            <c:spPr>
              <a:solidFill>
                <a:schemeClr val="accent5">
                  <a:shade val="5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A0CF-4FF1-8F1D-3ED999CB1D29}"/>
              </c:ext>
            </c:extLst>
          </c:dPt>
          <c:dPt>
            <c:idx val="2"/>
            <c:bubble3D val="0"/>
            <c:explosion val="20"/>
            <c:spPr>
              <a:solidFill>
                <a:schemeClr val="accent5">
                  <a:shade val="6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77DD-403E-B7BE-16872E73B254}"/>
              </c:ext>
            </c:extLst>
          </c:dPt>
          <c:dPt>
            <c:idx val="3"/>
            <c:bubble3D val="0"/>
            <c:explosion val="20"/>
            <c:spPr>
              <a:solidFill>
                <a:schemeClr val="accent5">
                  <a:shade val="7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7DD-403E-B7BE-16872E73B254}"/>
              </c:ext>
            </c:extLst>
          </c:dPt>
          <c:dPt>
            <c:idx val="4"/>
            <c:bubble3D val="0"/>
            <c:spPr>
              <a:solidFill>
                <a:schemeClr val="accent5">
                  <a:shade val="8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A0CF-4FF1-8F1D-3ED999CB1D29}"/>
              </c:ext>
            </c:extLst>
          </c:dPt>
          <c:dPt>
            <c:idx val="5"/>
            <c:bubble3D val="0"/>
            <c:spPr>
              <a:solidFill>
                <a:schemeClr val="accent5">
                  <a:shade val="9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0CF-4FF1-8F1D-3ED999CB1D29}"/>
              </c:ext>
            </c:extLst>
          </c:dPt>
          <c:dPt>
            <c:idx val="6"/>
            <c:bubble3D val="0"/>
            <c:spPr>
              <a:solidFill>
                <a:schemeClr val="accent5">
                  <a:tint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7D5-4557-879D-C4F347BF1A88}"/>
              </c:ext>
            </c:extLst>
          </c:dPt>
          <c:dPt>
            <c:idx val="7"/>
            <c:bubble3D val="0"/>
            <c:spPr>
              <a:solidFill>
                <a:schemeClr val="accent5">
                  <a:tint val="8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7D5-4557-879D-C4F347BF1A88}"/>
              </c:ext>
            </c:extLst>
          </c:dPt>
          <c:dPt>
            <c:idx val="8"/>
            <c:bubble3D val="0"/>
            <c:spPr>
              <a:solidFill>
                <a:schemeClr val="accent5">
                  <a:tint val="7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7D5-4557-879D-C4F347BF1A88}"/>
              </c:ext>
            </c:extLst>
          </c:dPt>
          <c:dPt>
            <c:idx val="9"/>
            <c:bubble3D val="0"/>
            <c:spPr>
              <a:solidFill>
                <a:schemeClr val="accent5">
                  <a:tint val="6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7D5-4557-879D-C4F347BF1A88}"/>
              </c:ext>
            </c:extLst>
          </c:dPt>
          <c:dPt>
            <c:idx val="10"/>
            <c:bubble3D val="0"/>
            <c:spPr>
              <a:solidFill>
                <a:schemeClr val="accent5">
                  <a:tint val="5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A7D5-4557-879D-C4F347BF1A88}"/>
              </c:ext>
            </c:extLst>
          </c:dPt>
          <c:dPt>
            <c:idx val="11"/>
            <c:bubble3D val="0"/>
            <c:spPr>
              <a:solidFill>
                <a:schemeClr val="accent5">
                  <a:tint val="4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A7D5-4557-879D-C4F347BF1A88}"/>
              </c:ext>
            </c:extLst>
          </c:dPt>
          <c:cat>
            <c:strRef>
              <c:f>Sheet1!$A$2:$A$13</c:f>
              <c:strCache>
                <c:ptCount val="12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  <c:pt idx="4">
                  <c:v>1분기</c:v>
                </c:pt>
                <c:pt idx="5">
                  <c:v>2분기</c:v>
                </c:pt>
                <c:pt idx="6">
                  <c:v>3분기</c:v>
                </c:pt>
                <c:pt idx="7">
                  <c:v>4분기</c:v>
                </c:pt>
                <c:pt idx="8">
                  <c:v>1분기</c:v>
                </c:pt>
                <c:pt idx="9">
                  <c:v>2분기</c:v>
                </c:pt>
                <c:pt idx="10">
                  <c:v>3분기</c:v>
                </c:pt>
                <c:pt idx="11">
                  <c:v>4분기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CF-4FF1-8F1D-3ED999CB1D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0.42487</cdr:x>
      <cdr:y>0.90696</cdr:y>
    </cdr:from>
    <cdr:to>
      <cdr:x>0.52277</cdr:x>
      <cdr:y>0.99449</cdr:y>
    </cdr:to>
    <cdr:sp macro="" textlink="">
      <cdr:nvSpPr>
        <cdr:cNvPr id="2" name="TextBox 20">
          <a:extLst xmlns:a="http://schemas.openxmlformats.org/drawingml/2006/main">
            <a:ext uri="{FF2B5EF4-FFF2-40B4-BE49-F238E27FC236}">
              <a16:creationId xmlns:a16="http://schemas.microsoft.com/office/drawing/2014/main" id="{649F7CF2-40B9-4866-847E-E42CF2E009AF}"/>
            </a:ext>
          </a:extLst>
        </cdr:cNvPr>
        <cdr:cNvSpPr txBox="1"/>
      </cdr:nvSpPr>
      <cdr:spPr>
        <a:xfrm xmlns:a="http://schemas.openxmlformats.org/drawingml/2006/main">
          <a:off x="2403340" y="3826820"/>
          <a:ext cx="553792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dirty="0"/>
            <a:t>18</a:t>
          </a:r>
          <a:endParaRPr lang="ko-KR" altLang="en-US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0.42487</cdr:x>
      <cdr:y>0.90696</cdr:y>
    </cdr:from>
    <cdr:to>
      <cdr:x>0.52277</cdr:x>
      <cdr:y>0.99449</cdr:y>
    </cdr:to>
    <cdr:sp macro="" textlink="">
      <cdr:nvSpPr>
        <cdr:cNvPr id="2" name="TextBox 20">
          <a:extLst xmlns:a="http://schemas.openxmlformats.org/drawingml/2006/main">
            <a:ext uri="{FF2B5EF4-FFF2-40B4-BE49-F238E27FC236}">
              <a16:creationId xmlns:a16="http://schemas.microsoft.com/office/drawing/2014/main" id="{649F7CF2-40B9-4866-847E-E42CF2E009AF}"/>
            </a:ext>
          </a:extLst>
        </cdr:cNvPr>
        <cdr:cNvSpPr txBox="1"/>
      </cdr:nvSpPr>
      <cdr:spPr>
        <a:xfrm xmlns:a="http://schemas.openxmlformats.org/drawingml/2006/main">
          <a:off x="2403340" y="3826820"/>
          <a:ext cx="553792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dirty="0"/>
            <a:t>18</a:t>
          </a:r>
          <a:endParaRPr lang="ko-KR" altLang="en-US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77BDFF">
            <a:alpha val="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F4D70-FC10-4A00-AA7C-BDB587255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106BF1-D8AB-4111-8A61-F06085EF4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BAC51-DEC9-47FA-9E5F-09E85BD3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3F1C-5B56-4A61-BA85-6EEF048532BD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CF0AF-F05C-407C-B234-BB33C6DE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CD7A8-2272-4E2F-AF32-F74E00B4C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C58B-0BFA-47C7-B8C2-1737F7D3CCF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9B83FE-321A-448E-9FF0-7B64EAFEE1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334" y="5057223"/>
            <a:ext cx="1512774" cy="1481689"/>
          </a:xfrm>
          <a:prstGeom prst="rect">
            <a:avLst/>
          </a:prstGeom>
          <a:ln>
            <a:noFill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ABE7FA4-0F07-482A-BED2-CADBFBAE4EF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00"/>
                    </a14:imgEffect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108" y="4501599"/>
            <a:ext cx="1606328" cy="2219876"/>
          </a:xfrm>
          <a:prstGeom prst="rect">
            <a:avLst/>
          </a:prstGeom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91ACBF-D0E0-458D-82E8-D548B0E99F1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3169443"/>
            <a:ext cx="1936610" cy="346551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570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6EDC4-6804-4CF7-B1FB-250EBDAE5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80F24D-B0AF-4698-BEC3-4B78EA189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DD8FCE-F230-4377-9126-D3DC2181E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3F1C-5B56-4A61-BA85-6EEF048532BD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7592E-706B-4E71-BC99-3F7D9555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D34628-A6CC-477E-A959-C073C4EB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C58B-0BFA-47C7-B8C2-1737F7D3C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90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676840-C40B-4042-8ACD-5EC39A3F3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3FC82-D517-49C3-83BF-B547360BC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A578B9-862F-4063-8BBE-06951460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3F1C-5B56-4A61-BA85-6EEF048532BD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00E67D-1842-4EFB-A656-3435152E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03E881-EA30-4259-9472-8BA76D40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C58B-0BFA-47C7-B8C2-1737F7D3C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25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C68A2-B1B4-429D-A94C-E1A96B086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61F546-19C9-4187-96CB-E5083DE2A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CA487-BBA5-4461-94EF-A922656C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7BB73-35E5-41F7-AE37-777A030C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BECCE-40EC-40AD-809B-38463833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402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85209-FE6A-4957-803F-9ED9FD7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997DA-18DA-4926-A89E-5B77C48F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F4A65-4430-4346-90AA-17946CE7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AA39B-2776-48AC-817E-3009BDD0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FB316-560E-46C6-B318-44DCC73E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450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BD600-E54F-49CF-BDFD-D6137E6F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F75EC5-4EEC-4480-9034-76CABF85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5AB81-1E3B-40B3-B9D6-1E44A14B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C8BE3-BF18-45AE-9B2A-71C3EDBC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D6F3C-3569-462A-8A4E-53F8DFCB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777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78E2E-DC4D-48B9-8978-0CCFD4E6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62436-68CF-420E-8444-D6B01E35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8956E5-FA27-4829-9366-1C5F4450B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04E7B5-2E56-45A3-A89C-5F7F1D27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334E87-DDE9-4D5A-9793-03FA69B9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0DBB9E-0FC9-472A-9542-633B2C0E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60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D9BDA-00D4-4BFD-8BE8-698E8EAF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23A9B-40DD-4483-AF50-52339A314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3C9DBE-EA89-41A4-978C-2ACF0BF7A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9C133D-9205-4110-BA9D-51EAB5F03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9BD6AD-1811-4662-A004-120AF5686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EC5657-A067-43D8-AB80-EBEFC0E1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BB23D4-B24B-4027-95B1-8B9FB0FD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FCDBDD-1F6D-46EA-80B0-94A0D2E8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655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632DE-CDD5-4B7D-9D67-04BFCB7B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3244D1-0DD9-4530-870C-50E6CB2D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38B66E-3EB1-473E-BEAE-84CCA7E4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8D454C-44B5-427C-A856-8951D9AC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823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EB1942-419B-4F53-A812-B6DAE049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153EE-323E-40B8-AD42-BE59E23B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DF2213-DC13-4AF4-AAF0-F1286229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9640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0F09A-D5B3-4D40-AC13-94812C3B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1DDF0-CE66-4503-A627-6373A4700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1E95C3-CC39-4319-BCC4-13E658EB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B27E63-10BF-4D95-A015-E0708413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8EE8C4-C978-4B8F-B8D0-63C9DBF7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103D2-D20C-4CD7-81E2-FA3325C7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01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77BDFF">
            <a:alpha val="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7C2F390-5F24-4DBB-9875-5FF7F5F4AB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285" y="5786846"/>
            <a:ext cx="1008220" cy="987503"/>
          </a:xfrm>
          <a:prstGeom prst="rect">
            <a:avLst/>
          </a:prstGeom>
          <a:ln>
            <a:noFill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A2420B3-E693-4275-AAC2-AF912D489D7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5" y="5347303"/>
            <a:ext cx="918572" cy="1269427"/>
          </a:xfrm>
          <a:prstGeom prst="rect">
            <a:avLst/>
          </a:prstGeom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949C9B8-CFB8-49E1-BA59-9A43F7C679B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655" y="4506684"/>
            <a:ext cx="1088790" cy="194836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61048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71E89-A485-4D95-9339-07B978B3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66CA-004E-4642-B3F0-D01EE3ADD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A368E6-A328-4FC0-B7D1-1CA0C3068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C7ABF6-98B8-42A1-BFF6-438B1A0F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B8174B-E0CA-4E3B-8264-F216D0CE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9CF504-4F57-44DE-B867-CE0FCF91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6576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D1CC8-03F0-43B3-AFFB-02FC5742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E9FEF6-B379-4198-9533-902A8394E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0FF25-6110-41DA-B2EC-DCC5873E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8730E-90D4-4D84-86A9-4510A303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49D7B-E0F3-4385-9474-7D916E47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647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867939-B951-4FA1-98D1-127F9B0B8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761D11-87DA-4B29-9CFE-5CD757F11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0704A-C865-4FF0-87B0-5A4C28A7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A3A77-6F42-4432-B7F2-8B12E245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2DEFA-E0AA-4E45-8617-49A6BBF5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4591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bg>
      <p:bgPr>
        <a:solidFill>
          <a:srgbClr val="77BDFF">
            <a:alpha val="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7C2F390-5F24-4DBB-9875-5FF7F5F4AB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285" y="5786846"/>
            <a:ext cx="1008220" cy="987503"/>
          </a:xfrm>
          <a:prstGeom prst="rect">
            <a:avLst/>
          </a:prstGeom>
          <a:ln>
            <a:noFill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A2420B3-E693-4275-AAC2-AF912D489D7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5" y="5347303"/>
            <a:ext cx="918572" cy="1269427"/>
          </a:xfrm>
          <a:prstGeom prst="rect">
            <a:avLst/>
          </a:prstGeom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949C9B8-CFB8-49E1-BA59-9A43F7C679B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655" y="4506684"/>
            <a:ext cx="1088790" cy="194836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508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25A08-5EAE-45FD-B66E-46A43F34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6CC382-1881-4379-B68C-B17EE6864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6290A-1235-4A94-8F90-6CC134E27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3F1C-5B56-4A61-BA85-6EEF048532BD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31F81D-6C83-4A9D-856B-486994E2E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0AACD0-58F5-4BA1-977F-1C5A54D0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C58B-0BFA-47C7-B8C2-1737F7D3C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91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A74CC-6482-4AC0-9A93-D2F4B1DAD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C361E-A2FD-4AC4-914C-59A5E8172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389DAC-F231-4F9B-AD40-F2B47F756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337710-97AD-42BD-A97D-9BBBB07E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3F1C-5B56-4A61-BA85-6EEF048532BD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503BDC-3B18-4E05-AC6E-ED2F12E47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A54BDC-47AC-4AA0-87D5-6643F887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C58B-0BFA-47C7-B8C2-1737F7D3C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81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D9E8C-95BD-461C-B71A-F77040B4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53D392-8524-4B94-A7ED-7449FC983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4692BB-D751-43DF-AB99-B4B9429E5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DF912F-8430-43B9-8B03-7E6EA7A26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247D3D-255D-49D0-924D-1F8F4138B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27F879-60CE-43F1-8101-44AB1BCE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3F1C-5B56-4A61-BA85-6EEF048532BD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0F0140-9AA5-4E47-9C46-663651F7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5AAD8A-F7D5-4BEA-AAA6-1D285644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C58B-0BFA-47C7-B8C2-1737F7D3C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19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774A5-5A3F-43C1-83C2-CA6B66FBD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B5B354-B917-471B-829C-D101ABD3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3F1C-5B56-4A61-BA85-6EEF048532BD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B3A0FA-0856-4B16-AAB0-76953D04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EA815E-80BF-4C4E-801E-394A26DF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C58B-0BFA-47C7-B8C2-1737F7D3C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18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2BA34B-9B14-43F5-9BCD-712BC6CED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3F1C-5B56-4A61-BA85-6EEF048532BD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10F765-09E2-46B0-8742-5D67E794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F72286-8C19-4CBF-8F97-E86E9305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C58B-0BFA-47C7-B8C2-1737F7D3C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69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CC40C-C70A-47FB-BAC7-70B81C1D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B8BB05-F73A-412F-BE0F-2C45FFF34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852412-426C-4FB1-9292-E06E01B8F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15B73D-A738-4888-80A5-136D04919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3F1C-5B56-4A61-BA85-6EEF048532BD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971C3C-7AE0-45A4-AE62-1C5C01CF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63A9AE-8871-46C2-9EB2-7B66FEDA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C58B-0BFA-47C7-B8C2-1737F7D3C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17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B9C4C-5B08-4059-A879-B319DCAB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4853A8-C4EB-4842-93B7-697E8CB1E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54C6F9-A6C3-4516-BD99-6A898FBE9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A4FA8F-36B5-49F3-B3E8-EA71819F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3F1C-5B56-4A61-BA85-6EEF048532BD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258459-9C08-4F88-8B59-5A25ED5D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EBCDB9-4AC6-4D06-9243-E4C9A3A8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C58B-0BFA-47C7-B8C2-1737F7D3C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7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BDFF">
            <a:alpha val="3137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AA63B0-CA98-4D63-A623-6D0550FC1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E22F12-DEAE-41A6-8945-6AF5FC8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69ECE-934D-4912-984B-778B6FDF3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73F1C-5B56-4A61-BA85-6EEF048532BD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616BF8-2FE5-4973-8A8E-3DAE51AFC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52E122-C494-41F0-A49A-40E7B74E7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DC58B-0BFA-47C7-B8C2-1737F7D3C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6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F0C001-B4BB-4A40-BA48-D4D8789E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E9660-2FB7-4DB2-9FC3-D9EE380E5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3D34A-38D6-4380-B60D-2C2ADAF40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2F1DB-580D-4C78-9091-578679FDEF2F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52890-46FB-4DEC-BAE7-020D5ABB6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E79BA-9731-4F67-B609-1A856A73B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3912D9-0639-4310-A2CA-2BB78093F8BC}"/>
              </a:ext>
            </a:extLst>
          </p:cNvPr>
          <p:cNvSpPr txBox="1"/>
          <p:nvPr userDrawn="1"/>
        </p:nvSpPr>
        <p:spPr>
          <a:xfrm>
            <a:off x="9580388" y="6560178"/>
            <a:ext cx="26116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accent1"/>
                </a:solidFill>
              </a:rPr>
              <a:t>Copyrightⓒ. Saebyeol Yu. All Rights Reserved.</a:t>
            </a:r>
            <a:endParaRPr lang="ko-KR" altLang="en-US" sz="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18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BF66C9-389A-4026-9371-184A472A67DE}"/>
              </a:ext>
            </a:extLst>
          </p:cNvPr>
          <p:cNvSpPr txBox="1"/>
          <p:nvPr/>
        </p:nvSpPr>
        <p:spPr>
          <a:xfrm>
            <a:off x="669806" y="2967335"/>
            <a:ext cx="5878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Capstone Project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3AF3E0C-50E1-4D59-8AA5-0A4E96A881F6}"/>
              </a:ext>
            </a:extLst>
          </p:cNvPr>
          <p:cNvGrpSpPr/>
          <p:nvPr/>
        </p:nvGrpSpPr>
        <p:grpSpPr>
          <a:xfrm>
            <a:off x="795178" y="898864"/>
            <a:ext cx="5627788" cy="909665"/>
            <a:chOff x="819150" y="1440130"/>
            <a:chExt cx="6717788" cy="108585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B699DAC-6416-48D0-8F58-630E20F921F8}"/>
                </a:ext>
              </a:extLst>
            </p:cNvPr>
            <p:cNvGrpSpPr/>
            <p:nvPr/>
          </p:nvGrpSpPr>
          <p:grpSpPr>
            <a:xfrm>
              <a:off x="2498597" y="1440130"/>
              <a:ext cx="1679449" cy="1085850"/>
              <a:chOff x="666750" y="1287730"/>
              <a:chExt cx="1679449" cy="108585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2E3DD98A-B3C2-45C5-A649-4366B037944C}"/>
                  </a:ext>
                </a:extLst>
              </p:cNvPr>
              <p:cNvGrpSpPr/>
              <p:nvPr/>
            </p:nvGrpSpPr>
            <p:grpSpPr>
              <a:xfrm>
                <a:off x="666750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5" name="이등변 삼각형 4">
                  <a:extLst>
                    <a:ext uri="{FF2B5EF4-FFF2-40B4-BE49-F238E27FC236}">
                      <a16:creationId xmlns:a16="http://schemas.microsoft.com/office/drawing/2014/main" id="{EF648199-F37D-4DA9-9B26-9DE690E859B3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6" name="이등변 삼각형 5">
                  <a:extLst>
                    <a:ext uri="{FF2B5EF4-FFF2-40B4-BE49-F238E27FC236}">
                      <a16:creationId xmlns:a16="http://schemas.microsoft.com/office/drawing/2014/main" id="{4853E4E6-4ACF-43C6-A93D-80E2D1775B4D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34D5BAE6-862E-4A92-9066-1F9252A1E388}"/>
                  </a:ext>
                </a:extLst>
              </p:cNvPr>
              <p:cNvGrpSpPr/>
              <p:nvPr/>
            </p:nvGrpSpPr>
            <p:grpSpPr>
              <a:xfrm>
                <a:off x="1506474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9" name="이등변 삼각형 8">
                  <a:extLst>
                    <a:ext uri="{FF2B5EF4-FFF2-40B4-BE49-F238E27FC236}">
                      <a16:creationId xmlns:a16="http://schemas.microsoft.com/office/drawing/2014/main" id="{D9CC29DB-A5DA-4F71-94B1-4529AE54369D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10" name="이등변 삼각형 9">
                  <a:extLst>
                    <a:ext uri="{FF2B5EF4-FFF2-40B4-BE49-F238E27FC236}">
                      <a16:creationId xmlns:a16="http://schemas.microsoft.com/office/drawing/2014/main" id="{5F1AAED3-E599-42D9-ADA8-99E4DA037C74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96DAF32-A4DB-4DB0-BE14-F6792EAF3D89}"/>
                </a:ext>
              </a:extLst>
            </p:cNvPr>
            <p:cNvGrpSpPr/>
            <p:nvPr/>
          </p:nvGrpSpPr>
          <p:grpSpPr>
            <a:xfrm>
              <a:off x="819150" y="1440130"/>
              <a:ext cx="1679449" cy="1085850"/>
              <a:chOff x="666750" y="1287730"/>
              <a:chExt cx="1679449" cy="1085850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07745CA9-010F-41CC-9E39-AF51B814E5E7}"/>
                  </a:ext>
                </a:extLst>
              </p:cNvPr>
              <p:cNvGrpSpPr/>
              <p:nvPr/>
            </p:nvGrpSpPr>
            <p:grpSpPr>
              <a:xfrm>
                <a:off x="666750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33" name="이등변 삼각형 32">
                  <a:extLst>
                    <a:ext uri="{FF2B5EF4-FFF2-40B4-BE49-F238E27FC236}">
                      <a16:creationId xmlns:a16="http://schemas.microsoft.com/office/drawing/2014/main" id="{844C5BA8-C5CD-40A7-952C-A53D7A3B7FB0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0E1327D6-3B8A-451C-9D25-3BD4791F2981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60A8638B-AD0E-40AA-8165-40F5F92962E2}"/>
                  </a:ext>
                </a:extLst>
              </p:cNvPr>
              <p:cNvGrpSpPr/>
              <p:nvPr/>
            </p:nvGrpSpPr>
            <p:grpSpPr>
              <a:xfrm>
                <a:off x="1506474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31" name="이등변 삼각형 30">
                  <a:extLst>
                    <a:ext uri="{FF2B5EF4-FFF2-40B4-BE49-F238E27FC236}">
                      <a16:creationId xmlns:a16="http://schemas.microsoft.com/office/drawing/2014/main" id="{A673874D-6D0C-425D-B5FC-8C29FA607084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32" name="이등변 삼각형 31">
                  <a:extLst>
                    <a:ext uri="{FF2B5EF4-FFF2-40B4-BE49-F238E27FC236}">
                      <a16:creationId xmlns:a16="http://schemas.microsoft.com/office/drawing/2014/main" id="{031395FE-752F-47DC-B79E-D5334F871531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186F52D8-5FFB-4A45-ACDE-2814904C5699}"/>
                </a:ext>
              </a:extLst>
            </p:cNvPr>
            <p:cNvGrpSpPr/>
            <p:nvPr/>
          </p:nvGrpSpPr>
          <p:grpSpPr>
            <a:xfrm>
              <a:off x="4178043" y="1440130"/>
              <a:ext cx="1679449" cy="1085850"/>
              <a:chOff x="666750" y="1287730"/>
              <a:chExt cx="1679449" cy="1085850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CFEC7B23-24B7-4A79-AF82-AC3B30EA4CD5}"/>
                  </a:ext>
                </a:extLst>
              </p:cNvPr>
              <p:cNvGrpSpPr/>
              <p:nvPr/>
            </p:nvGrpSpPr>
            <p:grpSpPr>
              <a:xfrm>
                <a:off x="666750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40" name="이등변 삼각형 39">
                  <a:extLst>
                    <a:ext uri="{FF2B5EF4-FFF2-40B4-BE49-F238E27FC236}">
                      <a16:creationId xmlns:a16="http://schemas.microsoft.com/office/drawing/2014/main" id="{CBBEE241-BC23-4CFC-992C-CE7F253A87BA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41" name="이등변 삼각형 40">
                  <a:extLst>
                    <a:ext uri="{FF2B5EF4-FFF2-40B4-BE49-F238E27FC236}">
                      <a16:creationId xmlns:a16="http://schemas.microsoft.com/office/drawing/2014/main" id="{60E8182E-490F-47C0-BD84-0F64E32D0478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CEDB02EE-C7C5-4DDA-BCC0-B0CD1DAF0989}"/>
                  </a:ext>
                </a:extLst>
              </p:cNvPr>
              <p:cNvGrpSpPr/>
              <p:nvPr/>
            </p:nvGrpSpPr>
            <p:grpSpPr>
              <a:xfrm>
                <a:off x="1506474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38" name="이등변 삼각형 37">
                  <a:extLst>
                    <a:ext uri="{FF2B5EF4-FFF2-40B4-BE49-F238E27FC236}">
                      <a16:creationId xmlns:a16="http://schemas.microsoft.com/office/drawing/2014/main" id="{DF1D39B6-9113-449A-BD7C-DF707E9CAE4C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39" name="이등변 삼각형 38">
                  <a:extLst>
                    <a:ext uri="{FF2B5EF4-FFF2-40B4-BE49-F238E27FC236}">
                      <a16:creationId xmlns:a16="http://schemas.microsoft.com/office/drawing/2014/main" id="{EA859CF1-7BAB-4304-BF79-BC051A9A43A8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A760C894-EB09-47B5-802C-70FA7C70C1FF}"/>
                </a:ext>
              </a:extLst>
            </p:cNvPr>
            <p:cNvGrpSpPr/>
            <p:nvPr/>
          </p:nvGrpSpPr>
          <p:grpSpPr>
            <a:xfrm>
              <a:off x="5857489" y="1440130"/>
              <a:ext cx="1679449" cy="1085850"/>
              <a:chOff x="666750" y="1287730"/>
              <a:chExt cx="1679449" cy="1085850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0811F963-F796-4860-A84C-B4BA4C4E422D}"/>
                  </a:ext>
                </a:extLst>
              </p:cNvPr>
              <p:cNvGrpSpPr/>
              <p:nvPr/>
            </p:nvGrpSpPr>
            <p:grpSpPr>
              <a:xfrm>
                <a:off x="666750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47" name="이등변 삼각형 46">
                  <a:extLst>
                    <a:ext uri="{FF2B5EF4-FFF2-40B4-BE49-F238E27FC236}">
                      <a16:creationId xmlns:a16="http://schemas.microsoft.com/office/drawing/2014/main" id="{114776A6-B070-4234-B16C-A590DA1674E7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48" name="이등변 삼각형 47">
                  <a:extLst>
                    <a:ext uri="{FF2B5EF4-FFF2-40B4-BE49-F238E27FC236}">
                      <a16:creationId xmlns:a16="http://schemas.microsoft.com/office/drawing/2014/main" id="{168BDBDC-6115-409A-8B4E-0931BF4C91AF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E1E688D1-10B2-49D4-90DF-298D5D4D2554}"/>
                  </a:ext>
                </a:extLst>
              </p:cNvPr>
              <p:cNvGrpSpPr/>
              <p:nvPr/>
            </p:nvGrpSpPr>
            <p:grpSpPr>
              <a:xfrm>
                <a:off x="1506474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45" name="이등변 삼각형 44">
                  <a:extLst>
                    <a:ext uri="{FF2B5EF4-FFF2-40B4-BE49-F238E27FC236}">
                      <a16:creationId xmlns:a16="http://schemas.microsoft.com/office/drawing/2014/main" id="{C53DC604-2B17-4936-90BE-D803BFF47088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46" name="이등변 삼각형 45">
                  <a:extLst>
                    <a:ext uri="{FF2B5EF4-FFF2-40B4-BE49-F238E27FC236}">
                      <a16:creationId xmlns:a16="http://schemas.microsoft.com/office/drawing/2014/main" id="{0B2F94FB-C365-41E7-BD9D-5A78F43A19CA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</p:grpSp>
      </p:grp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F19DB60-7F0A-478A-AEA2-FF653056F904}"/>
              </a:ext>
            </a:extLst>
          </p:cNvPr>
          <p:cNvCxnSpPr>
            <a:cxnSpLocks/>
          </p:cNvCxnSpPr>
          <p:nvPr/>
        </p:nvCxnSpPr>
        <p:spPr>
          <a:xfrm>
            <a:off x="719915" y="4090719"/>
            <a:ext cx="67295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F31A765C-CE6E-4B2E-B297-181A02F4E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407" y="0"/>
            <a:ext cx="5041593" cy="68580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200F9BF-B720-4B79-AD52-BF6288269DAA}"/>
              </a:ext>
            </a:extLst>
          </p:cNvPr>
          <p:cNvSpPr txBox="1"/>
          <p:nvPr/>
        </p:nvSpPr>
        <p:spPr>
          <a:xfrm>
            <a:off x="719915" y="4126141"/>
            <a:ext cx="2346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white"/>
                </a:solidFill>
                <a:latin typeface="Arial"/>
              </a:rPr>
              <a:t>Life Sports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Total Solution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C4FAA7-C915-48E9-B046-3F6CB3EF7290}"/>
              </a:ext>
            </a:extLst>
          </p:cNvPr>
          <p:cNvSpPr txBox="1"/>
          <p:nvPr/>
        </p:nvSpPr>
        <p:spPr>
          <a:xfrm>
            <a:off x="4392161" y="4733933"/>
            <a:ext cx="245302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Team 11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i="1" dirty="0">
                <a:solidFill>
                  <a:prstClr val="white"/>
                </a:solidFill>
                <a:latin typeface="Arial"/>
              </a:rPr>
              <a:t>Kong </a:t>
            </a:r>
            <a:r>
              <a:rPr lang="en-US" altLang="ko-KR" sz="1600" b="1" i="1" dirty="0" err="1">
                <a:solidFill>
                  <a:prstClr val="white"/>
                </a:solidFill>
                <a:latin typeface="Arial"/>
              </a:rPr>
              <a:t>Chanhyung</a:t>
            </a:r>
            <a:endParaRPr lang="en-US" altLang="ko-KR" sz="1600" b="1" i="1" dirty="0">
              <a:solidFill>
                <a:prstClr val="white"/>
              </a:solidFill>
              <a:latin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Keum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en-US" altLang="ko-KR" sz="1400" b="1" dirty="0" err="1">
                <a:solidFill>
                  <a:prstClr val="white"/>
                </a:solidFill>
                <a:latin typeface="Arial"/>
              </a:rPr>
              <a:t>Kanghyun</a:t>
            </a:r>
            <a:endParaRPr lang="en-US" altLang="ko-KR" sz="1400" b="1" dirty="0">
              <a:solidFill>
                <a:prstClr val="white"/>
              </a:solidFill>
              <a:latin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Lee </a:t>
            </a:r>
            <a:r>
              <a:rPr lang="en-US" altLang="ko-KR" sz="1400" b="1" dirty="0" err="1">
                <a:solidFill>
                  <a:prstClr val="white"/>
                </a:solidFill>
                <a:latin typeface="Arial"/>
              </a:rPr>
              <a:t>Donghyun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0838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E5131-6672-4BC1-AD0F-8AD70988016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42948" y="1817869"/>
            <a:ext cx="7436317" cy="4351338"/>
          </a:xfrm>
        </p:spPr>
        <p:txBody>
          <a:bodyPr/>
          <a:lstStyle/>
          <a:p>
            <a:r>
              <a:rPr lang="en-US" altLang="ko-KR" dirty="0"/>
              <a:t>Use time other than regular reservation</a:t>
            </a:r>
          </a:p>
          <a:p>
            <a:r>
              <a:rPr lang="en-US" altLang="ko-KR" dirty="0"/>
              <a:t>Enable public matching</a:t>
            </a:r>
          </a:p>
          <a:p>
            <a:r>
              <a:rPr lang="en-US" altLang="ko-KR" dirty="0"/>
              <a:t>Manage all matching data based on Big Data platform</a:t>
            </a:r>
          </a:p>
          <a:p>
            <a:r>
              <a:rPr lang="en-US" altLang="ko-KR" dirty="0"/>
              <a:t>Balance matching through collected data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1D9A48-0AB1-4D0A-97BA-4A46760F9675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64068-85E9-4DFA-847F-882A5AC8D04B}"/>
              </a:ext>
            </a:extLst>
          </p:cNvPr>
          <p:cNvSpPr txBox="1"/>
          <p:nvPr/>
        </p:nvSpPr>
        <p:spPr>
          <a:xfrm>
            <a:off x="96088" y="13549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0FA0A-B1CA-496A-8A53-6EDD301C9342}"/>
              </a:ext>
            </a:extLst>
          </p:cNvPr>
          <p:cNvSpPr txBox="1"/>
          <p:nvPr/>
        </p:nvSpPr>
        <p:spPr>
          <a:xfrm>
            <a:off x="828675" y="135493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b="1" spc="600" dirty="0">
                <a:solidFill>
                  <a:prstClr val="white"/>
                </a:solidFill>
              </a:rPr>
              <a:t>Planning Intent</a:t>
            </a:r>
            <a:endParaRPr lang="ko-KR" altLang="en-US" b="1" spc="600" dirty="0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412DAFD-2DF9-48AC-9E32-E3AB6043B3F2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5A8A5C-8594-4F3C-998F-F293A8DE1286}"/>
              </a:ext>
            </a:extLst>
          </p:cNvPr>
          <p:cNvSpPr txBox="1"/>
          <p:nvPr/>
        </p:nvSpPr>
        <p:spPr>
          <a:xfrm>
            <a:off x="742950" y="706544"/>
            <a:ext cx="5375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600" dirty="0"/>
              <a:t>Additional Ideas</a:t>
            </a:r>
            <a:endParaRPr lang="ko-KR" altLang="en-US" sz="4000" b="1" spc="6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864C799-3708-432A-AA1C-F0FFCA846CD3}"/>
              </a:ext>
            </a:extLst>
          </p:cNvPr>
          <p:cNvGrpSpPr/>
          <p:nvPr/>
        </p:nvGrpSpPr>
        <p:grpSpPr>
          <a:xfrm>
            <a:off x="8707772" y="2178596"/>
            <a:ext cx="2978091" cy="3710473"/>
            <a:chOff x="3747908" y="2823740"/>
            <a:chExt cx="2792154" cy="368670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4F9ECA5-0269-4CA5-B4A7-162AE9DF4980}"/>
                </a:ext>
              </a:extLst>
            </p:cNvPr>
            <p:cNvGrpSpPr/>
            <p:nvPr/>
          </p:nvGrpSpPr>
          <p:grpSpPr>
            <a:xfrm>
              <a:off x="3747908" y="2823740"/>
              <a:ext cx="2791968" cy="3686705"/>
              <a:chOff x="7229856" y="2104086"/>
              <a:chExt cx="2791968" cy="3686705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B0CFFFDE-6385-46ED-B472-553830A7EE8B}"/>
                  </a:ext>
                </a:extLst>
              </p:cNvPr>
              <p:cNvGrpSpPr/>
              <p:nvPr/>
            </p:nvGrpSpPr>
            <p:grpSpPr>
              <a:xfrm>
                <a:off x="7759084" y="4074889"/>
                <a:ext cx="266700" cy="1399308"/>
                <a:chOff x="11925300" y="1603866"/>
                <a:chExt cx="266700" cy="1399308"/>
              </a:xfrm>
            </p:grpSpPr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A4013688-F952-415F-988C-5F7A2F137E4A}"/>
                    </a:ext>
                  </a:extLst>
                </p:cNvPr>
                <p:cNvSpPr/>
                <p:nvPr/>
              </p:nvSpPr>
              <p:spPr>
                <a:xfrm>
                  <a:off x="11925300" y="1603866"/>
                  <a:ext cx="266700" cy="210647"/>
                </a:xfrm>
                <a:prstGeom prst="rect">
                  <a:avLst/>
                </a:prstGeom>
                <a:solidFill>
                  <a:srgbClr val="E3EA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14902D28-40BB-4396-9FAD-939BA4DD94C3}"/>
                    </a:ext>
                  </a:extLst>
                </p:cNvPr>
                <p:cNvSpPr/>
                <p:nvPr/>
              </p:nvSpPr>
              <p:spPr>
                <a:xfrm>
                  <a:off x="11925300" y="1841941"/>
                  <a:ext cx="266700" cy="210647"/>
                </a:xfrm>
                <a:prstGeom prst="rect">
                  <a:avLst/>
                </a:prstGeom>
                <a:solidFill>
                  <a:srgbClr val="B6CC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12" name="직사각형 111">
                  <a:extLst>
                    <a:ext uri="{FF2B5EF4-FFF2-40B4-BE49-F238E27FC236}">
                      <a16:creationId xmlns:a16="http://schemas.microsoft.com/office/drawing/2014/main" id="{6F1DDF2C-13D1-4082-9ED7-1E40F727DAA7}"/>
                    </a:ext>
                  </a:extLst>
                </p:cNvPr>
                <p:cNvSpPr/>
                <p:nvPr/>
              </p:nvSpPr>
              <p:spPr>
                <a:xfrm>
                  <a:off x="11925300" y="2080016"/>
                  <a:ext cx="266700" cy="210647"/>
                </a:xfrm>
                <a:prstGeom prst="rect">
                  <a:avLst/>
                </a:prstGeom>
                <a:solidFill>
                  <a:srgbClr val="5A758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827B23C6-BF87-4304-BBC8-37C80702E7CF}"/>
                    </a:ext>
                  </a:extLst>
                </p:cNvPr>
                <p:cNvSpPr/>
                <p:nvPr/>
              </p:nvSpPr>
              <p:spPr>
                <a:xfrm>
                  <a:off x="11925300" y="2316163"/>
                  <a:ext cx="266700" cy="210647"/>
                </a:xfrm>
                <a:prstGeom prst="rect">
                  <a:avLst/>
                </a:prstGeom>
                <a:solidFill>
                  <a:srgbClr val="4352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8DC57DB8-2744-4C97-AEAA-502275EDCA7D}"/>
                    </a:ext>
                  </a:extLst>
                </p:cNvPr>
                <p:cNvSpPr/>
                <p:nvPr/>
              </p:nvSpPr>
              <p:spPr>
                <a:xfrm>
                  <a:off x="11925300" y="2552310"/>
                  <a:ext cx="266700" cy="210647"/>
                </a:xfrm>
                <a:prstGeom prst="rect">
                  <a:avLst/>
                </a:prstGeom>
                <a:solidFill>
                  <a:srgbClr val="A463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35CCED71-7E59-4308-A22A-6E5511ED7A14}"/>
                    </a:ext>
                  </a:extLst>
                </p:cNvPr>
                <p:cNvSpPr/>
                <p:nvPr/>
              </p:nvSpPr>
              <p:spPr>
                <a:xfrm>
                  <a:off x="11925300" y="2792527"/>
                  <a:ext cx="266700" cy="210647"/>
                </a:xfrm>
                <a:prstGeom prst="rect">
                  <a:avLst/>
                </a:prstGeom>
                <a:solidFill>
                  <a:srgbClr val="F5F3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09F398E8-93BA-42A6-8F26-9EE96420E189}"/>
                  </a:ext>
                </a:extLst>
              </p:cNvPr>
              <p:cNvGrpSpPr/>
              <p:nvPr/>
            </p:nvGrpSpPr>
            <p:grpSpPr>
              <a:xfrm>
                <a:off x="7229856" y="2139287"/>
                <a:ext cx="2791968" cy="3651504"/>
                <a:chOff x="7229856" y="2139287"/>
                <a:chExt cx="2791968" cy="3651504"/>
              </a:xfrm>
            </p:grpSpPr>
            <p:sp>
              <p:nvSpPr>
                <p:cNvPr id="108" name="사각형: 둥근 모서리 107">
                  <a:extLst>
                    <a:ext uri="{FF2B5EF4-FFF2-40B4-BE49-F238E27FC236}">
                      <a16:creationId xmlns:a16="http://schemas.microsoft.com/office/drawing/2014/main" id="{51A33924-06E0-4A2A-B976-3BDE07C0BC62}"/>
                    </a:ext>
                  </a:extLst>
                </p:cNvPr>
                <p:cNvSpPr/>
                <p:nvPr/>
              </p:nvSpPr>
              <p:spPr>
                <a:xfrm>
                  <a:off x="7229856" y="2139287"/>
                  <a:ext cx="2791968" cy="3651504"/>
                </a:xfrm>
                <a:prstGeom prst="roundRect">
                  <a:avLst>
                    <a:gd name="adj" fmla="val 7060"/>
                  </a:avLst>
                </a:prstGeom>
                <a:solidFill>
                  <a:srgbClr val="D8DC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09" name="자유형: 도형 108">
                  <a:extLst>
                    <a:ext uri="{FF2B5EF4-FFF2-40B4-BE49-F238E27FC236}">
                      <a16:creationId xmlns:a16="http://schemas.microsoft.com/office/drawing/2014/main" id="{840CE380-2024-4A3F-9FFD-86DA7D13DEC2}"/>
                    </a:ext>
                  </a:extLst>
                </p:cNvPr>
                <p:cNvSpPr/>
                <p:nvPr/>
              </p:nvSpPr>
              <p:spPr>
                <a:xfrm>
                  <a:off x="7229856" y="2139696"/>
                  <a:ext cx="2791968" cy="286512"/>
                </a:xfrm>
                <a:custGeom>
                  <a:avLst/>
                  <a:gdLst>
                    <a:gd name="connsiteX0" fmla="*/ 197113 w 2791968"/>
                    <a:gd name="connsiteY0" fmla="*/ 0 h 286512"/>
                    <a:gd name="connsiteX1" fmla="*/ 2594855 w 2791968"/>
                    <a:gd name="connsiteY1" fmla="*/ 0 h 286512"/>
                    <a:gd name="connsiteX2" fmla="*/ 2791968 w 2791968"/>
                    <a:gd name="connsiteY2" fmla="*/ 197113 h 286512"/>
                    <a:gd name="connsiteX3" fmla="*/ 2791968 w 2791968"/>
                    <a:gd name="connsiteY3" fmla="*/ 286512 h 286512"/>
                    <a:gd name="connsiteX4" fmla="*/ 0 w 2791968"/>
                    <a:gd name="connsiteY4" fmla="*/ 286512 h 286512"/>
                    <a:gd name="connsiteX5" fmla="*/ 0 w 2791968"/>
                    <a:gd name="connsiteY5" fmla="*/ 197113 h 286512"/>
                    <a:gd name="connsiteX6" fmla="*/ 197113 w 2791968"/>
                    <a:gd name="connsiteY6" fmla="*/ 0 h 286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91968" h="286512">
                      <a:moveTo>
                        <a:pt x="197113" y="0"/>
                      </a:moveTo>
                      <a:lnTo>
                        <a:pt x="2594855" y="0"/>
                      </a:lnTo>
                      <a:cubicBezTo>
                        <a:pt x="2703718" y="0"/>
                        <a:pt x="2791968" y="88250"/>
                        <a:pt x="2791968" y="197113"/>
                      </a:cubicBezTo>
                      <a:lnTo>
                        <a:pt x="2791968" y="286512"/>
                      </a:lnTo>
                      <a:lnTo>
                        <a:pt x="0" y="286512"/>
                      </a:lnTo>
                      <a:lnTo>
                        <a:pt x="0" y="197113"/>
                      </a:lnTo>
                      <a:cubicBezTo>
                        <a:pt x="0" y="88250"/>
                        <a:pt x="88250" y="0"/>
                        <a:pt x="197113" y="0"/>
                      </a:cubicBezTo>
                      <a:close/>
                    </a:path>
                  </a:pathLst>
                </a:custGeom>
                <a:solidFill>
                  <a:srgbClr val="FF4F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A74F54AE-305C-417E-97C7-E041D285572C}"/>
                  </a:ext>
                </a:extLst>
              </p:cNvPr>
              <p:cNvSpPr/>
              <p:nvPr/>
            </p:nvSpPr>
            <p:spPr>
              <a:xfrm>
                <a:off x="7508367" y="2262378"/>
                <a:ext cx="113538" cy="1135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id="{66E9D1FD-82B9-4295-A1B2-76EEFA48B0A6}"/>
                  </a:ext>
                </a:extLst>
              </p:cNvPr>
              <p:cNvSpPr/>
              <p:nvPr/>
            </p:nvSpPr>
            <p:spPr>
              <a:xfrm>
                <a:off x="7542276" y="2104086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BAC99ECF-5916-4A0C-94EB-150302F8EC81}"/>
                  </a:ext>
                </a:extLst>
              </p:cNvPr>
              <p:cNvSpPr/>
              <p:nvPr/>
            </p:nvSpPr>
            <p:spPr>
              <a:xfrm>
                <a:off x="9724321" y="2262378"/>
                <a:ext cx="113538" cy="1135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AB07F45B-AC01-44E8-BC39-9DC6EB50C4F1}"/>
                  </a:ext>
                </a:extLst>
              </p:cNvPr>
              <p:cNvSpPr/>
              <p:nvPr/>
            </p:nvSpPr>
            <p:spPr>
              <a:xfrm>
                <a:off x="9758230" y="2104086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53125E83-9849-4B02-BF87-7AF8941F180B}"/>
                  </a:ext>
                </a:extLst>
              </p:cNvPr>
              <p:cNvSpPr/>
              <p:nvPr/>
            </p:nvSpPr>
            <p:spPr>
              <a:xfrm>
                <a:off x="8599390" y="2262378"/>
                <a:ext cx="113538" cy="1135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0022A99A-8A2C-471D-A010-F628974B7F5F}"/>
                  </a:ext>
                </a:extLst>
              </p:cNvPr>
              <p:cNvSpPr/>
              <p:nvPr/>
            </p:nvSpPr>
            <p:spPr>
              <a:xfrm>
                <a:off x="8633299" y="2104086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99E7FDE2-0FE3-44B3-962C-B0D16767678B}"/>
                  </a:ext>
                </a:extLst>
              </p:cNvPr>
              <p:cNvSpPr/>
              <p:nvPr/>
            </p:nvSpPr>
            <p:spPr>
              <a:xfrm>
                <a:off x="8053878" y="2262378"/>
                <a:ext cx="113538" cy="1135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8EF15177-B548-4F45-A781-057382BBD1B3}"/>
                  </a:ext>
                </a:extLst>
              </p:cNvPr>
              <p:cNvSpPr/>
              <p:nvPr/>
            </p:nvSpPr>
            <p:spPr>
              <a:xfrm>
                <a:off x="8087787" y="2104086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D20F33C5-5100-4B17-9E13-451BAF822BDE}"/>
                  </a:ext>
                </a:extLst>
              </p:cNvPr>
              <p:cNvSpPr/>
              <p:nvPr/>
            </p:nvSpPr>
            <p:spPr>
              <a:xfrm>
                <a:off x="9161856" y="2262378"/>
                <a:ext cx="113538" cy="1135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F5DCB5C0-3FFC-4D40-80E2-AF8F5B22C86B}"/>
                  </a:ext>
                </a:extLst>
              </p:cNvPr>
              <p:cNvSpPr/>
              <p:nvPr/>
            </p:nvSpPr>
            <p:spPr>
              <a:xfrm>
                <a:off x="9195765" y="2104086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D7B9DD9A-6DC7-42C1-BE4D-5A3565541E7C}"/>
                  </a:ext>
                </a:extLst>
              </p:cNvPr>
              <p:cNvSpPr/>
              <p:nvPr/>
            </p:nvSpPr>
            <p:spPr>
              <a:xfrm>
                <a:off x="9527478" y="2600961"/>
                <a:ext cx="360000" cy="2952298"/>
              </a:xfrm>
              <a:prstGeom prst="roundRect">
                <a:avLst>
                  <a:gd name="adj" fmla="val 2258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F475FB53-E55B-4712-80A6-C2DF69D888AF}"/>
                  </a:ext>
                </a:extLst>
              </p:cNvPr>
              <p:cNvSpPr/>
              <p:nvPr/>
            </p:nvSpPr>
            <p:spPr>
              <a:xfrm>
                <a:off x="7362276" y="2600961"/>
                <a:ext cx="360000" cy="2952298"/>
              </a:xfrm>
              <a:prstGeom prst="roundRect">
                <a:avLst>
                  <a:gd name="adj" fmla="val 2258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E3E902A4-9E18-43E2-899D-CA3BF6A23F80}"/>
                  </a:ext>
                </a:extLst>
              </p:cNvPr>
              <p:cNvSpPr/>
              <p:nvPr/>
            </p:nvSpPr>
            <p:spPr>
              <a:xfrm>
                <a:off x="8444877" y="2600961"/>
                <a:ext cx="360000" cy="2952298"/>
              </a:xfrm>
              <a:prstGeom prst="roundRect">
                <a:avLst>
                  <a:gd name="adj" fmla="val 2258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6EE19494-2BF2-437C-8BCF-D91BCEA30DAF}"/>
                  </a:ext>
                </a:extLst>
              </p:cNvPr>
              <p:cNvSpPr/>
              <p:nvPr/>
            </p:nvSpPr>
            <p:spPr>
              <a:xfrm>
                <a:off x="7903576" y="2600961"/>
                <a:ext cx="360000" cy="2952298"/>
              </a:xfrm>
              <a:prstGeom prst="roundRect">
                <a:avLst>
                  <a:gd name="adj" fmla="val 2258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59D54817-BE94-4768-88E8-297AA24825B8}"/>
                  </a:ext>
                </a:extLst>
              </p:cNvPr>
              <p:cNvSpPr/>
              <p:nvPr/>
            </p:nvSpPr>
            <p:spPr>
              <a:xfrm>
                <a:off x="8986177" y="2600961"/>
                <a:ext cx="360000" cy="2952298"/>
              </a:xfrm>
              <a:prstGeom prst="roundRect">
                <a:avLst>
                  <a:gd name="adj" fmla="val 2258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6FACDB8D-5827-4A8E-946E-9CB659023632}"/>
                  </a:ext>
                </a:extLst>
              </p:cNvPr>
              <p:cNvSpPr/>
              <p:nvPr/>
            </p:nvSpPr>
            <p:spPr>
              <a:xfrm>
                <a:off x="9527478" y="2600961"/>
                <a:ext cx="360000" cy="1439544"/>
              </a:xfrm>
              <a:prstGeom prst="roundRect">
                <a:avLst>
                  <a:gd name="adj" fmla="val 2301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EFEA811A-EB2D-4051-A815-819ECDED71F2}"/>
                  </a:ext>
                </a:extLst>
              </p:cNvPr>
              <p:cNvSpPr/>
              <p:nvPr/>
            </p:nvSpPr>
            <p:spPr>
              <a:xfrm>
                <a:off x="7361985" y="2600961"/>
                <a:ext cx="360000" cy="1439544"/>
              </a:xfrm>
              <a:prstGeom prst="roundRect">
                <a:avLst>
                  <a:gd name="adj" fmla="val 2301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B2B4A592-D77B-4677-A040-730D3E435154}"/>
                  </a:ext>
                </a:extLst>
              </p:cNvPr>
              <p:cNvSpPr/>
              <p:nvPr/>
            </p:nvSpPr>
            <p:spPr>
              <a:xfrm>
                <a:off x="7903285" y="2600961"/>
                <a:ext cx="360000" cy="1439544"/>
              </a:xfrm>
              <a:prstGeom prst="roundRect">
                <a:avLst>
                  <a:gd name="adj" fmla="val 2301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C5157D61-56E4-4AB6-9E67-B3E26A82894B}"/>
                  </a:ext>
                </a:extLst>
              </p:cNvPr>
              <p:cNvSpPr/>
              <p:nvPr/>
            </p:nvSpPr>
            <p:spPr>
              <a:xfrm>
                <a:off x="8444294" y="3215409"/>
                <a:ext cx="360000" cy="825096"/>
              </a:xfrm>
              <a:prstGeom prst="roundRect">
                <a:avLst>
                  <a:gd name="adj" fmla="val 2301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93131702-AC2E-41DE-8CCE-AF1C3C5DE572}"/>
                  </a:ext>
                </a:extLst>
              </p:cNvPr>
              <p:cNvSpPr/>
              <p:nvPr/>
            </p:nvSpPr>
            <p:spPr>
              <a:xfrm>
                <a:off x="8986177" y="2595016"/>
                <a:ext cx="360000" cy="825096"/>
              </a:xfrm>
              <a:prstGeom prst="roundRect">
                <a:avLst>
                  <a:gd name="adj" fmla="val 2301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EF15EED3-8B31-456D-A3F9-97263C1FBF52}"/>
                  </a:ext>
                </a:extLst>
              </p:cNvPr>
              <p:cNvSpPr/>
              <p:nvPr/>
            </p:nvSpPr>
            <p:spPr>
              <a:xfrm>
                <a:off x="7361985" y="4243814"/>
                <a:ext cx="360000" cy="825096"/>
              </a:xfrm>
              <a:prstGeom prst="roundRect">
                <a:avLst>
                  <a:gd name="adj" fmla="val 2301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86FD86AB-8036-492C-8BA7-804E45BE07DB}"/>
                  </a:ext>
                </a:extLst>
              </p:cNvPr>
              <p:cNvSpPr/>
              <p:nvPr/>
            </p:nvSpPr>
            <p:spPr>
              <a:xfrm>
                <a:off x="8444294" y="4243814"/>
                <a:ext cx="360000" cy="825096"/>
              </a:xfrm>
              <a:prstGeom prst="roundRect">
                <a:avLst>
                  <a:gd name="adj" fmla="val 2301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6" name="사각형: 둥근 모서리 105">
                <a:extLst>
                  <a:ext uri="{FF2B5EF4-FFF2-40B4-BE49-F238E27FC236}">
                    <a16:creationId xmlns:a16="http://schemas.microsoft.com/office/drawing/2014/main" id="{44A935AC-5D91-4F30-937D-80029994CA80}"/>
                  </a:ext>
                </a:extLst>
              </p:cNvPr>
              <p:cNvSpPr/>
              <p:nvPr/>
            </p:nvSpPr>
            <p:spPr>
              <a:xfrm>
                <a:off x="9527477" y="4243814"/>
                <a:ext cx="360000" cy="825096"/>
              </a:xfrm>
              <a:prstGeom prst="roundRect">
                <a:avLst>
                  <a:gd name="adj" fmla="val 2301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7" name="사각형: 둥근 모서리 106">
                <a:extLst>
                  <a:ext uri="{FF2B5EF4-FFF2-40B4-BE49-F238E27FC236}">
                    <a16:creationId xmlns:a16="http://schemas.microsoft.com/office/drawing/2014/main" id="{EBCEEA94-7889-487D-9A28-7CA77A862215}"/>
                  </a:ext>
                </a:extLst>
              </p:cNvPr>
              <p:cNvSpPr/>
              <p:nvPr/>
            </p:nvSpPr>
            <p:spPr>
              <a:xfrm>
                <a:off x="8986177" y="3734424"/>
                <a:ext cx="360000" cy="825096"/>
              </a:xfrm>
              <a:prstGeom prst="roundRect">
                <a:avLst>
                  <a:gd name="adj" fmla="val 23017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49CF09D-A29E-4FA5-82E7-158BD42F45ED}"/>
                </a:ext>
              </a:extLst>
            </p:cNvPr>
            <p:cNvGrpSpPr/>
            <p:nvPr/>
          </p:nvGrpSpPr>
          <p:grpSpPr>
            <a:xfrm>
              <a:off x="3748094" y="2823740"/>
              <a:ext cx="2791968" cy="3686705"/>
              <a:chOff x="7229856" y="2104086"/>
              <a:chExt cx="2791968" cy="3686705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CFE3EBBE-C2C3-4420-9546-1FCBABB1DC53}"/>
                  </a:ext>
                </a:extLst>
              </p:cNvPr>
              <p:cNvGrpSpPr/>
              <p:nvPr/>
            </p:nvGrpSpPr>
            <p:grpSpPr>
              <a:xfrm>
                <a:off x="7759084" y="4074889"/>
                <a:ext cx="266700" cy="1399308"/>
                <a:chOff x="11925300" y="1603866"/>
                <a:chExt cx="266700" cy="1399308"/>
              </a:xfrm>
            </p:grpSpPr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5CF34F10-22D1-4EE9-915B-6145A63170EF}"/>
                    </a:ext>
                  </a:extLst>
                </p:cNvPr>
                <p:cNvSpPr/>
                <p:nvPr/>
              </p:nvSpPr>
              <p:spPr>
                <a:xfrm>
                  <a:off x="11925300" y="1603866"/>
                  <a:ext cx="266700" cy="210647"/>
                </a:xfrm>
                <a:prstGeom prst="rect">
                  <a:avLst/>
                </a:prstGeom>
                <a:solidFill>
                  <a:srgbClr val="E3EA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5455EC00-008A-4D63-BBE1-A34109C073A9}"/>
                    </a:ext>
                  </a:extLst>
                </p:cNvPr>
                <p:cNvSpPr/>
                <p:nvPr/>
              </p:nvSpPr>
              <p:spPr>
                <a:xfrm>
                  <a:off x="11925300" y="1841941"/>
                  <a:ext cx="266700" cy="210647"/>
                </a:xfrm>
                <a:prstGeom prst="rect">
                  <a:avLst/>
                </a:prstGeom>
                <a:solidFill>
                  <a:srgbClr val="B6CC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75CA3E1E-3D29-4BDD-BE3B-6368205361E3}"/>
                    </a:ext>
                  </a:extLst>
                </p:cNvPr>
                <p:cNvSpPr/>
                <p:nvPr/>
              </p:nvSpPr>
              <p:spPr>
                <a:xfrm>
                  <a:off x="11925300" y="2080016"/>
                  <a:ext cx="266700" cy="210647"/>
                </a:xfrm>
                <a:prstGeom prst="rect">
                  <a:avLst/>
                </a:prstGeom>
                <a:solidFill>
                  <a:srgbClr val="5A758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EF91D6B4-B968-407F-AEC0-8C88896ED1A6}"/>
                    </a:ext>
                  </a:extLst>
                </p:cNvPr>
                <p:cNvSpPr/>
                <p:nvPr/>
              </p:nvSpPr>
              <p:spPr>
                <a:xfrm>
                  <a:off x="11925300" y="2316163"/>
                  <a:ext cx="266700" cy="210647"/>
                </a:xfrm>
                <a:prstGeom prst="rect">
                  <a:avLst/>
                </a:prstGeom>
                <a:solidFill>
                  <a:srgbClr val="4352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E0231BB1-EA4C-4585-8CF3-72D5704EF7A3}"/>
                    </a:ext>
                  </a:extLst>
                </p:cNvPr>
                <p:cNvSpPr/>
                <p:nvPr/>
              </p:nvSpPr>
              <p:spPr>
                <a:xfrm>
                  <a:off x="11925300" y="2552310"/>
                  <a:ext cx="266700" cy="210647"/>
                </a:xfrm>
                <a:prstGeom prst="rect">
                  <a:avLst/>
                </a:prstGeom>
                <a:solidFill>
                  <a:srgbClr val="A463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55069BB9-5654-4029-90D1-158E1F9D321A}"/>
                    </a:ext>
                  </a:extLst>
                </p:cNvPr>
                <p:cNvSpPr/>
                <p:nvPr/>
              </p:nvSpPr>
              <p:spPr>
                <a:xfrm>
                  <a:off x="11925300" y="2792527"/>
                  <a:ext cx="266700" cy="210647"/>
                </a:xfrm>
                <a:prstGeom prst="rect">
                  <a:avLst/>
                </a:prstGeom>
                <a:solidFill>
                  <a:srgbClr val="F5F3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B9FB173A-A351-4102-9C1D-140C8CBBF189}"/>
                  </a:ext>
                </a:extLst>
              </p:cNvPr>
              <p:cNvGrpSpPr/>
              <p:nvPr/>
            </p:nvGrpSpPr>
            <p:grpSpPr>
              <a:xfrm>
                <a:off x="7229856" y="2139287"/>
                <a:ext cx="2791968" cy="3651504"/>
                <a:chOff x="7229856" y="2139287"/>
                <a:chExt cx="2791968" cy="3651504"/>
              </a:xfrm>
            </p:grpSpPr>
            <p:sp>
              <p:nvSpPr>
                <p:cNvPr id="74" name="사각형: 둥근 모서리 73">
                  <a:extLst>
                    <a:ext uri="{FF2B5EF4-FFF2-40B4-BE49-F238E27FC236}">
                      <a16:creationId xmlns:a16="http://schemas.microsoft.com/office/drawing/2014/main" id="{E10F4839-12EA-4C3A-9D8C-3C9BF1AB9120}"/>
                    </a:ext>
                  </a:extLst>
                </p:cNvPr>
                <p:cNvSpPr/>
                <p:nvPr/>
              </p:nvSpPr>
              <p:spPr>
                <a:xfrm>
                  <a:off x="7229856" y="2139287"/>
                  <a:ext cx="2791968" cy="3651504"/>
                </a:xfrm>
                <a:prstGeom prst="roundRect">
                  <a:avLst>
                    <a:gd name="adj" fmla="val 7060"/>
                  </a:avLst>
                </a:prstGeom>
                <a:solidFill>
                  <a:srgbClr val="D8DC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75" name="자유형: 도형 74">
                  <a:extLst>
                    <a:ext uri="{FF2B5EF4-FFF2-40B4-BE49-F238E27FC236}">
                      <a16:creationId xmlns:a16="http://schemas.microsoft.com/office/drawing/2014/main" id="{5EFFCE03-1022-492B-8BC6-C76B2EBD7314}"/>
                    </a:ext>
                  </a:extLst>
                </p:cNvPr>
                <p:cNvSpPr/>
                <p:nvPr/>
              </p:nvSpPr>
              <p:spPr>
                <a:xfrm>
                  <a:off x="7229856" y="2139696"/>
                  <a:ext cx="2791968" cy="286512"/>
                </a:xfrm>
                <a:custGeom>
                  <a:avLst/>
                  <a:gdLst>
                    <a:gd name="connsiteX0" fmla="*/ 197113 w 2791968"/>
                    <a:gd name="connsiteY0" fmla="*/ 0 h 286512"/>
                    <a:gd name="connsiteX1" fmla="*/ 2594855 w 2791968"/>
                    <a:gd name="connsiteY1" fmla="*/ 0 h 286512"/>
                    <a:gd name="connsiteX2" fmla="*/ 2791968 w 2791968"/>
                    <a:gd name="connsiteY2" fmla="*/ 197113 h 286512"/>
                    <a:gd name="connsiteX3" fmla="*/ 2791968 w 2791968"/>
                    <a:gd name="connsiteY3" fmla="*/ 286512 h 286512"/>
                    <a:gd name="connsiteX4" fmla="*/ 0 w 2791968"/>
                    <a:gd name="connsiteY4" fmla="*/ 286512 h 286512"/>
                    <a:gd name="connsiteX5" fmla="*/ 0 w 2791968"/>
                    <a:gd name="connsiteY5" fmla="*/ 197113 h 286512"/>
                    <a:gd name="connsiteX6" fmla="*/ 197113 w 2791968"/>
                    <a:gd name="connsiteY6" fmla="*/ 0 h 286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91968" h="286512">
                      <a:moveTo>
                        <a:pt x="197113" y="0"/>
                      </a:moveTo>
                      <a:lnTo>
                        <a:pt x="2594855" y="0"/>
                      </a:lnTo>
                      <a:cubicBezTo>
                        <a:pt x="2703718" y="0"/>
                        <a:pt x="2791968" y="88250"/>
                        <a:pt x="2791968" y="197113"/>
                      </a:cubicBezTo>
                      <a:lnTo>
                        <a:pt x="2791968" y="286512"/>
                      </a:lnTo>
                      <a:lnTo>
                        <a:pt x="0" y="286512"/>
                      </a:lnTo>
                      <a:lnTo>
                        <a:pt x="0" y="197113"/>
                      </a:lnTo>
                      <a:cubicBezTo>
                        <a:pt x="0" y="88250"/>
                        <a:pt x="88250" y="0"/>
                        <a:pt x="197113" y="0"/>
                      </a:cubicBezTo>
                      <a:close/>
                    </a:path>
                  </a:pathLst>
                </a:custGeom>
                <a:solidFill>
                  <a:srgbClr val="FF4F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93BB1CFD-2180-4857-B2D9-EC6F1ECF6017}"/>
                  </a:ext>
                </a:extLst>
              </p:cNvPr>
              <p:cNvSpPr/>
              <p:nvPr/>
            </p:nvSpPr>
            <p:spPr>
              <a:xfrm>
                <a:off x="7508367" y="2262378"/>
                <a:ext cx="113538" cy="1135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1EEB7BDD-3E0E-415D-B813-4EDA5021CA6B}"/>
                  </a:ext>
                </a:extLst>
              </p:cNvPr>
              <p:cNvSpPr/>
              <p:nvPr/>
            </p:nvSpPr>
            <p:spPr>
              <a:xfrm>
                <a:off x="7542276" y="2104086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DD876367-9342-4C86-A735-211BCB7B725B}"/>
                  </a:ext>
                </a:extLst>
              </p:cNvPr>
              <p:cNvSpPr/>
              <p:nvPr/>
            </p:nvSpPr>
            <p:spPr>
              <a:xfrm>
                <a:off x="9724321" y="2262378"/>
                <a:ext cx="113538" cy="1135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B6E44A56-F768-4A0B-B31D-E02ECCFBB599}"/>
                  </a:ext>
                </a:extLst>
              </p:cNvPr>
              <p:cNvSpPr/>
              <p:nvPr/>
            </p:nvSpPr>
            <p:spPr>
              <a:xfrm>
                <a:off x="9758230" y="2104086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377C52E1-2F90-4B49-AF42-0364113BC81C}"/>
                  </a:ext>
                </a:extLst>
              </p:cNvPr>
              <p:cNvSpPr/>
              <p:nvPr/>
            </p:nvSpPr>
            <p:spPr>
              <a:xfrm>
                <a:off x="8599390" y="2262378"/>
                <a:ext cx="113538" cy="1135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584EBDD9-B327-4E56-A24F-B99D6BD3D518}"/>
                  </a:ext>
                </a:extLst>
              </p:cNvPr>
              <p:cNvSpPr/>
              <p:nvPr/>
            </p:nvSpPr>
            <p:spPr>
              <a:xfrm>
                <a:off x="8633299" y="2104086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FA0229E7-5A0C-4144-B89D-97208DBF02C2}"/>
                  </a:ext>
                </a:extLst>
              </p:cNvPr>
              <p:cNvSpPr/>
              <p:nvPr/>
            </p:nvSpPr>
            <p:spPr>
              <a:xfrm>
                <a:off x="8053878" y="2262378"/>
                <a:ext cx="113538" cy="1135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627B00CE-DC58-4B98-81CB-1096F3F5298E}"/>
                  </a:ext>
                </a:extLst>
              </p:cNvPr>
              <p:cNvSpPr/>
              <p:nvPr/>
            </p:nvSpPr>
            <p:spPr>
              <a:xfrm>
                <a:off x="8087787" y="2104086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B39E44F3-62B7-46A0-9BDE-98523EF7A3DC}"/>
                  </a:ext>
                </a:extLst>
              </p:cNvPr>
              <p:cNvSpPr/>
              <p:nvPr/>
            </p:nvSpPr>
            <p:spPr>
              <a:xfrm>
                <a:off x="9161856" y="2262378"/>
                <a:ext cx="113538" cy="1135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B6529E72-2245-415D-882B-2C34841A2838}"/>
                  </a:ext>
                </a:extLst>
              </p:cNvPr>
              <p:cNvSpPr/>
              <p:nvPr/>
            </p:nvSpPr>
            <p:spPr>
              <a:xfrm>
                <a:off x="9195765" y="2104086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7DE36AD4-0285-41A6-B8D1-D72E134CCBC2}"/>
                  </a:ext>
                </a:extLst>
              </p:cNvPr>
              <p:cNvSpPr/>
              <p:nvPr/>
            </p:nvSpPr>
            <p:spPr>
              <a:xfrm>
                <a:off x="9527478" y="2600961"/>
                <a:ext cx="360000" cy="2952298"/>
              </a:xfrm>
              <a:prstGeom prst="roundRect">
                <a:avLst>
                  <a:gd name="adj" fmla="val 2258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3C32A541-A5D5-4F1B-BF7A-705BF4DE2376}"/>
                  </a:ext>
                </a:extLst>
              </p:cNvPr>
              <p:cNvSpPr/>
              <p:nvPr/>
            </p:nvSpPr>
            <p:spPr>
              <a:xfrm>
                <a:off x="7362276" y="2600961"/>
                <a:ext cx="360000" cy="2952298"/>
              </a:xfrm>
              <a:prstGeom prst="roundRect">
                <a:avLst>
                  <a:gd name="adj" fmla="val 2258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D757697D-30FD-4325-8F8D-1FFEC4A2DB81}"/>
                  </a:ext>
                </a:extLst>
              </p:cNvPr>
              <p:cNvSpPr/>
              <p:nvPr/>
            </p:nvSpPr>
            <p:spPr>
              <a:xfrm>
                <a:off x="8444877" y="2600961"/>
                <a:ext cx="360000" cy="2952298"/>
              </a:xfrm>
              <a:prstGeom prst="roundRect">
                <a:avLst>
                  <a:gd name="adj" fmla="val 2258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9DA38827-2295-4D74-AAAE-25C3A2419655}"/>
                  </a:ext>
                </a:extLst>
              </p:cNvPr>
              <p:cNvSpPr/>
              <p:nvPr/>
            </p:nvSpPr>
            <p:spPr>
              <a:xfrm>
                <a:off x="7903576" y="2600961"/>
                <a:ext cx="360000" cy="2952298"/>
              </a:xfrm>
              <a:prstGeom prst="roundRect">
                <a:avLst>
                  <a:gd name="adj" fmla="val 2258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28EC0F60-2637-44A7-BA2A-89F8689A96DA}"/>
                  </a:ext>
                </a:extLst>
              </p:cNvPr>
              <p:cNvSpPr/>
              <p:nvPr/>
            </p:nvSpPr>
            <p:spPr>
              <a:xfrm>
                <a:off x="8986177" y="2600961"/>
                <a:ext cx="360000" cy="2952298"/>
              </a:xfrm>
              <a:prstGeom prst="roundRect">
                <a:avLst>
                  <a:gd name="adj" fmla="val 2258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C8A2EEE9-347A-4D3F-A156-0D481F12AADF}"/>
                  </a:ext>
                </a:extLst>
              </p:cNvPr>
              <p:cNvSpPr/>
              <p:nvPr/>
            </p:nvSpPr>
            <p:spPr>
              <a:xfrm>
                <a:off x="9527478" y="2600961"/>
                <a:ext cx="360000" cy="1439544"/>
              </a:xfrm>
              <a:prstGeom prst="roundRect">
                <a:avLst>
                  <a:gd name="adj" fmla="val 2301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7D30EFE9-0ACC-4F3D-B03A-159943703603}"/>
                  </a:ext>
                </a:extLst>
              </p:cNvPr>
              <p:cNvSpPr/>
              <p:nvPr/>
            </p:nvSpPr>
            <p:spPr>
              <a:xfrm>
                <a:off x="7361985" y="2600961"/>
                <a:ext cx="360000" cy="1439544"/>
              </a:xfrm>
              <a:prstGeom prst="roundRect">
                <a:avLst>
                  <a:gd name="adj" fmla="val 2301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26DEDDE7-5DAD-493A-8012-7275B3C17518}"/>
                  </a:ext>
                </a:extLst>
              </p:cNvPr>
              <p:cNvSpPr/>
              <p:nvPr/>
            </p:nvSpPr>
            <p:spPr>
              <a:xfrm>
                <a:off x="7903285" y="2600961"/>
                <a:ext cx="360000" cy="1439544"/>
              </a:xfrm>
              <a:prstGeom prst="roundRect">
                <a:avLst>
                  <a:gd name="adj" fmla="val 2301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id="{D9E081CE-B48C-498B-9084-FD7245818313}"/>
                  </a:ext>
                </a:extLst>
              </p:cNvPr>
              <p:cNvSpPr/>
              <p:nvPr/>
            </p:nvSpPr>
            <p:spPr>
              <a:xfrm>
                <a:off x="8444294" y="3215409"/>
                <a:ext cx="360000" cy="825096"/>
              </a:xfrm>
              <a:prstGeom prst="roundRect">
                <a:avLst>
                  <a:gd name="adj" fmla="val 2301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C7817574-5284-425F-8025-14C0D31937A3}"/>
                  </a:ext>
                </a:extLst>
              </p:cNvPr>
              <p:cNvSpPr/>
              <p:nvPr/>
            </p:nvSpPr>
            <p:spPr>
              <a:xfrm>
                <a:off x="8986177" y="2595016"/>
                <a:ext cx="360000" cy="825096"/>
              </a:xfrm>
              <a:prstGeom prst="roundRect">
                <a:avLst>
                  <a:gd name="adj" fmla="val 2301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650AD4DF-978D-422D-A6FB-41EA5C53FA03}"/>
                  </a:ext>
                </a:extLst>
              </p:cNvPr>
              <p:cNvSpPr/>
              <p:nvPr/>
            </p:nvSpPr>
            <p:spPr>
              <a:xfrm>
                <a:off x="7361985" y="4243814"/>
                <a:ext cx="360000" cy="825096"/>
              </a:xfrm>
              <a:prstGeom prst="roundRect">
                <a:avLst>
                  <a:gd name="adj" fmla="val 2301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70193E97-79EB-4EE8-842D-2AF507D40168}"/>
                  </a:ext>
                </a:extLst>
              </p:cNvPr>
              <p:cNvSpPr/>
              <p:nvPr/>
            </p:nvSpPr>
            <p:spPr>
              <a:xfrm>
                <a:off x="8444294" y="4243814"/>
                <a:ext cx="360000" cy="825096"/>
              </a:xfrm>
              <a:prstGeom prst="roundRect">
                <a:avLst>
                  <a:gd name="adj" fmla="val 2301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A54E6343-75CD-4588-BFAC-24548D1E7FA1}"/>
                  </a:ext>
                </a:extLst>
              </p:cNvPr>
              <p:cNvSpPr/>
              <p:nvPr/>
            </p:nvSpPr>
            <p:spPr>
              <a:xfrm>
                <a:off x="9527477" y="4243814"/>
                <a:ext cx="360000" cy="825096"/>
              </a:xfrm>
              <a:prstGeom prst="roundRect">
                <a:avLst>
                  <a:gd name="adj" fmla="val 2301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91A5C9CB-965A-4B05-9E29-B99AEBCB61D6}"/>
                  </a:ext>
                </a:extLst>
              </p:cNvPr>
              <p:cNvSpPr/>
              <p:nvPr/>
            </p:nvSpPr>
            <p:spPr>
              <a:xfrm>
                <a:off x="8986177" y="3734424"/>
                <a:ext cx="360000" cy="825096"/>
              </a:xfrm>
              <a:prstGeom prst="roundRect">
                <a:avLst>
                  <a:gd name="adj" fmla="val 23017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5E6D1776-B711-49F1-8057-BAA8E3C07704}"/>
                  </a:ext>
                </a:extLst>
              </p:cNvPr>
              <p:cNvSpPr/>
              <p:nvPr/>
            </p:nvSpPr>
            <p:spPr>
              <a:xfrm>
                <a:off x="7903099" y="4243814"/>
                <a:ext cx="360000" cy="825096"/>
              </a:xfrm>
              <a:prstGeom prst="roundRect">
                <a:avLst>
                  <a:gd name="adj" fmla="val 23017"/>
                </a:avLst>
              </a:prstGeom>
              <a:noFill/>
              <a:ln w="28575">
                <a:solidFill>
                  <a:srgbClr val="FF4F19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6E1831C2-FE11-40AD-92B4-E66C085D6BE0}"/>
                  </a:ext>
                </a:extLst>
              </p:cNvPr>
              <p:cNvSpPr/>
              <p:nvPr/>
            </p:nvSpPr>
            <p:spPr>
              <a:xfrm>
                <a:off x="8444108" y="2595016"/>
                <a:ext cx="360000" cy="514271"/>
              </a:xfrm>
              <a:prstGeom prst="roundRect">
                <a:avLst>
                  <a:gd name="adj" fmla="val 23017"/>
                </a:avLst>
              </a:prstGeom>
              <a:noFill/>
              <a:ln w="28575">
                <a:solidFill>
                  <a:srgbClr val="FF4F19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D8DE4C4-2F1A-4078-97AB-53C95950B504}"/>
                </a:ext>
              </a:extLst>
            </p:cNvPr>
            <p:cNvGrpSpPr/>
            <p:nvPr/>
          </p:nvGrpSpPr>
          <p:grpSpPr>
            <a:xfrm>
              <a:off x="4277136" y="4794543"/>
              <a:ext cx="266700" cy="1399308"/>
              <a:chOff x="11925300" y="1603866"/>
              <a:chExt cx="266700" cy="1399308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3B02250-B178-419F-9BAF-5BB41C23E5EE}"/>
                  </a:ext>
                </a:extLst>
              </p:cNvPr>
              <p:cNvSpPr/>
              <p:nvPr/>
            </p:nvSpPr>
            <p:spPr>
              <a:xfrm>
                <a:off x="11925300" y="1603866"/>
                <a:ext cx="266700" cy="210647"/>
              </a:xfrm>
              <a:prstGeom prst="rect">
                <a:avLst/>
              </a:prstGeom>
              <a:solidFill>
                <a:srgbClr val="E3EA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2B2F2EFF-F474-447E-8A3B-AC53E4B795A0}"/>
                  </a:ext>
                </a:extLst>
              </p:cNvPr>
              <p:cNvSpPr/>
              <p:nvPr/>
            </p:nvSpPr>
            <p:spPr>
              <a:xfrm>
                <a:off x="11925300" y="1841941"/>
                <a:ext cx="266700" cy="210647"/>
              </a:xfrm>
              <a:prstGeom prst="rect">
                <a:avLst/>
              </a:prstGeom>
              <a:solidFill>
                <a:srgbClr val="B6CC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4D96F32-B419-4B46-87A0-4C9FF09997D1}"/>
                  </a:ext>
                </a:extLst>
              </p:cNvPr>
              <p:cNvSpPr/>
              <p:nvPr/>
            </p:nvSpPr>
            <p:spPr>
              <a:xfrm>
                <a:off x="11925300" y="2080016"/>
                <a:ext cx="266700" cy="210647"/>
              </a:xfrm>
              <a:prstGeom prst="rect">
                <a:avLst/>
              </a:prstGeom>
              <a:solidFill>
                <a:srgbClr val="5A75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45D7587D-A57A-476F-A340-034D43FE105C}"/>
                  </a:ext>
                </a:extLst>
              </p:cNvPr>
              <p:cNvSpPr/>
              <p:nvPr/>
            </p:nvSpPr>
            <p:spPr>
              <a:xfrm>
                <a:off x="11925300" y="2316163"/>
                <a:ext cx="266700" cy="210647"/>
              </a:xfrm>
              <a:prstGeom prst="rect">
                <a:avLst/>
              </a:prstGeom>
              <a:solidFill>
                <a:srgbClr val="4352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D9585C81-61B1-4105-96AA-0F3BAFC36ECA}"/>
                  </a:ext>
                </a:extLst>
              </p:cNvPr>
              <p:cNvSpPr/>
              <p:nvPr/>
            </p:nvSpPr>
            <p:spPr>
              <a:xfrm>
                <a:off x="11925300" y="2552310"/>
                <a:ext cx="266700" cy="210647"/>
              </a:xfrm>
              <a:prstGeom prst="rect">
                <a:avLst/>
              </a:prstGeom>
              <a:solidFill>
                <a:srgbClr val="A46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EA58C977-3FB3-4396-8C35-B365B67E5EAA}"/>
                  </a:ext>
                </a:extLst>
              </p:cNvPr>
              <p:cNvSpPr/>
              <p:nvPr/>
            </p:nvSpPr>
            <p:spPr>
              <a:xfrm>
                <a:off x="11925300" y="2792527"/>
                <a:ext cx="266700" cy="210647"/>
              </a:xfrm>
              <a:prstGeom prst="rect">
                <a:avLst/>
              </a:prstGeom>
              <a:solidFill>
                <a:srgbClr val="F5F3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5E3A67D-B8D2-400B-A60B-EA512B5A4543}"/>
                </a:ext>
              </a:extLst>
            </p:cNvPr>
            <p:cNvGrpSpPr/>
            <p:nvPr/>
          </p:nvGrpSpPr>
          <p:grpSpPr>
            <a:xfrm>
              <a:off x="3747908" y="2858941"/>
              <a:ext cx="2791968" cy="3651504"/>
              <a:chOff x="7229856" y="2139287"/>
              <a:chExt cx="2791968" cy="3651504"/>
            </a:xfrm>
          </p:grpSpPr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A49716E3-92EA-4F25-B2BB-4C6B2E8A8A85}"/>
                  </a:ext>
                </a:extLst>
              </p:cNvPr>
              <p:cNvSpPr/>
              <p:nvPr/>
            </p:nvSpPr>
            <p:spPr>
              <a:xfrm>
                <a:off x="7229856" y="2139287"/>
                <a:ext cx="2791968" cy="3651504"/>
              </a:xfrm>
              <a:prstGeom prst="roundRect">
                <a:avLst>
                  <a:gd name="adj" fmla="val 7060"/>
                </a:avLst>
              </a:prstGeom>
              <a:solidFill>
                <a:srgbClr val="D8DC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8FC7089F-4F69-4EAD-8054-EFFC012454F0}"/>
                  </a:ext>
                </a:extLst>
              </p:cNvPr>
              <p:cNvSpPr/>
              <p:nvPr/>
            </p:nvSpPr>
            <p:spPr>
              <a:xfrm>
                <a:off x="7229856" y="2139696"/>
                <a:ext cx="2791968" cy="286512"/>
              </a:xfrm>
              <a:custGeom>
                <a:avLst/>
                <a:gdLst>
                  <a:gd name="connsiteX0" fmla="*/ 197113 w 2791968"/>
                  <a:gd name="connsiteY0" fmla="*/ 0 h 286512"/>
                  <a:gd name="connsiteX1" fmla="*/ 2594855 w 2791968"/>
                  <a:gd name="connsiteY1" fmla="*/ 0 h 286512"/>
                  <a:gd name="connsiteX2" fmla="*/ 2791968 w 2791968"/>
                  <a:gd name="connsiteY2" fmla="*/ 197113 h 286512"/>
                  <a:gd name="connsiteX3" fmla="*/ 2791968 w 2791968"/>
                  <a:gd name="connsiteY3" fmla="*/ 286512 h 286512"/>
                  <a:gd name="connsiteX4" fmla="*/ 0 w 2791968"/>
                  <a:gd name="connsiteY4" fmla="*/ 286512 h 286512"/>
                  <a:gd name="connsiteX5" fmla="*/ 0 w 2791968"/>
                  <a:gd name="connsiteY5" fmla="*/ 197113 h 286512"/>
                  <a:gd name="connsiteX6" fmla="*/ 197113 w 2791968"/>
                  <a:gd name="connsiteY6" fmla="*/ 0 h 286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91968" h="286512">
                    <a:moveTo>
                      <a:pt x="197113" y="0"/>
                    </a:moveTo>
                    <a:lnTo>
                      <a:pt x="2594855" y="0"/>
                    </a:lnTo>
                    <a:cubicBezTo>
                      <a:pt x="2703718" y="0"/>
                      <a:pt x="2791968" y="88250"/>
                      <a:pt x="2791968" y="197113"/>
                    </a:cubicBezTo>
                    <a:lnTo>
                      <a:pt x="2791968" y="286512"/>
                    </a:lnTo>
                    <a:lnTo>
                      <a:pt x="0" y="286512"/>
                    </a:lnTo>
                    <a:lnTo>
                      <a:pt x="0" y="197113"/>
                    </a:lnTo>
                    <a:cubicBezTo>
                      <a:pt x="0" y="88250"/>
                      <a:pt x="88250" y="0"/>
                      <a:pt x="197113" y="0"/>
                    </a:cubicBezTo>
                    <a:close/>
                  </a:path>
                </a:pathLst>
              </a:custGeom>
              <a:solidFill>
                <a:srgbClr val="FF4F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</p:grp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7570E11-FAAF-4DA3-A42C-831868AD3F4B}"/>
                </a:ext>
              </a:extLst>
            </p:cNvPr>
            <p:cNvSpPr/>
            <p:nvPr/>
          </p:nvSpPr>
          <p:spPr>
            <a:xfrm>
              <a:off x="4026419" y="2982032"/>
              <a:ext cx="113538" cy="1135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AA95C88-7F75-4EC6-B8DC-E0F2F3E9CA14}"/>
                </a:ext>
              </a:extLst>
            </p:cNvPr>
            <p:cNvSpPr/>
            <p:nvPr/>
          </p:nvSpPr>
          <p:spPr>
            <a:xfrm>
              <a:off x="4060328" y="2823740"/>
              <a:ext cx="45719" cy="216000"/>
            </a:xfrm>
            <a:prstGeom prst="roundRect">
              <a:avLst>
                <a:gd name="adj" fmla="val 50000"/>
              </a:avLst>
            </a:prstGeom>
            <a:solidFill>
              <a:srgbClr val="5C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058F6AF-2B58-4F2A-A6A8-67B182C63D96}"/>
                </a:ext>
              </a:extLst>
            </p:cNvPr>
            <p:cNvSpPr/>
            <p:nvPr/>
          </p:nvSpPr>
          <p:spPr>
            <a:xfrm>
              <a:off x="6242373" y="2982032"/>
              <a:ext cx="113538" cy="1135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F4DD0157-CC61-4490-9C05-68E748CA3858}"/>
                </a:ext>
              </a:extLst>
            </p:cNvPr>
            <p:cNvSpPr/>
            <p:nvPr/>
          </p:nvSpPr>
          <p:spPr>
            <a:xfrm>
              <a:off x="6276282" y="2823740"/>
              <a:ext cx="45719" cy="216000"/>
            </a:xfrm>
            <a:prstGeom prst="roundRect">
              <a:avLst>
                <a:gd name="adj" fmla="val 50000"/>
              </a:avLst>
            </a:prstGeom>
            <a:solidFill>
              <a:srgbClr val="5C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F23C558-5D9D-41C3-AECE-80ABF01AADFC}"/>
                </a:ext>
              </a:extLst>
            </p:cNvPr>
            <p:cNvSpPr/>
            <p:nvPr/>
          </p:nvSpPr>
          <p:spPr>
            <a:xfrm>
              <a:off x="5117442" y="2982032"/>
              <a:ext cx="113538" cy="1135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C333965-D984-4AB8-9C77-401233433643}"/>
                </a:ext>
              </a:extLst>
            </p:cNvPr>
            <p:cNvSpPr/>
            <p:nvPr/>
          </p:nvSpPr>
          <p:spPr>
            <a:xfrm>
              <a:off x="5151351" y="2823740"/>
              <a:ext cx="45719" cy="216000"/>
            </a:xfrm>
            <a:prstGeom prst="roundRect">
              <a:avLst>
                <a:gd name="adj" fmla="val 50000"/>
              </a:avLst>
            </a:prstGeom>
            <a:solidFill>
              <a:srgbClr val="5C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649B179-4644-43F2-B01E-E770EE892826}"/>
                </a:ext>
              </a:extLst>
            </p:cNvPr>
            <p:cNvSpPr/>
            <p:nvPr/>
          </p:nvSpPr>
          <p:spPr>
            <a:xfrm>
              <a:off x="4571930" y="2982032"/>
              <a:ext cx="113538" cy="1135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B2EC388-DAEE-4DF3-A9A1-2FE8A1DB0303}"/>
                </a:ext>
              </a:extLst>
            </p:cNvPr>
            <p:cNvSpPr/>
            <p:nvPr/>
          </p:nvSpPr>
          <p:spPr>
            <a:xfrm>
              <a:off x="4605839" y="2823740"/>
              <a:ext cx="45719" cy="216000"/>
            </a:xfrm>
            <a:prstGeom prst="roundRect">
              <a:avLst>
                <a:gd name="adj" fmla="val 50000"/>
              </a:avLst>
            </a:prstGeom>
            <a:solidFill>
              <a:srgbClr val="5C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CC9023E-A9E2-4F39-838D-3AF57FB03D85}"/>
                </a:ext>
              </a:extLst>
            </p:cNvPr>
            <p:cNvSpPr/>
            <p:nvPr/>
          </p:nvSpPr>
          <p:spPr>
            <a:xfrm>
              <a:off x="5679908" y="2982032"/>
              <a:ext cx="113538" cy="1135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5A649F-099F-41AB-BA52-A7D23A216541}"/>
                </a:ext>
              </a:extLst>
            </p:cNvPr>
            <p:cNvSpPr/>
            <p:nvPr/>
          </p:nvSpPr>
          <p:spPr>
            <a:xfrm>
              <a:off x="5713817" y="2823740"/>
              <a:ext cx="45719" cy="216000"/>
            </a:xfrm>
            <a:prstGeom prst="roundRect">
              <a:avLst>
                <a:gd name="adj" fmla="val 50000"/>
              </a:avLst>
            </a:prstGeom>
            <a:solidFill>
              <a:srgbClr val="5C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1A5236E-FDBD-42DB-927F-83144D89B88D}"/>
                </a:ext>
              </a:extLst>
            </p:cNvPr>
            <p:cNvSpPr/>
            <p:nvPr/>
          </p:nvSpPr>
          <p:spPr>
            <a:xfrm>
              <a:off x="6045530" y="3320615"/>
              <a:ext cx="360000" cy="2952298"/>
            </a:xfrm>
            <a:prstGeom prst="roundRect">
              <a:avLst>
                <a:gd name="adj" fmla="val 2258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4862BB7-4485-4B91-B0B9-2AA0F9D6933A}"/>
                </a:ext>
              </a:extLst>
            </p:cNvPr>
            <p:cNvSpPr/>
            <p:nvPr/>
          </p:nvSpPr>
          <p:spPr>
            <a:xfrm>
              <a:off x="3880328" y="3320615"/>
              <a:ext cx="360000" cy="2952298"/>
            </a:xfrm>
            <a:prstGeom prst="roundRect">
              <a:avLst>
                <a:gd name="adj" fmla="val 2258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9D08BA2-BA68-406F-8EF8-58C4C8729503}"/>
                </a:ext>
              </a:extLst>
            </p:cNvPr>
            <p:cNvSpPr/>
            <p:nvPr/>
          </p:nvSpPr>
          <p:spPr>
            <a:xfrm>
              <a:off x="4962929" y="3320615"/>
              <a:ext cx="360000" cy="2952298"/>
            </a:xfrm>
            <a:prstGeom prst="roundRect">
              <a:avLst>
                <a:gd name="adj" fmla="val 2258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3A25202A-083E-4E10-B6E1-6B170335AC9A}"/>
                </a:ext>
              </a:extLst>
            </p:cNvPr>
            <p:cNvSpPr/>
            <p:nvPr/>
          </p:nvSpPr>
          <p:spPr>
            <a:xfrm>
              <a:off x="4421628" y="3320615"/>
              <a:ext cx="360000" cy="2952298"/>
            </a:xfrm>
            <a:prstGeom prst="roundRect">
              <a:avLst>
                <a:gd name="adj" fmla="val 2258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B9103CA-DCF9-40B8-9A3A-E70401F5D3C4}"/>
                </a:ext>
              </a:extLst>
            </p:cNvPr>
            <p:cNvSpPr/>
            <p:nvPr/>
          </p:nvSpPr>
          <p:spPr>
            <a:xfrm>
              <a:off x="5504229" y="3320615"/>
              <a:ext cx="360000" cy="2952298"/>
            </a:xfrm>
            <a:prstGeom prst="roundRect">
              <a:avLst>
                <a:gd name="adj" fmla="val 2258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70E1F224-168F-478F-944D-BD8454D00292}"/>
                </a:ext>
              </a:extLst>
            </p:cNvPr>
            <p:cNvSpPr/>
            <p:nvPr/>
          </p:nvSpPr>
          <p:spPr>
            <a:xfrm>
              <a:off x="6045530" y="3320615"/>
              <a:ext cx="360000" cy="1439544"/>
            </a:xfrm>
            <a:prstGeom prst="roundRect">
              <a:avLst>
                <a:gd name="adj" fmla="val 23017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926252DA-F268-4744-A1D0-3596D28BDC1D}"/>
                </a:ext>
              </a:extLst>
            </p:cNvPr>
            <p:cNvSpPr/>
            <p:nvPr/>
          </p:nvSpPr>
          <p:spPr>
            <a:xfrm>
              <a:off x="3880037" y="3320615"/>
              <a:ext cx="360000" cy="1439544"/>
            </a:xfrm>
            <a:prstGeom prst="roundRect">
              <a:avLst>
                <a:gd name="adj" fmla="val 23017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2EEAB806-6B1B-4144-8758-EE1CF0EEDD98}"/>
                </a:ext>
              </a:extLst>
            </p:cNvPr>
            <p:cNvSpPr/>
            <p:nvPr/>
          </p:nvSpPr>
          <p:spPr>
            <a:xfrm>
              <a:off x="4421337" y="3320615"/>
              <a:ext cx="360000" cy="1439544"/>
            </a:xfrm>
            <a:prstGeom prst="roundRect">
              <a:avLst>
                <a:gd name="adj" fmla="val 23017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2EF173EA-A58C-4CDF-8BEA-D787869394F7}"/>
                </a:ext>
              </a:extLst>
            </p:cNvPr>
            <p:cNvSpPr/>
            <p:nvPr/>
          </p:nvSpPr>
          <p:spPr>
            <a:xfrm>
              <a:off x="4962346" y="3935063"/>
              <a:ext cx="360000" cy="825096"/>
            </a:xfrm>
            <a:prstGeom prst="roundRect">
              <a:avLst>
                <a:gd name="adj" fmla="val 2301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FE2A9531-F955-4461-972B-BCFF074FCE41}"/>
                </a:ext>
              </a:extLst>
            </p:cNvPr>
            <p:cNvSpPr/>
            <p:nvPr/>
          </p:nvSpPr>
          <p:spPr>
            <a:xfrm>
              <a:off x="5504229" y="3314670"/>
              <a:ext cx="360000" cy="825096"/>
            </a:xfrm>
            <a:prstGeom prst="roundRect">
              <a:avLst>
                <a:gd name="adj" fmla="val 2301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D048A0C1-6BFE-4145-84A1-B20A8BE6EF01}"/>
                </a:ext>
              </a:extLst>
            </p:cNvPr>
            <p:cNvSpPr/>
            <p:nvPr/>
          </p:nvSpPr>
          <p:spPr>
            <a:xfrm>
              <a:off x="3880037" y="4963468"/>
              <a:ext cx="360000" cy="825096"/>
            </a:xfrm>
            <a:prstGeom prst="roundRect">
              <a:avLst>
                <a:gd name="adj" fmla="val 23017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BDC033F-9697-40D6-9D0B-DF9AAC5C5C5E}"/>
                </a:ext>
              </a:extLst>
            </p:cNvPr>
            <p:cNvSpPr/>
            <p:nvPr/>
          </p:nvSpPr>
          <p:spPr>
            <a:xfrm>
              <a:off x="4962346" y="4963468"/>
              <a:ext cx="360000" cy="825096"/>
            </a:xfrm>
            <a:prstGeom prst="roundRect">
              <a:avLst>
                <a:gd name="adj" fmla="val 23017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1AA1A415-55F7-403F-95C8-4F38EF14B105}"/>
                </a:ext>
              </a:extLst>
            </p:cNvPr>
            <p:cNvSpPr/>
            <p:nvPr/>
          </p:nvSpPr>
          <p:spPr>
            <a:xfrm>
              <a:off x="6045529" y="4963468"/>
              <a:ext cx="360000" cy="825096"/>
            </a:xfrm>
            <a:prstGeom prst="roundRect">
              <a:avLst>
                <a:gd name="adj" fmla="val 23017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1BD025EC-258A-4309-A31B-C125DA33C51C}"/>
                </a:ext>
              </a:extLst>
            </p:cNvPr>
            <p:cNvSpPr/>
            <p:nvPr/>
          </p:nvSpPr>
          <p:spPr>
            <a:xfrm>
              <a:off x="5504229" y="4454078"/>
              <a:ext cx="360000" cy="825096"/>
            </a:xfrm>
            <a:prstGeom prst="roundRect">
              <a:avLst>
                <a:gd name="adj" fmla="val 23017"/>
              </a:avLst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4250236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899DC0C4-59A0-4BD0-B622-5238EDA1FEA4}"/>
              </a:ext>
            </a:extLst>
          </p:cNvPr>
          <p:cNvSpPr/>
          <p:nvPr/>
        </p:nvSpPr>
        <p:spPr>
          <a:xfrm rot="10800000">
            <a:off x="1843086" y="0"/>
            <a:ext cx="8505825" cy="404812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666" y="2809875"/>
            <a:ext cx="7196666" cy="4048125"/>
          </a:xfrm>
          <a:prstGeom prst="triangle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B4E1A7-3350-42F6-B54E-976E6AD7B2DB}"/>
              </a:ext>
            </a:extLst>
          </p:cNvPr>
          <p:cNvSpPr txBox="1"/>
          <p:nvPr/>
        </p:nvSpPr>
        <p:spPr>
          <a:xfrm>
            <a:off x="7522132" y="2544575"/>
            <a:ext cx="46698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0" b="1" dirty="0">
                <a:solidFill>
                  <a:prstClr val="black"/>
                </a:solidFill>
                <a:latin typeface="Arial"/>
              </a:rPr>
              <a:t>Project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0" b="1" dirty="0">
                <a:solidFill>
                  <a:prstClr val="black"/>
                </a:solidFill>
                <a:latin typeface="Arial"/>
              </a:rPr>
              <a:t>Introduction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3B5945-B6EC-4A13-90F4-CA95FDFCF0CC}"/>
              </a:ext>
            </a:extLst>
          </p:cNvPr>
          <p:cNvSpPr txBox="1"/>
          <p:nvPr/>
        </p:nvSpPr>
        <p:spPr>
          <a:xfrm>
            <a:off x="1601785" y="2921168"/>
            <a:ext cx="28638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PART </a:t>
            </a:r>
            <a:r>
              <a:rPr lang="en-US" altLang="ko-KR" sz="6000" b="1" dirty="0">
                <a:solidFill>
                  <a:prstClr val="black"/>
                </a:solidFill>
                <a:latin typeface="Arial"/>
              </a:rPr>
              <a:t>2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0787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1D9A48-0AB1-4D0A-97BA-4A46760F9675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64068-85E9-4DFA-847F-882A5AC8D04B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0FA0A-B1CA-496A-8A53-6EDD301C9342}"/>
              </a:ext>
            </a:extLst>
          </p:cNvPr>
          <p:cNvSpPr txBox="1"/>
          <p:nvPr/>
        </p:nvSpPr>
        <p:spPr>
          <a:xfrm>
            <a:off x="828675" y="135493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Project Introduction</a:t>
            </a:r>
            <a:endParaRPr kumimoji="0" lang="ko-KR" altLang="en-US" sz="18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412DAFD-2DF9-48AC-9E32-E3AB6043B3F2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5A8A5C-8594-4F3C-998F-F293A8DE1286}"/>
              </a:ext>
            </a:extLst>
          </p:cNvPr>
          <p:cNvSpPr txBox="1"/>
          <p:nvPr/>
        </p:nvSpPr>
        <p:spPr>
          <a:xfrm>
            <a:off x="742950" y="706544"/>
            <a:ext cx="4097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600" dirty="0"/>
              <a:t>Introduction</a:t>
            </a:r>
            <a:endParaRPr lang="ko-KR" altLang="en-US" sz="4000" b="1" spc="6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0C1411-252E-4912-B6D3-E2502977A49C}"/>
              </a:ext>
            </a:extLst>
          </p:cNvPr>
          <p:cNvSpPr/>
          <p:nvPr/>
        </p:nvSpPr>
        <p:spPr>
          <a:xfrm>
            <a:off x="1079426" y="1877713"/>
            <a:ext cx="3043395" cy="1386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Whenever You Want,</a:t>
            </a:r>
            <a:endParaRPr lang="ko-KR" altLang="en-US" sz="20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16ED565-67B1-469F-B5DE-1BEB484615AC}"/>
              </a:ext>
            </a:extLst>
          </p:cNvPr>
          <p:cNvSpPr/>
          <p:nvPr/>
        </p:nvSpPr>
        <p:spPr>
          <a:xfrm>
            <a:off x="1079426" y="3448462"/>
            <a:ext cx="3043395" cy="1386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Wherever You Want,</a:t>
            </a:r>
            <a:endParaRPr lang="ko-KR" altLang="en-US" sz="20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2803330-6B97-48EE-9BA2-FC5559614DB6}"/>
              </a:ext>
            </a:extLst>
          </p:cNvPr>
          <p:cNvSpPr/>
          <p:nvPr/>
        </p:nvSpPr>
        <p:spPr>
          <a:xfrm>
            <a:off x="1079426" y="5019211"/>
            <a:ext cx="3043395" cy="1386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In Appropriate Balance</a:t>
            </a:r>
            <a:endParaRPr lang="ko-KR" altLang="en-US" sz="2000" dirty="0"/>
          </a:p>
        </p:txBody>
      </p:sp>
      <p:sp>
        <p:nvSpPr>
          <p:cNvPr id="17" name="화살표: 아래로 구부러짐 16">
            <a:extLst>
              <a:ext uri="{FF2B5EF4-FFF2-40B4-BE49-F238E27FC236}">
                <a16:creationId xmlns:a16="http://schemas.microsoft.com/office/drawing/2014/main" id="{9F07EB3D-F46F-456C-BC2D-8FAB763C32BE}"/>
              </a:ext>
            </a:extLst>
          </p:cNvPr>
          <p:cNvSpPr/>
          <p:nvPr/>
        </p:nvSpPr>
        <p:spPr>
          <a:xfrm rot="5231146">
            <a:off x="4093095" y="3577679"/>
            <a:ext cx="2596465" cy="128341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314" name="Picture 2" descr="ì»´í¨í° ìì´ì½ pngì ëí ì´ë¯¸ì§ ê²ìê²°ê³¼">
            <a:extLst>
              <a:ext uri="{FF2B5EF4-FFF2-40B4-BE49-F238E27FC236}">
                <a16:creationId xmlns:a16="http://schemas.microsoft.com/office/drawing/2014/main" id="{99CE0E4F-3C11-4227-8AE6-7280556AC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989" y="2655793"/>
            <a:ext cx="2971411" cy="297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EE7C726-B785-4D86-A1A8-DA6269F84D33}"/>
              </a:ext>
            </a:extLst>
          </p:cNvPr>
          <p:cNvSpPr txBox="1"/>
          <p:nvPr/>
        </p:nvSpPr>
        <p:spPr>
          <a:xfrm>
            <a:off x="7374764" y="1817869"/>
            <a:ext cx="37378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Can be done in </a:t>
            </a:r>
          </a:p>
          <a:p>
            <a:r>
              <a:rPr lang="en-US" altLang="ko-KR" sz="2800" dirty="0"/>
              <a:t>Just 1 Platform</a:t>
            </a:r>
            <a:endParaRPr lang="ko-KR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29CA80-DBD4-43C5-9067-76AC9722A799}"/>
              </a:ext>
            </a:extLst>
          </p:cNvPr>
          <p:cNvSpPr txBox="1"/>
          <p:nvPr/>
        </p:nvSpPr>
        <p:spPr>
          <a:xfrm>
            <a:off x="4435642" y="5951401"/>
            <a:ext cx="559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Even if you are one…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36097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E5131-6672-4BC1-AD0F-8AD70988016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3947" y="2075007"/>
            <a:ext cx="4454236" cy="4351338"/>
          </a:xfrm>
        </p:spPr>
        <p:txBody>
          <a:bodyPr/>
          <a:lstStyle/>
          <a:p>
            <a:r>
              <a:rPr lang="en-US" altLang="ko-KR" dirty="0"/>
              <a:t>Regular Reservation</a:t>
            </a:r>
          </a:p>
          <a:p>
            <a:r>
              <a:rPr lang="en-US" altLang="ko-KR" dirty="0"/>
              <a:t>Public</a:t>
            </a:r>
            <a:r>
              <a:rPr lang="ko-KR" altLang="en-US" dirty="0"/>
              <a:t> </a:t>
            </a:r>
            <a:r>
              <a:rPr lang="en-US" altLang="ko-KR" dirty="0"/>
              <a:t>Matching</a:t>
            </a:r>
          </a:p>
          <a:p>
            <a:r>
              <a:rPr lang="en-US" altLang="ko-KR" dirty="0"/>
              <a:t>Ranking System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1D9A48-0AB1-4D0A-97BA-4A46760F9675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64068-85E9-4DFA-847F-882A5AC8D04B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0FA0A-B1CA-496A-8A53-6EDD301C9342}"/>
              </a:ext>
            </a:extLst>
          </p:cNvPr>
          <p:cNvSpPr txBox="1"/>
          <p:nvPr/>
        </p:nvSpPr>
        <p:spPr>
          <a:xfrm>
            <a:off x="828675" y="135493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b="1" spc="600" dirty="0">
                <a:solidFill>
                  <a:prstClr val="white"/>
                </a:solidFill>
              </a:rPr>
              <a:t>Project Introduction</a:t>
            </a:r>
            <a:endParaRPr lang="ko-KR" altLang="en-US" b="1" spc="600" dirty="0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412DAFD-2DF9-48AC-9E32-E3AB6043B3F2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5A8A5C-8594-4F3C-998F-F293A8DE1286}"/>
              </a:ext>
            </a:extLst>
          </p:cNvPr>
          <p:cNvSpPr txBox="1"/>
          <p:nvPr/>
        </p:nvSpPr>
        <p:spPr>
          <a:xfrm>
            <a:off x="742950" y="706544"/>
            <a:ext cx="42450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600" dirty="0"/>
              <a:t>Core Service</a:t>
            </a:r>
            <a:endParaRPr lang="ko-KR" altLang="en-US" sz="4000" b="1" spc="600" dirty="0"/>
          </a:p>
        </p:txBody>
      </p:sp>
    </p:spTree>
    <p:extLst>
      <p:ext uri="{BB962C8B-B14F-4D97-AF65-F5344CB8AC3E}">
        <p14:creationId xmlns:p14="http://schemas.microsoft.com/office/powerpoint/2010/main" val="3882821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E5131-6672-4BC1-AD0F-8AD70988016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3947" y="2075007"/>
            <a:ext cx="7798029" cy="4351338"/>
          </a:xfrm>
        </p:spPr>
        <p:txBody>
          <a:bodyPr/>
          <a:lstStyle/>
          <a:p>
            <a:r>
              <a:rPr lang="en-US" altLang="ko-KR" dirty="0"/>
              <a:t>Choose a time, place, and schedule for a specific time period</a:t>
            </a:r>
          </a:p>
          <a:p>
            <a:r>
              <a:rPr lang="en-US" altLang="ko-KR" dirty="0"/>
              <a:t>Two teams can make reservations and make a private match</a:t>
            </a:r>
          </a:p>
          <a:p>
            <a:r>
              <a:rPr lang="en-US" altLang="ko-KR" dirty="0"/>
              <a:t>One team can reserve and get a challenger</a:t>
            </a:r>
          </a:p>
          <a:p>
            <a:r>
              <a:rPr lang="en-US" altLang="ko-KR" dirty="0"/>
              <a:t>When team members are short, additional staff can be secured through recruitment announcement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1D9A48-0AB1-4D0A-97BA-4A46760F9675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64068-85E9-4DFA-847F-882A5AC8D04B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0FA0A-B1CA-496A-8A53-6EDD301C9342}"/>
              </a:ext>
            </a:extLst>
          </p:cNvPr>
          <p:cNvSpPr txBox="1"/>
          <p:nvPr/>
        </p:nvSpPr>
        <p:spPr>
          <a:xfrm>
            <a:off x="828675" y="135493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b="1" spc="600" dirty="0">
                <a:solidFill>
                  <a:prstClr val="white"/>
                </a:solidFill>
              </a:rPr>
              <a:t>Project Introduction</a:t>
            </a:r>
            <a:endParaRPr lang="ko-KR" altLang="en-US" b="1" spc="600" dirty="0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412DAFD-2DF9-48AC-9E32-E3AB6043B3F2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5A8A5C-8594-4F3C-998F-F293A8DE1286}"/>
              </a:ext>
            </a:extLst>
          </p:cNvPr>
          <p:cNvSpPr txBox="1"/>
          <p:nvPr/>
        </p:nvSpPr>
        <p:spPr>
          <a:xfrm>
            <a:off x="742950" y="706544"/>
            <a:ext cx="6635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600" dirty="0"/>
              <a:t>Regular Reservation</a:t>
            </a:r>
            <a:endParaRPr lang="ko-KR" altLang="en-US" sz="4000" b="1" spc="6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EF298CB-17DC-41BB-8C1F-FC319A9147BC}"/>
              </a:ext>
            </a:extLst>
          </p:cNvPr>
          <p:cNvGrpSpPr/>
          <p:nvPr/>
        </p:nvGrpSpPr>
        <p:grpSpPr>
          <a:xfrm>
            <a:off x="8707772" y="2178596"/>
            <a:ext cx="2978091" cy="3710473"/>
            <a:chOff x="3747908" y="2823740"/>
            <a:chExt cx="2792154" cy="368670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7A6D1387-6920-45CD-9893-57D38C18D1E1}"/>
                </a:ext>
              </a:extLst>
            </p:cNvPr>
            <p:cNvGrpSpPr/>
            <p:nvPr/>
          </p:nvGrpSpPr>
          <p:grpSpPr>
            <a:xfrm>
              <a:off x="3747908" y="2823740"/>
              <a:ext cx="2791968" cy="3686705"/>
              <a:chOff x="7229856" y="2104086"/>
              <a:chExt cx="2791968" cy="3686705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189D527E-E773-4FF1-A52B-AF66CD0018AD}"/>
                  </a:ext>
                </a:extLst>
              </p:cNvPr>
              <p:cNvGrpSpPr/>
              <p:nvPr/>
            </p:nvGrpSpPr>
            <p:grpSpPr>
              <a:xfrm>
                <a:off x="7759084" y="4074889"/>
                <a:ext cx="266700" cy="1399308"/>
                <a:chOff x="11925300" y="1603866"/>
                <a:chExt cx="266700" cy="1399308"/>
              </a:xfrm>
            </p:grpSpPr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C0309E68-375B-444B-BC19-FCA640B460CB}"/>
                    </a:ext>
                  </a:extLst>
                </p:cNvPr>
                <p:cNvSpPr/>
                <p:nvPr/>
              </p:nvSpPr>
              <p:spPr>
                <a:xfrm>
                  <a:off x="11925300" y="1603866"/>
                  <a:ext cx="266700" cy="210647"/>
                </a:xfrm>
                <a:prstGeom prst="rect">
                  <a:avLst/>
                </a:prstGeom>
                <a:solidFill>
                  <a:srgbClr val="E3EA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67EBC9BC-1077-41D7-8381-3499C2307D61}"/>
                    </a:ext>
                  </a:extLst>
                </p:cNvPr>
                <p:cNvSpPr/>
                <p:nvPr/>
              </p:nvSpPr>
              <p:spPr>
                <a:xfrm>
                  <a:off x="11925300" y="1841941"/>
                  <a:ext cx="266700" cy="210647"/>
                </a:xfrm>
                <a:prstGeom prst="rect">
                  <a:avLst/>
                </a:prstGeom>
                <a:solidFill>
                  <a:srgbClr val="B6CC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7CCF20AA-89DA-40CA-AB53-213900EA56BC}"/>
                    </a:ext>
                  </a:extLst>
                </p:cNvPr>
                <p:cNvSpPr/>
                <p:nvPr/>
              </p:nvSpPr>
              <p:spPr>
                <a:xfrm>
                  <a:off x="11925300" y="2080016"/>
                  <a:ext cx="266700" cy="210647"/>
                </a:xfrm>
                <a:prstGeom prst="rect">
                  <a:avLst/>
                </a:prstGeom>
                <a:solidFill>
                  <a:srgbClr val="5A758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BADEFAE3-7A2E-4012-A334-C414F5347517}"/>
                    </a:ext>
                  </a:extLst>
                </p:cNvPr>
                <p:cNvSpPr/>
                <p:nvPr/>
              </p:nvSpPr>
              <p:spPr>
                <a:xfrm>
                  <a:off x="11925300" y="2316163"/>
                  <a:ext cx="266700" cy="210647"/>
                </a:xfrm>
                <a:prstGeom prst="rect">
                  <a:avLst/>
                </a:prstGeom>
                <a:solidFill>
                  <a:srgbClr val="4352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30" name="직사각형 129">
                  <a:extLst>
                    <a:ext uri="{FF2B5EF4-FFF2-40B4-BE49-F238E27FC236}">
                      <a16:creationId xmlns:a16="http://schemas.microsoft.com/office/drawing/2014/main" id="{9A8AD32B-54C8-4F48-A2FC-3773DB785258}"/>
                    </a:ext>
                  </a:extLst>
                </p:cNvPr>
                <p:cNvSpPr/>
                <p:nvPr/>
              </p:nvSpPr>
              <p:spPr>
                <a:xfrm>
                  <a:off x="11925300" y="2552310"/>
                  <a:ext cx="266700" cy="210647"/>
                </a:xfrm>
                <a:prstGeom prst="rect">
                  <a:avLst/>
                </a:prstGeom>
                <a:solidFill>
                  <a:srgbClr val="A463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71142CA7-EB28-46F5-AABB-498A31F8109B}"/>
                    </a:ext>
                  </a:extLst>
                </p:cNvPr>
                <p:cNvSpPr/>
                <p:nvPr/>
              </p:nvSpPr>
              <p:spPr>
                <a:xfrm>
                  <a:off x="11925300" y="2792527"/>
                  <a:ext cx="266700" cy="210647"/>
                </a:xfrm>
                <a:prstGeom prst="rect">
                  <a:avLst/>
                </a:prstGeom>
                <a:solidFill>
                  <a:srgbClr val="F5F3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874D58A4-1AEB-4BBA-9EC7-DC376F9F0BFC}"/>
                  </a:ext>
                </a:extLst>
              </p:cNvPr>
              <p:cNvGrpSpPr/>
              <p:nvPr/>
            </p:nvGrpSpPr>
            <p:grpSpPr>
              <a:xfrm>
                <a:off x="7229856" y="2139287"/>
                <a:ext cx="2791968" cy="3651504"/>
                <a:chOff x="7229856" y="2139287"/>
                <a:chExt cx="2791968" cy="3651504"/>
              </a:xfrm>
            </p:grpSpPr>
            <p:sp>
              <p:nvSpPr>
                <p:cNvPr id="124" name="사각형: 둥근 모서리 123">
                  <a:extLst>
                    <a:ext uri="{FF2B5EF4-FFF2-40B4-BE49-F238E27FC236}">
                      <a16:creationId xmlns:a16="http://schemas.microsoft.com/office/drawing/2014/main" id="{2821F472-113E-4416-96E6-080A2E468603}"/>
                    </a:ext>
                  </a:extLst>
                </p:cNvPr>
                <p:cNvSpPr/>
                <p:nvPr/>
              </p:nvSpPr>
              <p:spPr>
                <a:xfrm>
                  <a:off x="7229856" y="2139287"/>
                  <a:ext cx="2791968" cy="3651504"/>
                </a:xfrm>
                <a:prstGeom prst="roundRect">
                  <a:avLst>
                    <a:gd name="adj" fmla="val 7060"/>
                  </a:avLst>
                </a:prstGeom>
                <a:solidFill>
                  <a:srgbClr val="D8DC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25" name="자유형: 도형 124">
                  <a:extLst>
                    <a:ext uri="{FF2B5EF4-FFF2-40B4-BE49-F238E27FC236}">
                      <a16:creationId xmlns:a16="http://schemas.microsoft.com/office/drawing/2014/main" id="{948077C0-EF31-44E8-B4FA-296797CBEF52}"/>
                    </a:ext>
                  </a:extLst>
                </p:cNvPr>
                <p:cNvSpPr/>
                <p:nvPr/>
              </p:nvSpPr>
              <p:spPr>
                <a:xfrm>
                  <a:off x="7229856" y="2139696"/>
                  <a:ext cx="2791968" cy="286512"/>
                </a:xfrm>
                <a:custGeom>
                  <a:avLst/>
                  <a:gdLst>
                    <a:gd name="connsiteX0" fmla="*/ 197113 w 2791968"/>
                    <a:gd name="connsiteY0" fmla="*/ 0 h 286512"/>
                    <a:gd name="connsiteX1" fmla="*/ 2594855 w 2791968"/>
                    <a:gd name="connsiteY1" fmla="*/ 0 h 286512"/>
                    <a:gd name="connsiteX2" fmla="*/ 2791968 w 2791968"/>
                    <a:gd name="connsiteY2" fmla="*/ 197113 h 286512"/>
                    <a:gd name="connsiteX3" fmla="*/ 2791968 w 2791968"/>
                    <a:gd name="connsiteY3" fmla="*/ 286512 h 286512"/>
                    <a:gd name="connsiteX4" fmla="*/ 0 w 2791968"/>
                    <a:gd name="connsiteY4" fmla="*/ 286512 h 286512"/>
                    <a:gd name="connsiteX5" fmla="*/ 0 w 2791968"/>
                    <a:gd name="connsiteY5" fmla="*/ 197113 h 286512"/>
                    <a:gd name="connsiteX6" fmla="*/ 197113 w 2791968"/>
                    <a:gd name="connsiteY6" fmla="*/ 0 h 286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91968" h="286512">
                      <a:moveTo>
                        <a:pt x="197113" y="0"/>
                      </a:moveTo>
                      <a:lnTo>
                        <a:pt x="2594855" y="0"/>
                      </a:lnTo>
                      <a:cubicBezTo>
                        <a:pt x="2703718" y="0"/>
                        <a:pt x="2791968" y="88250"/>
                        <a:pt x="2791968" y="197113"/>
                      </a:cubicBezTo>
                      <a:lnTo>
                        <a:pt x="2791968" y="286512"/>
                      </a:lnTo>
                      <a:lnTo>
                        <a:pt x="0" y="286512"/>
                      </a:lnTo>
                      <a:lnTo>
                        <a:pt x="0" y="197113"/>
                      </a:lnTo>
                      <a:cubicBezTo>
                        <a:pt x="0" y="88250"/>
                        <a:pt x="88250" y="0"/>
                        <a:pt x="197113" y="0"/>
                      </a:cubicBezTo>
                      <a:close/>
                    </a:path>
                  </a:pathLst>
                </a:custGeom>
                <a:solidFill>
                  <a:srgbClr val="FF4F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08CDFCA2-9FED-4FBD-A9C8-ED8A2D6BA28D}"/>
                  </a:ext>
                </a:extLst>
              </p:cNvPr>
              <p:cNvSpPr/>
              <p:nvPr/>
            </p:nvSpPr>
            <p:spPr>
              <a:xfrm>
                <a:off x="7508367" y="2262378"/>
                <a:ext cx="113538" cy="1135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3FEA77B1-BA8F-4AE9-B7C0-3DB18C9A5923}"/>
                  </a:ext>
                </a:extLst>
              </p:cNvPr>
              <p:cNvSpPr/>
              <p:nvPr/>
            </p:nvSpPr>
            <p:spPr>
              <a:xfrm>
                <a:off x="7542276" y="2104086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B8302D48-E9CF-4986-A53A-6648A7D6FC31}"/>
                  </a:ext>
                </a:extLst>
              </p:cNvPr>
              <p:cNvSpPr/>
              <p:nvPr/>
            </p:nvSpPr>
            <p:spPr>
              <a:xfrm>
                <a:off x="9724321" y="2262378"/>
                <a:ext cx="113538" cy="1135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F6B7E1BB-22D2-421F-B7AF-E6AE94A6E307}"/>
                  </a:ext>
                </a:extLst>
              </p:cNvPr>
              <p:cNvSpPr/>
              <p:nvPr/>
            </p:nvSpPr>
            <p:spPr>
              <a:xfrm>
                <a:off x="9758230" y="2104086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7AB48797-4255-4D0D-991B-7AFC2438A613}"/>
                  </a:ext>
                </a:extLst>
              </p:cNvPr>
              <p:cNvSpPr/>
              <p:nvPr/>
            </p:nvSpPr>
            <p:spPr>
              <a:xfrm>
                <a:off x="8599390" y="2262378"/>
                <a:ext cx="113538" cy="1135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BBC055A5-E9D3-4C67-86DD-355E29218C43}"/>
                  </a:ext>
                </a:extLst>
              </p:cNvPr>
              <p:cNvSpPr/>
              <p:nvPr/>
            </p:nvSpPr>
            <p:spPr>
              <a:xfrm>
                <a:off x="8633299" y="2104086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9A1AF9FA-3A7C-40C6-950B-A09039C1AADB}"/>
                  </a:ext>
                </a:extLst>
              </p:cNvPr>
              <p:cNvSpPr/>
              <p:nvPr/>
            </p:nvSpPr>
            <p:spPr>
              <a:xfrm>
                <a:off x="8053878" y="2262378"/>
                <a:ext cx="113538" cy="1135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7" name="사각형: 둥근 모서리 106">
                <a:extLst>
                  <a:ext uri="{FF2B5EF4-FFF2-40B4-BE49-F238E27FC236}">
                    <a16:creationId xmlns:a16="http://schemas.microsoft.com/office/drawing/2014/main" id="{CF494DFD-05F4-4D81-BC9B-C278F1A2988E}"/>
                  </a:ext>
                </a:extLst>
              </p:cNvPr>
              <p:cNvSpPr/>
              <p:nvPr/>
            </p:nvSpPr>
            <p:spPr>
              <a:xfrm>
                <a:off x="8087787" y="2104086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39B5DC21-1E70-4582-8E9B-36735CC4FE47}"/>
                  </a:ext>
                </a:extLst>
              </p:cNvPr>
              <p:cNvSpPr/>
              <p:nvPr/>
            </p:nvSpPr>
            <p:spPr>
              <a:xfrm>
                <a:off x="9161856" y="2262378"/>
                <a:ext cx="113538" cy="1135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A6E0D436-B6E8-4578-A7C6-E102B0EF5FA0}"/>
                  </a:ext>
                </a:extLst>
              </p:cNvPr>
              <p:cNvSpPr/>
              <p:nvPr/>
            </p:nvSpPr>
            <p:spPr>
              <a:xfrm>
                <a:off x="9195765" y="2104086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9F9B7DE3-3DD5-4B69-A9A9-993F74EAD0AF}"/>
                  </a:ext>
                </a:extLst>
              </p:cNvPr>
              <p:cNvSpPr/>
              <p:nvPr/>
            </p:nvSpPr>
            <p:spPr>
              <a:xfrm>
                <a:off x="9527478" y="2600961"/>
                <a:ext cx="360000" cy="2952298"/>
              </a:xfrm>
              <a:prstGeom prst="roundRect">
                <a:avLst>
                  <a:gd name="adj" fmla="val 2258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085209FA-5978-414F-9180-B93D18F4C5F4}"/>
                  </a:ext>
                </a:extLst>
              </p:cNvPr>
              <p:cNvSpPr/>
              <p:nvPr/>
            </p:nvSpPr>
            <p:spPr>
              <a:xfrm>
                <a:off x="7362276" y="2600961"/>
                <a:ext cx="360000" cy="2952298"/>
              </a:xfrm>
              <a:prstGeom prst="roundRect">
                <a:avLst>
                  <a:gd name="adj" fmla="val 2258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A043C50D-7FBD-42DA-8F66-DF9834CE4E37}"/>
                  </a:ext>
                </a:extLst>
              </p:cNvPr>
              <p:cNvSpPr/>
              <p:nvPr/>
            </p:nvSpPr>
            <p:spPr>
              <a:xfrm>
                <a:off x="8444877" y="2600961"/>
                <a:ext cx="360000" cy="2952298"/>
              </a:xfrm>
              <a:prstGeom prst="roundRect">
                <a:avLst>
                  <a:gd name="adj" fmla="val 2258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439E11F0-4682-43B7-AE82-505717829B28}"/>
                  </a:ext>
                </a:extLst>
              </p:cNvPr>
              <p:cNvSpPr/>
              <p:nvPr/>
            </p:nvSpPr>
            <p:spPr>
              <a:xfrm>
                <a:off x="7903576" y="2600961"/>
                <a:ext cx="360000" cy="2952298"/>
              </a:xfrm>
              <a:prstGeom prst="roundRect">
                <a:avLst>
                  <a:gd name="adj" fmla="val 2258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387DDBB5-05AC-4751-8430-580ED9E8DDF8}"/>
                  </a:ext>
                </a:extLst>
              </p:cNvPr>
              <p:cNvSpPr/>
              <p:nvPr/>
            </p:nvSpPr>
            <p:spPr>
              <a:xfrm>
                <a:off x="8986177" y="2600961"/>
                <a:ext cx="360000" cy="2952298"/>
              </a:xfrm>
              <a:prstGeom prst="roundRect">
                <a:avLst>
                  <a:gd name="adj" fmla="val 2258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4589F999-42CC-41D0-A7D9-D3F6CB658CAE}"/>
                  </a:ext>
                </a:extLst>
              </p:cNvPr>
              <p:cNvSpPr/>
              <p:nvPr/>
            </p:nvSpPr>
            <p:spPr>
              <a:xfrm>
                <a:off x="9527478" y="2600961"/>
                <a:ext cx="360000" cy="1439544"/>
              </a:xfrm>
              <a:prstGeom prst="roundRect">
                <a:avLst>
                  <a:gd name="adj" fmla="val 2301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6" name="사각형: 둥근 모서리 115">
                <a:extLst>
                  <a:ext uri="{FF2B5EF4-FFF2-40B4-BE49-F238E27FC236}">
                    <a16:creationId xmlns:a16="http://schemas.microsoft.com/office/drawing/2014/main" id="{4C7ABAEF-11DB-447B-B2A4-354116DD658E}"/>
                  </a:ext>
                </a:extLst>
              </p:cNvPr>
              <p:cNvSpPr/>
              <p:nvPr/>
            </p:nvSpPr>
            <p:spPr>
              <a:xfrm>
                <a:off x="7361985" y="2600961"/>
                <a:ext cx="360000" cy="1439544"/>
              </a:xfrm>
              <a:prstGeom prst="roundRect">
                <a:avLst>
                  <a:gd name="adj" fmla="val 2301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703DC7D6-24DA-497C-B66B-8E7EA8C79C6A}"/>
                  </a:ext>
                </a:extLst>
              </p:cNvPr>
              <p:cNvSpPr/>
              <p:nvPr/>
            </p:nvSpPr>
            <p:spPr>
              <a:xfrm>
                <a:off x="7903285" y="2600961"/>
                <a:ext cx="360000" cy="1439544"/>
              </a:xfrm>
              <a:prstGeom prst="roundRect">
                <a:avLst>
                  <a:gd name="adj" fmla="val 2301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8" name="사각형: 둥근 모서리 117">
                <a:extLst>
                  <a:ext uri="{FF2B5EF4-FFF2-40B4-BE49-F238E27FC236}">
                    <a16:creationId xmlns:a16="http://schemas.microsoft.com/office/drawing/2014/main" id="{DFBA62FC-D524-4A2F-B901-F77696230AD3}"/>
                  </a:ext>
                </a:extLst>
              </p:cNvPr>
              <p:cNvSpPr/>
              <p:nvPr/>
            </p:nvSpPr>
            <p:spPr>
              <a:xfrm>
                <a:off x="8444294" y="3215409"/>
                <a:ext cx="360000" cy="825096"/>
              </a:xfrm>
              <a:prstGeom prst="roundRect">
                <a:avLst>
                  <a:gd name="adj" fmla="val 2301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CAA4CD37-D18F-498D-90EA-791F26AACAFB}"/>
                  </a:ext>
                </a:extLst>
              </p:cNvPr>
              <p:cNvSpPr/>
              <p:nvPr/>
            </p:nvSpPr>
            <p:spPr>
              <a:xfrm>
                <a:off x="8986177" y="2595016"/>
                <a:ext cx="360000" cy="825096"/>
              </a:xfrm>
              <a:prstGeom prst="roundRect">
                <a:avLst>
                  <a:gd name="adj" fmla="val 2301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E5C2A534-82E6-4B73-8FEB-FDDDBF7E69DC}"/>
                  </a:ext>
                </a:extLst>
              </p:cNvPr>
              <p:cNvSpPr/>
              <p:nvPr/>
            </p:nvSpPr>
            <p:spPr>
              <a:xfrm>
                <a:off x="7361985" y="4243814"/>
                <a:ext cx="360000" cy="825096"/>
              </a:xfrm>
              <a:prstGeom prst="roundRect">
                <a:avLst>
                  <a:gd name="adj" fmla="val 2301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21" name="사각형: 둥근 모서리 120">
                <a:extLst>
                  <a:ext uri="{FF2B5EF4-FFF2-40B4-BE49-F238E27FC236}">
                    <a16:creationId xmlns:a16="http://schemas.microsoft.com/office/drawing/2014/main" id="{8921A505-2EA6-4A04-B363-8A479004A434}"/>
                  </a:ext>
                </a:extLst>
              </p:cNvPr>
              <p:cNvSpPr/>
              <p:nvPr/>
            </p:nvSpPr>
            <p:spPr>
              <a:xfrm>
                <a:off x="8444294" y="4243814"/>
                <a:ext cx="360000" cy="825096"/>
              </a:xfrm>
              <a:prstGeom prst="roundRect">
                <a:avLst>
                  <a:gd name="adj" fmla="val 2301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9A62EC03-C52D-4AED-921E-0FA1CE1E2CCA}"/>
                  </a:ext>
                </a:extLst>
              </p:cNvPr>
              <p:cNvSpPr/>
              <p:nvPr/>
            </p:nvSpPr>
            <p:spPr>
              <a:xfrm>
                <a:off x="9527477" y="4243814"/>
                <a:ext cx="360000" cy="825096"/>
              </a:xfrm>
              <a:prstGeom prst="roundRect">
                <a:avLst>
                  <a:gd name="adj" fmla="val 2301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23" name="사각형: 둥근 모서리 122">
                <a:extLst>
                  <a:ext uri="{FF2B5EF4-FFF2-40B4-BE49-F238E27FC236}">
                    <a16:creationId xmlns:a16="http://schemas.microsoft.com/office/drawing/2014/main" id="{07D11902-17B4-4991-9C06-E67E72E6C745}"/>
                  </a:ext>
                </a:extLst>
              </p:cNvPr>
              <p:cNvSpPr/>
              <p:nvPr/>
            </p:nvSpPr>
            <p:spPr>
              <a:xfrm>
                <a:off x="8986177" y="3734424"/>
                <a:ext cx="360000" cy="825096"/>
              </a:xfrm>
              <a:prstGeom prst="roundRect">
                <a:avLst>
                  <a:gd name="adj" fmla="val 23017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F2B4643F-05E9-4801-8AF6-CC27DFC57516}"/>
                </a:ext>
              </a:extLst>
            </p:cNvPr>
            <p:cNvGrpSpPr/>
            <p:nvPr/>
          </p:nvGrpSpPr>
          <p:grpSpPr>
            <a:xfrm>
              <a:off x="3748094" y="2823740"/>
              <a:ext cx="2791968" cy="3686705"/>
              <a:chOff x="7229856" y="2104086"/>
              <a:chExt cx="2791968" cy="3686705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F1C4D73-4A14-450D-9B17-00A1BB4E7670}"/>
                  </a:ext>
                </a:extLst>
              </p:cNvPr>
              <p:cNvGrpSpPr/>
              <p:nvPr/>
            </p:nvGrpSpPr>
            <p:grpSpPr>
              <a:xfrm>
                <a:off x="7759084" y="4074889"/>
                <a:ext cx="266700" cy="1399308"/>
                <a:chOff x="11925300" y="1603866"/>
                <a:chExt cx="266700" cy="1399308"/>
              </a:xfrm>
            </p:grpSpPr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195B3C6D-389D-49B2-97CC-B2084A045DB1}"/>
                    </a:ext>
                  </a:extLst>
                </p:cNvPr>
                <p:cNvSpPr/>
                <p:nvPr/>
              </p:nvSpPr>
              <p:spPr>
                <a:xfrm>
                  <a:off x="11925300" y="1603866"/>
                  <a:ext cx="266700" cy="210647"/>
                </a:xfrm>
                <a:prstGeom prst="rect">
                  <a:avLst/>
                </a:prstGeom>
                <a:solidFill>
                  <a:srgbClr val="E3EA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4F4C4FEA-BD81-4913-B247-2A4C7709E345}"/>
                    </a:ext>
                  </a:extLst>
                </p:cNvPr>
                <p:cNvSpPr/>
                <p:nvPr/>
              </p:nvSpPr>
              <p:spPr>
                <a:xfrm>
                  <a:off x="11925300" y="1841941"/>
                  <a:ext cx="266700" cy="210647"/>
                </a:xfrm>
                <a:prstGeom prst="rect">
                  <a:avLst/>
                </a:prstGeom>
                <a:solidFill>
                  <a:srgbClr val="B6CC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8E547754-F055-4D83-BE21-0AB5142AED09}"/>
                    </a:ext>
                  </a:extLst>
                </p:cNvPr>
                <p:cNvSpPr/>
                <p:nvPr/>
              </p:nvSpPr>
              <p:spPr>
                <a:xfrm>
                  <a:off x="11925300" y="2080016"/>
                  <a:ext cx="266700" cy="210647"/>
                </a:xfrm>
                <a:prstGeom prst="rect">
                  <a:avLst/>
                </a:prstGeom>
                <a:solidFill>
                  <a:srgbClr val="5A758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AEC4D29B-2C58-4D49-B9CE-6A0E13726415}"/>
                    </a:ext>
                  </a:extLst>
                </p:cNvPr>
                <p:cNvSpPr/>
                <p:nvPr/>
              </p:nvSpPr>
              <p:spPr>
                <a:xfrm>
                  <a:off x="11925300" y="2316163"/>
                  <a:ext cx="266700" cy="210647"/>
                </a:xfrm>
                <a:prstGeom prst="rect">
                  <a:avLst/>
                </a:prstGeom>
                <a:solidFill>
                  <a:srgbClr val="4352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2C739FB2-E48C-427E-8508-B03DD2F07F36}"/>
                    </a:ext>
                  </a:extLst>
                </p:cNvPr>
                <p:cNvSpPr/>
                <p:nvPr/>
              </p:nvSpPr>
              <p:spPr>
                <a:xfrm>
                  <a:off x="11925300" y="2552310"/>
                  <a:ext cx="266700" cy="210647"/>
                </a:xfrm>
                <a:prstGeom prst="rect">
                  <a:avLst/>
                </a:prstGeom>
                <a:solidFill>
                  <a:srgbClr val="A463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E8EB0295-E35D-4DC8-9DAB-5B209EE46BA0}"/>
                    </a:ext>
                  </a:extLst>
                </p:cNvPr>
                <p:cNvSpPr/>
                <p:nvPr/>
              </p:nvSpPr>
              <p:spPr>
                <a:xfrm>
                  <a:off x="11925300" y="2792527"/>
                  <a:ext cx="266700" cy="210647"/>
                </a:xfrm>
                <a:prstGeom prst="rect">
                  <a:avLst/>
                </a:prstGeom>
                <a:solidFill>
                  <a:srgbClr val="F5F3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0805CC47-7675-401D-BFAB-03283F5156BE}"/>
                  </a:ext>
                </a:extLst>
              </p:cNvPr>
              <p:cNvGrpSpPr/>
              <p:nvPr/>
            </p:nvGrpSpPr>
            <p:grpSpPr>
              <a:xfrm>
                <a:off x="7229856" y="2139287"/>
                <a:ext cx="2791968" cy="3651504"/>
                <a:chOff x="7229856" y="2139287"/>
                <a:chExt cx="2791968" cy="3651504"/>
              </a:xfrm>
            </p:grpSpPr>
            <p:sp>
              <p:nvSpPr>
                <p:cNvPr id="90" name="사각형: 둥근 모서리 89">
                  <a:extLst>
                    <a:ext uri="{FF2B5EF4-FFF2-40B4-BE49-F238E27FC236}">
                      <a16:creationId xmlns:a16="http://schemas.microsoft.com/office/drawing/2014/main" id="{3D75AA45-91D6-476D-BE8F-60DF5DF488A9}"/>
                    </a:ext>
                  </a:extLst>
                </p:cNvPr>
                <p:cNvSpPr/>
                <p:nvPr/>
              </p:nvSpPr>
              <p:spPr>
                <a:xfrm>
                  <a:off x="7229856" y="2139287"/>
                  <a:ext cx="2791968" cy="3651504"/>
                </a:xfrm>
                <a:prstGeom prst="roundRect">
                  <a:avLst>
                    <a:gd name="adj" fmla="val 7060"/>
                  </a:avLst>
                </a:prstGeom>
                <a:solidFill>
                  <a:srgbClr val="D8DC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91" name="자유형: 도형 90">
                  <a:extLst>
                    <a:ext uri="{FF2B5EF4-FFF2-40B4-BE49-F238E27FC236}">
                      <a16:creationId xmlns:a16="http://schemas.microsoft.com/office/drawing/2014/main" id="{A969AE87-F9CF-4C65-AAE8-83F888F23240}"/>
                    </a:ext>
                  </a:extLst>
                </p:cNvPr>
                <p:cNvSpPr/>
                <p:nvPr/>
              </p:nvSpPr>
              <p:spPr>
                <a:xfrm>
                  <a:off x="7229856" y="2139696"/>
                  <a:ext cx="2791968" cy="286512"/>
                </a:xfrm>
                <a:custGeom>
                  <a:avLst/>
                  <a:gdLst>
                    <a:gd name="connsiteX0" fmla="*/ 197113 w 2791968"/>
                    <a:gd name="connsiteY0" fmla="*/ 0 h 286512"/>
                    <a:gd name="connsiteX1" fmla="*/ 2594855 w 2791968"/>
                    <a:gd name="connsiteY1" fmla="*/ 0 h 286512"/>
                    <a:gd name="connsiteX2" fmla="*/ 2791968 w 2791968"/>
                    <a:gd name="connsiteY2" fmla="*/ 197113 h 286512"/>
                    <a:gd name="connsiteX3" fmla="*/ 2791968 w 2791968"/>
                    <a:gd name="connsiteY3" fmla="*/ 286512 h 286512"/>
                    <a:gd name="connsiteX4" fmla="*/ 0 w 2791968"/>
                    <a:gd name="connsiteY4" fmla="*/ 286512 h 286512"/>
                    <a:gd name="connsiteX5" fmla="*/ 0 w 2791968"/>
                    <a:gd name="connsiteY5" fmla="*/ 197113 h 286512"/>
                    <a:gd name="connsiteX6" fmla="*/ 197113 w 2791968"/>
                    <a:gd name="connsiteY6" fmla="*/ 0 h 286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91968" h="286512">
                      <a:moveTo>
                        <a:pt x="197113" y="0"/>
                      </a:moveTo>
                      <a:lnTo>
                        <a:pt x="2594855" y="0"/>
                      </a:lnTo>
                      <a:cubicBezTo>
                        <a:pt x="2703718" y="0"/>
                        <a:pt x="2791968" y="88250"/>
                        <a:pt x="2791968" y="197113"/>
                      </a:cubicBezTo>
                      <a:lnTo>
                        <a:pt x="2791968" y="286512"/>
                      </a:lnTo>
                      <a:lnTo>
                        <a:pt x="0" y="286512"/>
                      </a:lnTo>
                      <a:lnTo>
                        <a:pt x="0" y="197113"/>
                      </a:lnTo>
                      <a:cubicBezTo>
                        <a:pt x="0" y="88250"/>
                        <a:pt x="88250" y="0"/>
                        <a:pt x="197113" y="0"/>
                      </a:cubicBezTo>
                      <a:close/>
                    </a:path>
                  </a:pathLst>
                </a:custGeom>
                <a:solidFill>
                  <a:srgbClr val="FF4F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A776368B-106E-403D-BC88-AD33AC0DAD62}"/>
                  </a:ext>
                </a:extLst>
              </p:cNvPr>
              <p:cNvSpPr/>
              <p:nvPr/>
            </p:nvSpPr>
            <p:spPr>
              <a:xfrm>
                <a:off x="7508367" y="2262378"/>
                <a:ext cx="113538" cy="1135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4EA530D9-257B-4F63-9635-70917BAB2FD3}"/>
                  </a:ext>
                </a:extLst>
              </p:cNvPr>
              <p:cNvSpPr/>
              <p:nvPr/>
            </p:nvSpPr>
            <p:spPr>
              <a:xfrm>
                <a:off x="7542276" y="2104086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0ABD6FF4-7B8A-4AD1-94C9-4603DB441EAB}"/>
                  </a:ext>
                </a:extLst>
              </p:cNvPr>
              <p:cNvSpPr/>
              <p:nvPr/>
            </p:nvSpPr>
            <p:spPr>
              <a:xfrm>
                <a:off x="9724321" y="2262378"/>
                <a:ext cx="113538" cy="1135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887CF209-EB47-4A96-B2B4-6C4883B54F65}"/>
                  </a:ext>
                </a:extLst>
              </p:cNvPr>
              <p:cNvSpPr/>
              <p:nvPr/>
            </p:nvSpPr>
            <p:spPr>
              <a:xfrm>
                <a:off x="9758230" y="2104086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75BE3B76-84B7-4C27-8BD0-DF60F8B95C4C}"/>
                  </a:ext>
                </a:extLst>
              </p:cNvPr>
              <p:cNvSpPr/>
              <p:nvPr/>
            </p:nvSpPr>
            <p:spPr>
              <a:xfrm>
                <a:off x="8599390" y="2262378"/>
                <a:ext cx="113538" cy="1135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571BFBC0-CE5F-48FE-9FCF-CF8D3F6DF79B}"/>
                  </a:ext>
                </a:extLst>
              </p:cNvPr>
              <p:cNvSpPr/>
              <p:nvPr/>
            </p:nvSpPr>
            <p:spPr>
              <a:xfrm>
                <a:off x="8633299" y="2104086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D2FB7985-945E-44B6-A2FA-5059DA3411F6}"/>
                  </a:ext>
                </a:extLst>
              </p:cNvPr>
              <p:cNvSpPr/>
              <p:nvPr/>
            </p:nvSpPr>
            <p:spPr>
              <a:xfrm>
                <a:off x="8053878" y="2262378"/>
                <a:ext cx="113538" cy="1135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AC81666D-3C2E-425D-97F4-03E2FAC2F0DC}"/>
                  </a:ext>
                </a:extLst>
              </p:cNvPr>
              <p:cNvSpPr/>
              <p:nvPr/>
            </p:nvSpPr>
            <p:spPr>
              <a:xfrm>
                <a:off x="8087787" y="2104086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6A3DD537-0CD8-40F9-B69E-594B629F417A}"/>
                  </a:ext>
                </a:extLst>
              </p:cNvPr>
              <p:cNvSpPr/>
              <p:nvPr/>
            </p:nvSpPr>
            <p:spPr>
              <a:xfrm>
                <a:off x="9161856" y="2262378"/>
                <a:ext cx="113538" cy="1135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B62F896E-AEC9-4A1F-92C9-52321DF5AFB7}"/>
                  </a:ext>
                </a:extLst>
              </p:cNvPr>
              <p:cNvSpPr/>
              <p:nvPr/>
            </p:nvSpPr>
            <p:spPr>
              <a:xfrm>
                <a:off x="9195765" y="2104086"/>
                <a:ext cx="45719" cy="216000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E468ACF9-93A5-48CC-9608-CA1ED62BF31C}"/>
                  </a:ext>
                </a:extLst>
              </p:cNvPr>
              <p:cNvSpPr/>
              <p:nvPr/>
            </p:nvSpPr>
            <p:spPr>
              <a:xfrm>
                <a:off x="9527478" y="2600961"/>
                <a:ext cx="360000" cy="2952298"/>
              </a:xfrm>
              <a:prstGeom prst="roundRect">
                <a:avLst>
                  <a:gd name="adj" fmla="val 2258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0FE4ED04-431A-4AEC-89EB-6B891C7D9341}"/>
                  </a:ext>
                </a:extLst>
              </p:cNvPr>
              <p:cNvSpPr/>
              <p:nvPr/>
            </p:nvSpPr>
            <p:spPr>
              <a:xfrm>
                <a:off x="7362276" y="2600961"/>
                <a:ext cx="360000" cy="2952298"/>
              </a:xfrm>
              <a:prstGeom prst="roundRect">
                <a:avLst>
                  <a:gd name="adj" fmla="val 2258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FB032154-BAD9-4729-8AC4-D55F2FC44E0A}"/>
                  </a:ext>
                </a:extLst>
              </p:cNvPr>
              <p:cNvSpPr/>
              <p:nvPr/>
            </p:nvSpPr>
            <p:spPr>
              <a:xfrm>
                <a:off x="8444877" y="2600961"/>
                <a:ext cx="360000" cy="2952298"/>
              </a:xfrm>
              <a:prstGeom prst="roundRect">
                <a:avLst>
                  <a:gd name="adj" fmla="val 2258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41982BB8-7271-4E10-8B8F-F35BD44776E4}"/>
                  </a:ext>
                </a:extLst>
              </p:cNvPr>
              <p:cNvSpPr/>
              <p:nvPr/>
            </p:nvSpPr>
            <p:spPr>
              <a:xfrm>
                <a:off x="7903576" y="2600961"/>
                <a:ext cx="360000" cy="2952298"/>
              </a:xfrm>
              <a:prstGeom prst="roundRect">
                <a:avLst>
                  <a:gd name="adj" fmla="val 2258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EFE1ADF9-DB9A-48B5-813B-ADCCC70F5C0F}"/>
                  </a:ext>
                </a:extLst>
              </p:cNvPr>
              <p:cNvSpPr/>
              <p:nvPr/>
            </p:nvSpPr>
            <p:spPr>
              <a:xfrm>
                <a:off x="8986177" y="2600961"/>
                <a:ext cx="360000" cy="2952298"/>
              </a:xfrm>
              <a:prstGeom prst="roundRect">
                <a:avLst>
                  <a:gd name="adj" fmla="val 2258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C7EF6B97-B9EA-40C0-859A-F0095B6771CC}"/>
                  </a:ext>
                </a:extLst>
              </p:cNvPr>
              <p:cNvSpPr/>
              <p:nvPr/>
            </p:nvSpPr>
            <p:spPr>
              <a:xfrm>
                <a:off x="9527478" y="2600961"/>
                <a:ext cx="360000" cy="1439544"/>
              </a:xfrm>
              <a:prstGeom prst="roundRect">
                <a:avLst>
                  <a:gd name="adj" fmla="val 2301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14045FC8-1D04-4199-8FC6-8893E20D30FB}"/>
                  </a:ext>
                </a:extLst>
              </p:cNvPr>
              <p:cNvSpPr/>
              <p:nvPr/>
            </p:nvSpPr>
            <p:spPr>
              <a:xfrm>
                <a:off x="7361985" y="2600961"/>
                <a:ext cx="360000" cy="1439544"/>
              </a:xfrm>
              <a:prstGeom prst="roundRect">
                <a:avLst>
                  <a:gd name="adj" fmla="val 2301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9FD6350A-76A9-4ABD-BCB6-81C7D2B64A13}"/>
                  </a:ext>
                </a:extLst>
              </p:cNvPr>
              <p:cNvSpPr/>
              <p:nvPr/>
            </p:nvSpPr>
            <p:spPr>
              <a:xfrm>
                <a:off x="7903285" y="2600961"/>
                <a:ext cx="360000" cy="1439544"/>
              </a:xfrm>
              <a:prstGeom prst="roundRect">
                <a:avLst>
                  <a:gd name="adj" fmla="val 2301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B0340410-466E-45AB-AB84-C04597A4BE19}"/>
                  </a:ext>
                </a:extLst>
              </p:cNvPr>
              <p:cNvSpPr/>
              <p:nvPr/>
            </p:nvSpPr>
            <p:spPr>
              <a:xfrm>
                <a:off x="8444294" y="3215409"/>
                <a:ext cx="360000" cy="825096"/>
              </a:xfrm>
              <a:prstGeom prst="roundRect">
                <a:avLst>
                  <a:gd name="adj" fmla="val 2301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0FADFC46-E590-4263-9DF6-42387375382B}"/>
                  </a:ext>
                </a:extLst>
              </p:cNvPr>
              <p:cNvSpPr/>
              <p:nvPr/>
            </p:nvSpPr>
            <p:spPr>
              <a:xfrm>
                <a:off x="8986177" y="2595016"/>
                <a:ext cx="360000" cy="825096"/>
              </a:xfrm>
              <a:prstGeom prst="roundRect">
                <a:avLst>
                  <a:gd name="adj" fmla="val 2301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B777BB79-685A-4892-B7A5-C56C4D54691F}"/>
                  </a:ext>
                </a:extLst>
              </p:cNvPr>
              <p:cNvSpPr/>
              <p:nvPr/>
            </p:nvSpPr>
            <p:spPr>
              <a:xfrm>
                <a:off x="7361985" y="4243814"/>
                <a:ext cx="360000" cy="825096"/>
              </a:xfrm>
              <a:prstGeom prst="roundRect">
                <a:avLst>
                  <a:gd name="adj" fmla="val 2301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id="{52017533-C386-46E9-BF8C-C140246CBE75}"/>
                  </a:ext>
                </a:extLst>
              </p:cNvPr>
              <p:cNvSpPr/>
              <p:nvPr/>
            </p:nvSpPr>
            <p:spPr>
              <a:xfrm>
                <a:off x="8444294" y="4243814"/>
                <a:ext cx="360000" cy="825096"/>
              </a:xfrm>
              <a:prstGeom prst="roundRect">
                <a:avLst>
                  <a:gd name="adj" fmla="val 2301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6" name="사각형: 둥근 모서리 85">
                <a:extLst>
                  <a:ext uri="{FF2B5EF4-FFF2-40B4-BE49-F238E27FC236}">
                    <a16:creationId xmlns:a16="http://schemas.microsoft.com/office/drawing/2014/main" id="{D441BDBC-0BB8-4EEA-8A62-E971BDEE999F}"/>
                  </a:ext>
                </a:extLst>
              </p:cNvPr>
              <p:cNvSpPr/>
              <p:nvPr/>
            </p:nvSpPr>
            <p:spPr>
              <a:xfrm>
                <a:off x="9527477" y="4243814"/>
                <a:ext cx="360000" cy="825096"/>
              </a:xfrm>
              <a:prstGeom prst="roundRect">
                <a:avLst>
                  <a:gd name="adj" fmla="val 2301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D89A6F35-237F-4734-9B08-8A2DD40005B7}"/>
                  </a:ext>
                </a:extLst>
              </p:cNvPr>
              <p:cNvSpPr/>
              <p:nvPr/>
            </p:nvSpPr>
            <p:spPr>
              <a:xfrm>
                <a:off x="8986177" y="3734424"/>
                <a:ext cx="360000" cy="825096"/>
              </a:xfrm>
              <a:prstGeom prst="roundRect">
                <a:avLst>
                  <a:gd name="adj" fmla="val 23017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8" name="사각형: 둥근 모서리 87">
                <a:extLst>
                  <a:ext uri="{FF2B5EF4-FFF2-40B4-BE49-F238E27FC236}">
                    <a16:creationId xmlns:a16="http://schemas.microsoft.com/office/drawing/2014/main" id="{03B2369D-8D2F-49BF-9348-CB195A924176}"/>
                  </a:ext>
                </a:extLst>
              </p:cNvPr>
              <p:cNvSpPr/>
              <p:nvPr/>
            </p:nvSpPr>
            <p:spPr>
              <a:xfrm>
                <a:off x="7903099" y="4243814"/>
                <a:ext cx="360000" cy="825096"/>
              </a:xfrm>
              <a:prstGeom prst="roundRect">
                <a:avLst>
                  <a:gd name="adj" fmla="val 23017"/>
                </a:avLst>
              </a:prstGeom>
              <a:noFill/>
              <a:ln w="28575">
                <a:solidFill>
                  <a:srgbClr val="FF4F19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49DD7938-E021-4807-9B67-9DE460207102}"/>
                  </a:ext>
                </a:extLst>
              </p:cNvPr>
              <p:cNvSpPr/>
              <p:nvPr/>
            </p:nvSpPr>
            <p:spPr>
              <a:xfrm>
                <a:off x="8444108" y="2595016"/>
                <a:ext cx="360000" cy="514271"/>
              </a:xfrm>
              <a:prstGeom prst="roundRect">
                <a:avLst>
                  <a:gd name="adj" fmla="val 23017"/>
                </a:avLst>
              </a:prstGeom>
              <a:noFill/>
              <a:ln w="28575">
                <a:solidFill>
                  <a:srgbClr val="FF4F19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AD4CC8B-FB12-4F1E-AC48-137D3A800CDD}"/>
                </a:ext>
              </a:extLst>
            </p:cNvPr>
            <p:cNvGrpSpPr/>
            <p:nvPr/>
          </p:nvGrpSpPr>
          <p:grpSpPr>
            <a:xfrm>
              <a:off x="4277136" y="4794543"/>
              <a:ext cx="266700" cy="1399308"/>
              <a:chOff x="11925300" y="1603866"/>
              <a:chExt cx="266700" cy="1399308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FD88B2F8-E4E0-409F-BCD1-D195A8DB538E}"/>
                  </a:ext>
                </a:extLst>
              </p:cNvPr>
              <p:cNvSpPr/>
              <p:nvPr/>
            </p:nvSpPr>
            <p:spPr>
              <a:xfrm>
                <a:off x="11925300" y="1603866"/>
                <a:ext cx="266700" cy="210647"/>
              </a:xfrm>
              <a:prstGeom prst="rect">
                <a:avLst/>
              </a:prstGeom>
              <a:solidFill>
                <a:srgbClr val="E3EA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4B7C0A1F-F747-436B-81AB-DFB09CFDF710}"/>
                  </a:ext>
                </a:extLst>
              </p:cNvPr>
              <p:cNvSpPr/>
              <p:nvPr/>
            </p:nvSpPr>
            <p:spPr>
              <a:xfrm>
                <a:off x="11925300" y="1841941"/>
                <a:ext cx="266700" cy="210647"/>
              </a:xfrm>
              <a:prstGeom prst="rect">
                <a:avLst/>
              </a:prstGeom>
              <a:solidFill>
                <a:srgbClr val="B6CC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54BBBB40-49BD-41A8-9E2E-CD2D00AB5EC2}"/>
                  </a:ext>
                </a:extLst>
              </p:cNvPr>
              <p:cNvSpPr/>
              <p:nvPr/>
            </p:nvSpPr>
            <p:spPr>
              <a:xfrm>
                <a:off x="11925300" y="2080016"/>
                <a:ext cx="266700" cy="210647"/>
              </a:xfrm>
              <a:prstGeom prst="rect">
                <a:avLst/>
              </a:prstGeom>
              <a:solidFill>
                <a:srgbClr val="5A75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AED7C3BE-B914-4FAA-A8B7-158FBAA289BD}"/>
                  </a:ext>
                </a:extLst>
              </p:cNvPr>
              <p:cNvSpPr/>
              <p:nvPr/>
            </p:nvSpPr>
            <p:spPr>
              <a:xfrm>
                <a:off x="11925300" y="2316163"/>
                <a:ext cx="266700" cy="210647"/>
              </a:xfrm>
              <a:prstGeom prst="rect">
                <a:avLst/>
              </a:prstGeom>
              <a:solidFill>
                <a:srgbClr val="4352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7105BF3-8E6B-4665-8FB9-EBC934D2D517}"/>
                  </a:ext>
                </a:extLst>
              </p:cNvPr>
              <p:cNvSpPr/>
              <p:nvPr/>
            </p:nvSpPr>
            <p:spPr>
              <a:xfrm>
                <a:off x="11925300" y="2552310"/>
                <a:ext cx="266700" cy="210647"/>
              </a:xfrm>
              <a:prstGeom prst="rect">
                <a:avLst/>
              </a:prstGeom>
              <a:solidFill>
                <a:srgbClr val="A463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C3BBF6A4-E5A1-4B18-A35D-D867B112A053}"/>
                  </a:ext>
                </a:extLst>
              </p:cNvPr>
              <p:cNvSpPr/>
              <p:nvPr/>
            </p:nvSpPr>
            <p:spPr>
              <a:xfrm>
                <a:off x="11925300" y="2792527"/>
                <a:ext cx="266700" cy="210647"/>
              </a:xfrm>
              <a:prstGeom prst="rect">
                <a:avLst/>
              </a:prstGeom>
              <a:solidFill>
                <a:srgbClr val="F5F3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862720C-DCB0-4B4D-8E3D-986EDF4EF4E1}"/>
                </a:ext>
              </a:extLst>
            </p:cNvPr>
            <p:cNvGrpSpPr/>
            <p:nvPr/>
          </p:nvGrpSpPr>
          <p:grpSpPr>
            <a:xfrm>
              <a:off x="3747908" y="2858941"/>
              <a:ext cx="2791968" cy="3651504"/>
              <a:chOff x="7229856" y="2139287"/>
              <a:chExt cx="2791968" cy="3651504"/>
            </a:xfrm>
          </p:grpSpPr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F0172D76-2DA2-4AFB-B823-04D31051908C}"/>
                  </a:ext>
                </a:extLst>
              </p:cNvPr>
              <p:cNvSpPr/>
              <p:nvPr/>
            </p:nvSpPr>
            <p:spPr>
              <a:xfrm>
                <a:off x="7229856" y="2139287"/>
                <a:ext cx="2791968" cy="3651504"/>
              </a:xfrm>
              <a:prstGeom prst="roundRect">
                <a:avLst>
                  <a:gd name="adj" fmla="val 7060"/>
                </a:avLst>
              </a:prstGeom>
              <a:solidFill>
                <a:srgbClr val="D8DC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7D7F6B9D-BA03-42A5-A7D1-C7F950B130BA}"/>
                  </a:ext>
                </a:extLst>
              </p:cNvPr>
              <p:cNvSpPr/>
              <p:nvPr/>
            </p:nvSpPr>
            <p:spPr>
              <a:xfrm>
                <a:off x="7229856" y="2139696"/>
                <a:ext cx="2791968" cy="286512"/>
              </a:xfrm>
              <a:custGeom>
                <a:avLst/>
                <a:gdLst>
                  <a:gd name="connsiteX0" fmla="*/ 197113 w 2791968"/>
                  <a:gd name="connsiteY0" fmla="*/ 0 h 286512"/>
                  <a:gd name="connsiteX1" fmla="*/ 2594855 w 2791968"/>
                  <a:gd name="connsiteY1" fmla="*/ 0 h 286512"/>
                  <a:gd name="connsiteX2" fmla="*/ 2791968 w 2791968"/>
                  <a:gd name="connsiteY2" fmla="*/ 197113 h 286512"/>
                  <a:gd name="connsiteX3" fmla="*/ 2791968 w 2791968"/>
                  <a:gd name="connsiteY3" fmla="*/ 286512 h 286512"/>
                  <a:gd name="connsiteX4" fmla="*/ 0 w 2791968"/>
                  <a:gd name="connsiteY4" fmla="*/ 286512 h 286512"/>
                  <a:gd name="connsiteX5" fmla="*/ 0 w 2791968"/>
                  <a:gd name="connsiteY5" fmla="*/ 197113 h 286512"/>
                  <a:gd name="connsiteX6" fmla="*/ 197113 w 2791968"/>
                  <a:gd name="connsiteY6" fmla="*/ 0 h 286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91968" h="286512">
                    <a:moveTo>
                      <a:pt x="197113" y="0"/>
                    </a:moveTo>
                    <a:lnTo>
                      <a:pt x="2594855" y="0"/>
                    </a:lnTo>
                    <a:cubicBezTo>
                      <a:pt x="2703718" y="0"/>
                      <a:pt x="2791968" y="88250"/>
                      <a:pt x="2791968" y="197113"/>
                    </a:cubicBezTo>
                    <a:lnTo>
                      <a:pt x="2791968" y="286512"/>
                    </a:lnTo>
                    <a:lnTo>
                      <a:pt x="0" y="286512"/>
                    </a:lnTo>
                    <a:lnTo>
                      <a:pt x="0" y="197113"/>
                    </a:lnTo>
                    <a:cubicBezTo>
                      <a:pt x="0" y="88250"/>
                      <a:pt x="88250" y="0"/>
                      <a:pt x="197113" y="0"/>
                    </a:cubicBezTo>
                    <a:close/>
                  </a:path>
                </a:pathLst>
              </a:custGeom>
              <a:solidFill>
                <a:srgbClr val="FF4F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</p:grp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21D847D-4E52-4ECE-9AE4-DA128E2231DE}"/>
                </a:ext>
              </a:extLst>
            </p:cNvPr>
            <p:cNvSpPr/>
            <p:nvPr/>
          </p:nvSpPr>
          <p:spPr>
            <a:xfrm>
              <a:off x="4026419" y="2982032"/>
              <a:ext cx="113538" cy="1135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2EDD855-3352-46AD-87CD-EDCB10393216}"/>
                </a:ext>
              </a:extLst>
            </p:cNvPr>
            <p:cNvSpPr/>
            <p:nvPr/>
          </p:nvSpPr>
          <p:spPr>
            <a:xfrm>
              <a:off x="4060328" y="2823740"/>
              <a:ext cx="45719" cy="216000"/>
            </a:xfrm>
            <a:prstGeom prst="roundRect">
              <a:avLst>
                <a:gd name="adj" fmla="val 50000"/>
              </a:avLst>
            </a:prstGeom>
            <a:solidFill>
              <a:srgbClr val="5C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97EBEE7-B3E2-4541-9A03-D87CA4FF1652}"/>
                </a:ext>
              </a:extLst>
            </p:cNvPr>
            <p:cNvSpPr/>
            <p:nvPr/>
          </p:nvSpPr>
          <p:spPr>
            <a:xfrm>
              <a:off x="6242373" y="2982032"/>
              <a:ext cx="113538" cy="1135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82642F25-FE0A-4F89-B37A-104D30C87E88}"/>
                </a:ext>
              </a:extLst>
            </p:cNvPr>
            <p:cNvSpPr/>
            <p:nvPr/>
          </p:nvSpPr>
          <p:spPr>
            <a:xfrm>
              <a:off x="6276282" y="2823740"/>
              <a:ext cx="45719" cy="216000"/>
            </a:xfrm>
            <a:prstGeom prst="roundRect">
              <a:avLst>
                <a:gd name="adj" fmla="val 50000"/>
              </a:avLst>
            </a:prstGeom>
            <a:solidFill>
              <a:srgbClr val="5C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6603CF9-2C9F-41D2-8DCA-C31BB467A039}"/>
                </a:ext>
              </a:extLst>
            </p:cNvPr>
            <p:cNvSpPr/>
            <p:nvPr/>
          </p:nvSpPr>
          <p:spPr>
            <a:xfrm>
              <a:off x="5117442" y="2982032"/>
              <a:ext cx="113538" cy="1135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FEB5692C-4C1B-47CE-AA0C-1AAED8258F46}"/>
                </a:ext>
              </a:extLst>
            </p:cNvPr>
            <p:cNvSpPr/>
            <p:nvPr/>
          </p:nvSpPr>
          <p:spPr>
            <a:xfrm>
              <a:off x="5151351" y="2823740"/>
              <a:ext cx="45719" cy="216000"/>
            </a:xfrm>
            <a:prstGeom prst="roundRect">
              <a:avLst>
                <a:gd name="adj" fmla="val 50000"/>
              </a:avLst>
            </a:prstGeom>
            <a:solidFill>
              <a:srgbClr val="5C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E269646-EE3A-45A1-B4D7-D1031A02D246}"/>
                </a:ext>
              </a:extLst>
            </p:cNvPr>
            <p:cNvSpPr/>
            <p:nvPr/>
          </p:nvSpPr>
          <p:spPr>
            <a:xfrm>
              <a:off x="4571930" y="2982032"/>
              <a:ext cx="113538" cy="1135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62F43324-29A0-4CF8-B94D-AF9C8D8F9B40}"/>
                </a:ext>
              </a:extLst>
            </p:cNvPr>
            <p:cNvSpPr/>
            <p:nvPr/>
          </p:nvSpPr>
          <p:spPr>
            <a:xfrm>
              <a:off x="4605839" y="2823740"/>
              <a:ext cx="45719" cy="216000"/>
            </a:xfrm>
            <a:prstGeom prst="roundRect">
              <a:avLst>
                <a:gd name="adj" fmla="val 50000"/>
              </a:avLst>
            </a:prstGeom>
            <a:solidFill>
              <a:srgbClr val="5C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05F2449A-FF17-424D-B4D9-C4DAB35E998D}"/>
                </a:ext>
              </a:extLst>
            </p:cNvPr>
            <p:cNvSpPr/>
            <p:nvPr/>
          </p:nvSpPr>
          <p:spPr>
            <a:xfrm>
              <a:off x="5679908" y="2982032"/>
              <a:ext cx="113538" cy="1135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206BD882-5B33-4B90-8CC5-30A3195D4A50}"/>
                </a:ext>
              </a:extLst>
            </p:cNvPr>
            <p:cNvSpPr/>
            <p:nvPr/>
          </p:nvSpPr>
          <p:spPr>
            <a:xfrm>
              <a:off x="5713817" y="2823740"/>
              <a:ext cx="45719" cy="216000"/>
            </a:xfrm>
            <a:prstGeom prst="roundRect">
              <a:avLst>
                <a:gd name="adj" fmla="val 50000"/>
              </a:avLst>
            </a:prstGeom>
            <a:solidFill>
              <a:srgbClr val="5C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985C86B-3220-44AF-8853-F0604D21068A}"/>
                </a:ext>
              </a:extLst>
            </p:cNvPr>
            <p:cNvSpPr/>
            <p:nvPr/>
          </p:nvSpPr>
          <p:spPr>
            <a:xfrm>
              <a:off x="6045530" y="3320615"/>
              <a:ext cx="360000" cy="2952298"/>
            </a:xfrm>
            <a:prstGeom prst="roundRect">
              <a:avLst>
                <a:gd name="adj" fmla="val 2258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1B742D7-6107-451B-A6AD-39D417F5221D}"/>
                </a:ext>
              </a:extLst>
            </p:cNvPr>
            <p:cNvSpPr/>
            <p:nvPr/>
          </p:nvSpPr>
          <p:spPr>
            <a:xfrm>
              <a:off x="3880328" y="3320615"/>
              <a:ext cx="360000" cy="2952298"/>
            </a:xfrm>
            <a:prstGeom prst="roundRect">
              <a:avLst>
                <a:gd name="adj" fmla="val 2258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028ECFA2-C03D-4CAB-A214-AF1F83E5FCE6}"/>
                </a:ext>
              </a:extLst>
            </p:cNvPr>
            <p:cNvSpPr/>
            <p:nvPr/>
          </p:nvSpPr>
          <p:spPr>
            <a:xfrm>
              <a:off x="4962929" y="3320615"/>
              <a:ext cx="360000" cy="2952298"/>
            </a:xfrm>
            <a:prstGeom prst="roundRect">
              <a:avLst>
                <a:gd name="adj" fmla="val 2258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8E379265-5E5A-45CC-A673-8E6C14FFC325}"/>
                </a:ext>
              </a:extLst>
            </p:cNvPr>
            <p:cNvSpPr/>
            <p:nvPr/>
          </p:nvSpPr>
          <p:spPr>
            <a:xfrm>
              <a:off x="4421628" y="3320615"/>
              <a:ext cx="360000" cy="2952298"/>
            </a:xfrm>
            <a:prstGeom prst="roundRect">
              <a:avLst>
                <a:gd name="adj" fmla="val 2258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926E1866-4646-4733-91DF-245FF5A4E2C7}"/>
                </a:ext>
              </a:extLst>
            </p:cNvPr>
            <p:cNvSpPr/>
            <p:nvPr/>
          </p:nvSpPr>
          <p:spPr>
            <a:xfrm>
              <a:off x="5504229" y="3320615"/>
              <a:ext cx="360000" cy="2952298"/>
            </a:xfrm>
            <a:prstGeom prst="roundRect">
              <a:avLst>
                <a:gd name="adj" fmla="val 2258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965BF56C-DB03-462A-A326-9305AFE6C6AF}"/>
                </a:ext>
              </a:extLst>
            </p:cNvPr>
            <p:cNvSpPr/>
            <p:nvPr/>
          </p:nvSpPr>
          <p:spPr>
            <a:xfrm>
              <a:off x="6045530" y="3320615"/>
              <a:ext cx="360000" cy="1439544"/>
            </a:xfrm>
            <a:prstGeom prst="roundRect">
              <a:avLst>
                <a:gd name="adj" fmla="val 23017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9AF5F6DD-9E95-4107-9234-7F224B5A8DA3}"/>
                </a:ext>
              </a:extLst>
            </p:cNvPr>
            <p:cNvSpPr/>
            <p:nvPr/>
          </p:nvSpPr>
          <p:spPr>
            <a:xfrm>
              <a:off x="3880037" y="3320615"/>
              <a:ext cx="360000" cy="1439544"/>
            </a:xfrm>
            <a:prstGeom prst="roundRect">
              <a:avLst>
                <a:gd name="adj" fmla="val 23017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AE837177-29F9-4D0B-A1A6-312760D11FC0}"/>
                </a:ext>
              </a:extLst>
            </p:cNvPr>
            <p:cNvSpPr/>
            <p:nvPr/>
          </p:nvSpPr>
          <p:spPr>
            <a:xfrm>
              <a:off x="4421337" y="3320615"/>
              <a:ext cx="360000" cy="1439544"/>
            </a:xfrm>
            <a:prstGeom prst="roundRect">
              <a:avLst>
                <a:gd name="adj" fmla="val 23017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68716D20-FF2E-4005-81AF-79B38F255F52}"/>
                </a:ext>
              </a:extLst>
            </p:cNvPr>
            <p:cNvSpPr/>
            <p:nvPr/>
          </p:nvSpPr>
          <p:spPr>
            <a:xfrm>
              <a:off x="4962346" y="3935063"/>
              <a:ext cx="360000" cy="825096"/>
            </a:xfrm>
            <a:prstGeom prst="roundRect">
              <a:avLst>
                <a:gd name="adj" fmla="val 2301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2CE0AAFC-4504-4A1A-A02B-DF04CA71C2B8}"/>
                </a:ext>
              </a:extLst>
            </p:cNvPr>
            <p:cNvSpPr/>
            <p:nvPr/>
          </p:nvSpPr>
          <p:spPr>
            <a:xfrm>
              <a:off x="5504229" y="3314670"/>
              <a:ext cx="360000" cy="825096"/>
            </a:xfrm>
            <a:prstGeom prst="roundRect">
              <a:avLst>
                <a:gd name="adj" fmla="val 2301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B17540A3-717E-4F1C-90F4-CD2EA97CCC50}"/>
                </a:ext>
              </a:extLst>
            </p:cNvPr>
            <p:cNvSpPr/>
            <p:nvPr/>
          </p:nvSpPr>
          <p:spPr>
            <a:xfrm>
              <a:off x="3880037" y="4963468"/>
              <a:ext cx="360000" cy="825096"/>
            </a:xfrm>
            <a:prstGeom prst="roundRect">
              <a:avLst>
                <a:gd name="adj" fmla="val 23017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3BE2D1D8-3F04-4FE5-976B-C42B3EC6BF7A}"/>
                </a:ext>
              </a:extLst>
            </p:cNvPr>
            <p:cNvSpPr/>
            <p:nvPr/>
          </p:nvSpPr>
          <p:spPr>
            <a:xfrm>
              <a:off x="4962346" y="4963468"/>
              <a:ext cx="360000" cy="825096"/>
            </a:xfrm>
            <a:prstGeom prst="roundRect">
              <a:avLst>
                <a:gd name="adj" fmla="val 23017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BDA14A95-070C-44FC-B620-ACBB64326D67}"/>
                </a:ext>
              </a:extLst>
            </p:cNvPr>
            <p:cNvSpPr/>
            <p:nvPr/>
          </p:nvSpPr>
          <p:spPr>
            <a:xfrm>
              <a:off x="6045529" y="4963468"/>
              <a:ext cx="360000" cy="825096"/>
            </a:xfrm>
            <a:prstGeom prst="roundRect">
              <a:avLst>
                <a:gd name="adj" fmla="val 23017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CEE7F8E9-26D9-4C91-A4A4-43D4AE4B18D5}"/>
                </a:ext>
              </a:extLst>
            </p:cNvPr>
            <p:cNvSpPr/>
            <p:nvPr/>
          </p:nvSpPr>
          <p:spPr>
            <a:xfrm>
              <a:off x="5504229" y="4454078"/>
              <a:ext cx="360000" cy="825096"/>
            </a:xfrm>
            <a:prstGeom prst="roundRect">
              <a:avLst>
                <a:gd name="adj" fmla="val 23017"/>
              </a:avLst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4116643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E5131-6672-4BC1-AD0F-8AD70988016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28674" y="2001116"/>
            <a:ext cx="9518483" cy="4351338"/>
          </a:xfrm>
        </p:spPr>
        <p:txBody>
          <a:bodyPr/>
          <a:lstStyle/>
          <a:p>
            <a:r>
              <a:rPr lang="en-US" altLang="ko-KR" dirty="0"/>
              <a:t>Use time other than regular reservations</a:t>
            </a:r>
          </a:p>
          <a:p>
            <a:r>
              <a:rPr lang="en-US" altLang="ko-KR" dirty="0"/>
              <a:t>Individuals can apply freely</a:t>
            </a:r>
          </a:p>
          <a:p>
            <a:r>
              <a:rPr lang="en-US" altLang="ko-KR" dirty="0"/>
              <a:t>Automatically organizes teams based on their previous matching data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1D9A48-0AB1-4D0A-97BA-4A46760F9675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64068-85E9-4DFA-847F-882A5AC8D04B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0FA0A-B1CA-496A-8A53-6EDD301C9342}"/>
              </a:ext>
            </a:extLst>
          </p:cNvPr>
          <p:cNvSpPr txBox="1"/>
          <p:nvPr/>
        </p:nvSpPr>
        <p:spPr>
          <a:xfrm>
            <a:off x="828675" y="135493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b="1" spc="600" dirty="0">
                <a:solidFill>
                  <a:prstClr val="white"/>
                </a:solidFill>
              </a:rPr>
              <a:t>Project Introduction</a:t>
            </a:r>
            <a:endParaRPr lang="ko-KR" altLang="en-US" b="1" spc="600" dirty="0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412DAFD-2DF9-48AC-9E32-E3AB6043B3F2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5A8A5C-8594-4F3C-998F-F293A8DE1286}"/>
              </a:ext>
            </a:extLst>
          </p:cNvPr>
          <p:cNvSpPr txBox="1"/>
          <p:nvPr/>
        </p:nvSpPr>
        <p:spPr>
          <a:xfrm>
            <a:off x="742950" y="706544"/>
            <a:ext cx="52693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600" dirty="0"/>
              <a:t>Public Matching</a:t>
            </a:r>
            <a:endParaRPr lang="ko-KR" altLang="en-US" sz="4000" b="1" spc="600" dirty="0"/>
          </a:p>
        </p:txBody>
      </p:sp>
    </p:spTree>
    <p:extLst>
      <p:ext uri="{BB962C8B-B14F-4D97-AF65-F5344CB8AC3E}">
        <p14:creationId xmlns:p14="http://schemas.microsoft.com/office/powerpoint/2010/main" val="657410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E5131-6672-4BC1-AD0F-8AD70988016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28675" y="2001116"/>
            <a:ext cx="6522904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Of course, with matching data management</a:t>
            </a:r>
          </a:p>
          <a:p>
            <a:r>
              <a:rPr lang="en-US" altLang="ko-KR" sz="2400" dirty="0"/>
              <a:t>Used to adjust matching balance</a:t>
            </a:r>
          </a:p>
          <a:p>
            <a:r>
              <a:rPr lang="en-US" altLang="ko-KR" sz="2400" dirty="0"/>
              <a:t>Capable of occupying specific athletic facilities</a:t>
            </a:r>
          </a:p>
          <a:p>
            <a:r>
              <a:rPr lang="en-US" altLang="ko-KR" sz="2400" dirty="0"/>
              <a:t>Use in future automatic matching system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1D9A48-0AB1-4D0A-97BA-4A46760F9675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64068-85E9-4DFA-847F-882A5AC8D04B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0FA0A-B1CA-496A-8A53-6EDD301C9342}"/>
              </a:ext>
            </a:extLst>
          </p:cNvPr>
          <p:cNvSpPr txBox="1"/>
          <p:nvPr/>
        </p:nvSpPr>
        <p:spPr>
          <a:xfrm>
            <a:off x="828675" y="135493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b="1" spc="600" dirty="0">
                <a:solidFill>
                  <a:prstClr val="white"/>
                </a:solidFill>
              </a:rPr>
              <a:t>Project Introduction</a:t>
            </a:r>
            <a:endParaRPr lang="ko-KR" altLang="en-US" b="1" spc="600" dirty="0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412DAFD-2DF9-48AC-9E32-E3AB6043B3F2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5A8A5C-8594-4F3C-998F-F293A8DE1286}"/>
              </a:ext>
            </a:extLst>
          </p:cNvPr>
          <p:cNvSpPr txBox="1"/>
          <p:nvPr/>
        </p:nvSpPr>
        <p:spPr>
          <a:xfrm>
            <a:off x="742950" y="706544"/>
            <a:ext cx="5251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600" dirty="0"/>
              <a:t>Ranking System</a:t>
            </a:r>
            <a:endParaRPr lang="ko-KR" altLang="en-US" sz="4000" b="1" spc="6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171A4EC-46CC-4F69-B8C5-2825BA80C1E6}"/>
              </a:ext>
            </a:extLst>
          </p:cNvPr>
          <p:cNvGrpSpPr/>
          <p:nvPr/>
        </p:nvGrpSpPr>
        <p:grpSpPr>
          <a:xfrm>
            <a:off x="7635300" y="4853325"/>
            <a:ext cx="3728025" cy="1722003"/>
            <a:chOff x="507091" y="3810074"/>
            <a:chExt cx="6185775" cy="3091471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EAA4F67A-F05D-4F1B-99DC-4742301EC93A}"/>
                </a:ext>
              </a:extLst>
            </p:cNvPr>
            <p:cNvSpPr/>
            <p:nvPr/>
          </p:nvSpPr>
          <p:spPr>
            <a:xfrm>
              <a:off x="507091" y="3902198"/>
              <a:ext cx="6185775" cy="433886"/>
            </a:xfrm>
            <a:custGeom>
              <a:avLst/>
              <a:gdLst>
                <a:gd name="connsiteX0" fmla="*/ 390649 w 6185775"/>
                <a:gd name="connsiteY0" fmla="*/ 0 h 433886"/>
                <a:gd name="connsiteX1" fmla="*/ 5795126 w 6185775"/>
                <a:gd name="connsiteY1" fmla="*/ 0 h 433886"/>
                <a:gd name="connsiteX2" fmla="*/ 6185775 w 6185775"/>
                <a:gd name="connsiteY2" fmla="*/ 390649 h 433886"/>
                <a:gd name="connsiteX3" fmla="*/ 6185775 w 6185775"/>
                <a:gd name="connsiteY3" fmla="*/ 433886 h 433886"/>
                <a:gd name="connsiteX4" fmla="*/ 0 w 6185775"/>
                <a:gd name="connsiteY4" fmla="*/ 433886 h 433886"/>
                <a:gd name="connsiteX5" fmla="*/ 0 w 6185775"/>
                <a:gd name="connsiteY5" fmla="*/ 390649 h 433886"/>
                <a:gd name="connsiteX6" fmla="*/ 390649 w 6185775"/>
                <a:gd name="connsiteY6" fmla="*/ 0 h 43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5775" h="433886">
                  <a:moveTo>
                    <a:pt x="390649" y="0"/>
                  </a:moveTo>
                  <a:lnTo>
                    <a:pt x="5795126" y="0"/>
                  </a:lnTo>
                  <a:cubicBezTo>
                    <a:pt x="6010875" y="0"/>
                    <a:pt x="6185775" y="174900"/>
                    <a:pt x="6185775" y="390649"/>
                  </a:cubicBezTo>
                  <a:lnTo>
                    <a:pt x="6185775" y="433886"/>
                  </a:lnTo>
                  <a:lnTo>
                    <a:pt x="0" y="433886"/>
                  </a:lnTo>
                  <a:lnTo>
                    <a:pt x="0" y="390649"/>
                  </a:lnTo>
                  <a:cubicBezTo>
                    <a:pt x="0" y="174900"/>
                    <a:pt x="174900" y="0"/>
                    <a:pt x="390649" y="0"/>
                  </a:cubicBezTo>
                  <a:close/>
                </a:path>
              </a:pathLst>
            </a:custGeom>
            <a:solidFill>
              <a:srgbClr val="1D4999"/>
            </a:solidFill>
            <a:ln w="28575">
              <a:solidFill>
                <a:srgbClr val="1D4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9BEE820-A83D-447F-8B6E-61E05A43FF68}"/>
                </a:ext>
              </a:extLst>
            </p:cNvPr>
            <p:cNvSpPr/>
            <p:nvPr/>
          </p:nvSpPr>
          <p:spPr>
            <a:xfrm>
              <a:off x="507091" y="4340545"/>
              <a:ext cx="6185775" cy="2561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D4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Team Name : star7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Team’s main subject : Soccer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Team Score : 145 / 157 (92%)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Recent Records :</a:t>
              </a: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11AE86A-5C40-42C8-8EC2-51ED9789ADDD}"/>
                </a:ext>
              </a:extLst>
            </p:cNvPr>
            <p:cNvGrpSpPr/>
            <p:nvPr/>
          </p:nvGrpSpPr>
          <p:grpSpPr>
            <a:xfrm>
              <a:off x="1022881" y="3810074"/>
              <a:ext cx="244704" cy="432528"/>
              <a:chOff x="1022881" y="3810074"/>
              <a:chExt cx="244704" cy="432528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74997D6F-1662-4A65-B256-D8F970D1B8BB}"/>
                  </a:ext>
                </a:extLst>
              </p:cNvPr>
              <p:cNvSpPr/>
              <p:nvPr/>
            </p:nvSpPr>
            <p:spPr>
              <a:xfrm>
                <a:off x="1022881" y="3997898"/>
                <a:ext cx="244704" cy="2447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8C8A1613-6B38-4572-B939-A13A16D58478}"/>
                  </a:ext>
                </a:extLst>
              </p:cNvPr>
              <p:cNvSpPr/>
              <p:nvPr/>
            </p:nvSpPr>
            <p:spPr>
              <a:xfrm>
                <a:off x="1088083" y="3810074"/>
                <a:ext cx="114300" cy="320892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A93EB0A-6932-4245-8902-21F1C70D0C8C}"/>
                </a:ext>
              </a:extLst>
            </p:cNvPr>
            <p:cNvGrpSpPr/>
            <p:nvPr/>
          </p:nvGrpSpPr>
          <p:grpSpPr>
            <a:xfrm>
              <a:off x="6104059" y="3810074"/>
              <a:ext cx="244704" cy="432528"/>
              <a:chOff x="1022881" y="3810074"/>
              <a:chExt cx="244704" cy="432528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BBFED8F4-646C-4C2E-A6C9-88314D33ECBB}"/>
                  </a:ext>
                </a:extLst>
              </p:cNvPr>
              <p:cNvSpPr/>
              <p:nvPr/>
            </p:nvSpPr>
            <p:spPr>
              <a:xfrm>
                <a:off x="1022881" y="3997898"/>
                <a:ext cx="244704" cy="2447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907BD98A-284F-4124-A836-FD5D803D9335}"/>
                  </a:ext>
                </a:extLst>
              </p:cNvPr>
              <p:cNvSpPr/>
              <p:nvPr/>
            </p:nvSpPr>
            <p:spPr>
              <a:xfrm>
                <a:off x="1088083" y="3810074"/>
                <a:ext cx="114300" cy="320892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72F1E11-9222-43E5-9578-F8C8D4E52C67}"/>
                </a:ext>
              </a:extLst>
            </p:cNvPr>
            <p:cNvGrpSpPr/>
            <p:nvPr/>
          </p:nvGrpSpPr>
          <p:grpSpPr>
            <a:xfrm>
              <a:off x="3477626" y="3810074"/>
              <a:ext cx="244704" cy="432528"/>
              <a:chOff x="1022881" y="3810074"/>
              <a:chExt cx="244704" cy="43252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8554545-D736-400C-A2E7-1817235DAC1D}"/>
                  </a:ext>
                </a:extLst>
              </p:cNvPr>
              <p:cNvSpPr/>
              <p:nvPr/>
            </p:nvSpPr>
            <p:spPr>
              <a:xfrm>
                <a:off x="1022881" y="3997898"/>
                <a:ext cx="244704" cy="2447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8503CABD-E21B-4411-9D73-F526DB19C124}"/>
                  </a:ext>
                </a:extLst>
              </p:cNvPr>
              <p:cNvSpPr/>
              <p:nvPr/>
            </p:nvSpPr>
            <p:spPr>
              <a:xfrm>
                <a:off x="1088083" y="3810074"/>
                <a:ext cx="114300" cy="320892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D0E77BC-5B20-405A-800E-DEF00333E7AA}"/>
                </a:ext>
              </a:extLst>
            </p:cNvPr>
            <p:cNvGrpSpPr/>
            <p:nvPr/>
          </p:nvGrpSpPr>
          <p:grpSpPr>
            <a:xfrm>
              <a:off x="4810572" y="3810074"/>
              <a:ext cx="244704" cy="432528"/>
              <a:chOff x="1022881" y="3810074"/>
              <a:chExt cx="244704" cy="432528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6C8F9BEB-A5DE-4074-90AB-C455D49868A8}"/>
                  </a:ext>
                </a:extLst>
              </p:cNvPr>
              <p:cNvSpPr/>
              <p:nvPr/>
            </p:nvSpPr>
            <p:spPr>
              <a:xfrm>
                <a:off x="1022881" y="3997898"/>
                <a:ext cx="244704" cy="2447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349A2BBE-0E90-43BB-B034-FF7700463940}"/>
                  </a:ext>
                </a:extLst>
              </p:cNvPr>
              <p:cNvSpPr/>
              <p:nvPr/>
            </p:nvSpPr>
            <p:spPr>
              <a:xfrm>
                <a:off x="1088083" y="3810074"/>
                <a:ext cx="114300" cy="320892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9E491A0-BADB-4026-80FD-CBF51882AE48}"/>
                </a:ext>
              </a:extLst>
            </p:cNvPr>
            <p:cNvGrpSpPr/>
            <p:nvPr/>
          </p:nvGrpSpPr>
          <p:grpSpPr>
            <a:xfrm>
              <a:off x="2193103" y="3810074"/>
              <a:ext cx="244704" cy="432528"/>
              <a:chOff x="1022881" y="3810074"/>
              <a:chExt cx="244704" cy="43252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8562965-0BCC-4D40-8F92-9A1D7EE6ED35}"/>
                  </a:ext>
                </a:extLst>
              </p:cNvPr>
              <p:cNvSpPr/>
              <p:nvPr/>
            </p:nvSpPr>
            <p:spPr>
              <a:xfrm>
                <a:off x="1022881" y="3997898"/>
                <a:ext cx="244704" cy="2447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96FF8DF5-3234-4A08-9385-5E5A70475321}"/>
                  </a:ext>
                </a:extLst>
              </p:cNvPr>
              <p:cNvSpPr/>
              <p:nvPr/>
            </p:nvSpPr>
            <p:spPr>
              <a:xfrm>
                <a:off x="1088083" y="3810074"/>
                <a:ext cx="114300" cy="320892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88F5917-E9D2-4BD6-94FA-19A8822AA70A}"/>
              </a:ext>
            </a:extLst>
          </p:cNvPr>
          <p:cNvGrpSpPr/>
          <p:nvPr/>
        </p:nvGrpSpPr>
        <p:grpSpPr>
          <a:xfrm>
            <a:off x="7441408" y="1837160"/>
            <a:ext cx="4190886" cy="2793291"/>
            <a:chOff x="6845763" y="2573682"/>
            <a:chExt cx="4930740" cy="3296931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9E3650A8-EE92-48FF-BF41-1CE7A77E8E7F}"/>
                </a:ext>
              </a:extLst>
            </p:cNvPr>
            <p:cNvGrpSpPr/>
            <p:nvPr/>
          </p:nvGrpSpPr>
          <p:grpSpPr>
            <a:xfrm>
              <a:off x="6845763" y="2608502"/>
              <a:ext cx="4930740" cy="3262111"/>
              <a:chOff x="6684254" y="2608502"/>
              <a:chExt cx="4930740" cy="3262111"/>
            </a:xfrm>
          </p:grpSpPr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68AF8A22-3A98-48A3-80D5-AB9E31BE9C80}"/>
                  </a:ext>
                </a:extLst>
              </p:cNvPr>
              <p:cNvSpPr/>
              <p:nvPr/>
            </p:nvSpPr>
            <p:spPr>
              <a:xfrm>
                <a:off x="6684254" y="2608502"/>
                <a:ext cx="4930740" cy="3262111"/>
              </a:xfrm>
              <a:prstGeom prst="roundRect">
                <a:avLst>
                  <a:gd name="adj" fmla="val 442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D879EFFC-9A78-4FD9-962C-0A7C12890BE1}"/>
                  </a:ext>
                </a:extLst>
              </p:cNvPr>
              <p:cNvSpPr/>
              <p:nvPr/>
            </p:nvSpPr>
            <p:spPr>
              <a:xfrm>
                <a:off x="6818601" y="2714881"/>
                <a:ext cx="4643024" cy="3050408"/>
              </a:xfrm>
              <a:custGeom>
                <a:avLst/>
                <a:gdLst>
                  <a:gd name="connsiteX0" fmla="*/ 3400899 w 4643024"/>
                  <a:gd name="connsiteY0" fmla="*/ 2980948 h 3050408"/>
                  <a:gd name="connsiteX1" fmla="*/ 3911204 w 4643024"/>
                  <a:gd name="connsiteY1" fmla="*/ 3050408 h 3050408"/>
                  <a:gd name="connsiteX2" fmla="*/ 3391444 w 4643024"/>
                  <a:gd name="connsiteY2" fmla="*/ 3050408 h 3050408"/>
                  <a:gd name="connsiteX3" fmla="*/ 873705 w 4643024"/>
                  <a:gd name="connsiteY3" fmla="*/ 2636957 h 3050408"/>
                  <a:gd name="connsiteX4" fmla="*/ 3129747 w 4643024"/>
                  <a:gd name="connsiteY4" fmla="*/ 2944040 h 3050408"/>
                  <a:gd name="connsiteX5" fmla="*/ 3115268 w 4643024"/>
                  <a:gd name="connsiteY5" fmla="*/ 3050408 h 3050408"/>
                  <a:gd name="connsiteX6" fmla="*/ 817428 w 4643024"/>
                  <a:gd name="connsiteY6" fmla="*/ 3050408 h 3050408"/>
                  <a:gd name="connsiteX7" fmla="*/ 0 w 4643024"/>
                  <a:gd name="connsiteY7" fmla="*/ 2518031 h 3050408"/>
                  <a:gd name="connsiteX8" fmla="*/ 602554 w 4643024"/>
                  <a:gd name="connsiteY8" fmla="*/ 2600049 h 3050408"/>
                  <a:gd name="connsiteX9" fmla="*/ 541252 w 4643024"/>
                  <a:gd name="connsiteY9" fmla="*/ 3050408 h 3050408"/>
                  <a:gd name="connsiteX10" fmla="*/ 0 w 4643024"/>
                  <a:gd name="connsiteY10" fmla="*/ 3050408 h 3050408"/>
                  <a:gd name="connsiteX11" fmla="*/ 3623404 w 4643024"/>
                  <a:gd name="connsiteY11" fmla="*/ 1346276 h 3050408"/>
                  <a:gd name="connsiteX12" fmla="*/ 4643024 w 4643024"/>
                  <a:gd name="connsiteY12" fmla="*/ 1485062 h 3050408"/>
                  <a:gd name="connsiteX13" fmla="*/ 4643024 w 4643024"/>
                  <a:gd name="connsiteY13" fmla="*/ 2873845 h 3050408"/>
                  <a:gd name="connsiteX14" fmla="*/ 3437807 w 4643024"/>
                  <a:gd name="connsiteY14" fmla="*/ 2709796 h 3050408"/>
                  <a:gd name="connsiteX15" fmla="*/ 1096210 w 4643024"/>
                  <a:gd name="connsiteY15" fmla="*/ 1002284 h 3050408"/>
                  <a:gd name="connsiteX16" fmla="*/ 3352252 w 4643024"/>
                  <a:gd name="connsiteY16" fmla="*/ 1309367 h 3050408"/>
                  <a:gd name="connsiteX17" fmla="*/ 3166655 w 4643024"/>
                  <a:gd name="connsiteY17" fmla="*/ 2672888 h 3050408"/>
                  <a:gd name="connsiteX18" fmla="*/ 910613 w 4643024"/>
                  <a:gd name="connsiteY18" fmla="*/ 2365805 h 3050408"/>
                  <a:gd name="connsiteX19" fmla="*/ 0 w 4643024"/>
                  <a:gd name="connsiteY19" fmla="*/ 853072 h 3050408"/>
                  <a:gd name="connsiteX20" fmla="*/ 825058 w 4643024"/>
                  <a:gd name="connsiteY20" fmla="*/ 965376 h 3050408"/>
                  <a:gd name="connsiteX21" fmla="*/ 639462 w 4643024"/>
                  <a:gd name="connsiteY21" fmla="*/ 2328897 h 3050408"/>
                  <a:gd name="connsiteX22" fmla="*/ 0 w 4643024"/>
                  <a:gd name="connsiteY22" fmla="*/ 2241856 h 3050408"/>
                  <a:gd name="connsiteX23" fmla="*/ 3806654 w 4643024"/>
                  <a:gd name="connsiteY23" fmla="*/ 0 h 3050408"/>
                  <a:gd name="connsiteX24" fmla="*/ 4643024 w 4643024"/>
                  <a:gd name="connsiteY24" fmla="*/ 0 h 3050408"/>
                  <a:gd name="connsiteX25" fmla="*/ 4643024 w 4643024"/>
                  <a:gd name="connsiteY25" fmla="*/ 1208886 h 3050408"/>
                  <a:gd name="connsiteX26" fmla="*/ 3660312 w 4643024"/>
                  <a:gd name="connsiteY26" fmla="*/ 1075124 h 3050408"/>
                  <a:gd name="connsiteX27" fmla="*/ 0 w 4643024"/>
                  <a:gd name="connsiteY27" fmla="*/ 0 h 3050408"/>
                  <a:gd name="connsiteX28" fmla="*/ 3530478 w 4643024"/>
                  <a:gd name="connsiteY28" fmla="*/ 0 h 3050408"/>
                  <a:gd name="connsiteX29" fmla="*/ 3389160 w 4643024"/>
                  <a:gd name="connsiteY29" fmla="*/ 1038216 h 3050408"/>
                  <a:gd name="connsiteX30" fmla="*/ 0 w 4643024"/>
                  <a:gd name="connsiteY30" fmla="*/ 576897 h 3050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643024" h="3050408">
                    <a:moveTo>
                      <a:pt x="3400899" y="2980948"/>
                    </a:moveTo>
                    <a:lnTo>
                      <a:pt x="3911204" y="3050408"/>
                    </a:lnTo>
                    <a:lnTo>
                      <a:pt x="3391444" y="3050408"/>
                    </a:lnTo>
                    <a:close/>
                    <a:moveTo>
                      <a:pt x="873705" y="2636957"/>
                    </a:moveTo>
                    <a:lnTo>
                      <a:pt x="3129747" y="2944040"/>
                    </a:lnTo>
                    <a:lnTo>
                      <a:pt x="3115268" y="3050408"/>
                    </a:lnTo>
                    <a:lnTo>
                      <a:pt x="817428" y="3050408"/>
                    </a:lnTo>
                    <a:close/>
                    <a:moveTo>
                      <a:pt x="0" y="2518031"/>
                    </a:moveTo>
                    <a:lnTo>
                      <a:pt x="602554" y="2600049"/>
                    </a:lnTo>
                    <a:lnTo>
                      <a:pt x="541252" y="3050408"/>
                    </a:lnTo>
                    <a:lnTo>
                      <a:pt x="0" y="3050408"/>
                    </a:lnTo>
                    <a:close/>
                    <a:moveTo>
                      <a:pt x="3623404" y="1346276"/>
                    </a:moveTo>
                    <a:lnTo>
                      <a:pt x="4643024" y="1485062"/>
                    </a:lnTo>
                    <a:lnTo>
                      <a:pt x="4643024" y="2873845"/>
                    </a:lnTo>
                    <a:lnTo>
                      <a:pt x="3437807" y="2709796"/>
                    </a:lnTo>
                    <a:close/>
                    <a:moveTo>
                      <a:pt x="1096210" y="1002284"/>
                    </a:moveTo>
                    <a:lnTo>
                      <a:pt x="3352252" y="1309367"/>
                    </a:lnTo>
                    <a:lnTo>
                      <a:pt x="3166655" y="2672888"/>
                    </a:lnTo>
                    <a:lnTo>
                      <a:pt x="910613" y="2365805"/>
                    </a:lnTo>
                    <a:close/>
                    <a:moveTo>
                      <a:pt x="0" y="853072"/>
                    </a:moveTo>
                    <a:lnTo>
                      <a:pt x="825058" y="965376"/>
                    </a:lnTo>
                    <a:lnTo>
                      <a:pt x="639462" y="2328897"/>
                    </a:lnTo>
                    <a:lnTo>
                      <a:pt x="0" y="2241856"/>
                    </a:lnTo>
                    <a:close/>
                    <a:moveTo>
                      <a:pt x="3806654" y="0"/>
                    </a:moveTo>
                    <a:lnTo>
                      <a:pt x="4643024" y="0"/>
                    </a:lnTo>
                    <a:lnTo>
                      <a:pt x="4643024" y="1208886"/>
                    </a:lnTo>
                    <a:lnTo>
                      <a:pt x="3660312" y="1075124"/>
                    </a:lnTo>
                    <a:close/>
                    <a:moveTo>
                      <a:pt x="0" y="0"/>
                    </a:moveTo>
                    <a:lnTo>
                      <a:pt x="3530478" y="0"/>
                    </a:lnTo>
                    <a:lnTo>
                      <a:pt x="3389160" y="1038216"/>
                    </a:lnTo>
                    <a:lnTo>
                      <a:pt x="0" y="576897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52E5AD5-75E9-4039-AFA5-FFEB47DE7612}"/>
                </a:ext>
              </a:extLst>
            </p:cNvPr>
            <p:cNvGrpSpPr/>
            <p:nvPr/>
          </p:nvGrpSpPr>
          <p:grpSpPr>
            <a:xfrm>
              <a:off x="10750694" y="3449022"/>
              <a:ext cx="458436" cy="269240"/>
              <a:chOff x="8787782" y="1658620"/>
              <a:chExt cx="458436" cy="269240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BE9E67EF-4A90-4DE8-AC80-195707620452}"/>
                  </a:ext>
                </a:extLst>
              </p:cNvPr>
              <p:cNvSpPr/>
              <p:nvPr/>
            </p:nvSpPr>
            <p:spPr>
              <a:xfrm>
                <a:off x="8787782" y="1658620"/>
                <a:ext cx="458436" cy="26924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87C65275-4286-4C65-BBFA-40BD2B648F18}"/>
                  </a:ext>
                </a:extLst>
              </p:cNvPr>
              <p:cNvSpPr/>
              <p:nvPr/>
            </p:nvSpPr>
            <p:spPr>
              <a:xfrm>
                <a:off x="8888557" y="1713036"/>
                <a:ext cx="256886" cy="150870"/>
              </a:xfrm>
              <a:prstGeom prst="ellipse">
                <a:avLst/>
              </a:prstGeom>
              <a:solidFill>
                <a:srgbClr val="FF4F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E42B31C3-98EE-4867-AC83-E2E0A5DC45CE}"/>
                </a:ext>
              </a:extLst>
            </p:cNvPr>
            <p:cNvGrpSpPr/>
            <p:nvPr/>
          </p:nvGrpSpPr>
          <p:grpSpPr>
            <a:xfrm>
              <a:off x="7984634" y="4813649"/>
              <a:ext cx="458436" cy="269240"/>
              <a:chOff x="8787782" y="1658620"/>
              <a:chExt cx="458436" cy="269240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531CC571-963C-4FE9-91E7-DF2E6CAE3DCA}"/>
                  </a:ext>
                </a:extLst>
              </p:cNvPr>
              <p:cNvSpPr/>
              <p:nvPr/>
            </p:nvSpPr>
            <p:spPr>
              <a:xfrm>
                <a:off x="8787782" y="1658620"/>
                <a:ext cx="458436" cy="269240"/>
              </a:xfrm>
              <a:prstGeom prst="ellipse">
                <a:avLst/>
              </a:prstGeom>
              <a:solidFill>
                <a:srgbClr val="1D4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5C43A943-9B9A-43AC-B238-9396039547B3}"/>
                  </a:ext>
                </a:extLst>
              </p:cNvPr>
              <p:cNvSpPr/>
              <p:nvPr/>
            </p:nvSpPr>
            <p:spPr>
              <a:xfrm>
                <a:off x="8888557" y="1713036"/>
                <a:ext cx="256886" cy="15087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E5CC7998-BA53-4E43-8969-460AA4A61E8A}"/>
                </a:ext>
              </a:extLst>
            </p:cNvPr>
            <p:cNvSpPr/>
            <p:nvPr/>
          </p:nvSpPr>
          <p:spPr>
            <a:xfrm>
              <a:off x="8082929" y="2976207"/>
              <a:ext cx="1311766" cy="1957743"/>
            </a:xfrm>
            <a:custGeom>
              <a:avLst/>
              <a:gdLst>
                <a:gd name="connsiteX0" fmla="*/ 132278 w 1311766"/>
                <a:gd name="connsiteY0" fmla="*/ 0 h 1957743"/>
                <a:gd name="connsiteX1" fmla="*/ 1179488 w 1311766"/>
                <a:gd name="connsiteY1" fmla="*/ 0 h 1957743"/>
                <a:gd name="connsiteX2" fmla="*/ 1311766 w 1311766"/>
                <a:gd name="connsiteY2" fmla="*/ 132278 h 1957743"/>
                <a:gd name="connsiteX3" fmla="*/ 1311766 w 1311766"/>
                <a:gd name="connsiteY3" fmla="*/ 1532209 h 1957743"/>
                <a:gd name="connsiteX4" fmla="*/ 1179488 w 1311766"/>
                <a:gd name="connsiteY4" fmla="*/ 1664487 h 1957743"/>
                <a:gd name="connsiteX5" fmla="*/ 382769 w 1311766"/>
                <a:gd name="connsiteY5" fmla="*/ 1664487 h 1957743"/>
                <a:gd name="connsiteX6" fmla="*/ 135241 w 1311766"/>
                <a:gd name="connsiteY6" fmla="*/ 1957743 h 1957743"/>
                <a:gd name="connsiteX7" fmla="*/ 159826 w 1311766"/>
                <a:gd name="connsiteY7" fmla="*/ 1664487 h 1957743"/>
                <a:gd name="connsiteX8" fmla="*/ 132278 w 1311766"/>
                <a:gd name="connsiteY8" fmla="*/ 1664487 h 1957743"/>
                <a:gd name="connsiteX9" fmla="*/ 0 w 1311766"/>
                <a:gd name="connsiteY9" fmla="*/ 1532209 h 1957743"/>
                <a:gd name="connsiteX10" fmla="*/ 0 w 1311766"/>
                <a:gd name="connsiteY10" fmla="*/ 132278 h 1957743"/>
                <a:gd name="connsiteX11" fmla="*/ 132278 w 1311766"/>
                <a:gd name="connsiteY11" fmla="*/ 0 h 1957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1766" h="1957743">
                  <a:moveTo>
                    <a:pt x="132278" y="0"/>
                  </a:moveTo>
                  <a:lnTo>
                    <a:pt x="1179488" y="0"/>
                  </a:lnTo>
                  <a:cubicBezTo>
                    <a:pt x="1252543" y="0"/>
                    <a:pt x="1311766" y="59223"/>
                    <a:pt x="1311766" y="132278"/>
                  </a:cubicBezTo>
                  <a:lnTo>
                    <a:pt x="1311766" y="1532209"/>
                  </a:lnTo>
                  <a:cubicBezTo>
                    <a:pt x="1311766" y="1605264"/>
                    <a:pt x="1252543" y="1664487"/>
                    <a:pt x="1179488" y="1664487"/>
                  </a:cubicBezTo>
                  <a:lnTo>
                    <a:pt x="382769" y="1664487"/>
                  </a:lnTo>
                  <a:lnTo>
                    <a:pt x="135241" y="1957743"/>
                  </a:lnTo>
                  <a:lnTo>
                    <a:pt x="159826" y="1664487"/>
                  </a:lnTo>
                  <a:lnTo>
                    <a:pt x="132278" y="1664487"/>
                  </a:lnTo>
                  <a:cubicBezTo>
                    <a:pt x="59223" y="1664487"/>
                    <a:pt x="0" y="1605264"/>
                    <a:pt x="0" y="1532209"/>
                  </a:cubicBezTo>
                  <a:lnTo>
                    <a:pt x="0" y="132278"/>
                  </a:lnTo>
                  <a:cubicBezTo>
                    <a:pt x="0" y="59223"/>
                    <a:pt x="59223" y="0"/>
                    <a:pt x="1322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2. ABC</a:t>
              </a:r>
            </a:p>
            <a:p>
              <a:r>
                <a:rPr lang="en-US" altLang="ko-KR" b="1" dirty="0">
                  <a:solidFill>
                    <a:schemeClr val="bg1"/>
                  </a:solidFill>
                </a:rPr>
                <a:t>3. Korea</a:t>
              </a:r>
            </a:p>
            <a:p>
              <a:r>
                <a:rPr lang="en-US" altLang="ko-KR" b="1" dirty="0">
                  <a:solidFill>
                    <a:schemeClr val="bg1"/>
                  </a:solidFill>
                </a:rPr>
                <a:t>4. S6</a:t>
              </a:r>
            </a:p>
            <a:p>
              <a:r>
                <a:rPr lang="en-US" altLang="ko-KR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…</a:t>
              </a:r>
              <a:endParaRPr lang="ko-KR" altLang="en-US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0C9E423F-D463-421B-984C-3F7020EEE4ED}"/>
                </a:ext>
              </a:extLst>
            </p:cNvPr>
            <p:cNvSpPr/>
            <p:nvPr/>
          </p:nvSpPr>
          <p:spPr>
            <a:xfrm>
              <a:off x="7999621" y="2730526"/>
              <a:ext cx="1595483" cy="554969"/>
            </a:xfrm>
            <a:prstGeom prst="roundRect">
              <a:avLst>
                <a:gd name="adj" fmla="val 50000"/>
              </a:avLst>
            </a:prstGeom>
            <a:gradFill>
              <a:gsLst>
                <a:gs pos="50000">
                  <a:schemeClr val="accent1">
                    <a:lumMod val="5000"/>
                    <a:lumOff val="95000"/>
                  </a:schemeClr>
                </a:gs>
                <a:gs pos="50000">
                  <a:schemeClr val="bg2"/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      star7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57523111-9724-4D45-AA50-BF915A463AEA}"/>
                </a:ext>
              </a:extLst>
            </p:cNvPr>
            <p:cNvGrpSpPr/>
            <p:nvPr/>
          </p:nvGrpSpPr>
          <p:grpSpPr>
            <a:xfrm>
              <a:off x="7975131" y="2714881"/>
              <a:ext cx="559994" cy="559994"/>
              <a:chOff x="2792256" y="5424516"/>
              <a:chExt cx="858174" cy="858174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D97D10CB-37AC-480E-AD65-3A6113F67E4F}"/>
                  </a:ext>
                </a:extLst>
              </p:cNvPr>
              <p:cNvSpPr/>
              <p:nvPr/>
            </p:nvSpPr>
            <p:spPr>
              <a:xfrm>
                <a:off x="2792256" y="5424516"/>
                <a:ext cx="858174" cy="858174"/>
              </a:xfrm>
              <a:prstGeom prst="ellipse">
                <a:avLst/>
              </a:prstGeom>
              <a:solidFill>
                <a:srgbClr val="B6CCD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7531066E-7092-4765-A4EE-8244A7CFCC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4931" y="5511627"/>
                <a:ext cx="717972" cy="717972"/>
              </a:xfrm>
              <a:prstGeom prst="rect">
                <a:avLst/>
              </a:prstGeom>
            </p:spPr>
          </p:pic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D4D1A4F3-3024-406C-8694-2C8313082519}"/>
                  </a:ext>
                </a:extLst>
              </p:cNvPr>
              <p:cNvSpPr/>
              <p:nvPr/>
            </p:nvSpPr>
            <p:spPr>
              <a:xfrm>
                <a:off x="2860770" y="6045946"/>
                <a:ext cx="717971" cy="223808"/>
              </a:xfrm>
              <a:custGeom>
                <a:avLst/>
                <a:gdLst>
                  <a:gd name="connsiteX0" fmla="*/ 0 w 770948"/>
                  <a:gd name="connsiteY0" fmla="*/ 0 h 243840"/>
                  <a:gd name="connsiteX1" fmla="*/ 770948 w 770948"/>
                  <a:gd name="connsiteY1" fmla="*/ 0 h 243840"/>
                  <a:gd name="connsiteX2" fmla="*/ 741280 w 770948"/>
                  <a:gd name="connsiteY2" fmla="*/ 54660 h 243840"/>
                  <a:gd name="connsiteX3" fmla="*/ 385474 w 770948"/>
                  <a:gd name="connsiteY3" fmla="*/ 243840 h 243840"/>
                  <a:gd name="connsiteX4" fmla="*/ 29668 w 770948"/>
                  <a:gd name="connsiteY4" fmla="*/ 54660 h 243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0948" h="243840">
                    <a:moveTo>
                      <a:pt x="0" y="0"/>
                    </a:moveTo>
                    <a:lnTo>
                      <a:pt x="770948" y="0"/>
                    </a:lnTo>
                    <a:lnTo>
                      <a:pt x="741280" y="54660"/>
                    </a:lnTo>
                    <a:cubicBezTo>
                      <a:pt x="664170" y="168798"/>
                      <a:pt x="533585" y="243840"/>
                      <a:pt x="385474" y="243840"/>
                    </a:cubicBezTo>
                    <a:cubicBezTo>
                      <a:pt x="237363" y="243840"/>
                      <a:pt x="106779" y="168798"/>
                      <a:pt x="29668" y="546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7527EA81-692A-44B4-8C2F-9EEDCEE26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7653" y="2573682"/>
              <a:ext cx="265258" cy="2652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6727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E5131-6672-4BC1-AD0F-8AD70988016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28675" y="2001116"/>
            <a:ext cx="1079067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Solving existing service problems (3 factor connection)</a:t>
            </a:r>
          </a:p>
          <a:p>
            <a:pPr marL="514350" indent="-514350">
              <a:buAutoNum type="arabicPeriod"/>
            </a:pPr>
            <a:r>
              <a:rPr lang="en-US" altLang="ko-KR" dirty="0"/>
              <a:t>Minimize preparation time</a:t>
            </a:r>
          </a:p>
          <a:p>
            <a:pPr marL="514350" indent="-514350">
              <a:buAutoNum type="arabicPeriod"/>
            </a:pPr>
            <a:r>
              <a:rPr lang="en-US" altLang="ko-KR" dirty="0"/>
              <a:t>Maximizing life sports satisfaction with well-balanced match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1D9A48-0AB1-4D0A-97BA-4A46760F9675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64068-85E9-4DFA-847F-882A5AC8D04B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0FA0A-B1CA-496A-8A53-6EDD301C9342}"/>
              </a:ext>
            </a:extLst>
          </p:cNvPr>
          <p:cNvSpPr txBox="1"/>
          <p:nvPr/>
        </p:nvSpPr>
        <p:spPr>
          <a:xfrm>
            <a:off x="828675" y="135493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b="1" spc="600" dirty="0">
                <a:solidFill>
                  <a:prstClr val="white"/>
                </a:solidFill>
              </a:rPr>
              <a:t>Project Introduction</a:t>
            </a:r>
            <a:endParaRPr lang="ko-KR" altLang="en-US" b="1" spc="600" dirty="0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412DAFD-2DF9-48AC-9E32-E3AB6043B3F2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5A8A5C-8594-4F3C-998F-F293A8DE1286}"/>
              </a:ext>
            </a:extLst>
          </p:cNvPr>
          <p:cNvSpPr txBox="1"/>
          <p:nvPr/>
        </p:nvSpPr>
        <p:spPr>
          <a:xfrm>
            <a:off x="742950" y="706544"/>
            <a:ext cx="3187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600" dirty="0"/>
              <a:t>Objective</a:t>
            </a:r>
            <a:endParaRPr lang="ko-KR" altLang="en-US" sz="4000" b="1" spc="600" dirty="0"/>
          </a:p>
        </p:txBody>
      </p:sp>
    </p:spTree>
    <p:extLst>
      <p:ext uri="{BB962C8B-B14F-4D97-AF65-F5344CB8AC3E}">
        <p14:creationId xmlns:p14="http://schemas.microsoft.com/office/powerpoint/2010/main" val="530411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899DC0C4-59A0-4BD0-B622-5238EDA1FEA4}"/>
              </a:ext>
            </a:extLst>
          </p:cNvPr>
          <p:cNvSpPr/>
          <p:nvPr/>
        </p:nvSpPr>
        <p:spPr>
          <a:xfrm rot="10800000">
            <a:off x="1843086" y="0"/>
            <a:ext cx="8505825" cy="404812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666" y="2809875"/>
            <a:ext cx="7196666" cy="4048125"/>
          </a:xfrm>
          <a:prstGeom prst="triangle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B4E1A7-3350-42F6-B54E-976E6AD7B2DB}"/>
              </a:ext>
            </a:extLst>
          </p:cNvPr>
          <p:cNvSpPr txBox="1"/>
          <p:nvPr/>
        </p:nvSpPr>
        <p:spPr>
          <a:xfrm>
            <a:off x="7726356" y="2563124"/>
            <a:ext cx="36054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Expected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0" b="1" dirty="0">
                <a:solidFill>
                  <a:prstClr val="black"/>
                </a:solidFill>
                <a:latin typeface="Arial"/>
              </a:rPr>
              <a:t>Scenario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3B5945-B6EC-4A13-90F4-CA95FDFCF0CC}"/>
              </a:ext>
            </a:extLst>
          </p:cNvPr>
          <p:cNvSpPr txBox="1"/>
          <p:nvPr/>
        </p:nvSpPr>
        <p:spPr>
          <a:xfrm>
            <a:off x="1601785" y="2921168"/>
            <a:ext cx="28638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PART 3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3231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1D9A48-0AB1-4D0A-97BA-4A46760F9675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64068-85E9-4DFA-847F-882A5AC8D04B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0FA0A-B1CA-496A-8A53-6EDD301C9342}"/>
              </a:ext>
            </a:extLst>
          </p:cNvPr>
          <p:cNvSpPr txBox="1"/>
          <p:nvPr/>
        </p:nvSpPr>
        <p:spPr>
          <a:xfrm>
            <a:off x="828675" y="135493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Expected Scenario</a:t>
            </a:r>
            <a:endParaRPr kumimoji="0" lang="ko-KR" altLang="en-US" sz="18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412DAFD-2DF9-48AC-9E32-E3AB6043B3F2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5A8A5C-8594-4F3C-998F-F293A8DE1286}"/>
              </a:ext>
            </a:extLst>
          </p:cNvPr>
          <p:cNvSpPr txBox="1"/>
          <p:nvPr/>
        </p:nvSpPr>
        <p:spPr>
          <a:xfrm>
            <a:off x="742950" y="706544"/>
            <a:ext cx="3931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600" dirty="0"/>
              <a:t>User : Team</a:t>
            </a:r>
            <a:endParaRPr lang="ko-KR" altLang="en-US" sz="4000" b="1" spc="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35C8C13-EC13-4C63-BBCE-02E1E9AB0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37" y="4041765"/>
            <a:ext cx="1159180" cy="2318359"/>
          </a:xfrm>
          <a:prstGeom prst="rect">
            <a:avLst/>
          </a:prstGeom>
        </p:spPr>
      </p:pic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4D52439D-467C-4F4C-BEAE-92F0E61C21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0683092"/>
              </p:ext>
            </p:extLst>
          </p:nvPr>
        </p:nvGraphicFramePr>
        <p:xfrm>
          <a:off x="2420279" y="1845194"/>
          <a:ext cx="5656687" cy="4393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FF3D175-E44F-4915-920F-EB2F3C72D5FC}"/>
              </a:ext>
            </a:extLst>
          </p:cNvPr>
          <p:cNvSpPr txBox="1"/>
          <p:nvPr/>
        </p:nvSpPr>
        <p:spPr>
          <a:xfrm>
            <a:off x="4919729" y="155914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FD7CBD-1380-488F-9377-43257573D62E}"/>
              </a:ext>
            </a:extLst>
          </p:cNvPr>
          <p:cNvSpPr txBox="1"/>
          <p:nvPr/>
        </p:nvSpPr>
        <p:spPr>
          <a:xfrm>
            <a:off x="6790343" y="2542808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732A72A5-FD8B-4AA6-9007-5D3EF785541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26929" y="2727473"/>
            <a:ext cx="4217113" cy="11841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08260BB-1F1A-402E-A509-A8E9FDBBF303}"/>
              </a:ext>
            </a:extLst>
          </p:cNvPr>
          <p:cNvSpPr txBox="1"/>
          <p:nvPr/>
        </p:nvSpPr>
        <p:spPr>
          <a:xfrm>
            <a:off x="7466403" y="1994443"/>
            <a:ext cx="42907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Team C checks the contents of the timetable and can challenge teams A and B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Or, Team A and B can make a private match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A1C8B96-0EB6-4306-9E96-308170177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57" y="4013806"/>
            <a:ext cx="1159180" cy="231835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9F7CF2-40B9-4866-847E-E42CF2E009AF}"/>
              </a:ext>
            </a:extLst>
          </p:cNvPr>
          <p:cNvSpPr txBox="1"/>
          <p:nvPr/>
        </p:nvSpPr>
        <p:spPr>
          <a:xfrm>
            <a:off x="6684135" y="460532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0777F484-5194-49B8-AB63-973137CCD0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59111" y="4995320"/>
            <a:ext cx="2996015" cy="4266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4CEC27D5-E298-4503-B8E3-D1938E796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6403" y="4270191"/>
            <a:ext cx="1151815" cy="230363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94434F8-F273-4AC1-AD1E-44CA9537E5C0}"/>
              </a:ext>
            </a:extLst>
          </p:cNvPr>
          <p:cNvSpPr txBox="1"/>
          <p:nvPr/>
        </p:nvSpPr>
        <p:spPr>
          <a:xfrm>
            <a:off x="607847" y="6305645"/>
            <a:ext cx="98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Team A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BC6AA4-BCD0-4034-B1CC-48FCFC0DA7D8}"/>
              </a:ext>
            </a:extLst>
          </p:cNvPr>
          <p:cNvSpPr txBox="1"/>
          <p:nvPr/>
        </p:nvSpPr>
        <p:spPr>
          <a:xfrm>
            <a:off x="1767027" y="6305645"/>
            <a:ext cx="98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Team B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E3CD78-68E9-44CA-92F0-BC6861A3D9EE}"/>
              </a:ext>
            </a:extLst>
          </p:cNvPr>
          <p:cNvSpPr txBox="1"/>
          <p:nvPr/>
        </p:nvSpPr>
        <p:spPr>
          <a:xfrm>
            <a:off x="7583871" y="3898018"/>
            <a:ext cx="98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Team 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35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heck">
          <a:fgClr>
            <a:schemeClr val="accent1"/>
          </a:fgClr>
          <a:bgClr>
            <a:schemeClr val="accent1">
              <a:lumMod val="25000"/>
              <a:lumOff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9E79E2-A22C-4617-9659-8938B091618B}"/>
              </a:ext>
            </a:extLst>
          </p:cNvPr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43589E-2596-447F-B247-9D2F05519D67}"/>
              </a:ext>
            </a:extLst>
          </p:cNvPr>
          <p:cNvSpPr txBox="1"/>
          <p:nvPr/>
        </p:nvSpPr>
        <p:spPr>
          <a:xfrm>
            <a:off x="666750" y="586970"/>
            <a:ext cx="1959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Contents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17D8AFE-89F3-47B6-857E-9895F35602D0}"/>
              </a:ext>
            </a:extLst>
          </p:cNvPr>
          <p:cNvGrpSpPr/>
          <p:nvPr/>
        </p:nvGrpSpPr>
        <p:grpSpPr>
          <a:xfrm flipV="1">
            <a:off x="9312460" y="290780"/>
            <a:ext cx="2417319" cy="347859"/>
            <a:chOff x="666750" y="1287730"/>
            <a:chExt cx="5878069" cy="1085850"/>
          </a:xfrm>
          <a:solidFill>
            <a:schemeClr val="accent4"/>
          </a:solidFill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FF8B0E0-1FAA-474D-A278-F7A5595A1982}"/>
                </a:ext>
              </a:extLst>
            </p:cNvPr>
            <p:cNvGrpSpPr/>
            <p:nvPr/>
          </p:nvGrpSpPr>
          <p:grpSpPr>
            <a:xfrm>
              <a:off x="666750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6" name="이등변 삼각형 25">
                <a:extLst>
                  <a:ext uri="{FF2B5EF4-FFF2-40B4-BE49-F238E27FC236}">
                    <a16:creationId xmlns:a16="http://schemas.microsoft.com/office/drawing/2014/main" id="{6D61E00D-1D18-4E45-87CD-708A755F0861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7" name="이등변 삼각형 26">
                <a:extLst>
                  <a:ext uri="{FF2B5EF4-FFF2-40B4-BE49-F238E27FC236}">
                    <a16:creationId xmlns:a16="http://schemas.microsoft.com/office/drawing/2014/main" id="{978568F4-D3D1-4B57-BB31-D9ECB81249BC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0FD0220-3116-4805-941F-15F878320B9B}"/>
                </a:ext>
              </a:extLst>
            </p:cNvPr>
            <p:cNvGrpSpPr/>
            <p:nvPr/>
          </p:nvGrpSpPr>
          <p:grpSpPr>
            <a:xfrm>
              <a:off x="1506474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4" name="이등변 삼각형 23">
                <a:extLst>
                  <a:ext uri="{FF2B5EF4-FFF2-40B4-BE49-F238E27FC236}">
                    <a16:creationId xmlns:a16="http://schemas.microsoft.com/office/drawing/2014/main" id="{749025A9-5655-4E2C-97CB-D7307F654BF4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5" name="이등변 삼각형 24">
                <a:extLst>
                  <a:ext uri="{FF2B5EF4-FFF2-40B4-BE49-F238E27FC236}">
                    <a16:creationId xmlns:a16="http://schemas.microsoft.com/office/drawing/2014/main" id="{DA49957B-398B-4F39-8F3D-648F488E7A21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F339958-E2C5-4AB2-BD50-82D95C3D0C17}"/>
                </a:ext>
              </a:extLst>
            </p:cNvPr>
            <p:cNvGrpSpPr/>
            <p:nvPr/>
          </p:nvGrpSpPr>
          <p:grpSpPr>
            <a:xfrm>
              <a:off x="2346198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2" name="이등변 삼각형 21">
                <a:extLst>
                  <a:ext uri="{FF2B5EF4-FFF2-40B4-BE49-F238E27FC236}">
                    <a16:creationId xmlns:a16="http://schemas.microsoft.com/office/drawing/2014/main" id="{1DCDBFE1-DDC8-456E-8A19-B8FE3F290FFF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3" name="이등변 삼각형 22">
                <a:extLst>
                  <a:ext uri="{FF2B5EF4-FFF2-40B4-BE49-F238E27FC236}">
                    <a16:creationId xmlns:a16="http://schemas.microsoft.com/office/drawing/2014/main" id="{3FAB73BE-B000-41AC-A5F8-F0F00E297EEE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70DFB9D-86D1-489C-9708-C1D85C9D50A9}"/>
                </a:ext>
              </a:extLst>
            </p:cNvPr>
            <p:cNvGrpSpPr/>
            <p:nvPr/>
          </p:nvGrpSpPr>
          <p:grpSpPr>
            <a:xfrm>
              <a:off x="3185922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0" name="이등변 삼각형 19">
                <a:extLst>
                  <a:ext uri="{FF2B5EF4-FFF2-40B4-BE49-F238E27FC236}">
                    <a16:creationId xmlns:a16="http://schemas.microsoft.com/office/drawing/2014/main" id="{B384FC9F-57F2-4AF1-9943-F904B7A33B54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id="{FD23CFD5-0147-4B17-B434-3919F6DB5039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4CAA564-59D4-47A9-93DB-A4C048CCD191}"/>
                </a:ext>
              </a:extLst>
            </p:cNvPr>
            <p:cNvGrpSpPr/>
            <p:nvPr/>
          </p:nvGrpSpPr>
          <p:grpSpPr>
            <a:xfrm>
              <a:off x="4025646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18" name="이등변 삼각형 17">
                <a:extLst>
                  <a:ext uri="{FF2B5EF4-FFF2-40B4-BE49-F238E27FC236}">
                    <a16:creationId xmlns:a16="http://schemas.microsoft.com/office/drawing/2014/main" id="{3277AA84-1F63-4B4C-B554-7485F3AD5452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9" name="이등변 삼각형 18">
                <a:extLst>
                  <a:ext uri="{FF2B5EF4-FFF2-40B4-BE49-F238E27FC236}">
                    <a16:creationId xmlns:a16="http://schemas.microsoft.com/office/drawing/2014/main" id="{5AA98B5D-2B98-4B48-BA00-4EBB1329002D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C2542BD-4B1E-4CBC-B957-81116B156289}"/>
                </a:ext>
              </a:extLst>
            </p:cNvPr>
            <p:cNvGrpSpPr/>
            <p:nvPr/>
          </p:nvGrpSpPr>
          <p:grpSpPr>
            <a:xfrm>
              <a:off x="4865370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16" name="이등변 삼각형 15">
                <a:extLst>
                  <a:ext uri="{FF2B5EF4-FFF2-40B4-BE49-F238E27FC236}">
                    <a16:creationId xmlns:a16="http://schemas.microsoft.com/office/drawing/2014/main" id="{048987BD-3C44-4935-8BB5-C387823E9692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7" name="이등변 삼각형 16">
                <a:extLst>
                  <a:ext uri="{FF2B5EF4-FFF2-40B4-BE49-F238E27FC236}">
                    <a16:creationId xmlns:a16="http://schemas.microsoft.com/office/drawing/2014/main" id="{A2E11821-9719-46E1-A840-D4670966445C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457DC7-B8AD-4CD8-8F40-36080E70189D}"/>
                </a:ext>
              </a:extLst>
            </p:cNvPr>
            <p:cNvGrpSpPr/>
            <p:nvPr/>
          </p:nvGrpSpPr>
          <p:grpSpPr>
            <a:xfrm>
              <a:off x="5705094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14" name="이등변 삼각형 13">
                <a:extLst>
                  <a:ext uri="{FF2B5EF4-FFF2-40B4-BE49-F238E27FC236}">
                    <a16:creationId xmlns:a16="http://schemas.microsoft.com/office/drawing/2014/main" id="{FE69E1FE-5632-4F47-8DE5-C30411B62763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5" name="이등변 삼각형 14">
                <a:extLst>
                  <a:ext uri="{FF2B5EF4-FFF2-40B4-BE49-F238E27FC236}">
                    <a16:creationId xmlns:a16="http://schemas.microsoft.com/office/drawing/2014/main" id="{E38A0F26-D6AB-41D2-8722-EBA3BBCBFDFA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6A2BBF9-839A-48AB-AA07-BED6F7381D14}"/>
              </a:ext>
            </a:extLst>
          </p:cNvPr>
          <p:cNvGrpSpPr/>
          <p:nvPr/>
        </p:nvGrpSpPr>
        <p:grpSpPr>
          <a:xfrm>
            <a:off x="767193" y="1769836"/>
            <a:ext cx="3778590" cy="523220"/>
            <a:chOff x="767193" y="1769836"/>
            <a:chExt cx="3778590" cy="523220"/>
          </a:xfrm>
        </p:grpSpPr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A21F74C2-3314-4455-832C-468670284D94}"/>
                </a:ext>
              </a:extLst>
            </p:cNvPr>
            <p:cNvSpPr/>
            <p:nvPr/>
          </p:nvSpPr>
          <p:spPr>
            <a:xfrm rot="5400000">
              <a:off x="739847" y="1860532"/>
              <a:ext cx="396520" cy="341828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BB9F5E2-4443-49DC-A478-E15DAFC0E624}"/>
                </a:ext>
              </a:extLst>
            </p:cNvPr>
            <p:cNvSpPr txBox="1"/>
            <p:nvPr/>
          </p:nvSpPr>
          <p:spPr>
            <a:xfrm>
              <a:off x="1265718" y="1769836"/>
              <a:ext cx="32800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01 Planning</a:t>
              </a:r>
              <a:r>
                <a:rPr lang="ko-KR" altLang="en-US" sz="2800" b="1" dirty="0">
                  <a:solidFill>
                    <a:prstClr val="white"/>
                  </a:solidFill>
                  <a:latin typeface="Arial"/>
                </a:rPr>
                <a:t> </a:t>
              </a:r>
              <a:r>
                <a:rPr lang="en-US" altLang="ko-KR" sz="2800" b="1" dirty="0">
                  <a:solidFill>
                    <a:prstClr val="white"/>
                  </a:solidFill>
                  <a:latin typeface="Arial"/>
                </a:rPr>
                <a:t>Intent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07769F8-19F2-4FE9-A100-113C90BC1ACE}"/>
              </a:ext>
            </a:extLst>
          </p:cNvPr>
          <p:cNvGrpSpPr/>
          <p:nvPr/>
        </p:nvGrpSpPr>
        <p:grpSpPr>
          <a:xfrm>
            <a:off x="767193" y="2664117"/>
            <a:ext cx="4597724" cy="523220"/>
            <a:chOff x="767193" y="1769836"/>
            <a:chExt cx="4597724" cy="523220"/>
          </a:xfrm>
        </p:grpSpPr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6DE3EF07-C6F0-4B99-8DF4-48C1A71893C7}"/>
                </a:ext>
              </a:extLst>
            </p:cNvPr>
            <p:cNvSpPr/>
            <p:nvPr/>
          </p:nvSpPr>
          <p:spPr>
            <a:xfrm rot="5400000">
              <a:off x="739847" y="1860532"/>
              <a:ext cx="396520" cy="341828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4C3F325-5211-4E7D-ABAA-4795A1CDD428}"/>
                </a:ext>
              </a:extLst>
            </p:cNvPr>
            <p:cNvSpPr txBox="1"/>
            <p:nvPr/>
          </p:nvSpPr>
          <p:spPr>
            <a:xfrm>
              <a:off x="1265718" y="1769836"/>
              <a:ext cx="40991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02 </a:t>
              </a:r>
              <a:r>
                <a:rPr lang="en-US" altLang="ko-KR" sz="2800" b="1" dirty="0">
                  <a:solidFill>
                    <a:prstClr val="white"/>
                  </a:solidFill>
                  <a:latin typeface="Arial"/>
                </a:rPr>
                <a:t>Project Introduction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4A7EA66-F724-4DB6-8739-D2287CB4A836}"/>
              </a:ext>
            </a:extLst>
          </p:cNvPr>
          <p:cNvGrpSpPr/>
          <p:nvPr/>
        </p:nvGrpSpPr>
        <p:grpSpPr>
          <a:xfrm>
            <a:off x="767193" y="3558398"/>
            <a:ext cx="4400555" cy="523220"/>
            <a:chOff x="767193" y="1769836"/>
            <a:chExt cx="4400555" cy="523220"/>
          </a:xfrm>
        </p:grpSpPr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5DCF1D13-A9E0-4821-AFA8-27032E4951C7}"/>
                </a:ext>
              </a:extLst>
            </p:cNvPr>
            <p:cNvSpPr/>
            <p:nvPr/>
          </p:nvSpPr>
          <p:spPr>
            <a:xfrm rot="5400000">
              <a:off x="739847" y="1860532"/>
              <a:ext cx="396520" cy="341828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BDD08B7-E0C1-428A-BFF7-08AAEF7197D5}"/>
                </a:ext>
              </a:extLst>
            </p:cNvPr>
            <p:cNvSpPr txBox="1"/>
            <p:nvPr/>
          </p:nvSpPr>
          <p:spPr>
            <a:xfrm>
              <a:off x="1265718" y="1769836"/>
              <a:ext cx="39020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03 </a:t>
              </a:r>
              <a:r>
                <a:rPr lang="en-US" altLang="ko-KR" sz="2800" b="1" dirty="0">
                  <a:solidFill>
                    <a:prstClr val="white"/>
                  </a:solidFill>
                  <a:latin typeface="Arial"/>
                </a:rPr>
                <a:t>Expected</a:t>
              </a:r>
              <a:r>
                <a:rPr lang="ko-KR" altLang="en-US" sz="2800" b="1" dirty="0">
                  <a:solidFill>
                    <a:prstClr val="white"/>
                  </a:solidFill>
                  <a:latin typeface="Arial"/>
                </a:rPr>
                <a:t> </a:t>
              </a:r>
              <a:r>
                <a:rPr lang="en-US" altLang="ko-KR" sz="2800" b="1" dirty="0">
                  <a:solidFill>
                    <a:prstClr val="white"/>
                  </a:solidFill>
                  <a:latin typeface="Arial"/>
                </a:rPr>
                <a:t>Scenario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41CAA1D-91AE-429F-8DC9-2FEA279F5969}"/>
              </a:ext>
            </a:extLst>
          </p:cNvPr>
          <p:cNvGrpSpPr/>
          <p:nvPr/>
        </p:nvGrpSpPr>
        <p:grpSpPr>
          <a:xfrm>
            <a:off x="767193" y="4452679"/>
            <a:ext cx="3140595" cy="523220"/>
            <a:chOff x="767193" y="1769836"/>
            <a:chExt cx="3140595" cy="523220"/>
          </a:xfrm>
        </p:grpSpPr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BCA3893F-8B0B-42DA-BFAD-426CA4217BEA}"/>
                </a:ext>
              </a:extLst>
            </p:cNvPr>
            <p:cNvSpPr/>
            <p:nvPr/>
          </p:nvSpPr>
          <p:spPr>
            <a:xfrm rot="5400000">
              <a:off x="739847" y="1860532"/>
              <a:ext cx="396520" cy="341828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88FA208-C526-4DD4-81F1-A3B13E48FE9D}"/>
                </a:ext>
              </a:extLst>
            </p:cNvPr>
            <p:cNvSpPr txBox="1"/>
            <p:nvPr/>
          </p:nvSpPr>
          <p:spPr>
            <a:xfrm>
              <a:off x="1265718" y="1769836"/>
              <a:ext cx="26420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04 </a:t>
              </a:r>
              <a:r>
                <a:rPr lang="en-US" altLang="ko-KR" sz="2800" b="1" dirty="0">
                  <a:solidFill>
                    <a:prstClr val="white"/>
                  </a:solidFill>
                  <a:latin typeface="Arial"/>
                </a:rPr>
                <a:t>Conclusion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C48CAF6-FA4B-4810-9059-6FB7EE2E7DA7}"/>
              </a:ext>
            </a:extLst>
          </p:cNvPr>
          <p:cNvGrpSpPr/>
          <p:nvPr/>
        </p:nvGrpSpPr>
        <p:grpSpPr>
          <a:xfrm>
            <a:off x="767193" y="5346960"/>
            <a:ext cx="3978965" cy="523220"/>
            <a:chOff x="767193" y="1769836"/>
            <a:chExt cx="3978965" cy="523220"/>
          </a:xfrm>
        </p:grpSpPr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706DEFAE-2BA3-4672-86D3-3BE0902D8855}"/>
                </a:ext>
              </a:extLst>
            </p:cNvPr>
            <p:cNvSpPr/>
            <p:nvPr/>
          </p:nvSpPr>
          <p:spPr>
            <a:xfrm rot="5400000">
              <a:off x="739847" y="1860532"/>
              <a:ext cx="396520" cy="341828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DA1B5A2-B7DA-4DB0-9074-9CC45F54F437}"/>
                </a:ext>
              </a:extLst>
            </p:cNvPr>
            <p:cNvSpPr txBox="1"/>
            <p:nvPr/>
          </p:nvSpPr>
          <p:spPr>
            <a:xfrm>
              <a:off x="1265718" y="1769836"/>
              <a:ext cx="34804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05 </a:t>
              </a:r>
              <a:r>
                <a:rPr lang="en-US" altLang="ko-KR" sz="2800" b="1" dirty="0">
                  <a:solidFill>
                    <a:prstClr val="white"/>
                  </a:solidFill>
                  <a:latin typeface="Arial"/>
                </a:rPr>
                <a:t>Developing</a:t>
              </a:r>
              <a:r>
                <a:rPr lang="ko-KR" altLang="en-US" sz="2800" b="1" dirty="0">
                  <a:solidFill>
                    <a:prstClr val="white"/>
                  </a:solidFill>
                  <a:latin typeface="Arial"/>
                </a:rPr>
                <a:t> </a:t>
              </a:r>
              <a:r>
                <a:rPr lang="en-US" altLang="ko-KR" sz="2800" b="1" dirty="0">
                  <a:solidFill>
                    <a:prstClr val="white"/>
                  </a:solidFill>
                  <a:latin typeface="Arial"/>
                </a:rPr>
                <a:t>Plan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1675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1D9A48-0AB1-4D0A-97BA-4A46760F9675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64068-85E9-4DFA-847F-882A5AC8D04B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0FA0A-B1CA-496A-8A53-6EDD301C9342}"/>
              </a:ext>
            </a:extLst>
          </p:cNvPr>
          <p:cNvSpPr txBox="1"/>
          <p:nvPr/>
        </p:nvSpPr>
        <p:spPr>
          <a:xfrm>
            <a:off x="828675" y="135493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b="1" spc="600" dirty="0">
                <a:solidFill>
                  <a:prstClr val="white"/>
                </a:solidFill>
              </a:rPr>
              <a:t>Expected Scenario</a:t>
            </a:r>
            <a:endParaRPr lang="ko-KR" altLang="en-US" b="1" spc="600" dirty="0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412DAFD-2DF9-48AC-9E32-E3AB6043B3F2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5A8A5C-8594-4F3C-998F-F293A8DE1286}"/>
              </a:ext>
            </a:extLst>
          </p:cNvPr>
          <p:cNvSpPr txBox="1"/>
          <p:nvPr/>
        </p:nvSpPr>
        <p:spPr>
          <a:xfrm>
            <a:off x="742950" y="706544"/>
            <a:ext cx="54825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600" dirty="0"/>
              <a:t>User : Individual</a:t>
            </a:r>
            <a:endParaRPr lang="ko-KR" altLang="en-US" sz="4000" b="1" spc="600" dirty="0"/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4D52439D-467C-4F4C-BEAE-92F0E61C21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1384960"/>
              </p:ext>
            </p:extLst>
          </p:nvPr>
        </p:nvGraphicFramePr>
        <p:xfrm>
          <a:off x="2420279" y="1845194"/>
          <a:ext cx="5656687" cy="4393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FF3D175-E44F-4915-920F-EB2F3C72D5FC}"/>
              </a:ext>
            </a:extLst>
          </p:cNvPr>
          <p:cNvSpPr txBox="1"/>
          <p:nvPr/>
        </p:nvSpPr>
        <p:spPr>
          <a:xfrm>
            <a:off x="4919729" y="155914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FD7CBD-1380-488F-9377-43257573D62E}"/>
              </a:ext>
            </a:extLst>
          </p:cNvPr>
          <p:cNvSpPr txBox="1"/>
          <p:nvPr/>
        </p:nvSpPr>
        <p:spPr>
          <a:xfrm>
            <a:off x="6790343" y="2542808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732A72A5-FD8B-4AA6-9007-5D3EF785541D}"/>
              </a:ext>
            </a:extLst>
          </p:cNvPr>
          <p:cNvCxnSpPr>
            <a:cxnSpLocks/>
          </p:cNvCxnSpPr>
          <p:nvPr/>
        </p:nvCxnSpPr>
        <p:spPr>
          <a:xfrm flipV="1">
            <a:off x="2298011" y="3665480"/>
            <a:ext cx="4270214" cy="8163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08260BB-1F1A-402E-A509-A8E9FDBBF303}"/>
              </a:ext>
            </a:extLst>
          </p:cNvPr>
          <p:cNvSpPr txBox="1"/>
          <p:nvPr/>
        </p:nvSpPr>
        <p:spPr>
          <a:xfrm>
            <a:off x="7626351" y="2551837"/>
            <a:ext cx="42907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Freely choose the desired time</a:t>
            </a:r>
          </a:p>
          <a:p>
            <a:r>
              <a:rPr lang="en-US" altLang="ko-KR" dirty="0"/>
              <a:t>Entry into the open space.</a:t>
            </a:r>
          </a:p>
          <a:p>
            <a:endParaRPr lang="en-US" altLang="ko-KR" dirty="0"/>
          </a:p>
          <a:p>
            <a:r>
              <a:rPr lang="en-US" altLang="ko-KR" dirty="0"/>
              <a:t>When the number of people for the game is satisfied, a team is formed based on the score automatically.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9F7CF2-40B9-4866-847E-E42CF2E009AF}"/>
              </a:ext>
            </a:extLst>
          </p:cNvPr>
          <p:cNvSpPr txBox="1"/>
          <p:nvPr/>
        </p:nvSpPr>
        <p:spPr>
          <a:xfrm>
            <a:off x="6684135" y="460532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CEC27D5-E298-4503-B8E3-D1938E796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75" y="3830001"/>
            <a:ext cx="1275330" cy="255066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A40E00F-E8ED-4104-88A4-C23C52907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33" y="4096244"/>
            <a:ext cx="1275330" cy="255066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A834096-4EF8-4206-B504-8FB477558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5" y="4193221"/>
            <a:ext cx="1275330" cy="255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21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899DC0C4-59A0-4BD0-B622-5238EDA1FEA4}"/>
              </a:ext>
            </a:extLst>
          </p:cNvPr>
          <p:cNvSpPr/>
          <p:nvPr/>
        </p:nvSpPr>
        <p:spPr>
          <a:xfrm rot="10800000">
            <a:off x="1843086" y="0"/>
            <a:ext cx="8505825" cy="404812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666" y="2809875"/>
            <a:ext cx="7196666" cy="4048125"/>
          </a:xfrm>
          <a:prstGeom prst="triangle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B4E1A7-3350-42F6-B54E-976E6AD7B2DB}"/>
              </a:ext>
            </a:extLst>
          </p:cNvPr>
          <p:cNvSpPr txBox="1"/>
          <p:nvPr/>
        </p:nvSpPr>
        <p:spPr>
          <a:xfrm>
            <a:off x="7485050" y="2921168"/>
            <a:ext cx="43717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Conclusion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3B5945-B6EC-4A13-90F4-CA95FDFCF0CC}"/>
              </a:ext>
            </a:extLst>
          </p:cNvPr>
          <p:cNvSpPr txBox="1"/>
          <p:nvPr/>
        </p:nvSpPr>
        <p:spPr>
          <a:xfrm>
            <a:off x="1601785" y="2921168"/>
            <a:ext cx="28638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PART </a:t>
            </a:r>
            <a:r>
              <a:rPr lang="en-US" altLang="ko-KR" sz="6000" b="1" dirty="0">
                <a:solidFill>
                  <a:prstClr val="black"/>
                </a:solidFill>
                <a:latin typeface="Arial"/>
              </a:rPr>
              <a:t>4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6177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E5131-6672-4BC1-AD0F-8AD70988016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28675" y="1927225"/>
            <a:ext cx="10689070" cy="4351338"/>
          </a:xfrm>
        </p:spPr>
        <p:txBody>
          <a:bodyPr/>
          <a:lstStyle/>
          <a:p>
            <a:r>
              <a:rPr lang="en-US" altLang="ko-KR" dirty="0"/>
              <a:t>Facility-person-balance integration</a:t>
            </a:r>
          </a:p>
          <a:p>
            <a:r>
              <a:rPr lang="en-US" altLang="ko-KR" dirty="0"/>
              <a:t>The game can be played as soon as possible</a:t>
            </a:r>
          </a:p>
          <a:p>
            <a:r>
              <a:rPr lang="en-US" altLang="ko-KR" dirty="0"/>
              <a:t>Individual users also have access to life sports</a:t>
            </a:r>
          </a:p>
          <a:p>
            <a:r>
              <a:rPr lang="en-US" altLang="ko-KR" dirty="0"/>
              <a:t>Support various sports integration</a:t>
            </a:r>
          </a:p>
          <a:p>
            <a:r>
              <a:rPr lang="en-US" altLang="ko-KR" dirty="0"/>
              <a:t>Ranking system raises competition awareness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1D9A48-0AB1-4D0A-97BA-4A46760F9675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64068-85E9-4DFA-847F-882A5AC8D04B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004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0FA0A-B1CA-496A-8A53-6EDD301C9342}"/>
              </a:ext>
            </a:extLst>
          </p:cNvPr>
          <p:cNvSpPr txBox="1"/>
          <p:nvPr/>
        </p:nvSpPr>
        <p:spPr>
          <a:xfrm>
            <a:off x="828675" y="13549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b="1" spc="600" dirty="0">
                <a:solidFill>
                  <a:prstClr val="white"/>
                </a:solidFill>
              </a:rPr>
              <a:t>Conclusion</a:t>
            </a:r>
            <a:endParaRPr lang="ko-KR" altLang="en-US" b="1" spc="600" dirty="0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412DAFD-2DF9-48AC-9E32-E3AB6043B3F2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5A8A5C-8594-4F3C-998F-F293A8DE1286}"/>
              </a:ext>
            </a:extLst>
          </p:cNvPr>
          <p:cNvSpPr txBox="1"/>
          <p:nvPr/>
        </p:nvSpPr>
        <p:spPr>
          <a:xfrm>
            <a:off x="742950" y="706544"/>
            <a:ext cx="11263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600" dirty="0"/>
              <a:t>Differentiation from other services</a:t>
            </a:r>
            <a:endParaRPr lang="ko-KR" altLang="en-US" sz="4000" b="1" spc="600" dirty="0"/>
          </a:p>
        </p:txBody>
      </p:sp>
    </p:spTree>
    <p:extLst>
      <p:ext uri="{BB962C8B-B14F-4D97-AF65-F5344CB8AC3E}">
        <p14:creationId xmlns:p14="http://schemas.microsoft.com/office/powerpoint/2010/main" val="2910501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1D9A48-0AB1-4D0A-97BA-4A46760F9675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64068-85E9-4DFA-847F-882A5AC8D04B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004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0FA0A-B1CA-496A-8A53-6EDD301C9342}"/>
              </a:ext>
            </a:extLst>
          </p:cNvPr>
          <p:cNvSpPr txBox="1"/>
          <p:nvPr/>
        </p:nvSpPr>
        <p:spPr>
          <a:xfrm>
            <a:off x="828675" y="13549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b="1" spc="600" dirty="0">
                <a:solidFill>
                  <a:prstClr val="white"/>
                </a:solidFill>
              </a:rPr>
              <a:t>Conclusion</a:t>
            </a:r>
            <a:endParaRPr lang="ko-KR" altLang="en-US" b="1" spc="600" dirty="0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412DAFD-2DF9-48AC-9E32-E3AB6043B3F2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5A8A5C-8594-4F3C-998F-F293A8DE1286}"/>
              </a:ext>
            </a:extLst>
          </p:cNvPr>
          <p:cNvSpPr txBox="1"/>
          <p:nvPr/>
        </p:nvSpPr>
        <p:spPr>
          <a:xfrm>
            <a:off x="742950" y="706544"/>
            <a:ext cx="11017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600" dirty="0"/>
              <a:t>Balance adjustment - use big data</a:t>
            </a:r>
            <a:endParaRPr lang="ko-KR" altLang="en-US" sz="4000" b="1" spc="6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7C0CA7D-BFF4-48EE-8DC5-8C0A5DCBD92B}"/>
              </a:ext>
            </a:extLst>
          </p:cNvPr>
          <p:cNvSpPr txBox="1">
            <a:spLocks/>
          </p:cNvSpPr>
          <p:nvPr/>
        </p:nvSpPr>
        <p:spPr>
          <a:xfrm>
            <a:off x="828675" y="1927225"/>
            <a:ext cx="106890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Balance adjustment in public matching</a:t>
            </a:r>
          </a:p>
          <a:p>
            <a:r>
              <a:rPr lang="en-US" altLang="ko-KR" dirty="0"/>
              <a:t>Collect team / individual game data every game</a:t>
            </a:r>
          </a:p>
          <a:p>
            <a:r>
              <a:rPr lang="en-US" altLang="ko-KR" dirty="0"/>
              <a:t>Information collected: Contribution to the game by winning and losing, goals and goals, MVP ballot</a:t>
            </a:r>
          </a:p>
          <a:p>
            <a:r>
              <a:rPr lang="en-US" altLang="ko-KR" dirty="0"/>
              <a:t>May our data set not be ‘BIG’, but we would prepare future big data using Hadoop Environments.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7967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1D9A48-0AB1-4D0A-97BA-4A46760F9675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64068-85E9-4DFA-847F-882A5AC8D04B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004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0FA0A-B1CA-496A-8A53-6EDD301C9342}"/>
              </a:ext>
            </a:extLst>
          </p:cNvPr>
          <p:cNvSpPr txBox="1"/>
          <p:nvPr/>
        </p:nvSpPr>
        <p:spPr>
          <a:xfrm>
            <a:off x="828675" y="13549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b="1" spc="600" dirty="0">
                <a:solidFill>
                  <a:prstClr val="white"/>
                </a:solidFill>
              </a:rPr>
              <a:t>Conclusion</a:t>
            </a:r>
            <a:endParaRPr lang="ko-KR" altLang="en-US" b="1" spc="600" dirty="0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412DAFD-2DF9-48AC-9E32-E3AB6043B3F2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5A8A5C-8594-4F3C-998F-F293A8DE1286}"/>
              </a:ext>
            </a:extLst>
          </p:cNvPr>
          <p:cNvSpPr txBox="1"/>
          <p:nvPr/>
        </p:nvSpPr>
        <p:spPr>
          <a:xfrm>
            <a:off x="742950" y="706544"/>
            <a:ext cx="5690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600" dirty="0"/>
              <a:t>Expected Results</a:t>
            </a:r>
            <a:endParaRPr lang="ko-KR" altLang="en-US" sz="4000" b="1" spc="6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4E2A6D1-72CC-4F30-90CF-1ADCF1CA2173}"/>
              </a:ext>
            </a:extLst>
          </p:cNvPr>
          <p:cNvSpPr txBox="1">
            <a:spLocks/>
          </p:cNvSpPr>
          <p:nvPr/>
        </p:nvSpPr>
        <p:spPr>
          <a:xfrm>
            <a:off x="828675" y="1927225"/>
            <a:ext cx="106890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Participation in life sports and satisfaction increase</a:t>
            </a:r>
          </a:p>
          <a:p>
            <a:r>
              <a:rPr lang="en-US" altLang="ko-KR" dirty="0"/>
              <a:t>Increase in activity rate of sports facilities</a:t>
            </a:r>
          </a:p>
          <a:p>
            <a:r>
              <a:rPr lang="en-US" altLang="ko-KR" dirty="0"/>
              <a:t>Coexistence of daily life and leisure activities</a:t>
            </a:r>
          </a:p>
        </p:txBody>
      </p:sp>
    </p:spTree>
    <p:extLst>
      <p:ext uri="{BB962C8B-B14F-4D97-AF65-F5344CB8AC3E}">
        <p14:creationId xmlns:p14="http://schemas.microsoft.com/office/powerpoint/2010/main" val="2980414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1D9A48-0AB1-4D0A-97BA-4A46760F9675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64068-85E9-4DFA-847F-882A5AC8D04B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004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0FA0A-B1CA-496A-8A53-6EDD301C9342}"/>
              </a:ext>
            </a:extLst>
          </p:cNvPr>
          <p:cNvSpPr txBox="1"/>
          <p:nvPr/>
        </p:nvSpPr>
        <p:spPr>
          <a:xfrm>
            <a:off x="828675" y="13549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b="1" spc="600" dirty="0">
                <a:solidFill>
                  <a:prstClr val="white"/>
                </a:solidFill>
              </a:rPr>
              <a:t>Conclusion</a:t>
            </a:r>
            <a:endParaRPr lang="ko-KR" altLang="en-US" b="1" spc="600" dirty="0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412DAFD-2DF9-48AC-9E32-E3AB6043B3F2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5A8A5C-8594-4F3C-998F-F293A8DE1286}"/>
              </a:ext>
            </a:extLst>
          </p:cNvPr>
          <p:cNvSpPr txBox="1"/>
          <p:nvPr/>
        </p:nvSpPr>
        <p:spPr>
          <a:xfrm>
            <a:off x="742950" y="706544"/>
            <a:ext cx="21743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600" dirty="0"/>
              <a:t>Vision</a:t>
            </a:r>
            <a:endParaRPr lang="ko-KR" altLang="en-US" sz="4000" b="1" spc="6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4E2A6D1-72CC-4F30-90CF-1ADCF1CA2173}"/>
              </a:ext>
            </a:extLst>
          </p:cNvPr>
          <p:cNvSpPr txBox="1">
            <a:spLocks/>
          </p:cNvSpPr>
          <p:nvPr/>
        </p:nvSpPr>
        <p:spPr>
          <a:xfrm>
            <a:off x="828675" y="1927225"/>
            <a:ext cx="106890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Positioned as a public booking service for many athletic facilities</a:t>
            </a:r>
          </a:p>
          <a:p>
            <a:r>
              <a:rPr lang="en-US" altLang="ko-KR" dirty="0"/>
              <a:t>User-level auto-matching system</a:t>
            </a:r>
          </a:p>
        </p:txBody>
      </p:sp>
    </p:spTree>
    <p:extLst>
      <p:ext uri="{BB962C8B-B14F-4D97-AF65-F5344CB8AC3E}">
        <p14:creationId xmlns:p14="http://schemas.microsoft.com/office/powerpoint/2010/main" val="1673833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899DC0C4-59A0-4BD0-B622-5238EDA1FEA4}"/>
              </a:ext>
            </a:extLst>
          </p:cNvPr>
          <p:cNvSpPr/>
          <p:nvPr/>
        </p:nvSpPr>
        <p:spPr>
          <a:xfrm rot="10800000">
            <a:off x="1843086" y="0"/>
            <a:ext cx="8505825" cy="404812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666" y="2809875"/>
            <a:ext cx="7196666" cy="4048125"/>
          </a:xfrm>
          <a:prstGeom prst="triangle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B4E1A7-3350-42F6-B54E-976E6AD7B2DB}"/>
              </a:ext>
            </a:extLst>
          </p:cNvPr>
          <p:cNvSpPr txBox="1"/>
          <p:nvPr/>
        </p:nvSpPr>
        <p:spPr>
          <a:xfrm>
            <a:off x="7667174" y="2644169"/>
            <a:ext cx="40543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Development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prstClr val="black"/>
                </a:solidFill>
                <a:latin typeface="Arial"/>
              </a:rPr>
              <a:t>Plan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3B5945-B6EC-4A13-90F4-CA95FDFCF0CC}"/>
              </a:ext>
            </a:extLst>
          </p:cNvPr>
          <p:cNvSpPr txBox="1"/>
          <p:nvPr/>
        </p:nvSpPr>
        <p:spPr>
          <a:xfrm>
            <a:off x="1601785" y="2921168"/>
            <a:ext cx="28638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PART </a:t>
            </a:r>
            <a:r>
              <a:rPr lang="en-US" altLang="ko-KR" sz="6000" b="1" dirty="0">
                <a:solidFill>
                  <a:prstClr val="black"/>
                </a:solidFill>
                <a:latin typeface="Arial"/>
              </a:rPr>
              <a:t>5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9732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E292DD5-470E-4FDD-84A0-0BE39FE29384}"/>
              </a:ext>
            </a:extLst>
          </p:cNvPr>
          <p:cNvSpPr/>
          <p:nvPr/>
        </p:nvSpPr>
        <p:spPr>
          <a:xfrm>
            <a:off x="380781" y="1904301"/>
            <a:ext cx="11682588" cy="4353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1D9A48-0AB1-4D0A-97BA-4A46760F9675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64068-85E9-4DFA-847F-882A5AC8D04B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005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0FA0A-B1CA-496A-8A53-6EDD301C9342}"/>
              </a:ext>
            </a:extLst>
          </p:cNvPr>
          <p:cNvSpPr txBox="1"/>
          <p:nvPr/>
        </p:nvSpPr>
        <p:spPr>
          <a:xfrm>
            <a:off x="828675" y="135493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600" dirty="0">
                <a:solidFill>
                  <a:prstClr val="white"/>
                </a:solidFill>
                <a:latin typeface="Arial"/>
              </a:rPr>
              <a:t>Development Plan</a:t>
            </a:r>
            <a:endParaRPr kumimoji="0" lang="ko-KR" altLang="en-US" sz="18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412DAFD-2DF9-48AC-9E32-E3AB6043B3F2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5A8A5C-8594-4F3C-998F-F293A8DE1286}"/>
              </a:ext>
            </a:extLst>
          </p:cNvPr>
          <p:cNvSpPr txBox="1"/>
          <p:nvPr/>
        </p:nvSpPr>
        <p:spPr>
          <a:xfrm>
            <a:off x="742950" y="706544"/>
            <a:ext cx="2849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600" dirty="0"/>
              <a:t>3</a:t>
            </a:r>
            <a:r>
              <a:rPr lang="en-US" altLang="ko-KR" sz="4000" b="1" spc="600" baseline="30000" dirty="0"/>
              <a:t>rd</a:t>
            </a:r>
            <a:r>
              <a:rPr lang="en-US" altLang="ko-KR" sz="4000" b="1" spc="600" dirty="0"/>
              <a:t> Week</a:t>
            </a:r>
            <a:endParaRPr lang="ko-KR" altLang="en-US" sz="4000" b="1" spc="6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E993024-7102-4E18-A0DD-0D526A8C4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131149"/>
              </p:ext>
            </p:extLst>
          </p:nvPr>
        </p:nvGraphicFramePr>
        <p:xfrm>
          <a:off x="665475" y="2209744"/>
          <a:ext cx="11252722" cy="37719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45122">
                  <a:extLst>
                    <a:ext uri="{9D8B030D-6E8A-4147-A177-3AD203B41FA5}">
                      <a16:colId xmlns:a16="http://schemas.microsoft.com/office/drawing/2014/main" val="1127244339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428127471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3842299793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3124775975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196987388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2539752931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2082864225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1204549908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3591018084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3582694925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1529055611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4162199637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3223575315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1656488956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2060309594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781181645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1250226016"/>
                    </a:ext>
                  </a:extLst>
                </a:gridCol>
              </a:tblGrid>
              <a:tr h="22098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                                                                Dates</a:t>
                      </a:r>
                      <a:br>
                        <a:rPr lang="en-US" sz="1400" b="1" u="none" strike="noStrike" dirty="0">
                          <a:effectLst/>
                        </a:rPr>
                      </a:br>
                      <a:r>
                        <a:rPr lang="en-US" sz="1400" b="1" u="none" strike="noStrike" dirty="0">
                          <a:effectLst/>
                        </a:rPr>
                        <a:t> Task Descriptions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March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April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May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June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7054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</a:rPr>
                        <a:t>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11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18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25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1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8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15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22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29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6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13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20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27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3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10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17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8301608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Team Organization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15"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effectLst/>
                        </a:rPr>
                        <a:t>Midterm Demonstration &amp; Presentation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vert="vert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15"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effectLst/>
                        </a:rPr>
                        <a:t>Final Demonstration &amp; Presentation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vert="vert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9169607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Subject Confirmation / Write out the Proposal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6879296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Web UI Design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7262260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Web Structure Construction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396685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Data gathering &amp; Generation / Data modeling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86420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Database Construction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5483901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App UI Design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2803925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App Structure Construction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5711752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Preparing for Mid-Demo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9768291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Functional Implementation : Regular Reservation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6900152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Functional Implementation : Non-regular Reservation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3595593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Functional Implementation : Ranking System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4767464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Test and Debugging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0558516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Preparing for Final Demo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80800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Writing Manuals and Reports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248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574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A0F3021-4E97-4A26-B830-959D8D00A7D0}"/>
              </a:ext>
            </a:extLst>
          </p:cNvPr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DDAC9-DC1E-4705-95FF-D7828587A22C}"/>
              </a:ext>
            </a:extLst>
          </p:cNvPr>
          <p:cNvSpPr txBox="1"/>
          <p:nvPr/>
        </p:nvSpPr>
        <p:spPr>
          <a:xfrm>
            <a:off x="3595539" y="3044279"/>
            <a:ext cx="50009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400" dirty="0">
                <a:solidFill>
                  <a:schemeClr val="bg1"/>
                </a:solidFill>
              </a:rPr>
              <a:t>Thank You!</a:t>
            </a:r>
            <a:endParaRPr lang="ko-KR" altLang="en-US" sz="4400" b="1" spc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102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E5131-6672-4BC1-AD0F-8AD70988016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99564" y="1825625"/>
            <a:ext cx="4454236" cy="4351338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1D9A48-0AB1-4D0A-97BA-4A46760F9675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64068-85E9-4DFA-847F-882A5AC8D04B}"/>
              </a:ext>
            </a:extLst>
          </p:cNvPr>
          <p:cNvSpPr txBox="1"/>
          <p:nvPr/>
        </p:nvSpPr>
        <p:spPr>
          <a:xfrm>
            <a:off x="96088" y="13549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0FA0A-B1CA-496A-8A53-6EDD301C9342}"/>
              </a:ext>
            </a:extLst>
          </p:cNvPr>
          <p:cNvSpPr txBox="1"/>
          <p:nvPr/>
        </p:nvSpPr>
        <p:spPr>
          <a:xfrm>
            <a:off x="828675" y="135493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Planning Intent</a:t>
            </a:r>
            <a:endParaRPr kumimoji="0" lang="ko-KR" altLang="en-US" sz="18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412DAFD-2DF9-48AC-9E32-E3AB6043B3F2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5A8A5C-8594-4F3C-998F-F293A8DE1286}"/>
              </a:ext>
            </a:extLst>
          </p:cNvPr>
          <p:cNvSpPr txBox="1"/>
          <p:nvPr/>
        </p:nvSpPr>
        <p:spPr>
          <a:xfrm>
            <a:off x="742950" y="706544"/>
            <a:ext cx="3014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600" dirty="0"/>
              <a:t>Template</a:t>
            </a:r>
            <a:endParaRPr lang="ko-KR" altLang="en-US" sz="4000" b="1" spc="600" dirty="0"/>
          </a:p>
        </p:txBody>
      </p:sp>
    </p:spTree>
    <p:extLst>
      <p:ext uri="{BB962C8B-B14F-4D97-AF65-F5344CB8AC3E}">
        <p14:creationId xmlns:p14="http://schemas.microsoft.com/office/powerpoint/2010/main" val="71769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899DC0C4-59A0-4BD0-B622-5238EDA1FEA4}"/>
              </a:ext>
            </a:extLst>
          </p:cNvPr>
          <p:cNvSpPr/>
          <p:nvPr/>
        </p:nvSpPr>
        <p:spPr>
          <a:xfrm rot="10800000">
            <a:off x="1843086" y="0"/>
            <a:ext cx="8505825" cy="404812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666" y="2809875"/>
            <a:ext cx="7196666" cy="4048125"/>
          </a:xfrm>
          <a:prstGeom prst="triangle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B4E1A7-3350-42F6-B54E-976E6AD7B2DB}"/>
              </a:ext>
            </a:extLst>
          </p:cNvPr>
          <p:cNvSpPr txBox="1"/>
          <p:nvPr/>
        </p:nvSpPr>
        <p:spPr>
          <a:xfrm>
            <a:off x="7726356" y="2544575"/>
            <a:ext cx="343074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/>
              <a:t>Planning</a:t>
            </a:r>
          </a:p>
          <a:p>
            <a:r>
              <a:rPr lang="en-US" altLang="ko-KR" sz="6000" b="1" dirty="0"/>
              <a:t>Intent</a:t>
            </a:r>
            <a:endParaRPr lang="ko-KR" altLang="en-US" sz="6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3B5945-B6EC-4A13-90F4-CA95FDFCF0CC}"/>
              </a:ext>
            </a:extLst>
          </p:cNvPr>
          <p:cNvSpPr txBox="1"/>
          <p:nvPr/>
        </p:nvSpPr>
        <p:spPr>
          <a:xfrm>
            <a:off x="1601785" y="2921168"/>
            <a:ext cx="28638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/>
              <a:t>PART 1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25150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E5131-6672-4BC1-AD0F-8AD70988016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467475" y="2134994"/>
            <a:ext cx="5580146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Trends in the participation rate of living sports</a:t>
            </a:r>
          </a:p>
          <a:p>
            <a:r>
              <a:rPr lang="en-US" altLang="ko-KR" sz="2400" dirty="0"/>
              <a:t>Participation rate of sports activities increased during leisure activities</a:t>
            </a:r>
          </a:p>
          <a:p>
            <a:r>
              <a:rPr lang="en-US" altLang="ko-KR" sz="2400" dirty="0"/>
              <a:t>Accessible method of participation is required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1D9A48-0AB1-4D0A-97BA-4A46760F9675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64068-85E9-4DFA-847F-882A5AC8D04B}"/>
              </a:ext>
            </a:extLst>
          </p:cNvPr>
          <p:cNvSpPr txBox="1"/>
          <p:nvPr/>
        </p:nvSpPr>
        <p:spPr>
          <a:xfrm>
            <a:off x="96088" y="13549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0FA0A-B1CA-496A-8A53-6EDD301C9342}"/>
              </a:ext>
            </a:extLst>
          </p:cNvPr>
          <p:cNvSpPr txBox="1"/>
          <p:nvPr/>
        </p:nvSpPr>
        <p:spPr>
          <a:xfrm>
            <a:off x="828675" y="135493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b="1" spc="600" dirty="0">
                <a:solidFill>
                  <a:prstClr val="white"/>
                </a:solidFill>
              </a:rPr>
              <a:t>Planning Intent</a:t>
            </a:r>
            <a:endParaRPr lang="ko-KR" altLang="en-US" b="1" spc="600" dirty="0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412DAFD-2DF9-48AC-9E32-E3AB6043B3F2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5A8A5C-8594-4F3C-998F-F293A8DE1286}"/>
              </a:ext>
            </a:extLst>
          </p:cNvPr>
          <p:cNvSpPr txBox="1"/>
          <p:nvPr/>
        </p:nvSpPr>
        <p:spPr>
          <a:xfrm>
            <a:off x="742950" y="706544"/>
            <a:ext cx="39437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600" dirty="0"/>
              <a:t>Background</a:t>
            </a:r>
            <a:endParaRPr lang="ko-KR" altLang="en-US" sz="4000" b="1" spc="600" dirty="0"/>
          </a:p>
        </p:txBody>
      </p:sp>
      <p:pic>
        <p:nvPicPr>
          <p:cNvPr id="11" name="Picture 2" descr="ì°¨í¸ì´ë¯¸ì§">
            <a:extLst>
              <a:ext uri="{FF2B5EF4-FFF2-40B4-BE49-F238E27FC236}">
                <a16:creationId xmlns:a16="http://schemas.microsoft.com/office/drawing/2014/main" id="{6AA6957B-59B0-468F-ADF2-6A47F87AB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51" y="1804433"/>
            <a:ext cx="4803608" cy="250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내용 개체 틀 4">
            <a:extLst>
              <a:ext uri="{FF2B5EF4-FFF2-40B4-BE49-F238E27FC236}">
                <a16:creationId xmlns:a16="http://schemas.microsoft.com/office/drawing/2014/main" id="{5DB67ED1-3A0F-4EC6-8C4C-05D341BBB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50" y="4398558"/>
            <a:ext cx="4803608" cy="232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2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E5131-6672-4BC1-AD0F-8AD70988016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583054" y="2028317"/>
            <a:ext cx="4147128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sz="2400" dirty="0"/>
              <a:t> Operated each city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400" dirty="0"/>
              <a:t> Select place / item / time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400" dirty="0"/>
              <a:t> Reservations are first-come-first-served basis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1D9A48-0AB1-4D0A-97BA-4A46760F9675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64068-85E9-4DFA-847F-882A5AC8D04B}"/>
              </a:ext>
            </a:extLst>
          </p:cNvPr>
          <p:cNvSpPr txBox="1"/>
          <p:nvPr/>
        </p:nvSpPr>
        <p:spPr>
          <a:xfrm>
            <a:off x="96088" y="13549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0FA0A-B1CA-496A-8A53-6EDD301C9342}"/>
              </a:ext>
            </a:extLst>
          </p:cNvPr>
          <p:cNvSpPr txBox="1"/>
          <p:nvPr/>
        </p:nvSpPr>
        <p:spPr>
          <a:xfrm>
            <a:off x="828675" y="135493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b="1" spc="600" dirty="0">
                <a:solidFill>
                  <a:prstClr val="white"/>
                </a:solidFill>
              </a:rPr>
              <a:t>Planning Intent</a:t>
            </a:r>
            <a:endParaRPr lang="ko-KR" altLang="en-US" b="1" spc="600" dirty="0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412DAFD-2DF9-48AC-9E32-E3AB6043B3F2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5A8A5C-8594-4F3C-998F-F293A8DE1286}"/>
              </a:ext>
            </a:extLst>
          </p:cNvPr>
          <p:cNvSpPr txBox="1"/>
          <p:nvPr/>
        </p:nvSpPr>
        <p:spPr>
          <a:xfrm>
            <a:off x="742950" y="706544"/>
            <a:ext cx="10575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600" dirty="0"/>
              <a:t>Status Analysis(</a:t>
            </a:r>
            <a:r>
              <a:rPr lang="ko-KR" altLang="en-US" sz="4000" b="1" spc="600" dirty="0"/>
              <a:t>공공시설 </a:t>
            </a:r>
            <a:r>
              <a:rPr lang="ko-KR" altLang="en-US" sz="4000" b="1" spc="600" dirty="0" err="1"/>
              <a:t>예약포털</a:t>
            </a:r>
            <a:r>
              <a:rPr lang="en-US" altLang="ko-KR" sz="4000" b="1" spc="600" dirty="0"/>
              <a:t>)</a:t>
            </a:r>
            <a:endParaRPr lang="ko-KR" altLang="en-US" sz="4000" b="1" spc="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5CB6A5-3D36-4EB7-A87F-F0D458AB1D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03" t="13462" r="24167" b="14511"/>
          <a:stretch/>
        </p:blipFill>
        <p:spPr>
          <a:xfrm>
            <a:off x="828675" y="1825625"/>
            <a:ext cx="6465455" cy="475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94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1D9A48-0AB1-4D0A-97BA-4A46760F9675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64068-85E9-4DFA-847F-882A5AC8D04B}"/>
              </a:ext>
            </a:extLst>
          </p:cNvPr>
          <p:cNvSpPr txBox="1"/>
          <p:nvPr/>
        </p:nvSpPr>
        <p:spPr>
          <a:xfrm>
            <a:off x="96088" y="13549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0FA0A-B1CA-496A-8A53-6EDD301C9342}"/>
              </a:ext>
            </a:extLst>
          </p:cNvPr>
          <p:cNvSpPr txBox="1"/>
          <p:nvPr/>
        </p:nvSpPr>
        <p:spPr>
          <a:xfrm>
            <a:off x="828675" y="135493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b="1" spc="600" dirty="0">
                <a:solidFill>
                  <a:prstClr val="white"/>
                </a:solidFill>
              </a:rPr>
              <a:t>Planning Intent</a:t>
            </a:r>
            <a:endParaRPr lang="ko-KR" altLang="en-US" b="1" spc="600" dirty="0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412DAFD-2DF9-48AC-9E32-E3AB6043B3F2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5A8A5C-8594-4F3C-998F-F293A8DE1286}"/>
              </a:ext>
            </a:extLst>
          </p:cNvPr>
          <p:cNvSpPr txBox="1"/>
          <p:nvPr/>
        </p:nvSpPr>
        <p:spPr>
          <a:xfrm>
            <a:off x="742950" y="706544"/>
            <a:ext cx="7996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600" dirty="0"/>
              <a:t>Status Analysis(</a:t>
            </a:r>
            <a:r>
              <a:rPr lang="ko-KR" altLang="en-US" sz="4000" b="1" spc="600" dirty="0" err="1"/>
              <a:t>바로매치</a:t>
            </a:r>
            <a:r>
              <a:rPr lang="en-US" altLang="ko-KR" sz="4000" b="1" spc="600" dirty="0"/>
              <a:t>)</a:t>
            </a:r>
            <a:endParaRPr lang="ko-KR" altLang="en-US" sz="4000" b="1" spc="6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AD2E10D-834A-4E7F-A76B-159948F072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5" t="10628" r="18163"/>
          <a:stretch/>
        </p:blipFill>
        <p:spPr>
          <a:xfrm>
            <a:off x="828675" y="1817869"/>
            <a:ext cx="5957298" cy="428440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ECDA77F-1F0B-4CBD-AA13-5B6DAD9626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16" t="19150" r="20785" b="13198"/>
          <a:stretch/>
        </p:blipFill>
        <p:spPr>
          <a:xfrm>
            <a:off x="2279856" y="3412836"/>
            <a:ext cx="5209563" cy="3197730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0CE5FE83-F757-4D5D-9573-39D74A9E0E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583488" y="1825625"/>
            <a:ext cx="414655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2400" dirty="0"/>
              <a:t> </a:t>
            </a:r>
            <a:r>
              <a:rPr lang="en-US" altLang="ko-KR" sz="2400" dirty="0"/>
              <a:t>Team match only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400" dirty="0"/>
              <a:t> Team management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400" dirty="0"/>
              <a:t> Place rental in advance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31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1D9A48-0AB1-4D0A-97BA-4A46760F9675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64068-85E9-4DFA-847F-882A5AC8D04B}"/>
              </a:ext>
            </a:extLst>
          </p:cNvPr>
          <p:cNvSpPr txBox="1"/>
          <p:nvPr/>
        </p:nvSpPr>
        <p:spPr>
          <a:xfrm>
            <a:off x="96088" y="13549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0FA0A-B1CA-496A-8A53-6EDD301C9342}"/>
              </a:ext>
            </a:extLst>
          </p:cNvPr>
          <p:cNvSpPr txBox="1"/>
          <p:nvPr/>
        </p:nvSpPr>
        <p:spPr>
          <a:xfrm>
            <a:off x="828675" y="135493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b="1" spc="600" dirty="0">
                <a:solidFill>
                  <a:prstClr val="white"/>
                </a:solidFill>
              </a:rPr>
              <a:t>Planning Intent</a:t>
            </a:r>
            <a:endParaRPr lang="ko-KR" altLang="en-US" b="1" spc="600" dirty="0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412DAFD-2DF9-48AC-9E32-E3AB6043B3F2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5A8A5C-8594-4F3C-998F-F293A8DE1286}"/>
              </a:ext>
            </a:extLst>
          </p:cNvPr>
          <p:cNvSpPr txBox="1"/>
          <p:nvPr/>
        </p:nvSpPr>
        <p:spPr>
          <a:xfrm>
            <a:off x="742950" y="706544"/>
            <a:ext cx="7996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600" dirty="0"/>
              <a:t>Status Analysis(</a:t>
            </a:r>
            <a:r>
              <a:rPr lang="ko-KR" altLang="en-US" sz="4000" b="1" spc="600" dirty="0" err="1"/>
              <a:t>축구어때</a:t>
            </a:r>
            <a:r>
              <a:rPr lang="en-US" altLang="ko-KR" sz="4000" b="1" spc="600" dirty="0"/>
              <a:t>)</a:t>
            </a:r>
            <a:endParaRPr lang="ko-KR" altLang="en-US" sz="4000" b="1" spc="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273D012-59A4-4F37-9679-3B7C9954BD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52" t="21626" r="36596" b="20393"/>
          <a:stretch/>
        </p:blipFill>
        <p:spPr>
          <a:xfrm>
            <a:off x="742950" y="1818122"/>
            <a:ext cx="4779034" cy="40839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A5FF21-8797-4076-AC5B-F89371E7C3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20" t="26536" r="41643" b="64351"/>
          <a:stretch/>
        </p:blipFill>
        <p:spPr>
          <a:xfrm>
            <a:off x="1125921" y="4084782"/>
            <a:ext cx="5376024" cy="8309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E7CC6FC-3F96-4D8B-9BBE-C42621AEC794}"/>
              </a:ext>
            </a:extLst>
          </p:cNvPr>
          <p:cNvSpPr txBox="1">
            <a:spLocks/>
          </p:cNvSpPr>
          <p:nvPr/>
        </p:nvSpPr>
        <p:spPr>
          <a:xfrm>
            <a:off x="7583488" y="1825625"/>
            <a:ext cx="41465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ko-KR" sz="2400" dirty="0"/>
              <a:t> Team match only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400" dirty="0"/>
              <a:t> Only for soccer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400" dirty="0"/>
              <a:t> No Team management</a:t>
            </a:r>
          </a:p>
          <a:p>
            <a:pPr>
              <a:buFont typeface="Wingdings" panose="05000000000000000000" pitchFamily="2" charset="2"/>
              <a:buChar char="ü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09472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D3F0E4-8188-4B42-99DE-3B0AD57A75E2}"/>
              </a:ext>
            </a:extLst>
          </p:cNvPr>
          <p:cNvSpPr/>
          <p:nvPr/>
        </p:nvSpPr>
        <p:spPr>
          <a:xfrm>
            <a:off x="6808299" y="1817869"/>
            <a:ext cx="4764947" cy="4286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E5131-6672-4BC1-AD0F-8AD70988016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42949" y="1817869"/>
            <a:ext cx="6128906" cy="4351338"/>
          </a:xfrm>
        </p:spPr>
        <p:txBody>
          <a:bodyPr/>
          <a:lstStyle/>
          <a:p>
            <a:r>
              <a:rPr lang="en-US" altLang="ko-KR" dirty="0"/>
              <a:t>Reservation &amp; Matching isn’t serviced at once</a:t>
            </a:r>
          </a:p>
          <a:p>
            <a:r>
              <a:rPr lang="en-US" altLang="ko-KR" dirty="0"/>
              <a:t>Inefficiency of facility operation</a:t>
            </a:r>
          </a:p>
          <a:p>
            <a:r>
              <a:rPr lang="en-US" altLang="ko-KR" dirty="0"/>
              <a:t>No individual units available</a:t>
            </a:r>
          </a:p>
          <a:p>
            <a:r>
              <a:rPr lang="en-US" altLang="ko-KR" dirty="0"/>
              <a:t>No Matching Balance Adjustment</a:t>
            </a:r>
          </a:p>
          <a:p>
            <a:r>
              <a:rPr lang="en-US" altLang="ko-KR" dirty="0"/>
              <a:t>Time consuming Process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1D9A48-0AB1-4D0A-97BA-4A46760F9675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64068-85E9-4DFA-847F-882A5AC8D04B}"/>
              </a:ext>
            </a:extLst>
          </p:cNvPr>
          <p:cNvSpPr txBox="1"/>
          <p:nvPr/>
        </p:nvSpPr>
        <p:spPr>
          <a:xfrm>
            <a:off x="96088" y="13549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0FA0A-B1CA-496A-8A53-6EDD301C9342}"/>
              </a:ext>
            </a:extLst>
          </p:cNvPr>
          <p:cNvSpPr txBox="1"/>
          <p:nvPr/>
        </p:nvSpPr>
        <p:spPr>
          <a:xfrm>
            <a:off x="828675" y="135493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b="1" spc="600" dirty="0">
                <a:solidFill>
                  <a:prstClr val="white"/>
                </a:solidFill>
              </a:rPr>
              <a:t>Planning Intent</a:t>
            </a:r>
            <a:endParaRPr lang="ko-KR" altLang="en-US" b="1" spc="600" dirty="0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412DAFD-2DF9-48AC-9E32-E3AB6043B3F2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5A8A5C-8594-4F3C-998F-F293A8DE1286}"/>
              </a:ext>
            </a:extLst>
          </p:cNvPr>
          <p:cNvSpPr txBox="1"/>
          <p:nvPr/>
        </p:nvSpPr>
        <p:spPr>
          <a:xfrm>
            <a:off x="742950" y="706544"/>
            <a:ext cx="103541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600" dirty="0"/>
              <a:t>Problems with existing services</a:t>
            </a:r>
            <a:endParaRPr lang="ko-KR" altLang="en-US" sz="4000" b="1" spc="6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D74443-3585-4F67-99FB-BBE68058C39D}"/>
              </a:ext>
            </a:extLst>
          </p:cNvPr>
          <p:cNvSpPr/>
          <p:nvPr/>
        </p:nvSpPr>
        <p:spPr>
          <a:xfrm>
            <a:off x="8247648" y="2000918"/>
            <a:ext cx="1886252" cy="19074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D026287-687C-4F3A-852F-2A438F0985C1}"/>
              </a:ext>
            </a:extLst>
          </p:cNvPr>
          <p:cNvSpPr/>
          <p:nvPr/>
        </p:nvSpPr>
        <p:spPr>
          <a:xfrm>
            <a:off x="7221205" y="3908362"/>
            <a:ext cx="1886252" cy="19074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4FDBF8F-0C69-4863-AFB8-3A62CAFF7288}"/>
              </a:ext>
            </a:extLst>
          </p:cNvPr>
          <p:cNvSpPr/>
          <p:nvPr/>
        </p:nvSpPr>
        <p:spPr>
          <a:xfrm>
            <a:off x="9515783" y="3908362"/>
            <a:ext cx="1886252" cy="19074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021E6F5-08F3-4C88-BFC9-7E48BB112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45323" y="2262019"/>
            <a:ext cx="490901" cy="98180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6E8E550-BF7E-41AC-8C4B-01039AD87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14231" y="2437715"/>
            <a:ext cx="490901" cy="98180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CECF341-D03E-4F09-9481-8A5F78021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16556" y="2451443"/>
            <a:ext cx="490901" cy="9818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2A02A5-FF97-45A9-80BC-7178D4851A86}"/>
              </a:ext>
            </a:extLst>
          </p:cNvPr>
          <p:cNvSpPr txBox="1"/>
          <p:nvPr/>
        </p:nvSpPr>
        <p:spPr>
          <a:xfrm>
            <a:off x="8852227" y="1839795"/>
            <a:ext cx="90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Player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972539-D177-4EED-8271-CA15403C5A45}"/>
              </a:ext>
            </a:extLst>
          </p:cNvPr>
          <p:cNvSpPr txBox="1"/>
          <p:nvPr/>
        </p:nvSpPr>
        <p:spPr>
          <a:xfrm>
            <a:off x="7657718" y="3745136"/>
            <a:ext cx="10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Facilities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217F08-0F54-4172-94AE-FAE5F4DEB18B}"/>
              </a:ext>
            </a:extLst>
          </p:cNvPr>
          <p:cNvSpPr txBox="1"/>
          <p:nvPr/>
        </p:nvSpPr>
        <p:spPr>
          <a:xfrm>
            <a:off x="9947149" y="3745136"/>
            <a:ext cx="10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Balance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03B7CF7-6ED1-4C98-AC9E-4575384AE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971" y="4348481"/>
            <a:ext cx="1253207" cy="125320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39046E5-54C2-4A08-83B7-28354D74D9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921" y="4145920"/>
            <a:ext cx="1253976" cy="125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47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E5131-6672-4BC1-AD0F-8AD70988016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42949" y="1817869"/>
            <a:ext cx="6128906" cy="4351338"/>
          </a:xfrm>
        </p:spPr>
        <p:txBody>
          <a:bodyPr/>
          <a:lstStyle/>
          <a:p>
            <a:r>
              <a:rPr lang="en-US" altLang="ko-KR" dirty="0"/>
              <a:t>Combine 3 elements</a:t>
            </a:r>
          </a:p>
          <a:p>
            <a:r>
              <a:rPr lang="en-US" altLang="ko-KR" dirty="0"/>
              <a:t>Integration of place reservation method</a:t>
            </a:r>
          </a:p>
          <a:p>
            <a:r>
              <a:rPr lang="en-US" altLang="ko-KR" dirty="0"/>
              <a:t>Activation of individual unit participation</a:t>
            </a:r>
          </a:p>
          <a:p>
            <a:r>
              <a:rPr lang="en-US" altLang="ko-KR" dirty="0"/>
              <a:t>Balanced matching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1D9A48-0AB1-4D0A-97BA-4A46760F9675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64068-85E9-4DFA-847F-882A5AC8D04B}"/>
              </a:ext>
            </a:extLst>
          </p:cNvPr>
          <p:cNvSpPr txBox="1"/>
          <p:nvPr/>
        </p:nvSpPr>
        <p:spPr>
          <a:xfrm>
            <a:off x="96088" y="13549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0FA0A-B1CA-496A-8A53-6EDD301C9342}"/>
              </a:ext>
            </a:extLst>
          </p:cNvPr>
          <p:cNvSpPr txBox="1"/>
          <p:nvPr/>
        </p:nvSpPr>
        <p:spPr>
          <a:xfrm>
            <a:off x="828675" y="135493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b="1" spc="600" dirty="0">
                <a:solidFill>
                  <a:prstClr val="white"/>
                </a:solidFill>
              </a:rPr>
              <a:t>Planning Intent</a:t>
            </a:r>
            <a:endParaRPr lang="ko-KR" altLang="en-US" b="1" spc="600" dirty="0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412DAFD-2DF9-48AC-9E32-E3AB6043B3F2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5A8A5C-8594-4F3C-998F-F293A8DE1286}"/>
              </a:ext>
            </a:extLst>
          </p:cNvPr>
          <p:cNvSpPr txBox="1"/>
          <p:nvPr/>
        </p:nvSpPr>
        <p:spPr>
          <a:xfrm>
            <a:off x="742950" y="706544"/>
            <a:ext cx="42114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600" dirty="0"/>
              <a:t>Our Solution</a:t>
            </a:r>
            <a:endParaRPr lang="ko-KR" altLang="en-US" sz="4000" b="1" spc="6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075D58D-47EE-45DB-AA02-9A2A1C30F832}"/>
              </a:ext>
            </a:extLst>
          </p:cNvPr>
          <p:cNvSpPr/>
          <p:nvPr/>
        </p:nvSpPr>
        <p:spPr>
          <a:xfrm>
            <a:off x="6808299" y="1817869"/>
            <a:ext cx="4764947" cy="4286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171B902-DED5-4960-8F05-C3C2F2DC2B2F}"/>
              </a:ext>
            </a:extLst>
          </p:cNvPr>
          <p:cNvSpPr/>
          <p:nvPr/>
        </p:nvSpPr>
        <p:spPr>
          <a:xfrm>
            <a:off x="8247648" y="2000918"/>
            <a:ext cx="1886252" cy="19074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A5BE141-E282-4811-BDED-078C820110E6}"/>
              </a:ext>
            </a:extLst>
          </p:cNvPr>
          <p:cNvSpPr/>
          <p:nvPr/>
        </p:nvSpPr>
        <p:spPr>
          <a:xfrm>
            <a:off x="7221205" y="3908362"/>
            <a:ext cx="1886252" cy="19074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3D8C4FC-0935-4B6C-9713-B363F3E21687}"/>
              </a:ext>
            </a:extLst>
          </p:cNvPr>
          <p:cNvSpPr/>
          <p:nvPr/>
        </p:nvSpPr>
        <p:spPr>
          <a:xfrm>
            <a:off x="9515783" y="3908362"/>
            <a:ext cx="1886252" cy="19074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666FFD81-0EED-41C9-AFB9-2A069BB96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45323" y="2262019"/>
            <a:ext cx="490901" cy="98180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CDB87099-6977-4F97-BF9D-EDF95A328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14231" y="2437715"/>
            <a:ext cx="490901" cy="98180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C84F3913-0695-4C6C-A882-6141C4EA4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16556" y="2451443"/>
            <a:ext cx="490901" cy="98180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D6F4713-A72B-42B2-861D-9C211E3A42E0}"/>
              </a:ext>
            </a:extLst>
          </p:cNvPr>
          <p:cNvSpPr txBox="1"/>
          <p:nvPr/>
        </p:nvSpPr>
        <p:spPr>
          <a:xfrm>
            <a:off x="8852227" y="1839795"/>
            <a:ext cx="90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Player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C1D1EF-1914-40FE-9112-8BE5A6510E83}"/>
              </a:ext>
            </a:extLst>
          </p:cNvPr>
          <p:cNvSpPr txBox="1"/>
          <p:nvPr/>
        </p:nvSpPr>
        <p:spPr>
          <a:xfrm>
            <a:off x="7657718" y="3745136"/>
            <a:ext cx="10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Facilities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C996F9-36D6-41D4-804E-50AA6407B90F}"/>
              </a:ext>
            </a:extLst>
          </p:cNvPr>
          <p:cNvSpPr txBox="1"/>
          <p:nvPr/>
        </p:nvSpPr>
        <p:spPr>
          <a:xfrm>
            <a:off x="9947149" y="3745136"/>
            <a:ext cx="10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Balance</a:t>
            </a:r>
            <a:endParaRPr lang="ko-KR" altLang="en-US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58D5575-9DFF-4FBB-8BCB-2C69CD3C5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971" y="4348481"/>
            <a:ext cx="1253207" cy="1253207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D298FBD-9C01-402A-8DA4-3F1B47B6C0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921" y="4145920"/>
            <a:ext cx="1253976" cy="1253976"/>
          </a:xfrm>
          <a:prstGeom prst="rect">
            <a:avLst/>
          </a:prstGeom>
        </p:spPr>
      </p:pic>
      <p:sp>
        <p:nvSpPr>
          <p:cNvPr id="2" name="웃는 얼굴 1">
            <a:extLst>
              <a:ext uri="{FF2B5EF4-FFF2-40B4-BE49-F238E27FC236}">
                <a16:creationId xmlns:a16="http://schemas.microsoft.com/office/drawing/2014/main" id="{BA543EF6-06F0-45CA-8281-2409EE9C1102}"/>
              </a:ext>
            </a:extLst>
          </p:cNvPr>
          <p:cNvSpPr/>
          <p:nvPr/>
        </p:nvSpPr>
        <p:spPr>
          <a:xfrm>
            <a:off x="8809646" y="3706643"/>
            <a:ext cx="984062" cy="101608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833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5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C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Arial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740</Words>
  <Application>Microsoft Office PowerPoint</Application>
  <PresentationFormat>와이드스크린</PresentationFormat>
  <Paragraphs>434</Paragraphs>
  <Slides>29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나눔스퀘어</vt:lpstr>
      <vt:lpstr>맑은 고딕</vt:lpstr>
      <vt:lpstr>Arial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공찬형 </dc:creator>
  <cp:lastModifiedBy>공찬형</cp:lastModifiedBy>
  <cp:revision>31</cp:revision>
  <dcterms:created xsi:type="dcterms:W3CDTF">2019-03-17T07:26:15Z</dcterms:created>
  <dcterms:modified xsi:type="dcterms:W3CDTF">2019-03-17T15:19:02Z</dcterms:modified>
</cp:coreProperties>
</file>