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82" r:id="rId5"/>
    <p:sldId id="283" r:id="rId6"/>
    <p:sldId id="313" r:id="rId7"/>
    <p:sldId id="316" r:id="rId8"/>
    <p:sldId id="320" r:id="rId9"/>
    <p:sldId id="334" r:id="rId10"/>
    <p:sldId id="321" r:id="rId11"/>
    <p:sldId id="296" r:id="rId12"/>
    <p:sldId id="338" r:id="rId13"/>
    <p:sldId id="337" r:id="rId14"/>
    <p:sldId id="329" r:id="rId15"/>
    <p:sldId id="284" r:id="rId16"/>
    <p:sldId id="289" r:id="rId17"/>
    <p:sldId id="293" r:id="rId18"/>
    <p:sldId id="294" r:id="rId19"/>
    <p:sldId id="288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0"/>
    <a:srgbClr val="B6CCD4"/>
    <a:srgbClr val="FF4F19"/>
    <a:srgbClr val="FFE699"/>
    <a:srgbClr val="F5F3EE"/>
    <a:srgbClr val="F40057"/>
    <a:srgbClr val="435256"/>
    <a:srgbClr val="FFFFFF"/>
    <a:srgbClr val="E3EAEB"/>
    <a:srgbClr val="5A7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329FC-8ED3-4CEE-9293-7DCDD2044A89}" v="38" dt="2019-05-26T19:37:37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9987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현" userId="f05b5646-65d6-4147-84fd-76ddcbcb6142" providerId="ADAL" clId="{79E329FC-8ED3-4CEE-9293-7DCDD2044A89}"/>
    <pc:docChg chg="undo custSel modSld">
      <pc:chgData name="이동현" userId="f05b5646-65d6-4147-84fd-76ddcbcb6142" providerId="ADAL" clId="{79E329FC-8ED3-4CEE-9293-7DCDD2044A89}" dt="2019-05-26T19:39:55.651" v="105"/>
      <pc:docMkLst>
        <pc:docMk/>
      </pc:docMkLst>
      <pc:sldChg chg="modSp">
        <pc:chgData name="이동현" userId="f05b5646-65d6-4147-84fd-76ddcbcb6142" providerId="ADAL" clId="{79E329FC-8ED3-4CEE-9293-7DCDD2044A89}" dt="2019-05-26T19:39:55.651" v="105"/>
        <pc:sldMkLst>
          <pc:docMk/>
          <pc:sldMk cId="1976051004" sldId="256"/>
        </pc:sldMkLst>
        <pc:graphicFrameChg chg="mod modGraphic">
          <ac:chgData name="이동현" userId="f05b5646-65d6-4147-84fd-76ddcbcb6142" providerId="ADAL" clId="{79E329FC-8ED3-4CEE-9293-7DCDD2044A89}" dt="2019-05-26T19:39:55.651" v="105"/>
          <ac:graphicFrameMkLst>
            <pc:docMk/>
            <pc:sldMk cId="1976051004" sldId="256"/>
            <ac:graphicFrameMk id="17" creationId="{7ECEDBB3-1E21-4AAF-9910-013C5A6FCA28}"/>
          </ac:graphicFrameMkLst>
        </pc:graphicFrameChg>
      </pc:sldChg>
      <pc:sldChg chg="modSp">
        <pc:chgData name="이동현" userId="f05b5646-65d6-4147-84fd-76ddcbcb6142" providerId="ADAL" clId="{79E329FC-8ED3-4CEE-9293-7DCDD2044A89}" dt="2019-05-26T19:32:25.783" v="0" actId="1076"/>
        <pc:sldMkLst>
          <pc:docMk/>
          <pc:sldMk cId="394907183" sldId="257"/>
        </pc:sldMkLst>
        <pc:spChg chg="mod">
          <ac:chgData name="이동현" userId="f05b5646-65d6-4147-84fd-76ddcbcb6142" providerId="ADAL" clId="{79E329FC-8ED3-4CEE-9293-7DCDD2044A89}" dt="2019-05-26T19:32:25.783" v="0" actId="1076"/>
          <ac:spMkLst>
            <pc:docMk/>
            <pc:sldMk cId="394907183" sldId="257"/>
            <ac:spMk id="2" creationId="{663BF85C-35DB-42BF-9C04-ACACA4369339}"/>
          </ac:spMkLst>
        </pc:spChg>
      </pc:sldChg>
      <pc:sldChg chg="addSp delSp">
        <pc:chgData name="이동현" userId="f05b5646-65d6-4147-84fd-76ddcbcb6142" providerId="ADAL" clId="{79E329FC-8ED3-4CEE-9293-7DCDD2044A89}" dt="2019-05-26T19:36:19.918" v="26"/>
        <pc:sldMkLst>
          <pc:docMk/>
          <pc:sldMk cId="2801710170" sldId="282"/>
        </pc:sldMkLst>
        <pc:grpChg chg="add">
          <ac:chgData name="이동현" userId="f05b5646-65d6-4147-84fd-76ddcbcb6142" providerId="ADAL" clId="{79E329FC-8ED3-4CEE-9293-7DCDD2044A89}" dt="2019-05-26T19:36:19.918" v="26"/>
          <ac:grpSpMkLst>
            <pc:docMk/>
            <pc:sldMk cId="2801710170" sldId="282"/>
            <ac:grpSpMk id="17" creationId="{C677E044-23A9-4ABE-9894-6CE165AEC3FA}"/>
          </ac:grpSpMkLst>
        </pc:grpChg>
        <pc:grpChg chg="del">
          <ac:chgData name="이동현" userId="f05b5646-65d6-4147-84fd-76ddcbcb6142" providerId="ADAL" clId="{79E329FC-8ED3-4CEE-9293-7DCDD2044A89}" dt="2019-05-26T19:36:12.884" v="25" actId="478"/>
          <ac:grpSpMkLst>
            <pc:docMk/>
            <pc:sldMk cId="2801710170" sldId="282"/>
            <ac:grpSpMk id="31" creationId="{B8211EE3-DD55-4A74-9642-8A6C583AB308}"/>
          </ac:grpSpMkLst>
        </pc:grpChg>
      </pc:sldChg>
      <pc:sldChg chg="addSp delSp">
        <pc:chgData name="이동현" userId="f05b5646-65d6-4147-84fd-76ddcbcb6142" providerId="ADAL" clId="{79E329FC-8ED3-4CEE-9293-7DCDD2044A89}" dt="2019-05-26T19:36:22.822" v="28"/>
        <pc:sldMkLst>
          <pc:docMk/>
          <pc:sldMk cId="2611932026" sldId="283"/>
        </pc:sldMkLst>
        <pc:spChg chg="add">
          <ac:chgData name="이동현" userId="f05b5646-65d6-4147-84fd-76ddcbcb6142" providerId="ADAL" clId="{79E329FC-8ED3-4CEE-9293-7DCDD2044A89}" dt="2019-05-26T19:32:29.509" v="1"/>
          <ac:spMkLst>
            <pc:docMk/>
            <pc:sldMk cId="2611932026" sldId="283"/>
            <ac:spMk id="21" creationId="{D3E52F14-FAE3-4D30-84BD-2680BDECD850}"/>
          </ac:spMkLst>
        </pc:spChg>
        <pc:grpChg chg="del">
          <ac:chgData name="이동현" userId="f05b5646-65d6-4147-84fd-76ddcbcb6142" providerId="ADAL" clId="{79E329FC-8ED3-4CEE-9293-7DCDD2044A89}" dt="2019-05-26T19:36:22.618" v="27" actId="478"/>
          <ac:grpSpMkLst>
            <pc:docMk/>
            <pc:sldMk cId="2611932026" sldId="283"/>
            <ac:grpSpMk id="14" creationId="{4E28EA40-5D1E-4961-879B-4F65E314B1C6}"/>
          </ac:grpSpMkLst>
        </pc:grpChg>
        <pc:grpChg chg="add">
          <ac:chgData name="이동현" userId="f05b5646-65d6-4147-84fd-76ddcbcb6142" providerId="ADAL" clId="{79E329FC-8ED3-4CEE-9293-7DCDD2044A89}" dt="2019-05-26T19:36:22.822" v="28"/>
          <ac:grpSpMkLst>
            <pc:docMk/>
            <pc:sldMk cId="2611932026" sldId="283"/>
            <ac:grpSpMk id="22" creationId="{2FAB9957-AC93-402E-AF62-B180AF04EA5F}"/>
          </ac:grpSpMkLst>
        </pc:grpChg>
      </pc:sldChg>
      <pc:sldChg chg="addSp delSp">
        <pc:chgData name="이동현" userId="f05b5646-65d6-4147-84fd-76ddcbcb6142" providerId="ADAL" clId="{79E329FC-8ED3-4CEE-9293-7DCDD2044A89}" dt="2019-05-26T19:37:15.724" v="55"/>
        <pc:sldMkLst>
          <pc:docMk/>
          <pc:sldMk cId="1211436502" sldId="284"/>
        </pc:sldMkLst>
        <pc:spChg chg="del">
          <ac:chgData name="이동현" userId="f05b5646-65d6-4147-84fd-76ddcbcb6142" providerId="ADAL" clId="{79E329FC-8ED3-4CEE-9293-7DCDD2044A89}" dt="2019-05-26T19:33:15.898" v="15" actId="478"/>
          <ac:spMkLst>
            <pc:docMk/>
            <pc:sldMk cId="1211436502" sldId="284"/>
            <ac:spMk id="3" creationId="{210B9130-5D23-4531-AFBA-40C6B717F167}"/>
          </ac:spMkLst>
        </pc:spChg>
        <pc:grpChg chg="add">
          <ac:chgData name="이동현" userId="f05b5646-65d6-4147-84fd-76ddcbcb6142" providerId="ADAL" clId="{79E329FC-8ED3-4CEE-9293-7DCDD2044A89}" dt="2019-05-26T19:37:15.724" v="55"/>
          <ac:grpSpMkLst>
            <pc:docMk/>
            <pc:sldMk cId="1211436502" sldId="284"/>
            <ac:grpSpMk id="18" creationId="{483F7258-0ACB-4468-A07F-689CB042CF75}"/>
          </ac:grpSpMkLst>
        </pc:grpChg>
        <pc:grpChg chg="del">
          <ac:chgData name="이동현" userId="f05b5646-65d6-4147-84fd-76ddcbcb6142" providerId="ADAL" clId="{79E329FC-8ED3-4CEE-9293-7DCDD2044A89}" dt="2019-05-26T19:37:15.536" v="54" actId="478"/>
          <ac:grpSpMkLst>
            <pc:docMk/>
            <pc:sldMk cId="1211436502" sldId="284"/>
            <ac:grpSpMk id="31" creationId="{B8211EE3-DD55-4A74-9642-8A6C583AB308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7:37.711" v="74"/>
        <pc:sldMkLst>
          <pc:docMk/>
          <pc:sldMk cId="3789766068" sldId="285"/>
        </pc:sldMkLst>
        <pc:grpChg chg="add del mod">
          <ac:chgData name="이동현" userId="f05b5646-65d6-4147-84fd-76ddcbcb6142" providerId="ADAL" clId="{79E329FC-8ED3-4CEE-9293-7DCDD2044A89}" dt="2019-05-26T19:37:34.575" v="69"/>
          <ac:grpSpMkLst>
            <pc:docMk/>
            <pc:sldMk cId="3789766068" sldId="285"/>
            <ac:grpSpMk id="18" creationId="{45C61EDC-3302-4888-A76A-48D588B21DBA}"/>
          </ac:grpSpMkLst>
        </pc:grpChg>
        <pc:grpChg chg="add del">
          <ac:chgData name="이동현" userId="f05b5646-65d6-4147-84fd-76ddcbcb6142" providerId="ADAL" clId="{79E329FC-8ED3-4CEE-9293-7DCDD2044A89}" dt="2019-05-26T19:37:35.991" v="72" actId="478"/>
          <ac:grpSpMkLst>
            <pc:docMk/>
            <pc:sldMk cId="3789766068" sldId="285"/>
            <ac:grpSpMk id="26" creationId="{34A64D02-108F-4DD0-96DE-73579045A061}"/>
          </ac:grpSpMkLst>
        </pc:grpChg>
        <pc:grpChg chg="add del">
          <ac:chgData name="이동현" userId="f05b5646-65d6-4147-84fd-76ddcbcb6142" providerId="ADAL" clId="{79E329FC-8ED3-4CEE-9293-7DCDD2044A89}" dt="2019-05-26T19:37:37.457" v="73" actId="478"/>
          <ac:grpSpMkLst>
            <pc:docMk/>
            <pc:sldMk cId="3789766068" sldId="285"/>
            <ac:grpSpMk id="31" creationId="{B8211EE3-DD55-4A74-9642-8A6C583AB308}"/>
          </ac:grpSpMkLst>
        </pc:grpChg>
        <pc:grpChg chg="add">
          <ac:chgData name="이동현" userId="f05b5646-65d6-4147-84fd-76ddcbcb6142" providerId="ADAL" clId="{79E329FC-8ED3-4CEE-9293-7DCDD2044A89}" dt="2019-05-26T19:37:37.711" v="74"/>
          <ac:grpSpMkLst>
            <pc:docMk/>
            <pc:sldMk cId="3789766068" sldId="285"/>
            <ac:grpSpMk id="40" creationId="{EE9AD1E0-E4DC-4AFB-88CD-55EBDE419063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8:16.155" v="92" actId="20577"/>
        <pc:sldMkLst>
          <pc:docMk/>
          <pc:sldMk cId="2020965706" sldId="288"/>
        </pc:sldMkLst>
        <pc:spChg chg="mod">
          <ac:chgData name="이동현" userId="f05b5646-65d6-4147-84fd-76ddcbcb6142" providerId="ADAL" clId="{79E329FC-8ED3-4CEE-9293-7DCDD2044A89}" dt="2019-05-26T19:38:16.155" v="92" actId="20577"/>
          <ac:spMkLst>
            <pc:docMk/>
            <pc:sldMk cId="2020965706" sldId="288"/>
            <ac:spMk id="13" creationId="{2FFDDE16-A5C3-4C70-A7A1-391B75BEF3A2}"/>
          </ac:spMkLst>
        </pc:spChg>
        <pc:spChg chg="add mod">
          <ac:chgData name="이동현" userId="f05b5646-65d6-4147-84fd-76ddcbcb6142" providerId="ADAL" clId="{79E329FC-8ED3-4CEE-9293-7DCDD2044A89}" dt="2019-05-26T19:33:47.928" v="21" actId="1036"/>
          <ac:spMkLst>
            <pc:docMk/>
            <pc:sldMk cId="2020965706" sldId="288"/>
            <ac:spMk id="21" creationId="{082C55E7-6A65-44DD-AC7D-B1B6E2A4705B}"/>
          </ac:spMkLst>
        </pc:spChg>
        <pc:grpChg chg="del">
          <ac:chgData name="이동현" userId="f05b5646-65d6-4147-84fd-76ddcbcb6142" providerId="ADAL" clId="{79E329FC-8ED3-4CEE-9293-7DCDD2044A89}" dt="2019-05-26T19:37:27.648" v="60" actId="478"/>
          <ac:grpSpMkLst>
            <pc:docMk/>
            <pc:sldMk cId="2020965706" sldId="288"/>
            <ac:grpSpMk id="8" creationId="{A01E241A-4A57-4ACF-ACB2-8D87D1BF3509}"/>
          </ac:grpSpMkLst>
        </pc:grpChg>
        <pc:grpChg chg="add">
          <ac:chgData name="이동현" userId="f05b5646-65d6-4147-84fd-76ddcbcb6142" providerId="ADAL" clId="{79E329FC-8ED3-4CEE-9293-7DCDD2044A89}" dt="2019-05-26T19:37:27.819" v="61"/>
          <ac:grpSpMkLst>
            <pc:docMk/>
            <pc:sldMk cId="2020965706" sldId="288"/>
            <ac:grpSpMk id="22" creationId="{87B9A200-1A22-42F0-910D-BBB11CA27456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8:04.338" v="86" actId="20577"/>
        <pc:sldMkLst>
          <pc:docMk/>
          <pc:sldMk cId="3447037777" sldId="289"/>
        </pc:sldMkLst>
        <pc:spChg chg="mod">
          <ac:chgData name="이동현" userId="f05b5646-65d6-4147-84fd-76ddcbcb6142" providerId="ADAL" clId="{79E329FC-8ED3-4CEE-9293-7DCDD2044A89}" dt="2019-05-26T19:38:04.338" v="86" actId="20577"/>
          <ac:spMkLst>
            <pc:docMk/>
            <pc:sldMk cId="3447037777" sldId="289"/>
            <ac:spMk id="13" creationId="{2FFDDE16-A5C3-4C70-A7A1-391B75BEF3A2}"/>
          </ac:spMkLst>
        </pc:spChg>
        <pc:spChg chg="add del">
          <ac:chgData name="이동현" userId="f05b5646-65d6-4147-84fd-76ddcbcb6142" providerId="ADAL" clId="{79E329FC-8ED3-4CEE-9293-7DCDD2044A89}" dt="2019-05-26T19:33:21.246" v="16" actId="478"/>
          <ac:spMkLst>
            <pc:docMk/>
            <pc:sldMk cId="3447037777" sldId="289"/>
            <ac:spMk id="18" creationId="{12654FCB-B418-479F-94FB-A0CBD42ED966}"/>
          </ac:spMkLst>
        </pc:spChg>
        <pc:spChg chg="add">
          <ac:chgData name="이동현" userId="f05b5646-65d6-4147-84fd-76ddcbcb6142" providerId="ADAL" clId="{79E329FC-8ED3-4CEE-9293-7DCDD2044A89}" dt="2019-05-26T19:33:21.530" v="17"/>
          <ac:spMkLst>
            <pc:docMk/>
            <pc:sldMk cId="3447037777" sldId="289"/>
            <ac:spMk id="19" creationId="{3E9A59F4-6018-41E3-BD74-BA94FC9B6730}"/>
          </ac:spMkLst>
        </pc:spChg>
        <pc:grpChg chg="del">
          <ac:chgData name="이동현" userId="f05b5646-65d6-4147-84fd-76ddcbcb6142" providerId="ADAL" clId="{79E329FC-8ED3-4CEE-9293-7DCDD2044A89}" dt="2019-05-26T19:37:11.493" v="52" actId="478"/>
          <ac:grpSpMkLst>
            <pc:docMk/>
            <pc:sldMk cId="3447037777" sldId="289"/>
            <ac:grpSpMk id="20" creationId="{2C41026C-85BE-4C63-A771-4CB7985A6138}"/>
          </ac:grpSpMkLst>
        </pc:grpChg>
        <pc:grpChg chg="add">
          <ac:chgData name="이동현" userId="f05b5646-65d6-4147-84fd-76ddcbcb6142" providerId="ADAL" clId="{79E329FC-8ED3-4CEE-9293-7DCDD2044A89}" dt="2019-05-26T19:37:11.836" v="53"/>
          <ac:grpSpMkLst>
            <pc:docMk/>
            <pc:sldMk cId="3447037777" sldId="289"/>
            <ac:grpSpMk id="27" creationId="{277FC56F-924C-4C64-B13B-CD05540C13E9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8:09.006" v="88" actId="20577"/>
        <pc:sldMkLst>
          <pc:docMk/>
          <pc:sldMk cId="975596554" sldId="293"/>
        </pc:sldMkLst>
        <pc:spChg chg="mod">
          <ac:chgData name="이동현" userId="f05b5646-65d6-4147-84fd-76ddcbcb6142" providerId="ADAL" clId="{79E329FC-8ED3-4CEE-9293-7DCDD2044A89}" dt="2019-05-26T19:38:09.006" v="88" actId="20577"/>
          <ac:spMkLst>
            <pc:docMk/>
            <pc:sldMk cId="975596554" sldId="293"/>
            <ac:spMk id="13" creationId="{2FFDDE16-A5C3-4C70-A7A1-391B75BEF3A2}"/>
          </ac:spMkLst>
        </pc:spChg>
        <pc:spChg chg="add">
          <ac:chgData name="이동현" userId="f05b5646-65d6-4147-84fd-76ddcbcb6142" providerId="ADAL" clId="{79E329FC-8ED3-4CEE-9293-7DCDD2044A89}" dt="2019-05-26T19:33:38.711" v="18"/>
          <ac:spMkLst>
            <pc:docMk/>
            <pc:sldMk cId="975596554" sldId="293"/>
            <ac:spMk id="17" creationId="{AF6298A2-98D8-46E1-AC8E-77DC3462FA43}"/>
          </ac:spMkLst>
        </pc:spChg>
        <pc:grpChg chg="add">
          <ac:chgData name="이동현" userId="f05b5646-65d6-4147-84fd-76ddcbcb6142" providerId="ADAL" clId="{79E329FC-8ED3-4CEE-9293-7DCDD2044A89}" dt="2019-05-26T19:37:19.735" v="57"/>
          <ac:grpSpMkLst>
            <pc:docMk/>
            <pc:sldMk cId="975596554" sldId="293"/>
            <ac:grpSpMk id="18" creationId="{78B3918E-66F0-4EBE-8136-1664CE7FB69C}"/>
          </ac:grpSpMkLst>
        </pc:grpChg>
        <pc:grpChg chg="del">
          <ac:chgData name="이동현" userId="f05b5646-65d6-4147-84fd-76ddcbcb6142" providerId="ADAL" clId="{79E329FC-8ED3-4CEE-9293-7DCDD2044A89}" dt="2019-05-26T19:37:19.442" v="56" actId="478"/>
          <ac:grpSpMkLst>
            <pc:docMk/>
            <pc:sldMk cId="975596554" sldId="293"/>
            <ac:grpSpMk id="20" creationId="{2C41026C-85BE-4C63-A771-4CB7985A6138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8:12.462" v="90" actId="20577"/>
        <pc:sldMkLst>
          <pc:docMk/>
          <pc:sldMk cId="1335865020" sldId="294"/>
        </pc:sldMkLst>
        <pc:spChg chg="mod">
          <ac:chgData name="이동현" userId="f05b5646-65d6-4147-84fd-76ddcbcb6142" providerId="ADAL" clId="{79E329FC-8ED3-4CEE-9293-7DCDD2044A89}" dt="2019-05-26T19:38:12.462" v="90" actId="20577"/>
          <ac:spMkLst>
            <pc:docMk/>
            <pc:sldMk cId="1335865020" sldId="294"/>
            <ac:spMk id="13" creationId="{2FFDDE16-A5C3-4C70-A7A1-391B75BEF3A2}"/>
          </ac:spMkLst>
        </pc:spChg>
        <pc:spChg chg="add">
          <ac:chgData name="이동현" userId="f05b5646-65d6-4147-84fd-76ddcbcb6142" providerId="ADAL" clId="{79E329FC-8ED3-4CEE-9293-7DCDD2044A89}" dt="2019-05-26T19:33:40.712" v="19"/>
          <ac:spMkLst>
            <pc:docMk/>
            <pc:sldMk cId="1335865020" sldId="294"/>
            <ac:spMk id="18" creationId="{5B359B5F-3D20-4B5F-8DC0-18580DF077A6}"/>
          </ac:spMkLst>
        </pc:spChg>
        <pc:grpChg chg="add">
          <ac:chgData name="이동현" userId="f05b5646-65d6-4147-84fd-76ddcbcb6142" providerId="ADAL" clId="{79E329FC-8ED3-4CEE-9293-7DCDD2044A89}" dt="2019-05-26T19:37:24.019" v="59"/>
          <ac:grpSpMkLst>
            <pc:docMk/>
            <pc:sldMk cId="1335865020" sldId="294"/>
            <ac:grpSpMk id="19" creationId="{EB429478-9881-44A0-865F-7BD2B7A4FEA0}"/>
          </ac:grpSpMkLst>
        </pc:grpChg>
        <pc:grpChg chg="del">
          <ac:chgData name="이동현" userId="f05b5646-65d6-4147-84fd-76ddcbcb6142" providerId="ADAL" clId="{79E329FC-8ED3-4CEE-9293-7DCDD2044A89}" dt="2019-05-26T19:37:23.836" v="58" actId="478"/>
          <ac:grpSpMkLst>
            <pc:docMk/>
            <pc:sldMk cId="1335865020" sldId="294"/>
            <ac:grpSpMk id="20" creationId="{2C41026C-85BE-4C63-A771-4CB7985A6138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7:48.186" v="76" actId="20577"/>
        <pc:sldMkLst>
          <pc:docMk/>
          <pc:sldMk cId="2090840451" sldId="296"/>
        </pc:sldMkLst>
        <pc:spChg chg="mod">
          <ac:chgData name="이동현" userId="f05b5646-65d6-4147-84fd-76ddcbcb6142" providerId="ADAL" clId="{79E329FC-8ED3-4CEE-9293-7DCDD2044A89}" dt="2019-05-26T19:37:48.186" v="76" actId="20577"/>
          <ac:spMkLst>
            <pc:docMk/>
            <pc:sldMk cId="2090840451" sldId="296"/>
            <ac:spMk id="5" creationId="{00000000-0000-0000-0000-000000000000}"/>
          </ac:spMkLst>
        </pc:spChg>
        <pc:spChg chg="add">
          <ac:chgData name="이동현" userId="f05b5646-65d6-4147-84fd-76ddcbcb6142" providerId="ADAL" clId="{79E329FC-8ED3-4CEE-9293-7DCDD2044A89}" dt="2019-05-26T19:33:02.148" v="10"/>
          <ac:spMkLst>
            <pc:docMk/>
            <pc:sldMk cId="2090840451" sldId="296"/>
            <ac:spMk id="15" creationId="{65CD9D9A-702F-4D95-B941-D60F3B078C7A}"/>
          </ac:spMkLst>
        </pc:spChg>
        <pc:grpChg chg="add">
          <ac:chgData name="이동현" userId="f05b5646-65d6-4147-84fd-76ddcbcb6142" providerId="ADAL" clId="{79E329FC-8ED3-4CEE-9293-7DCDD2044A89}" dt="2019-05-26T19:36:53.591" v="45"/>
          <ac:grpSpMkLst>
            <pc:docMk/>
            <pc:sldMk cId="2090840451" sldId="296"/>
            <ac:grpSpMk id="17" creationId="{CB8C69F6-D3F9-4AB9-94FE-84706305C044}"/>
          </ac:grpSpMkLst>
        </pc:grpChg>
        <pc:grpChg chg="del">
          <ac:chgData name="이동현" userId="f05b5646-65d6-4147-84fd-76ddcbcb6142" providerId="ADAL" clId="{79E329FC-8ED3-4CEE-9293-7DCDD2044A89}" dt="2019-05-26T19:36:53.292" v="44" actId="478"/>
          <ac:grpSpMkLst>
            <pc:docMk/>
            <pc:sldMk cId="2090840451" sldId="296"/>
            <ac:grpSpMk id="26" creationId="{12A938DC-6D71-49EF-8144-E67D4CAB18E7}"/>
          </ac:grpSpMkLst>
        </pc:grpChg>
      </pc:sldChg>
      <pc:sldChg chg="addSp delSp">
        <pc:chgData name="이동현" userId="f05b5646-65d6-4147-84fd-76ddcbcb6142" providerId="ADAL" clId="{79E329FC-8ED3-4CEE-9293-7DCDD2044A89}" dt="2019-05-26T19:36:26.666" v="30"/>
        <pc:sldMkLst>
          <pc:docMk/>
          <pc:sldMk cId="1838122195" sldId="313"/>
        </pc:sldMkLst>
        <pc:spChg chg="del">
          <ac:chgData name="이동현" userId="f05b5646-65d6-4147-84fd-76ddcbcb6142" providerId="ADAL" clId="{79E329FC-8ED3-4CEE-9293-7DCDD2044A89}" dt="2019-05-26T19:32:34.534" v="2" actId="478"/>
          <ac:spMkLst>
            <pc:docMk/>
            <pc:sldMk cId="1838122195" sldId="313"/>
            <ac:spMk id="3" creationId="{000E5BAC-8A97-4EFD-9BC5-0906DA3D634B}"/>
          </ac:spMkLst>
        </pc:spChg>
        <pc:grpChg chg="add">
          <ac:chgData name="이동현" userId="f05b5646-65d6-4147-84fd-76ddcbcb6142" providerId="ADAL" clId="{79E329FC-8ED3-4CEE-9293-7DCDD2044A89}" dt="2019-05-26T19:36:26.666" v="30"/>
          <ac:grpSpMkLst>
            <pc:docMk/>
            <pc:sldMk cId="1838122195" sldId="313"/>
            <ac:grpSpMk id="18" creationId="{A84B6B47-670F-417A-822D-CA48BFD9A192}"/>
          </ac:grpSpMkLst>
        </pc:grpChg>
        <pc:grpChg chg="del">
          <ac:chgData name="이동현" userId="f05b5646-65d6-4147-84fd-76ddcbcb6142" providerId="ADAL" clId="{79E329FC-8ED3-4CEE-9293-7DCDD2044A89}" dt="2019-05-26T19:36:26.506" v="29" actId="478"/>
          <ac:grpSpMkLst>
            <pc:docMk/>
            <pc:sldMk cId="1838122195" sldId="313"/>
            <ac:grpSpMk id="31" creationId="{B8211EE3-DD55-4A74-9642-8A6C583AB308}"/>
          </ac:grpSpMkLst>
        </pc:grpChg>
      </pc:sldChg>
      <pc:sldChg chg="addSp delSp">
        <pc:chgData name="이동현" userId="f05b5646-65d6-4147-84fd-76ddcbcb6142" providerId="ADAL" clId="{79E329FC-8ED3-4CEE-9293-7DCDD2044A89}" dt="2019-05-26T19:36:34.936" v="34"/>
        <pc:sldMkLst>
          <pc:docMk/>
          <pc:sldMk cId="1022403366" sldId="316"/>
        </pc:sldMkLst>
        <pc:spChg chg="del">
          <ac:chgData name="이동현" userId="f05b5646-65d6-4147-84fd-76ddcbcb6142" providerId="ADAL" clId="{79E329FC-8ED3-4CEE-9293-7DCDD2044A89}" dt="2019-05-26T19:32:41.504" v="3" actId="478"/>
          <ac:spMkLst>
            <pc:docMk/>
            <pc:sldMk cId="1022403366" sldId="316"/>
            <ac:spMk id="2" creationId="{70836AE1-E4A8-4F44-A109-DC928D96F407}"/>
          </ac:spMkLst>
        </pc:spChg>
        <pc:spChg chg="add">
          <ac:chgData name="이동현" userId="f05b5646-65d6-4147-84fd-76ddcbcb6142" providerId="ADAL" clId="{79E329FC-8ED3-4CEE-9293-7DCDD2044A89}" dt="2019-05-26T19:32:41.863" v="4"/>
          <ac:spMkLst>
            <pc:docMk/>
            <pc:sldMk cId="1022403366" sldId="316"/>
            <ac:spMk id="55" creationId="{D332BAB1-B3C1-41B7-96A1-4E1652C6A6DD}"/>
          </ac:spMkLst>
        </pc:spChg>
        <pc:grpChg chg="del">
          <ac:chgData name="이동현" userId="f05b5646-65d6-4147-84fd-76ddcbcb6142" providerId="ADAL" clId="{79E329FC-8ED3-4CEE-9293-7DCDD2044A89}" dt="2019-05-26T19:36:34.651" v="33" actId="478"/>
          <ac:grpSpMkLst>
            <pc:docMk/>
            <pc:sldMk cId="1022403366" sldId="316"/>
            <ac:grpSpMk id="14" creationId="{4E28EA40-5D1E-4961-879B-4F65E314B1C6}"/>
          </ac:grpSpMkLst>
        </pc:grpChg>
        <pc:grpChg chg="add del">
          <ac:chgData name="이동현" userId="f05b5646-65d6-4147-84fd-76ddcbcb6142" providerId="ADAL" clId="{79E329FC-8ED3-4CEE-9293-7DCDD2044A89}" dt="2019-05-26T19:36:33.629" v="32"/>
          <ac:grpSpMkLst>
            <pc:docMk/>
            <pc:sldMk cId="1022403366" sldId="316"/>
            <ac:grpSpMk id="56" creationId="{50782E21-11F6-4D56-B327-1E51206F4EA0}"/>
          </ac:grpSpMkLst>
        </pc:grpChg>
        <pc:grpChg chg="add">
          <ac:chgData name="이동현" userId="f05b5646-65d6-4147-84fd-76ddcbcb6142" providerId="ADAL" clId="{79E329FC-8ED3-4CEE-9293-7DCDD2044A89}" dt="2019-05-26T19:36:34.936" v="34"/>
          <ac:grpSpMkLst>
            <pc:docMk/>
            <pc:sldMk cId="1022403366" sldId="316"/>
            <ac:grpSpMk id="65" creationId="{486EADB9-DA2C-45D4-A7A6-328A5A7ABD5F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6:43.057" v="40"/>
        <pc:sldMkLst>
          <pc:docMk/>
          <pc:sldMk cId="1897079407" sldId="320"/>
        </pc:sldMkLst>
        <pc:spChg chg="del">
          <ac:chgData name="이동현" userId="f05b5646-65d6-4147-84fd-76ddcbcb6142" providerId="ADAL" clId="{79E329FC-8ED3-4CEE-9293-7DCDD2044A89}" dt="2019-05-26T19:32:46.143" v="5" actId="478"/>
          <ac:spMkLst>
            <pc:docMk/>
            <pc:sldMk cId="1897079407" sldId="320"/>
            <ac:spMk id="2" creationId="{70836AE1-E4A8-4F44-A109-DC928D96F407}"/>
          </ac:spMkLst>
        </pc:spChg>
        <pc:spChg chg="add">
          <ac:chgData name="이동현" userId="f05b5646-65d6-4147-84fd-76ddcbcb6142" providerId="ADAL" clId="{79E329FC-8ED3-4CEE-9293-7DCDD2044A89}" dt="2019-05-26T19:32:46.304" v="6"/>
          <ac:spMkLst>
            <pc:docMk/>
            <pc:sldMk cId="1897079407" sldId="320"/>
            <ac:spMk id="21" creationId="{0EACF010-3D75-481C-BD16-DCF138FCD64E}"/>
          </ac:spMkLst>
        </pc:spChg>
        <pc:grpChg chg="add del mod">
          <ac:chgData name="이동현" userId="f05b5646-65d6-4147-84fd-76ddcbcb6142" providerId="ADAL" clId="{79E329FC-8ED3-4CEE-9293-7DCDD2044A89}" dt="2019-05-26T19:36:42.245" v="39"/>
          <ac:grpSpMkLst>
            <pc:docMk/>
            <pc:sldMk cId="1897079407" sldId="320"/>
            <ac:grpSpMk id="22" creationId="{B6C07EA8-ECF9-493F-A543-C14C9AB80736}"/>
          </ac:grpSpMkLst>
        </pc:grpChg>
        <pc:grpChg chg="add">
          <ac:chgData name="이동현" userId="f05b5646-65d6-4147-84fd-76ddcbcb6142" providerId="ADAL" clId="{79E329FC-8ED3-4CEE-9293-7DCDD2044A89}" dt="2019-05-26T19:36:43.057" v="40"/>
          <ac:grpSpMkLst>
            <pc:docMk/>
            <pc:sldMk cId="1897079407" sldId="320"/>
            <ac:grpSpMk id="33" creationId="{BDE4E5EB-90C4-41E4-92DA-3BBE717F501E}"/>
          </ac:grpSpMkLst>
        </pc:grpChg>
      </pc:sldChg>
      <pc:sldChg chg="addSp delSp">
        <pc:chgData name="이동현" userId="f05b5646-65d6-4147-84fd-76ddcbcb6142" providerId="ADAL" clId="{79E329FC-8ED3-4CEE-9293-7DCDD2044A89}" dt="2019-05-26T19:36:49.244" v="43"/>
        <pc:sldMkLst>
          <pc:docMk/>
          <pc:sldMk cId="2357331510" sldId="321"/>
        </pc:sldMkLst>
        <pc:spChg chg="del">
          <ac:chgData name="이동현" userId="f05b5646-65d6-4147-84fd-76ddcbcb6142" providerId="ADAL" clId="{79E329FC-8ED3-4CEE-9293-7DCDD2044A89}" dt="2019-05-26T19:32:57.964" v="8" actId="478"/>
          <ac:spMkLst>
            <pc:docMk/>
            <pc:sldMk cId="2357331510" sldId="321"/>
            <ac:spMk id="2" creationId="{70836AE1-E4A8-4F44-A109-DC928D96F407}"/>
          </ac:spMkLst>
        </pc:spChg>
        <pc:spChg chg="add">
          <ac:chgData name="이동현" userId="f05b5646-65d6-4147-84fd-76ddcbcb6142" providerId="ADAL" clId="{79E329FC-8ED3-4CEE-9293-7DCDD2044A89}" dt="2019-05-26T19:32:58.159" v="9"/>
          <ac:spMkLst>
            <pc:docMk/>
            <pc:sldMk cId="2357331510" sldId="321"/>
            <ac:spMk id="22" creationId="{9AFBB03C-18FA-4BBF-BCA0-199B4AC13DC5}"/>
          </ac:spMkLst>
        </pc:spChg>
        <pc:grpChg chg="del">
          <ac:chgData name="이동현" userId="f05b5646-65d6-4147-84fd-76ddcbcb6142" providerId="ADAL" clId="{79E329FC-8ED3-4CEE-9293-7DCDD2044A89}" dt="2019-05-26T19:36:48.989" v="42" actId="478"/>
          <ac:grpSpMkLst>
            <pc:docMk/>
            <pc:sldMk cId="2357331510" sldId="321"/>
            <ac:grpSpMk id="14" creationId="{4E28EA40-5D1E-4961-879B-4F65E314B1C6}"/>
          </ac:grpSpMkLst>
        </pc:grpChg>
        <pc:grpChg chg="add">
          <ac:chgData name="이동현" userId="f05b5646-65d6-4147-84fd-76ddcbcb6142" providerId="ADAL" clId="{79E329FC-8ED3-4CEE-9293-7DCDD2044A89}" dt="2019-05-26T19:36:49.244" v="43"/>
          <ac:grpSpMkLst>
            <pc:docMk/>
            <pc:sldMk cId="2357331510" sldId="321"/>
            <ac:grpSpMk id="25" creationId="{655FEBA9-BF87-43EC-AF4D-657A7BF4F3A5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7:59.211" v="82" actId="20577"/>
        <pc:sldMkLst>
          <pc:docMk/>
          <pc:sldMk cId="1207579077" sldId="329"/>
        </pc:sldMkLst>
        <pc:spChg chg="add">
          <ac:chgData name="이동현" userId="f05b5646-65d6-4147-84fd-76ddcbcb6142" providerId="ADAL" clId="{79E329FC-8ED3-4CEE-9293-7DCDD2044A89}" dt="2019-05-26T19:33:09.246" v="13"/>
          <ac:spMkLst>
            <pc:docMk/>
            <pc:sldMk cId="1207579077" sldId="329"/>
            <ac:spMk id="15" creationId="{66347CDD-43D6-4ED7-B276-C43A3A435987}"/>
          </ac:spMkLst>
        </pc:spChg>
        <pc:spChg chg="mod">
          <ac:chgData name="이동현" userId="f05b5646-65d6-4147-84fd-76ddcbcb6142" providerId="ADAL" clId="{79E329FC-8ED3-4CEE-9293-7DCDD2044A89}" dt="2019-05-26T19:37:59.211" v="82" actId="20577"/>
          <ac:spMkLst>
            <pc:docMk/>
            <pc:sldMk cId="1207579077" sldId="329"/>
            <ac:spMk id="70" creationId="{4C6D3D9F-684D-4B98-99C6-D4DFA475C2FF}"/>
          </ac:spMkLst>
        </pc:spChg>
        <pc:grpChg chg="add">
          <ac:chgData name="이동현" userId="f05b5646-65d6-4147-84fd-76ddcbcb6142" providerId="ADAL" clId="{79E329FC-8ED3-4CEE-9293-7DCDD2044A89}" dt="2019-05-26T19:37:07.303" v="51"/>
          <ac:grpSpMkLst>
            <pc:docMk/>
            <pc:sldMk cId="1207579077" sldId="329"/>
            <ac:grpSpMk id="16" creationId="{858A3DCA-15F7-443A-AB3E-6C68F50FDF1D}"/>
          </ac:grpSpMkLst>
        </pc:grpChg>
        <pc:grpChg chg="del">
          <ac:chgData name="이동현" userId="f05b5646-65d6-4147-84fd-76ddcbcb6142" providerId="ADAL" clId="{79E329FC-8ED3-4CEE-9293-7DCDD2044A89}" dt="2019-05-26T19:37:07.127" v="50" actId="478"/>
          <ac:grpSpMkLst>
            <pc:docMk/>
            <pc:sldMk cId="1207579077" sldId="329"/>
            <ac:grpSpMk id="26" creationId="{12A938DC-6D71-49EF-8144-E67D4CAB18E7}"/>
          </ac:grpSpMkLst>
        </pc:grpChg>
      </pc:sldChg>
      <pc:sldChg chg="addSp">
        <pc:chgData name="이동현" userId="f05b5646-65d6-4147-84fd-76ddcbcb6142" providerId="ADAL" clId="{79E329FC-8ED3-4CEE-9293-7DCDD2044A89}" dt="2019-05-26T19:36:45.193" v="41"/>
        <pc:sldMkLst>
          <pc:docMk/>
          <pc:sldMk cId="2714747035" sldId="334"/>
        </pc:sldMkLst>
        <pc:spChg chg="add">
          <ac:chgData name="이동현" userId="f05b5646-65d6-4147-84fd-76ddcbcb6142" providerId="ADAL" clId="{79E329FC-8ED3-4CEE-9293-7DCDD2044A89}" dt="2019-05-26T19:32:50.624" v="7"/>
          <ac:spMkLst>
            <pc:docMk/>
            <pc:sldMk cId="2714747035" sldId="334"/>
            <ac:spMk id="13" creationId="{2345DF84-D9F0-43E3-B674-554039E74D0D}"/>
          </ac:spMkLst>
        </pc:spChg>
        <pc:grpChg chg="add">
          <ac:chgData name="이동현" userId="f05b5646-65d6-4147-84fd-76ddcbcb6142" providerId="ADAL" clId="{79E329FC-8ED3-4CEE-9293-7DCDD2044A89}" dt="2019-05-26T19:36:45.193" v="41"/>
          <ac:grpSpMkLst>
            <pc:docMk/>
            <pc:sldMk cId="2714747035" sldId="334"/>
            <ac:grpSpMk id="14" creationId="{95884748-E781-422D-B6E0-4A7C145C6EAF}"/>
          </ac:grpSpMkLst>
        </pc:grpChg>
      </pc:sldChg>
      <pc:sldChg chg="addSp delSp modSp">
        <pc:chgData name="이동현" userId="f05b5646-65d6-4147-84fd-76ddcbcb6142" providerId="ADAL" clId="{79E329FC-8ED3-4CEE-9293-7DCDD2044A89}" dt="2019-05-26T19:37:56.169" v="80" actId="20577"/>
        <pc:sldMkLst>
          <pc:docMk/>
          <pc:sldMk cId="2652881399" sldId="337"/>
        </pc:sldMkLst>
        <pc:spChg chg="mod">
          <ac:chgData name="이동현" userId="f05b5646-65d6-4147-84fd-76ddcbcb6142" providerId="ADAL" clId="{79E329FC-8ED3-4CEE-9293-7DCDD2044A89}" dt="2019-05-26T19:37:56.169" v="80" actId="20577"/>
          <ac:spMkLst>
            <pc:docMk/>
            <pc:sldMk cId="2652881399" sldId="337"/>
            <ac:spMk id="5" creationId="{00000000-0000-0000-0000-000000000000}"/>
          </ac:spMkLst>
        </pc:spChg>
        <pc:spChg chg="add">
          <ac:chgData name="이동현" userId="f05b5646-65d6-4147-84fd-76ddcbcb6142" providerId="ADAL" clId="{79E329FC-8ED3-4CEE-9293-7DCDD2044A89}" dt="2019-05-26T19:33:07.328" v="12"/>
          <ac:spMkLst>
            <pc:docMk/>
            <pc:sldMk cId="2652881399" sldId="337"/>
            <ac:spMk id="32" creationId="{3C81D72D-0292-4DAC-916F-E6018ED173C1}"/>
          </ac:spMkLst>
        </pc:spChg>
        <pc:grpChg chg="del">
          <ac:chgData name="이동현" userId="f05b5646-65d6-4147-84fd-76ddcbcb6142" providerId="ADAL" clId="{79E329FC-8ED3-4CEE-9293-7DCDD2044A89}" dt="2019-05-26T19:37:03.491" v="48" actId="478"/>
          <ac:grpSpMkLst>
            <pc:docMk/>
            <pc:sldMk cId="2652881399" sldId="337"/>
            <ac:grpSpMk id="26" creationId="{12A938DC-6D71-49EF-8144-E67D4CAB18E7}"/>
          </ac:grpSpMkLst>
        </pc:grpChg>
        <pc:grpChg chg="add">
          <ac:chgData name="이동현" userId="f05b5646-65d6-4147-84fd-76ddcbcb6142" providerId="ADAL" clId="{79E329FC-8ED3-4CEE-9293-7DCDD2044A89}" dt="2019-05-26T19:37:03.729" v="49"/>
          <ac:grpSpMkLst>
            <pc:docMk/>
            <pc:sldMk cId="2652881399" sldId="337"/>
            <ac:grpSpMk id="34" creationId="{7A0B2BF4-0A95-412D-8113-0B7BA215EDF0}"/>
          </ac:grpSpMkLst>
        </pc:grpChg>
        <pc:picChg chg="mod">
          <ac:chgData name="이동현" userId="f05b5646-65d6-4147-84fd-76ddcbcb6142" providerId="ADAL" clId="{79E329FC-8ED3-4CEE-9293-7DCDD2044A89}" dt="2019-05-26T19:35:39.853" v="23" actId="1076"/>
          <ac:picMkLst>
            <pc:docMk/>
            <pc:sldMk cId="2652881399" sldId="337"/>
            <ac:picMk id="23" creationId="{A4B87F2C-20F2-4521-8A00-99E4CACAD5A5}"/>
          </ac:picMkLst>
        </pc:picChg>
        <pc:picChg chg="mod">
          <ac:chgData name="이동현" userId="f05b5646-65d6-4147-84fd-76ddcbcb6142" providerId="ADAL" clId="{79E329FC-8ED3-4CEE-9293-7DCDD2044A89}" dt="2019-05-26T19:35:44.539" v="24" actId="1076"/>
          <ac:picMkLst>
            <pc:docMk/>
            <pc:sldMk cId="2652881399" sldId="337"/>
            <ac:picMk id="25" creationId="{7D9B003F-7057-49FF-AAB9-8C17B8ACD864}"/>
          </ac:picMkLst>
        </pc:picChg>
      </pc:sldChg>
      <pc:sldChg chg="addSp delSp modSp">
        <pc:chgData name="이동현" userId="f05b5646-65d6-4147-84fd-76ddcbcb6142" providerId="ADAL" clId="{79E329FC-8ED3-4CEE-9293-7DCDD2044A89}" dt="2019-05-26T19:37:52.095" v="78" actId="20577"/>
        <pc:sldMkLst>
          <pc:docMk/>
          <pc:sldMk cId="2213020558" sldId="338"/>
        </pc:sldMkLst>
        <pc:spChg chg="mod">
          <ac:chgData name="이동현" userId="f05b5646-65d6-4147-84fd-76ddcbcb6142" providerId="ADAL" clId="{79E329FC-8ED3-4CEE-9293-7DCDD2044A89}" dt="2019-05-26T19:37:52.095" v="78" actId="20577"/>
          <ac:spMkLst>
            <pc:docMk/>
            <pc:sldMk cId="2213020558" sldId="338"/>
            <ac:spMk id="5" creationId="{00000000-0000-0000-0000-000000000000}"/>
          </ac:spMkLst>
        </pc:spChg>
        <pc:spChg chg="add">
          <ac:chgData name="이동현" userId="f05b5646-65d6-4147-84fd-76ddcbcb6142" providerId="ADAL" clId="{79E329FC-8ED3-4CEE-9293-7DCDD2044A89}" dt="2019-05-26T19:33:05.538" v="11"/>
          <ac:spMkLst>
            <pc:docMk/>
            <pc:sldMk cId="2213020558" sldId="338"/>
            <ac:spMk id="39" creationId="{53AD03A1-9D0D-4CF8-BC3F-C82340A78761}"/>
          </ac:spMkLst>
        </pc:spChg>
        <pc:grpChg chg="del">
          <ac:chgData name="이동현" userId="f05b5646-65d6-4147-84fd-76ddcbcb6142" providerId="ADAL" clId="{79E329FC-8ED3-4CEE-9293-7DCDD2044A89}" dt="2019-05-26T19:36:58.491" v="46" actId="478"/>
          <ac:grpSpMkLst>
            <pc:docMk/>
            <pc:sldMk cId="2213020558" sldId="338"/>
            <ac:grpSpMk id="26" creationId="{12A938DC-6D71-49EF-8144-E67D4CAB18E7}"/>
          </ac:grpSpMkLst>
        </pc:grpChg>
        <pc:grpChg chg="add">
          <ac:chgData name="이동현" userId="f05b5646-65d6-4147-84fd-76ddcbcb6142" providerId="ADAL" clId="{79E329FC-8ED3-4CEE-9293-7DCDD2044A89}" dt="2019-05-26T19:36:58.794" v="47"/>
          <ac:grpSpMkLst>
            <pc:docMk/>
            <pc:sldMk cId="2213020558" sldId="338"/>
            <ac:grpSpMk id="40" creationId="{BF22DA14-B16F-41B0-BB8C-4671050DAECC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F8AFD6-BFE6-439B-8BE3-10A6B4E5A1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37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3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1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5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8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F8AFD6-BFE6-439B-8BE3-10A6B4E5A1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48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5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4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0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8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0D44-AF51-43C2-82BB-5BFA3780DC3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E489-CEF8-4FEE-9EA7-30FE329A8F7D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D80-7EDD-4B94-B818-A3FE9D906BCB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2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0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9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25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68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67AC-F0AB-492C-A3D3-57275DC2447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75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1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7A90-E48B-4F1B-8259-D8130EE136AF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3C-CFE2-43F6-8F03-DA59E211B8B2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8AC3-9BA5-44EB-B3A7-6A6F17BACD0C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A3A3-1DC3-433F-8242-3335FEDA7DEE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BF1-4CA3-45DE-B3AA-00D95ACFCD00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6DA5-D67B-4480-B49F-B9C7CB43748F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83E-7040-4236-89F6-1096AED3343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F76C-D4D5-417E-B5CF-51AD5E657358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EBC0-504E-49DB-B54B-D57CEE618FD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76177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2019.05.27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rgbClr val="1D4999"/>
                          </a:solidFill>
                        </a:rPr>
                        <a:t>이동현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72C384-69CA-4A5D-BD30-99906A1A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kgm.com/faq/gif/rating-curve.gif">
            <a:extLst>
              <a:ext uri="{FF2B5EF4-FFF2-40B4-BE49-F238E27FC236}">
                <a16:creationId xmlns:a16="http://schemas.microsoft.com/office/drawing/2014/main" id="{B01F0738-0CD3-4CEE-8F12-0AD69D10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48" y="3857539"/>
            <a:ext cx="5776852" cy="28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MMR</a:t>
            </a:r>
            <a:r>
              <a:rPr lang="ko-KR" altLang="en-US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System</a:t>
            </a: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811586"/>
            <a:ext cx="11252718" cy="372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Modeled after the ELO Rating System used in Chess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MMR for whole users follow the </a:t>
            </a:r>
            <a:r>
              <a:rPr lang="en-US" altLang="ko-KR" sz="2000" u="sng" dirty="0">
                <a:solidFill>
                  <a:srgbClr val="435256"/>
                </a:solidFill>
              </a:rPr>
              <a:t>Gaussian Distribution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Balance the </a:t>
            </a:r>
            <a:r>
              <a:rPr lang="en-US" altLang="ko-KR" sz="2000" u="sng" dirty="0">
                <a:solidFill>
                  <a:srgbClr val="435256"/>
                </a:solidFill>
              </a:rPr>
              <a:t>winning rate to be 50%</a:t>
            </a:r>
            <a:r>
              <a:rPr lang="en-US" altLang="ko-KR" sz="2000" dirty="0">
                <a:solidFill>
                  <a:srgbClr val="435256"/>
                </a:solidFill>
              </a:rPr>
              <a:t> for all users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Plenty of games must be preceded for exact scoring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MMR Distribution for Soccer records and Team MMR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MMR for user is stored in each subject record table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MMR for team is stored in team table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MVP points and winning rates are </a:t>
            </a:r>
            <a:r>
              <a:rPr lang="en-US" altLang="ko-KR" sz="2000" u="sng" dirty="0">
                <a:solidFill>
                  <a:srgbClr val="435256"/>
                </a:solidFill>
              </a:rPr>
              <a:t>highly related to MMR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19E92EE-A4A2-4427-9DAD-94C618C0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13940"/>
              </p:ext>
            </p:extLst>
          </p:nvPr>
        </p:nvGraphicFramePr>
        <p:xfrm>
          <a:off x="601785" y="4632849"/>
          <a:ext cx="5494215" cy="205792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31405">
                  <a:extLst>
                    <a:ext uri="{9D8B030D-6E8A-4147-A177-3AD203B41FA5}">
                      <a16:colId xmlns:a16="http://schemas.microsoft.com/office/drawing/2014/main" val="2887037833"/>
                    </a:ext>
                  </a:extLst>
                </a:gridCol>
                <a:gridCol w="1831405">
                  <a:extLst>
                    <a:ext uri="{9D8B030D-6E8A-4147-A177-3AD203B41FA5}">
                      <a16:colId xmlns:a16="http://schemas.microsoft.com/office/drawing/2014/main" val="3230554702"/>
                    </a:ext>
                  </a:extLst>
                </a:gridCol>
                <a:gridCol w="1831405">
                  <a:extLst>
                    <a:ext uri="{9D8B030D-6E8A-4147-A177-3AD203B41FA5}">
                      <a16:colId xmlns:a16="http://schemas.microsoft.com/office/drawing/2014/main" val="450917563"/>
                    </a:ext>
                  </a:extLst>
                </a:gridCol>
              </a:tblGrid>
              <a:tr h="59271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Tables</a:t>
                      </a:r>
                    </a:p>
                    <a:p>
                      <a:pPr algn="l" latinLnBrk="1"/>
                      <a:r>
                        <a:rPr lang="en-US" altLang="ko-KR" dirty="0"/>
                        <a:t>Columns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Soccer_record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503719"/>
                  </a:ext>
                </a:extLst>
              </a:tr>
              <a:tr h="472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MMR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815 ~ 3087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540 ~ 3719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665846"/>
                  </a:ext>
                </a:extLst>
              </a:tr>
              <a:tr h="472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Winning_rates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43% ~ 64%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5026"/>
                  </a:ext>
                </a:extLst>
              </a:tr>
              <a:tr h="472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MVP Points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20~533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471156"/>
                  </a:ext>
                </a:extLst>
              </a:tr>
            </a:tbl>
          </a:graphicData>
        </a:graphic>
      </p:graphicFrame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65CD9D9A-702F-4D95-B941-D60F3B07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8C69F6-D3F9-4AB9-94FE-84706305C044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20DAC60-5EEB-4130-BD1A-4FF2D2A934A5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AF2833-1DB1-45A0-AE29-79BD9B19F3F5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8D1264F-DA53-4A73-8C1B-EC2FD797C753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306B212-97B3-4DBD-86EF-3E96EDEF223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82A3A8-2511-4FFC-93A0-42730ADF5406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AD2813-043A-44E3-8197-ABECC496CE18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8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MMR</a:t>
            </a:r>
            <a:r>
              <a:rPr lang="ko-KR" altLang="en-US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System</a:t>
            </a: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800156"/>
            <a:ext cx="11252718" cy="372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MMR Distribution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MMR Rating is approximately between 500 to 3800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u="sng" dirty="0">
                <a:solidFill>
                  <a:srgbClr val="435256"/>
                </a:solidFill>
              </a:rPr>
              <a:t>Ranking System</a:t>
            </a:r>
            <a:r>
              <a:rPr lang="en-US" altLang="ko-KR" sz="2000" dirty="0">
                <a:solidFill>
                  <a:srgbClr val="435256"/>
                </a:solidFill>
              </a:rPr>
              <a:t> : 7 ranks exist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MMR Calculation Formula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When you win : MMR += K * (1 – </a:t>
            </a:r>
            <a:r>
              <a:rPr lang="en-US" altLang="ko-KR" sz="2000" dirty="0" err="1">
                <a:solidFill>
                  <a:srgbClr val="435256"/>
                </a:solidFill>
              </a:rPr>
              <a:t>winning_rate</a:t>
            </a:r>
            <a:r>
              <a:rPr lang="en-US" altLang="ko-KR" sz="2000" dirty="0">
                <a:solidFill>
                  <a:srgbClr val="435256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When you lose : MMR += K * (0 – </a:t>
            </a:r>
            <a:r>
              <a:rPr lang="en-US" altLang="ko-KR" sz="2000" dirty="0" err="1">
                <a:solidFill>
                  <a:srgbClr val="435256"/>
                </a:solidFill>
              </a:rPr>
              <a:t>winning_rate</a:t>
            </a:r>
            <a:r>
              <a:rPr lang="en-US" altLang="ko-KR" sz="2000" dirty="0">
                <a:solidFill>
                  <a:srgbClr val="435256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K is a constant that highly related to MMR score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K is changed if the teams or users game were in different rank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512F27-96E6-4900-AFE9-BE4F24A2D6ED}"/>
              </a:ext>
            </a:extLst>
          </p:cNvPr>
          <p:cNvGrpSpPr/>
          <p:nvPr/>
        </p:nvGrpSpPr>
        <p:grpSpPr>
          <a:xfrm>
            <a:off x="953981" y="4526304"/>
            <a:ext cx="9870830" cy="1908895"/>
            <a:chOff x="1160585" y="4280714"/>
            <a:chExt cx="9870830" cy="190889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111883A-C181-4A1B-A8BE-A04A899C9A7B}"/>
                </a:ext>
              </a:extLst>
            </p:cNvPr>
            <p:cNvGrpSpPr/>
            <p:nvPr/>
          </p:nvGrpSpPr>
          <p:grpSpPr>
            <a:xfrm>
              <a:off x="1160585" y="4280714"/>
              <a:ext cx="9401747" cy="1275625"/>
              <a:chOff x="761092" y="3786082"/>
              <a:chExt cx="9401747" cy="1275625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6B63AF20-B807-4C4B-B056-824C261FC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0387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F6B2A2B-6AA1-4C6D-8E18-54C621786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1853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202F01E6-DA56-4197-9A3E-B2F75DF0B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092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D110DA3-AA3E-4515-83E7-A9390EECF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6000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54314F0-B4DF-450A-97E4-BF06F1497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226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21" name="그림 20" descr="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1D2CE3AB-A39A-447F-B253-5827FE292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2839" y="380170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5C55DC7-5A45-439A-9593-C1CBC7823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1613" y="3801707"/>
                <a:ext cx="1260000" cy="1260000"/>
              </a:xfrm>
              <a:prstGeom prst="rect">
                <a:avLst/>
              </a:prstGeom>
            </p:spPr>
          </p:pic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1490F6C-E06A-438A-B74B-240466B53158}"/>
                </a:ext>
              </a:extLst>
            </p:cNvPr>
            <p:cNvSpPr/>
            <p:nvPr/>
          </p:nvSpPr>
          <p:spPr>
            <a:xfrm>
              <a:off x="1160585" y="5480308"/>
              <a:ext cx="9870830" cy="339969"/>
            </a:xfrm>
            <a:prstGeom prst="rightArrow">
              <a:avLst>
                <a:gd name="adj1" fmla="val 100000"/>
                <a:gd name="adj2" fmla="val 174076"/>
              </a:avLst>
            </a:prstGeom>
            <a:gradFill flip="none" rotWithShape="1">
              <a:gsLst>
                <a:gs pos="0">
                  <a:srgbClr val="B6CCD4"/>
                </a:gs>
                <a:gs pos="48000">
                  <a:srgbClr val="E3EAEB"/>
                </a:gs>
                <a:gs pos="100000">
                  <a:srgbClr val="FFFF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37B7CD-D5F4-4A1F-B4BD-46516AFBA423}"/>
                </a:ext>
              </a:extLst>
            </p:cNvPr>
            <p:cNvSpPr txBox="1"/>
            <p:nvPr/>
          </p:nvSpPr>
          <p:spPr>
            <a:xfrm>
              <a:off x="9021597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3400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2CD165-AA36-41B6-A8BF-B898867FA686}"/>
                </a:ext>
              </a:extLst>
            </p:cNvPr>
            <p:cNvSpPr txBox="1"/>
            <p:nvPr/>
          </p:nvSpPr>
          <p:spPr>
            <a:xfrm>
              <a:off x="1160585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6A3FAD-269A-49C4-8591-809535A60DA4}"/>
                </a:ext>
              </a:extLst>
            </p:cNvPr>
            <p:cNvSpPr txBox="1"/>
            <p:nvPr/>
          </p:nvSpPr>
          <p:spPr>
            <a:xfrm>
              <a:off x="2033350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130</a:t>
              </a:r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981815-0372-4E24-B846-27F1DDF213E4}"/>
                </a:ext>
              </a:extLst>
            </p:cNvPr>
            <p:cNvSpPr txBox="1"/>
            <p:nvPr/>
          </p:nvSpPr>
          <p:spPr>
            <a:xfrm>
              <a:off x="3394111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1800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F3CF13-9147-4B51-987A-EAA172E55291}"/>
                </a:ext>
              </a:extLst>
            </p:cNvPr>
            <p:cNvSpPr txBox="1"/>
            <p:nvPr/>
          </p:nvSpPr>
          <p:spPr>
            <a:xfrm>
              <a:off x="4754872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2200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A1FE4A-2F65-48D7-B11C-41E8CC62091A}"/>
                </a:ext>
              </a:extLst>
            </p:cNvPr>
            <p:cNvSpPr txBox="1"/>
            <p:nvPr/>
          </p:nvSpPr>
          <p:spPr>
            <a:xfrm>
              <a:off x="6115633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2600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50C06E-E377-45E9-8F70-AAFBF9B32760}"/>
                </a:ext>
              </a:extLst>
            </p:cNvPr>
            <p:cNvSpPr txBox="1"/>
            <p:nvPr/>
          </p:nvSpPr>
          <p:spPr>
            <a:xfrm>
              <a:off x="7568615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3000</a:t>
              </a:r>
              <a:endParaRPr lang="ko-KR" altLang="en-US" dirty="0"/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6673A7C-BD99-498B-BD9A-3854E5C80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25227"/>
              </p:ext>
            </p:extLst>
          </p:nvPr>
        </p:nvGraphicFramePr>
        <p:xfrm>
          <a:off x="8154930" y="1075525"/>
          <a:ext cx="316666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0159">
                  <a:extLst>
                    <a:ext uri="{9D8B030D-6E8A-4147-A177-3AD203B41FA5}">
                      <a16:colId xmlns:a16="http://schemas.microsoft.com/office/drawing/2014/main" val="298761816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978395375"/>
                    </a:ext>
                  </a:extLst>
                </a:gridCol>
                <a:gridCol w="960673">
                  <a:extLst>
                    <a:ext uri="{9D8B030D-6E8A-4147-A177-3AD203B41FA5}">
                      <a16:colId xmlns:a16="http://schemas.microsoft.com/office/drawing/2014/main" val="105759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K(Lose)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K(Win)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9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9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Bronze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4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Emerald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Diamond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92012"/>
                  </a:ext>
                </a:extLst>
              </a:tr>
            </a:tbl>
          </a:graphicData>
        </a:graphic>
      </p:graphicFrame>
      <p:sp>
        <p:nvSpPr>
          <p:cNvPr id="39" name="슬라이드 번호 개체 틀 1">
            <a:extLst>
              <a:ext uri="{FF2B5EF4-FFF2-40B4-BE49-F238E27FC236}">
                <a16:creationId xmlns:a16="http://schemas.microsoft.com/office/drawing/2014/main" id="{53AD03A1-9D0D-4CF8-BC3F-C82340A7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F22DA14-B16F-41B0-BB8C-4671050DAECC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1652B20-8179-4855-B8D9-DF51BD4A83A7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719272-0983-4B3F-B15D-7ACDB0AF66BC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EBBED1-78FA-42AC-BCAC-DBA61FF8DBF9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91C452-ABBD-4D03-9891-DFEE9E2757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3FC8983-C4DF-4B07-B5AC-F72BBF4F574E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3D62BE8-F881-4411-A90B-81224294B1A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02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Achievements</a:t>
            </a: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811586"/>
            <a:ext cx="11252718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Achievements of the user / team collected will be showed on user / team profile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Goals of Achievements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Motivate users to play more games on various circumstances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Provide additional data for users to determine the opponents skill /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Achievements for Users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Total number of matches the user played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The winning rate of the last ten games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MVP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Achievements for Teams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Total number of matches the team played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The winning rate of the last ten games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Team members count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0D6D8DE-87F9-437F-B259-F16DF4EEE132}"/>
              </a:ext>
            </a:extLst>
          </p:cNvPr>
          <p:cNvGrpSpPr/>
          <p:nvPr/>
        </p:nvGrpSpPr>
        <p:grpSpPr>
          <a:xfrm>
            <a:off x="7458847" y="3251327"/>
            <a:ext cx="3914740" cy="2003762"/>
            <a:chOff x="7458847" y="2837670"/>
            <a:chExt cx="3914740" cy="200376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BA341B-723E-485F-91BE-86C3BFEF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36" y="2837670"/>
              <a:ext cx="1133761" cy="113376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4B87F2C-20F2-4521-8A00-99E4CACAD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0307" y="2837670"/>
              <a:ext cx="1133761" cy="113376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D9B003F-7057-49FF-AAB9-8C17B8AC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378" y="2837670"/>
              <a:ext cx="1133761" cy="1133761"/>
            </a:xfrm>
            <a:prstGeom prst="rect">
              <a:avLst/>
            </a:prstGeom>
          </p:spPr>
        </p:pic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229BD23-67E6-4389-9ED2-71C8F84F3460}"/>
                </a:ext>
              </a:extLst>
            </p:cNvPr>
            <p:cNvGrpSpPr/>
            <p:nvPr/>
          </p:nvGrpSpPr>
          <p:grpSpPr>
            <a:xfrm>
              <a:off x="8750307" y="4190244"/>
              <a:ext cx="1133760" cy="651188"/>
              <a:chOff x="7362206" y="4331415"/>
              <a:chExt cx="1388100" cy="797272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BCE82235-F33E-4F93-8AE4-053CD1CFB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657620" y="4331415"/>
                <a:ext cx="797272" cy="797272"/>
              </a:xfrm>
              <a:custGeom>
                <a:avLst/>
                <a:gdLst/>
                <a:ahLst/>
                <a:cxnLst/>
                <a:rect l="l" t="t" r="r" b="b"/>
                <a:pathLst>
                  <a:path w="797272" h="797272">
                    <a:moveTo>
                      <a:pt x="477944" y="379613"/>
                    </a:moveTo>
                    <a:cubicBezTo>
                      <a:pt x="497565" y="379613"/>
                      <a:pt x="507375" y="403357"/>
                      <a:pt x="507375" y="450846"/>
                    </a:cubicBezTo>
                    <a:cubicBezTo>
                      <a:pt x="507375" y="497727"/>
                      <a:pt x="497348" y="521167"/>
                      <a:pt x="477293" y="521167"/>
                    </a:cubicBezTo>
                    <a:cubicBezTo>
                      <a:pt x="456804" y="521167"/>
                      <a:pt x="446560" y="498334"/>
                      <a:pt x="446560" y="452669"/>
                    </a:cubicBezTo>
                    <a:cubicBezTo>
                      <a:pt x="446560" y="403965"/>
                      <a:pt x="457021" y="379613"/>
                      <a:pt x="477944" y="379613"/>
                    </a:cubicBezTo>
                    <a:close/>
                    <a:moveTo>
                      <a:pt x="479637" y="351354"/>
                    </a:moveTo>
                    <a:cubicBezTo>
                      <a:pt x="456891" y="351354"/>
                      <a:pt x="439550" y="360058"/>
                      <a:pt x="427612" y="377464"/>
                    </a:cubicBezTo>
                    <a:cubicBezTo>
                      <a:pt x="415675" y="394871"/>
                      <a:pt x="409707" y="420243"/>
                      <a:pt x="409707" y="453581"/>
                    </a:cubicBezTo>
                    <a:cubicBezTo>
                      <a:pt x="409707" y="517564"/>
                      <a:pt x="431714" y="549556"/>
                      <a:pt x="475730" y="549556"/>
                    </a:cubicBezTo>
                    <a:cubicBezTo>
                      <a:pt x="498042" y="549556"/>
                      <a:pt x="515080" y="540853"/>
                      <a:pt x="526844" y="523446"/>
                    </a:cubicBezTo>
                    <a:cubicBezTo>
                      <a:pt x="538607" y="506039"/>
                      <a:pt x="544489" y="481275"/>
                      <a:pt x="544489" y="449153"/>
                    </a:cubicBezTo>
                    <a:cubicBezTo>
                      <a:pt x="544489" y="383954"/>
                      <a:pt x="522872" y="351354"/>
                      <a:pt x="479637" y="351354"/>
                    </a:cubicBezTo>
                    <a:close/>
                    <a:moveTo>
                      <a:pt x="329972" y="351354"/>
                    </a:moveTo>
                    <a:cubicBezTo>
                      <a:pt x="313043" y="364724"/>
                      <a:pt x="295028" y="374274"/>
                      <a:pt x="275929" y="380004"/>
                    </a:cubicBezTo>
                    <a:lnTo>
                      <a:pt x="275929" y="412169"/>
                    </a:lnTo>
                    <a:cubicBezTo>
                      <a:pt x="284003" y="411214"/>
                      <a:pt x="291773" y="409131"/>
                      <a:pt x="299239" y="405918"/>
                    </a:cubicBezTo>
                    <a:cubicBezTo>
                      <a:pt x="306705" y="402706"/>
                      <a:pt x="312478" y="399233"/>
                      <a:pt x="316559" y="395500"/>
                    </a:cubicBezTo>
                    <a:lnTo>
                      <a:pt x="316559" y="546170"/>
                    </a:lnTo>
                    <a:lnTo>
                      <a:pt x="352891" y="546170"/>
                    </a:lnTo>
                    <a:lnTo>
                      <a:pt x="352891" y="351354"/>
                    </a:lnTo>
                    <a:close/>
                    <a:moveTo>
                      <a:pt x="0" y="0"/>
                    </a:moveTo>
                    <a:lnTo>
                      <a:pt x="797272" y="0"/>
                    </a:lnTo>
                    <a:lnTo>
                      <a:pt x="797272" y="797272"/>
                    </a:lnTo>
                    <a:lnTo>
                      <a:pt x="0" y="797272"/>
                    </a:lnTo>
                    <a:close/>
                  </a:path>
                </a:pathLst>
              </a:cu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90F06AD8-1019-4779-89FB-02B9762BB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2206" y="4697025"/>
                <a:ext cx="425212" cy="425212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D331C072-579C-4071-BEE2-F75BF5825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5094" y="4697025"/>
                <a:ext cx="425212" cy="425212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B20AD59-FC41-4111-A742-3CC55EADAA76}"/>
                </a:ext>
              </a:extLst>
            </p:cNvPr>
            <p:cNvGrpSpPr/>
            <p:nvPr/>
          </p:nvGrpSpPr>
          <p:grpSpPr>
            <a:xfrm>
              <a:off x="7458847" y="4211728"/>
              <a:ext cx="1050174" cy="603180"/>
              <a:chOff x="7514606" y="5279986"/>
              <a:chExt cx="1388100" cy="797272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881139C8-37EE-4200-83DA-78378AAF5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810020" y="5279986"/>
                <a:ext cx="797272" cy="797272"/>
              </a:xfrm>
              <a:custGeom>
                <a:avLst/>
                <a:gdLst/>
                <a:ahLst/>
                <a:cxnLst/>
                <a:rect l="l" t="t" r="r" b="b"/>
                <a:pathLst>
                  <a:path w="797272" h="797272">
                    <a:moveTo>
                      <a:pt x="348068" y="321651"/>
                    </a:moveTo>
                    <a:lnTo>
                      <a:pt x="339882" y="441160"/>
                    </a:lnTo>
                    <a:cubicBezTo>
                      <a:pt x="352979" y="439077"/>
                      <a:pt x="365481" y="438035"/>
                      <a:pt x="377387" y="438035"/>
                    </a:cubicBezTo>
                    <a:cubicBezTo>
                      <a:pt x="394949" y="438035"/>
                      <a:pt x="407971" y="440887"/>
                      <a:pt x="416454" y="446592"/>
                    </a:cubicBezTo>
                    <a:cubicBezTo>
                      <a:pt x="424938" y="452298"/>
                      <a:pt x="429179" y="461401"/>
                      <a:pt x="429179" y="473902"/>
                    </a:cubicBezTo>
                    <a:cubicBezTo>
                      <a:pt x="429179" y="485908"/>
                      <a:pt x="425161" y="495284"/>
                      <a:pt x="417124" y="502031"/>
                    </a:cubicBezTo>
                    <a:cubicBezTo>
                      <a:pt x="409087" y="508778"/>
                      <a:pt x="398074" y="512151"/>
                      <a:pt x="384084" y="512151"/>
                    </a:cubicBezTo>
                    <a:cubicBezTo>
                      <a:pt x="375948" y="512151"/>
                      <a:pt x="367639" y="510812"/>
                      <a:pt x="359156" y="508133"/>
                    </a:cubicBezTo>
                    <a:cubicBezTo>
                      <a:pt x="350672" y="505454"/>
                      <a:pt x="343107" y="501584"/>
                      <a:pt x="336459" y="496524"/>
                    </a:cubicBezTo>
                    <a:lnTo>
                      <a:pt x="336459" y="534178"/>
                    </a:lnTo>
                    <a:cubicBezTo>
                      <a:pt x="349259" y="541123"/>
                      <a:pt x="366473" y="544596"/>
                      <a:pt x="388103" y="544596"/>
                    </a:cubicBezTo>
                    <a:cubicBezTo>
                      <a:pt x="413900" y="544596"/>
                      <a:pt x="434239" y="537948"/>
                      <a:pt x="449122" y="524653"/>
                    </a:cubicBezTo>
                    <a:cubicBezTo>
                      <a:pt x="464005" y="511357"/>
                      <a:pt x="471446" y="492952"/>
                      <a:pt x="471446" y="469438"/>
                    </a:cubicBezTo>
                    <a:cubicBezTo>
                      <a:pt x="471446" y="449991"/>
                      <a:pt x="464972" y="434413"/>
                      <a:pt x="452024" y="422706"/>
                    </a:cubicBezTo>
                    <a:cubicBezTo>
                      <a:pt x="439076" y="410998"/>
                      <a:pt x="421936" y="405144"/>
                      <a:pt x="400604" y="405144"/>
                    </a:cubicBezTo>
                    <a:cubicBezTo>
                      <a:pt x="397032" y="405144"/>
                      <a:pt x="389690" y="405789"/>
                      <a:pt x="378578" y="407079"/>
                    </a:cubicBezTo>
                    <a:lnTo>
                      <a:pt x="382298" y="356179"/>
                    </a:lnTo>
                    <a:lnTo>
                      <a:pt x="461475" y="356179"/>
                    </a:lnTo>
                    <a:lnTo>
                      <a:pt x="461475" y="321651"/>
                    </a:lnTo>
                    <a:close/>
                    <a:moveTo>
                      <a:pt x="0" y="0"/>
                    </a:moveTo>
                    <a:lnTo>
                      <a:pt x="797272" y="0"/>
                    </a:lnTo>
                    <a:lnTo>
                      <a:pt x="797272" y="797272"/>
                    </a:lnTo>
                    <a:lnTo>
                      <a:pt x="0" y="797272"/>
                    </a:lnTo>
                    <a:close/>
                  </a:path>
                </a:pathLst>
              </a:cu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88C9B6D5-331A-4DDC-AFD6-CC49E597F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4606" y="5645596"/>
                <a:ext cx="425212" cy="425212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4D541FC2-B02F-4E56-9B8F-9ABCBB69D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7494" y="5645596"/>
                <a:ext cx="425212" cy="425212"/>
              </a:xfrm>
              <a:prstGeom prst="rect">
                <a:avLst/>
              </a:prstGeom>
            </p:spPr>
          </p:pic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170AFA6-A4C6-4F87-BC25-1C5CFCC0C62E}"/>
                </a:ext>
              </a:extLst>
            </p:cNvPr>
            <p:cNvGrpSpPr/>
            <p:nvPr/>
          </p:nvGrpSpPr>
          <p:grpSpPr>
            <a:xfrm>
              <a:off x="10239827" y="4190244"/>
              <a:ext cx="1133760" cy="651188"/>
              <a:chOff x="10353943" y="4190244"/>
              <a:chExt cx="1133760" cy="651188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F7980BD1-4F28-4559-8332-E2F7687BB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0595229" y="4190244"/>
                <a:ext cx="651189" cy="651188"/>
              </a:xfrm>
              <a:custGeom>
                <a:avLst/>
                <a:gdLst/>
                <a:ahLst/>
                <a:cxnLst/>
                <a:rect l="l" t="t" r="r" b="b"/>
                <a:pathLst>
                  <a:path w="651189" h="651188">
                    <a:moveTo>
                      <a:pt x="333540" y="272769"/>
                    </a:moveTo>
                    <a:lnTo>
                      <a:pt x="326378" y="377339"/>
                    </a:lnTo>
                    <a:cubicBezTo>
                      <a:pt x="337838" y="375516"/>
                      <a:pt x="348777" y="374604"/>
                      <a:pt x="359195" y="374604"/>
                    </a:cubicBezTo>
                    <a:cubicBezTo>
                      <a:pt x="374561" y="374604"/>
                      <a:pt x="385956" y="377100"/>
                      <a:pt x="393379" y="382092"/>
                    </a:cubicBezTo>
                    <a:cubicBezTo>
                      <a:pt x="400801" y="387084"/>
                      <a:pt x="404513" y="395050"/>
                      <a:pt x="404513" y="405988"/>
                    </a:cubicBezTo>
                    <a:cubicBezTo>
                      <a:pt x="404513" y="416493"/>
                      <a:pt x="400997" y="424697"/>
                      <a:pt x="393965" y="430601"/>
                    </a:cubicBezTo>
                    <a:cubicBezTo>
                      <a:pt x="386933" y="436504"/>
                      <a:pt x="377296" y="439456"/>
                      <a:pt x="365055" y="439456"/>
                    </a:cubicBezTo>
                    <a:cubicBezTo>
                      <a:pt x="357936" y="439456"/>
                      <a:pt x="350665" y="438284"/>
                      <a:pt x="343242" y="435940"/>
                    </a:cubicBezTo>
                    <a:cubicBezTo>
                      <a:pt x="335819" y="433596"/>
                      <a:pt x="329200" y="430210"/>
                      <a:pt x="323383" y="425783"/>
                    </a:cubicBezTo>
                    <a:lnTo>
                      <a:pt x="323383" y="458729"/>
                    </a:lnTo>
                    <a:cubicBezTo>
                      <a:pt x="334582" y="464806"/>
                      <a:pt x="349645" y="467845"/>
                      <a:pt x="368571" y="467845"/>
                    </a:cubicBezTo>
                    <a:cubicBezTo>
                      <a:pt x="391143" y="467845"/>
                      <a:pt x="408941" y="462028"/>
                      <a:pt x="421963" y="450395"/>
                    </a:cubicBezTo>
                    <a:cubicBezTo>
                      <a:pt x="434985" y="438762"/>
                      <a:pt x="441497" y="422657"/>
                      <a:pt x="441497" y="402082"/>
                    </a:cubicBezTo>
                    <a:cubicBezTo>
                      <a:pt x="441497" y="385066"/>
                      <a:pt x="435832" y="371435"/>
                      <a:pt x="424502" y="361191"/>
                    </a:cubicBezTo>
                    <a:cubicBezTo>
                      <a:pt x="413173" y="350947"/>
                      <a:pt x="398175" y="345825"/>
                      <a:pt x="379510" y="345825"/>
                    </a:cubicBezTo>
                    <a:cubicBezTo>
                      <a:pt x="376384" y="345825"/>
                      <a:pt x="369960" y="346389"/>
                      <a:pt x="360237" y="347518"/>
                    </a:cubicBezTo>
                    <a:lnTo>
                      <a:pt x="363492" y="302981"/>
                    </a:lnTo>
                    <a:lnTo>
                      <a:pt x="432772" y="302981"/>
                    </a:lnTo>
                    <a:lnTo>
                      <a:pt x="432772" y="272769"/>
                    </a:lnTo>
                    <a:close/>
                    <a:moveTo>
                      <a:pt x="234012" y="269643"/>
                    </a:moveTo>
                    <a:cubicBezTo>
                      <a:pt x="217082" y="283013"/>
                      <a:pt x="199068" y="292563"/>
                      <a:pt x="179968" y="298293"/>
                    </a:cubicBezTo>
                    <a:lnTo>
                      <a:pt x="179968" y="330458"/>
                    </a:lnTo>
                    <a:cubicBezTo>
                      <a:pt x="188042" y="329503"/>
                      <a:pt x="195812" y="327420"/>
                      <a:pt x="203279" y="324207"/>
                    </a:cubicBezTo>
                    <a:cubicBezTo>
                      <a:pt x="210745" y="320995"/>
                      <a:pt x="216518" y="317522"/>
                      <a:pt x="220598" y="313789"/>
                    </a:cubicBezTo>
                    <a:lnTo>
                      <a:pt x="220598" y="464459"/>
                    </a:lnTo>
                    <a:lnTo>
                      <a:pt x="256931" y="464459"/>
                    </a:lnTo>
                    <a:lnTo>
                      <a:pt x="256931" y="269643"/>
                    </a:lnTo>
                    <a:close/>
                    <a:moveTo>
                      <a:pt x="0" y="0"/>
                    </a:moveTo>
                    <a:lnTo>
                      <a:pt x="651189" y="0"/>
                    </a:lnTo>
                    <a:lnTo>
                      <a:pt x="651189" y="651188"/>
                    </a:lnTo>
                    <a:lnTo>
                      <a:pt x="0" y="651188"/>
                    </a:lnTo>
                    <a:close/>
                  </a:path>
                </a:pathLst>
              </a:cu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14AE6959-B338-4DE8-A872-AD0782B26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943" y="4488863"/>
                <a:ext cx="347301" cy="347300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16623AA2-8E76-4ACB-96D4-908DAF216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0402" y="4488863"/>
                <a:ext cx="347301" cy="347300"/>
              </a:xfrm>
              <a:prstGeom prst="rect">
                <a:avLst/>
              </a:prstGeom>
            </p:spPr>
          </p:pic>
        </p:grpSp>
      </p:grpSp>
      <p:sp>
        <p:nvSpPr>
          <p:cNvPr id="32" name="슬라이드 번호 개체 틀 1">
            <a:extLst>
              <a:ext uri="{FF2B5EF4-FFF2-40B4-BE49-F238E27FC236}">
                <a16:creationId xmlns:a16="http://schemas.microsoft.com/office/drawing/2014/main" id="{3C81D72D-0292-4DAC-916F-E6018ED1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0B2BF4-0A95-412D-8113-0B7BA215EDF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B64AA7-9F65-4304-8AE1-38F07B636122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7ED5F0-D653-4E91-8992-B106950F9FE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7E09BC-6C97-4244-8AB5-971802D675AA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6640EA-D206-40F4-BED8-A83D9857A24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04314-0DB8-426B-9AC8-CC67EEB2B67A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E8C8B48-EA21-481B-9D50-B41B5C1BEE64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8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6D3D9F-684D-4B98-99C6-D4DFA475C2FF}"/>
              </a:ext>
            </a:extLst>
          </p:cNvPr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Data Handling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32F850-2610-4AFC-B8B2-8F6D9E8E24B1}"/>
              </a:ext>
            </a:extLst>
          </p:cNvPr>
          <p:cNvSpPr/>
          <p:nvPr/>
        </p:nvSpPr>
        <p:spPr>
          <a:xfrm>
            <a:off x="457200" y="811586"/>
            <a:ext cx="11252718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Table Schema changed to deal with current participant and fix a few bugs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Team leader is not in the team / Team member counts </a:t>
            </a:r>
            <a:r>
              <a:rPr lang="en-US" altLang="ko-KR" sz="2000" dirty="0" err="1">
                <a:solidFill>
                  <a:srgbClr val="435256"/>
                </a:solidFill>
              </a:rPr>
              <a:t>exeed</a:t>
            </a:r>
            <a:r>
              <a:rPr lang="en-US" altLang="ko-KR" sz="2000" dirty="0">
                <a:solidFill>
                  <a:srgbClr val="435256"/>
                </a:solidFill>
              </a:rPr>
              <a:t> max count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435256"/>
                </a:solidFill>
              </a:rPr>
              <a:t>Fac_schedule</a:t>
            </a:r>
            <a:r>
              <a:rPr lang="en-US" altLang="ko-KR" sz="2000" dirty="0">
                <a:solidFill>
                  <a:srgbClr val="435256"/>
                </a:solidFill>
              </a:rPr>
              <a:t> and </a:t>
            </a:r>
            <a:r>
              <a:rPr lang="en-US" altLang="ko-KR" sz="2000" dirty="0" err="1">
                <a:solidFill>
                  <a:srgbClr val="435256"/>
                </a:solidFill>
              </a:rPr>
              <a:t>reserve_matches</a:t>
            </a:r>
            <a:r>
              <a:rPr lang="en-US" altLang="ko-KR" sz="2000" dirty="0">
                <a:solidFill>
                  <a:srgbClr val="435256"/>
                </a:solidFill>
              </a:rPr>
              <a:t> ID is not matched correctly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Re-construct the Cluster with 3 nodes using AWS EC2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Cannot use the </a:t>
            </a:r>
            <a:r>
              <a:rPr lang="en-US" altLang="ko-KR" sz="2000" dirty="0" err="1">
                <a:solidFill>
                  <a:srgbClr val="435256"/>
                </a:solidFill>
              </a:rPr>
              <a:t>aws</a:t>
            </a:r>
            <a:r>
              <a:rPr lang="en-US" altLang="ko-KR" sz="2000" dirty="0">
                <a:solidFill>
                  <a:srgbClr val="435256"/>
                </a:solidFill>
              </a:rPr>
              <a:t> account we’ve used anymore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Fail to fix the issue about using Sqoop on Hue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Fail to launch Oozie launcher because of the JDBC Connector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53EB91-890D-4921-9671-90409456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04" y="4076069"/>
            <a:ext cx="10464384" cy="27188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66347CDD-43D6-4ED7-B276-C43A3A4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8A3DCA-15F7-443A-AB3E-6C68F50FDF1D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FF09DF-E8C1-4B0A-A7EE-F714CAE90046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E0667D-4FFF-4B08-A339-F82125EA530F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03AB88-1633-410B-AE19-E0F2E0CAEF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00CEF3-BBB7-4FCE-A984-11506C7AF6A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E52D6E-61A0-46D0-B862-D466BFFF5131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5B3033-BCBD-4DC6-B3DA-FDAF0D684318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5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3F7258-0ACB-4468-A07F-689CB042CF75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F5456A2-070C-4DB2-BB0F-6D243E25B867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6A576D-CDB9-4403-B22D-CB6DB238DF0A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74CB1C-481C-49BB-B859-149720D7835D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B2F11A-4E1E-4728-94C6-A085E9D4F925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350FD0-44C5-4714-BD37-09C4FE201345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234642C-4676-4D57-9246-CF53F0556A56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4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E191B-228C-4757-909C-E5967E59B06D}"/>
              </a:ext>
            </a:extLst>
          </p:cNvPr>
          <p:cNvSpPr/>
          <p:nvPr/>
        </p:nvSpPr>
        <p:spPr>
          <a:xfrm>
            <a:off x="457200" y="861866"/>
            <a:ext cx="99123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Lee, Donghyun : DB Construction &amp; Data Analysis, Recommendation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2CB5FC-DCD8-4CFC-B63D-628909EC8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65918"/>
              </p:ext>
            </p:extLst>
          </p:nvPr>
        </p:nvGraphicFramePr>
        <p:xfrm>
          <a:off x="663388" y="2213608"/>
          <a:ext cx="10658652" cy="3218996"/>
        </p:xfrm>
        <a:graphic>
          <a:graphicData uri="http://schemas.openxmlformats.org/drawingml/2006/table">
            <a:tbl>
              <a:tblPr/>
              <a:tblGrid>
                <a:gridCol w="4234972">
                  <a:extLst>
                    <a:ext uri="{9D8B030D-6E8A-4147-A177-3AD203B41FA5}">
                      <a16:colId xmlns:a16="http://schemas.microsoft.com/office/drawing/2014/main" val="1957222836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570170501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735887496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464034835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38388622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45058250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33340780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429355195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27073468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89323297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506079373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903587930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409673635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955114130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18871316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90673488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923827388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51432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57230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5446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86861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collection &amp; Generation / Data modeling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49261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8190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Installation / CDH Cluster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18801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5526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265655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273285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123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15825A-1F5F-4432-A687-FD0C02F6B489}"/>
              </a:ext>
            </a:extLst>
          </p:cNvPr>
          <p:cNvSpPr/>
          <p:nvPr/>
        </p:nvSpPr>
        <p:spPr>
          <a:xfrm>
            <a:off x="663388" y="4267200"/>
            <a:ext cx="6631492" cy="865052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89BB3-22B4-4467-B61E-303421D48229}"/>
              </a:ext>
            </a:extLst>
          </p:cNvPr>
          <p:cNvSpPr/>
          <p:nvPr/>
        </p:nvSpPr>
        <p:spPr>
          <a:xfrm>
            <a:off x="7721600" y="4267200"/>
            <a:ext cx="2407920" cy="875938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046A20-46C9-432A-AE75-5EE5F5BB6F87}"/>
              </a:ext>
            </a:extLst>
          </p:cNvPr>
          <p:cNvSpPr/>
          <p:nvPr/>
        </p:nvSpPr>
        <p:spPr>
          <a:xfrm>
            <a:off x="10534640" y="4267199"/>
            <a:ext cx="767080" cy="875938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3E9A59F4-6018-41E3-BD74-BA94FC9B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77FC56F-924C-4C64-B13B-CD05540C13E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6EEF009-9B26-4053-A04D-E20DBA4B7D4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AC33A5-365E-409D-AF8C-2DFA74DDD5A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F971EEA-04B6-452F-956D-E0301A451633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FEEA7C1-2808-4FA0-9C3F-E86A7427937B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3CC7E6-8475-4A81-B02F-E74341D3B168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897BDBB-8339-43A2-B42A-61A8FD244B14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5C078E-E3F6-496E-BEB7-4C1DA45E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4131"/>
              </p:ext>
            </p:extLst>
          </p:nvPr>
        </p:nvGraphicFramePr>
        <p:xfrm>
          <a:off x="825759" y="1900597"/>
          <a:ext cx="10515600" cy="3667077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314906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9255401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027849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7851964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40547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513784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260525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15502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57526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42409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502901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6641508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382790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37304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650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203748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83568799"/>
                    </a:ext>
                  </a:extLst>
                </a:gridCol>
              </a:tblGrid>
              <a:tr h="2911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99584"/>
                  </a:ext>
                </a:extLst>
              </a:tr>
              <a:tr h="2911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6519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3497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9773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7590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84861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927272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61968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72470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Functional Implementation : Basic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998246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03538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0905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98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CCB14-B8C5-45C6-B160-3DC76EE2A1D5}"/>
              </a:ext>
            </a:extLst>
          </p:cNvPr>
          <p:cNvSpPr/>
          <p:nvPr/>
        </p:nvSpPr>
        <p:spPr>
          <a:xfrm>
            <a:off x="457200" y="861866"/>
            <a:ext cx="89512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Gong, </a:t>
            </a:r>
            <a:r>
              <a:rPr lang="en-US" altLang="ko-KR" b="1" dirty="0" err="1">
                <a:solidFill>
                  <a:srgbClr val="435256"/>
                </a:solidFill>
              </a:rPr>
              <a:t>Chanhyung</a:t>
            </a:r>
            <a:r>
              <a:rPr lang="en-US" altLang="ko-KR" b="1" dirty="0">
                <a:solidFill>
                  <a:srgbClr val="435256"/>
                </a:solidFill>
              </a:rPr>
              <a:t> : Web Structure construction, Web &amp; app implementation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BE086-340E-41CA-B670-09F7D42A839C}"/>
              </a:ext>
            </a:extLst>
          </p:cNvPr>
          <p:cNvSpPr/>
          <p:nvPr/>
        </p:nvSpPr>
        <p:spPr>
          <a:xfrm>
            <a:off x="825758" y="3900947"/>
            <a:ext cx="10515600" cy="1378624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AF6298A2-98D8-46E1-AC8E-77DC3462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B3918E-66F0-4EBE-8136-1664CE7FB69C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987454-60E4-485C-9781-48BBC407B19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A7CAB42-1A95-4232-BDC0-C3AE4E486408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6C399-392B-4DAB-87E0-9470C30CE28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10DB80-C5DB-4F8C-9050-F10307672368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D14D03-68D8-4E05-BFE4-75C92705EFD6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F7B0D0-94FF-4609-8A7E-2DD4951AEA6D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5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BC0D0-3131-4E12-8063-D520B9DC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201"/>
              </p:ext>
            </p:extLst>
          </p:nvPr>
        </p:nvGraphicFramePr>
        <p:xfrm>
          <a:off x="838200" y="1900598"/>
          <a:ext cx="10515600" cy="3992198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7519845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312839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147325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5093583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3353454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2282424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487134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6405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2936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121626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5642736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764026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304072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27648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420084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6891567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1514846"/>
                    </a:ext>
                  </a:extLst>
                </a:gridCol>
              </a:tblGrid>
              <a:tr h="2933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87501"/>
                  </a:ext>
                </a:extLst>
              </a:tr>
              <a:tr h="2933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83687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25779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06739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8613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9737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87785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Reservation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533543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48517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079929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Functional Implementation : Basic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35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41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44576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775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FF741-0A14-4E7A-8C53-4C68D338E559}"/>
              </a:ext>
            </a:extLst>
          </p:cNvPr>
          <p:cNvSpPr/>
          <p:nvPr/>
        </p:nvSpPr>
        <p:spPr>
          <a:xfrm>
            <a:off x="457200" y="861866"/>
            <a:ext cx="90642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435256"/>
                </a:solidFill>
              </a:rPr>
              <a:t>Geum</a:t>
            </a:r>
            <a:r>
              <a:rPr lang="en-US" altLang="ko-KR" b="1" dirty="0">
                <a:solidFill>
                  <a:srgbClr val="435256"/>
                </a:solidFill>
              </a:rPr>
              <a:t>, </a:t>
            </a:r>
            <a:r>
              <a:rPr lang="en-US" altLang="ko-KR" b="1" dirty="0" err="1">
                <a:solidFill>
                  <a:srgbClr val="435256"/>
                </a:solidFill>
              </a:rPr>
              <a:t>Kanghyeon</a:t>
            </a:r>
            <a:r>
              <a:rPr lang="en-US" altLang="ko-KR" b="1" dirty="0">
                <a:solidFill>
                  <a:srgbClr val="435256"/>
                </a:solidFill>
              </a:rPr>
              <a:t>  : App Structure construction, Web &amp; App implementation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912E4B-EC16-4512-9E96-F2FD3CD75ED2}"/>
              </a:ext>
            </a:extLst>
          </p:cNvPr>
          <p:cNvSpPr/>
          <p:nvPr/>
        </p:nvSpPr>
        <p:spPr>
          <a:xfrm>
            <a:off x="825758" y="4469184"/>
            <a:ext cx="10515600" cy="1148080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5B359B5F-3D20-4B5F-8DC0-18580DF0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429478-9881-44A0-865F-7BD2B7A4FEA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B3F0A5-AB2B-42C7-9400-1A626BCAAFA7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B943CF3-0BE0-431C-85BB-AEF91B3EEE9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0F4C0D-BDD7-43FD-94D1-1BBF97D6EF84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FAC26DA-EA7A-474F-89D1-6DE177C26E5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C19A60B-46B1-4FA7-890C-9539F60414D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CA6069-8205-44AE-828B-36F9C212A768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3000" b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FED26C-5616-4A67-97F6-CB4FFB11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39992"/>
              </p:ext>
            </p:extLst>
          </p:nvPr>
        </p:nvGraphicFramePr>
        <p:xfrm>
          <a:off x="369782" y="1094818"/>
          <a:ext cx="11252722" cy="4434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Midterm Demonstration &amp;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collection &amp; Generation / Data modeling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Database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Implementation : Manager Web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Reservation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Installation / CDH Cluster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940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98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Matching Service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110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</a:rPr>
                        <a:t>Functional Implementation : Basic System (App)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2281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294A7C-8731-4BE3-8668-E40139DED720}"/>
              </a:ext>
            </a:extLst>
          </p:cNvPr>
          <p:cNvSpPr/>
          <p:nvPr/>
        </p:nvSpPr>
        <p:spPr>
          <a:xfrm>
            <a:off x="367180" y="3755743"/>
            <a:ext cx="11252721" cy="1545590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082C55E7-6A65-44DD-AC7D-B1B6E2A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2814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B9A200-1A22-42F0-910D-BBB11CA27456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9B14EE5-A946-4240-8F9F-624F8F4CEB71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3A1039-FA81-4D21-ADF2-1E202C0CC19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82A4D5-3A50-4D7E-8154-C730A241FD44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D5676F-44CE-4D8F-94BB-36B0EDF8D9A5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301D05-8AC5-45FA-AF63-347B84BBAB5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7A40A8-CE6B-4789-B086-B564F14D6AF4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9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08039B-2D8C-441E-AFCC-F543DD0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E9AD1E0-E4DC-4AFB-88CD-55EBDE419063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94AD030-83D5-4650-BDFF-1C19D7348EED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8F5314B-2AFE-401D-A104-F3D85939BC2D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7AF959-27B2-441B-B7BA-5D32C3451341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D405A6A-2986-419B-8494-92EACF849AE6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8E48A9-293C-4A63-AB2C-B7821B57500E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873E707-1884-4421-82C2-AB98350B62D7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34609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9109"/>
            <a:ext cx="11252718" cy="360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Concept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Implementation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Schedule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3BF85C-35DB-42BF-9C04-ACACA436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1D4999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Project Concept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1D4999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77E044-23A9-4ABE-9894-6CE165AEC3FA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0357FF-5ED6-4DF6-8D48-7D54FE26A6E7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F540AE-2C2B-4AE7-B84E-C35B6E8AD560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AA93590-10FE-4929-A748-09C012392FD4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CB7B2-A11C-431A-B027-87A04B561CA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039F1C-D27F-4050-AEAF-0E0A3E3FB09E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898754-F3AC-406A-BF68-41537CA4C73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7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Project Concept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1971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Just focus on the game itself.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Making a </a:t>
            </a:r>
            <a:r>
              <a:rPr lang="en-US" altLang="ko-KR" sz="2000" b="1" u="sng" dirty="0">
                <a:solidFill>
                  <a:srgbClr val="435256"/>
                </a:solidFill>
              </a:rPr>
              <a:t>regular reservation</a:t>
            </a:r>
            <a:r>
              <a:rPr lang="en-US" altLang="ko-KR" sz="2000" b="1" dirty="0">
                <a:solidFill>
                  <a:srgbClr val="435256"/>
                </a:solidFill>
              </a:rPr>
              <a:t> and participating the </a:t>
            </a:r>
            <a:r>
              <a:rPr lang="en-US" altLang="ko-KR" sz="2000" b="1" u="sng" dirty="0">
                <a:solidFill>
                  <a:srgbClr val="435256"/>
                </a:solidFill>
              </a:rPr>
              <a:t>Open Matching</a:t>
            </a:r>
            <a:r>
              <a:rPr lang="en-US" altLang="ko-KR" sz="2000" b="1" dirty="0">
                <a:solidFill>
                  <a:srgbClr val="435256"/>
                </a:solidFill>
              </a:rPr>
              <a:t> by using app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Team management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Recommendation System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0ADA82-A596-4D38-9806-4052DB258CDB}"/>
              </a:ext>
            </a:extLst>
          </p:cNvPr>
          <p:cNvSpPr/>
          <p:nvPr/>
        </p:nvSpPr>
        <p:spPr>
          <a:xfrm>
            <a:off x="457200" y="2783408"/>
            <a:ext cx="11252718" cy="1510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Play the game like ‘a Game.’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Ranking System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Badge Achievement System</a:t>
            </a:r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D3E52F14-FAE3-4D30-84BD-2680BDEC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AB9957-AC93-402E-AF62-B180AF04EA5F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66347F-B8F3-45D8-9315-F1D7A356CC06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535401-3972-4D5A-BD93-0E670A318F76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869FDF-4585-4C03-8CA3-15DB8C44ED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044CF2-66C6-4F94-8AE3-9DD1ADD49B7E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9C02366-B842-4E93-8FD7-8C976085BFD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DA7340-1ADD-4FF8-88C8-4DF29696F76D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9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1D4999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Implementation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1D4999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4B6B47-670F-417A-822D-CA48BFD9A192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9EEB3C4-9A9F-40F6-89C0-F865A22C1742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5FC13E-8538-48AF-A97F-E39119BE6650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8D84E7-6A82-4FEF-B596-D2B0EADE3AD0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64883BA-D612-42E1-9BDF-8D3F1C7C2F5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0F22C3-3573-4CDB-BD13-471D5B77F9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113BE0C-EF91-4CE1-9E85-76B6F71CE1D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1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UI Design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B0E32E6-C92D-49F2-BE4E-CD370F623A7E}"/>
              </a:ext>
            </a:extLst>
          </p:cNvPr>
          <p:cNvGrpSpPr/>
          <p:nvPr/>
        </p:nvGrpSpPr>
        <p:grpSpPr>
          <a:xfrm>
            <a:off x="717755" y="3399464"/>
            <a:ext cx="10085437" cy="2735900"/>
            <a:chOff x="717755" y="3267384"/>
            <a:chExt cx="10085437" cy="27359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D3A3B-3223-42E2-8586-4B2B83B035AA}"/>
                </a:ext>
              </a:extLst>
            </p:cNvPr>
            <p:cNvSpPr/>
            <p:nvPr/>
          </p:nvSpPr>
          <p:spPr>
            <a:xfrm>
              <a:off x="717755" y="3267384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MainIndividual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EBF415-DEDA-4763-ADCE-AB3D195F81C8}"/>
                </a:ext>
              </a:extLst>
            </p:cNvPr>
            <p:cNvSpPr/>
            <p:nvPr/>
          </p:nvSpPr>
          <p:spPr>
            <a:xfrm>
              <a:off x="2780071" y="3267384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ReservationStatus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C516B1B-5ACD-4D7E-89ED-EE2D98D37A89}"/>
                </a:ext>
              </a:extLst>
            </p:cNvPr>
            <p:cNvSpPr/>
            <p:nvPr/>
          </p:nvSpPr>
          <p:spPr>
            <a:xfrm>
              <a:off x="2780071" y="3973143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MatchingStatus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33CC56-4E38-4317-85CD-6ADD745971B2}"/>
                </a:ext>
              </a:extLst>
            </p:cNvPr>
            <p:cNvSpPr/>
            <p:nvPr/>
          </p:nvSpPr>
          <p:spPr>
            <a:xfrm>
              <a:off x="2780071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SelectType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47248E-592B-4075-A669-B55DA6408D17}"/>
                </a:ext>
              </a:extLst>
            </p:cNvPr>
            <p:cNvSpPr/>
            <p:nvPr/>
          </p:nvSpPr>
          <p:spPr>
            <a:xfrm>
              <a:off x="4815348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SelectSports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E8B085-8522-4C6A-AF7C-A20A11C696C1}"/>
                </a:ext>
              </a:extLst>
            </p:cNvPr>
            <p:cNvSpPr/>
            <p:nvPr/>
          </p:nvSpPr>
          <p:spPr>
            <a:xfrm>
              <a:off x="6929283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SelectRegion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873F55-23D7-4AA7-BA28-1DE5D75F1D5E}"/>
                </a:ext>
              </a:extLst>
            </p:cNvPr>
            <p:cNvSpPr/>
            <p:nvPr/>
          </p:nvSpPr>
          <p:spPr>
            <a:xfrm>
              <a:off x="2780071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SelectPlan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929C6EC-256A-45E5-92DB-6F7B35E4834F}"/>
                </a:ext>
              </a:extLst>
            </p:cNvPr>
            <p:cNvSpPr/>
            <p:nvPr/>
          </p:nvSpPr>
          <p:spPr>
            <a:xfrm>
              <a:off x="9043218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FavoriteGymList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3ADA72-92C8-4D6D-984F-F3B8B8429C2C}"/>
                </a:ext>
              </a:extLst>
            </p:cNvPr>
            <p:cNvSpPr/>
            <p:nvPr/>
          </p:nvSpPr>
          <p:spPr>
            <a:xfrm>
              <a:off x="4815348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ReservationCheck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1360BA2-EDD5-4F7C-AE23-80471F69862F}"/>
                </a:ext>
              </a:extLst>
            </p:cNvPr>
            <p:cNvSpPr/>
            <p:nvPr/>
          </p:nvSpPr>
          <p:spPr>
            <a:xfrm>
              <a:off x="6929283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JoinPlayerList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46B7241-D7F4-4AD8-B922-9C34CDFDB945}"/>
                </a:ext>
              </a:extLst>
            </p:cNvPr>
            <p:cNvSpPr/>
            <p:nvPr/>
          </p:nvSpPr>
          <p:spPr>
            <a:xfrm>
              <a:off x="9043218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JoinPlayerDetail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308142C-CAAE-4AF2-BD6E-5E2B2306712D}"/>
                </a:ext>
              </a:extLst>
            </p:cNvPr>
            <p:cNvCxnSpPr>
              <a:cxnSpLocks/>
              <a:stCxn id="3" idx="3"/>
              <a:endCxn id="30" idx="1"/>
            </p:cNvCxnSpPr>
            <p:nvPr/>
          </p:nvCxnSpPr>
          <p:spPr>
            <a:xfrm>
              <a:off x="2477729" y="3490781"/>
              <a:ext cx="302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08C77F86-161F-4790-BC64-3E56EC96E10E}"/>
                </a:ext>
              </a:extLst>
            </p:cNvPr>
            <p:cNvCxnSpPr>
              <a:stCxn id="3" idx="3"/>
              <a:endCxn id="31" idx="1"/>
            </p:cNvCxnSpPr>
            <p:nvPr/>
          </p:nvCxnSpPr>
          <p:spPr>
            <a:xfrm>
              <a:off x="2477729" y="3490781"/>
              <a:ext cx="302342" cy="70575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344D2E50-F8F7-4D06-AD42-95D65D84E6A0}"/>
                </a:ext>
              </a:extLst>
            </p:cNvPr>
            <p:cNvCxnSpPr>
              <a:stCxn id="3" idx="3"/>
              <a:endCxn id="32" idx="1"/>
            </p:cNvCxnSpPr>
            <p:nvPr/>
          </p:nvCxnSpPr>
          <p:spPr>
            <a:xfrm>
              <a:off x="2477729" y="3490781"/>
              <a:ext cx="302342" cy="141151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1852A08-95C6-4BA4-89E3-5E39FF2B316E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4540045" y="4902299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BFC928C6-A72D-4467-8950-C0782484A219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6575322" y="4902299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3C6C661-0AFC-47CC-A08A-B4116CAECEE3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8689257" y="4902299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16BF0402-38F6-43A2-A558-595AE83F85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76235" y="2209521"/>
              <a:ext cx="430794" cy="626314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259513-6AD5-4CD7-840A-A50DB61CD80F}"/>
                </a:ext>
              </a:extLst>
            </p:cNvPr>
            <p:cNvCxnSpPr>
              <a:stCxn id="35" idx="3"/>
              <a:endCxn id="37" idx="1"/>
            </p:cNvCxnSpPr>
            <p:nvPr/>
          </p:nvCxnSpPr>
          <p:spPr>
            <a:xfrm>
              <a:off x="4540045" y="5779887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500B928-350C-4A61-B632-10CB2E47EA51}"/>
                </a:ext>
              </a:extLst>
            </p:cNvPr>
            <p:cNvCxnSpPr>
              <a:stCxn id="37" idx="3"/>
              <a:endCxn id="46" idx="1"/>
            </p:cNvCxnSpPr>
            <p:nvPr/>
          </p:nvCxnSpPr>
          <p:spPr>
            <a:xfrm>
              <a:off x="6575322" y="5779887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AFCB2F0-10B4-4C53-B596-26476B1CBB7B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8689257" y="5779887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3A02E727-EF5C-4EE6-B7DF-43E5272B402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rot="5400000">
              <a:off x="5519267" y="3266487"/>
              <a:ext cx="430794" cy="41492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2BF2DD6-1E42-4179-BC00-D812564096AA}"/>
              </a:ext>
            </a:extLst>
          </p:cNvPr>
          <p:cNvGrpSpPr/>
          <p:nvPr/>
        </p:nvGrpSpPr>
        <p:grpSpPr>
          <a:xfrm>
            <a:off x="717755" y="1795993"/>
            <a:ext cx="7892844" cy="1159091"/>
            <a:chOff x="717755" y="1188301"/>
            <a:chExt cx="7892844" cy="11590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3A323B-9DB9-41C8-94BC-09DB1860418D}"/>
                </a:ext>
              </a:extLst>
            </p:cNvPr>
            <p:cNvSpPr/>
            <p:nvPr/>
          </p:nvSpPr>
          <p:spPr>
            <a:xfrm>
              <a:off x="2780071" y="1900598"/>
              <a:ext cx="1759974" cy="446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Mypage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14998A-9A13-474B-A726-F6EDF7832E21}"/>
                </a:ext>
              </a:extLst>
            </p:cNvPr>
            <p:cNvSpPr/>
            <p:nvPr/>
          </p:nvSpPr>
          <p:spPr>
            <a:xfrm>
              <a:off x="717755" y="1188301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HeaderInfo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2CD4C2-AD4B-4E17-95FE-8BFA39E09D1A}"/>
                </a:ext>
              </a:extLst>
            </p:cNvPr>
            <p:cNvSpPr/>
            <p:nvPr/>
          </p:nvSpPr>
          <p:spPr>
            <a:xfrm>
              <a:off x="2780071" y="1188746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</a:rPr>
                <a:t>Login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858336-E65A-49B8-9233-DE551FAB1A10}"/>
                </a:ext>
              </a:extLst>
            </p:cNvPr>
            <p:cNvSpPr/>
            <p:nvPr/>
          </p:nvSpPr>
          <p:spPr>
            <a:xfrm>
              <a:off x="4815348" y="1188746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ysClr val="windowText" lastClr="000000"/>
                  </a:solidFill>
                </a:rPr>
                <a:t>Register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BAB873-8B83-456C-AD92-886CF5307BBC}"/>
                </a:ext>
              </a:extLst>
            </p:cNvPr>
            <p:cNvSpPr/>
            <p:nvPr/>
          </p:nvSpPr>
          <p:spPr>
            <a:xfrm>
              <a:off x="6850625" y="1188746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</a:rPr>
                <a:t>Register2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624DBB7F-CAB4-4135-B84A-B93B66395C5D}"/>
                </a:ext>
              </a:extLst>
            </p:cNvPr>
            <p:cNvCxnSpPr>
              <a:cxnSpLocks/>
              <a:stCxn id="26" idx="3"/>
              <a:endCxn id="38" idx="1"/>
            </p:cNvCxnSpPr>
            <p:nvPr/>
          </p:nvCxnSpPr>
          <p:spPr>
            <a:xfrm>
              <a:off x="2477729" y="1411698"/>
              <a:ext cx="302342" cy="712297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6601C73E-2CA5-4DA5-90AC-BF7A3E0B01BF}"/>
                </a:ext>
              </a:extLst>
            </p:cNvPr>
            <p:cNvCxnSpPr>
              <a:cxnSpLocks/>
              <a:stCxn id="26" idx="3"/>
              <a:endCxn id="42" idx="1"/>
            </p:cNvCxnSpPr>
            <p:nvPr/>
          </p:nvCxnSpPr>
          <p:spPr>
            <a:xfrm>
              <a:off x="2477729" y="1411698"/>
              <a:ext cx="302342" cy="44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8655F8E1-B7C9-49B8-9605-FC7185DAD30E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4540045" y="1412143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4C05342-947A-4BEE-A934-BC8F1F28048B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6575322" y="1412143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3E96FE7-A2D6-4B7C-95DB-3CC228912070}"/>
                </a:ext>
              </a:extLst>
            </p:cNvPr>
            <p:cNvSpPr/>
            <p:nvPr/>
          </p:nvSpPr>
          <p:spPr>
            <a:xfrm>
              <a:off x="4815348" y="1897305"/>
              <a:ext cx="1759974" cy="446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JoinedTeam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4D13860-4EAA-4561-AF9D-8795ADC6A723}"/>
                </a:ext>
              </a:extLst>
            </p:cNvPr>
            <p:cNvSpPr/>
            <p:nvPr/>
          </p:nvSpPr>
          <p:spPr>
            <a:xfrm>
              <a:off x="6850625" y="1897305"/>
              <a:ext cx="1759974" cy="446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TeamInfo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16AF598-BE22-42E9-ADC9-6A5428F93968}"/>
                </a:ext>
              </a:extLst>
            </p:cNvPr>
            <p:cNvCxnSpPr>
              <a:cxnSpLocks/>
              <a:stCxn id="38" idx="3"/>
              <a:endCxn id="114" idx="1"/>
            </p:cNvCxnSpPr>
            <p:nvPr/>
          </p:nvCxnSpPr>
          <p:spPr>
            <a:xfrm flipV="1">
              <a:off x="4540045" y="2120702"/>
              <a:ext cx="275303" cy="3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E84A72B-FED8-40F9-B6B6-CF88ECAACF5F}"/>
                </a:ext>
              </a:extLst>
            </p:cNvPr>
            <p:cNvCxnSpPr>
              <a:cxnSpLocks/>
              <a:stCxn id="114" idx="3"/>
              <a:endCxn id="115" idx="1"/>
            </p:cNvCxnSpPr>
            <p:nvPr/>
          </p:nvCxnSpPr>
          <p:spPr>
            <a:xfrm>
              <a:off x="6575322" y="2120702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2259683-8FDE-4AE0-9406-C72FCFBD8FC4}"/>
              </a:ext>
            </a:extLst>
          </p:cNvPr>
          <p:cNvSpPr/>
          <p:nvPr/>
        </p:nvSpPr>
        <p:spPr>
          <a:xfrm>
            <a:off x="457200" y="997467"/>
            <a:ext cx="11252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Screen flow chart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43F9BF3-B990-4F17-8AAE-3391F4319676}"/>
              </a:ext>
            </a:extLst>
          </p:cNvPr>
          <p:cNvSpPr/>
          <p:nvPr/>
        </p:nvSpPr>
        <p:spPr>
          <a:xfrm>
            <a:off x="10110011" y="1062129"/>
            <a:ext cx="124550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35256"/>
                </a:solidFill>
              </a:rPr>
              <a:t>: Developed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35256"/>
                </a:solidFill>
              </a:rPr>
              <a:t>: Undeveloped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88DBC52-9A8D-4AD6-8E11-BBA7F71CFA68}"/>
              </a:ext>
            </a:extLst>
          </p:cNvPr>
          <p:cNvSpPr/>
          <p:nvPr/>
        </p:nvSpPr>
        <p:spPr>
          <a:xfrm>
            <a:off x="9591028" y="1205367"/>
            <a:ext cx="462292" cy="1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E494D04-3F92-4A1C-A7B8-DCF3E340E728}"/>
              </a:ext>
            </a:extLst>
          </p:cNvPr>
          <p:cNvSpPr/>
          <p:nvPr/>
        </p:nvSpPr>
        <p:spPr>
          <a:xfrm>
            <a:off x="9591028" y="1469403"/>
            <a:ext cx="462292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슬라이드 번호 개체 틀 1">
            <a:extLst>
              <a:ext uri="{FF2B5EF4-FFF2-40B4-BE49-F238E27FC236}">
                <a16:creationId xmlns:a16="http://schemas.microsoft.com/office/drawing/2014/main" id="{D332BAB1-B3C1-41B7-96A1-4E1652C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6EADB9-DA2C-45D4-A7A6-328A5A7ABD5F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82B0B75-A83C-4362-98FF-FAA80B8AF681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FCC5A29-7C70-404D-B17A-81DF2D40A08F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198196C-720A-4D21-8356-D12C70821952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B77D72-6929-4EA4-8791-5482F5847BF6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FA599FA-019A-4DF2-957C-FC834767971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A4576E2-A0B6-412D-A357-F35958E0DF14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4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UI Design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9958BF-54EF-41CC-9C5E-ABF590C5D731}"/>
              </a:ext>
            </a:extLst>
          </p:cNvPr>
          <p:cNvGrpSpPr/>
          <p:nvPr/>
        </p:nvGrpSpPr>
        <p:grpSpPr>
          <a:xfrm>
            <a:off x="717755" y="1503261"/>
            <a:ext cx="6007510" cy="1861111"/>
            <a:chOff x="717755" y="1188301"/>
            <a:chExt cx="6007510" cy="186111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4AB025-ED64-42AA-BFFA-25F2CFB1D7BD}"/>
                </a:ext>
              </a:extLst>
            </p:cNvPr>
            <p:cNvSpPr/>
            <p:nvPr/>
          </p:nvSpPr>
          <p:spPr>
            <a:xfrm>
              <a:off x="717755" y="1188301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MainMyTeam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D1B1D83-2F55-45D1-92AB-59E422CA49AF}"/>
                </a:ext>
              </a:extLst>
            </p:cNvPr>
            <p:cNvSpPr/>
            <p:nvPr/>
          </p:nvSpPr>
          <p:spPr>
            <a:xfrm>
              <a:off x="2780071" y="1900598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TeamGameResult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88E4603-FE62-4C40-B407-777E27DE4EE6}"/>
                </a:ext>
              </a:extLst>
            </p:cNvPr>
            <p:cNvSpPr/>
            <p:nvPr/>
          </p:nvSpPr>
          <p:spPr>
            <a:xfrm>
              <a:off x="2780071" y="1198578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TeamInfo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7DD5E4-0D05-48A2-89FC-03D4E4F8CF0B}"/>
                </a:ext>
              </a:extLst>
            </p:cNvPr>
            <p:cNvSpPr/>
            <p:nvPr/>
          </p:nvSpPr>
          <p:spPr>
            <a:xfrm>
              <a:off x="2780071" y="2602618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TeamMemberList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60BFB1-6354-4C7C-A4D4-1105B128EF40}"/>
                </a:ext>
              </a:extLst>
            </p:cNvPr>
            <p:cNvSpPr/>
            <p:nvPr/>
          </p:nvSpPr>
          <p:spPr>
            <a:xfrm>
              <a:off x="4884175" y="2602618"/>
              <a:ext cx="1841090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TeamMemberDetail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FF160D1-A97C-43CB-BB23-3975ADA8F03E}"/>
                </a:ext>
              </a:extLst>
            </p:cNvPr>
            <p:cNvCxnSpPr>
              <a:stCxn id="39" idx="3"/>
              <a:endCxn id="45" idx="1"/>
            </p:cNvCxnSpPr>
            <p:nvPr/>
          </p:nvCxnSpPr>
          <p:spPr>
            <a:xfrm>
              <a:off x="2477729" y="1411698"/>
              <a:ext cx="302342" cy="10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39002B4-2FB3-4D7E-ACE5-B48B19CAEE1C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2477729" y="1411698"/>
              <a:ext cx="302342" cy="71229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87AE46A-BD50-4B6F-A029-9E55E9289C06}"/>
                </a:ext>
              </a:extLst>
            </p:cNvPr>
            <p:cNvCxnSpPr>
              <a:stCxn id="39" idx="3"/>
              <a:endCxn id="48" idx="1"/>
            </p:cNvCxnSpPr>
            <p:nvPr/>
          </p:nvCxnSpPr>
          <p:spPr>
            <a:xfrm>
              <a:off x="2477729" y="1411698"/>
              <a:ext cx="302342" cy="141431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AADCE6C-5F5E-45E4-928A-24170674C862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>
              <a:off x="4540045" y="2826015"/>
              <a:ext cx="3441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77DD4F-4172-4A0B-B6B8-9E33A202394F}"/>
              </a:ext>
            </a:extLst>
          </p:cNvPr>
          <p:cNvSpPr/>
          <p:nvPr/>
        </p:nvSpPr>
        <p:spPr>
          <a:xfrm>
            <a:off x="717755" y="3873166"/>
            <a:ext cx="1759974" cy="446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MainTeam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Recommend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4256706-2F42-4400-952B-BEF0A8782372}"/>
              </a:ext>
            </a:extLst>
          </p:cNvPr>
          <p:cNvCxnSpPr>
            <a:cxnSpLocks/>
            <a:stCxn id="23" idx="3"/>
            <a:endCxn id="45" idx="1"/>
          </p:cNvCxnSpPr>
          <p:nvPr/>
        </p:nvCxnSpPr>
        <p:spPr>
          <a:xfrm flipV="1">
            <a:off x="2477729" y="1736935"/>
            <a:ext cx="302342" cy="235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33EA40-BBDB-46FB-A6A6-CD806DB14D33}"/>
              </a:ext>
            </a:extLst>
          </p:cNvPr>
          <p:cNvSpPr/>
          <p:nvPr/>
        </p:nvSpPr>
        <p:spPr>
          <a:xfrm>
            <a:off x="457200" y="811586"/>
            <a:ext cx="11252718" cy="511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Separate the team profile page and team recommendation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Use ‘React-native-keychain’ library to implement auto-login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User doesn’t need to re-login if the user did login once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Save the ID and Password in inner storage (No security issue)</a:t>
            </a:r>
            <a:endParaRPr lang="en-US" altLang="ko-KR" sz="2000" b="1" dirty="0">
              <a:solidFill>
                <a:srgbClr val="435256"/>
              </a:solidFill>
            </a:endParaRPr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0EACF010-3D75-481C-BD16-DCF138FC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DE4E5EB-90C4-41E4-92DA-3BBE717F501E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D6DA1-3474-4AF1-82E4-9B67B0DDE7AD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F46DBE8-EE3C-4BD3-857F-E8C9485296C9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2BA42FF-B973-401A-BB58-450A895F8A7C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A0A321-BF89-4139-9716-F1B7647B2C18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616139-1665-40A5-9F65-3AA5E3AB8526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D2C487-F804-46D9-A0FA-67033ED1C077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0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UI Design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528414-A169-41DE-B365-090EFC7BB4FD}"/>
              </a:ext>
            </a:extLst>
          </p:cNvPr>
          <p:cNvSpPr/>
          <p:nvPr/>
        </p:nvSpPr>
        <p:spPr>
          <a:xfrm>
            <a:off x="457200" y="811586"/>
            <a:ext cx="11252718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React use the same structure as ajax did for data transfer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Use Google docs as request form for communication between server and application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14 pages are able to communicate completely between server and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A4636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F377A4-AF54-440C-B54F-ADC0245F9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825"/>
          <a:stretch/>
        </p:blipFill>
        <p:spPr>
          <a:xfrm>
            <a:off x="632011" y="2630710"/>
            <a:ext cx="10729947" cy="36923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3674AC-871F-48A2-99DA-D125507A44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382"/>
          <a:stretch/>
        </p:blipFill>
        <p:spPr>
          <a:xfrm>
            <a:off x="8201277" y="2489064"/>
            <a:ext cx="3358712" cy="42324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2345DF84-D9F0-43E3-B674-554039E74D0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5A4909-9F9B-4FE4-A699-9486F5179CD7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884748-E781-422D-B6E0-4A7C145C6EAF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638936-860D-45F3-B96D-E4F57F3EE287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55362B-D622-433D-8528-1FA4E8B16075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37447E-C47C-4223-B722-0A9FE370AD74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732B7C-2311-4F87-94D3-06C86AAAFB2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7D08527-CCFF-4C59-B0C4-C83509C9C84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A15002-BEAF-4806-903A-AFFF349E2EAB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7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UI Design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21CD2-DDB0-4BA3-B17A-8C616C5F4445}"/>
              </a:ext>
            </a:extLst>
          </p:cNvPr>
          <p:cNvSpPr/>
          <p:nvPr/>
        </p:nvSpPr>
        <p:spPr>
          <a:xfrm>
            <a:off x="6258700" y="811586"/>
            <a:ext cx="5451218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Huge updates on UI Design</a:t>
            </a:r>
            <a:endParaRPr lang="en-US" altLang="ko-KR" sz="20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Colors and Buttons are changed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New tab has been created for team recommendation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Loading screen added</a:t>
            </a:r>
            <a:endParaRPr lang="en-US" altLang="ko-KR" sz="2000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Because of the low performance of web server, user needs to wait a lot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Splash screen is going to be added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35256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67004F-35E6-4DE1-A09C-13A86D7FC99C}"/>
              </a:ext>
            </a:extLst>
          </p:cNvPr>
          <p:cNvGrpSpPr/>
          <p:nvPr/>
        </p:nvGrpSpPr>
        <p:grpSpPr>
          <a:xfrm>
            <a:off x="457200" y="980418"/>
            <a:ext cx="5853591" cy="5008467"/>
            <a:chOff x="457200" y="980418"/>
            <a:chExt cx="5853591" cy="50084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C61BCC-5D6C-4662-B66E-52C152109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980418"/>
              <a:ext cx="2820787" cy="4995945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CD9B1D2-CA68-4DAC-BFCE-86E18F967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000" y="992085"/>
              <a:ext cx="2810700" cy="49968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A25F3F-597D-41E4-9CE8-584CDE819284}"/>
                </a:ext>
              </a:extLst>
            </p:cNvPr>
            <p:cNvSpPr/>
            <p:nvPr/>
          </p:nvSpPr>
          <p:spPr>
            <a:xfrm>
              <a:off x="3396975" y="3294526"/>
              <a:ext cx="2913816" cy="1582096"/>
            </a:xfrm>
            <a:prstGeom prst="rect">
              <a:avLst/>
            </a:prstGeom>
            <a:noFill/>
            <a:ln w="38100">
              <a:solidFill>
                <a:srgbClr val="F4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4C87C0-23F8-4AC6-9903-5BECFD780219}"/>
              </a:ext>
            </a:extLst>
          </p:cNvPr>
          <p:cNvSpPr/>
          <p:nvPr/>
        </p:nvSpPr>
        <p:spPr>
          <a:xfrm>
            <a:off x="416785" y="5226310"/>
            <a:ext cx="5894006" cy="553999"/>
          </a:xfrm>
          <a:prstGeom prst="rect">
            <a:avLst/>
          </a:prstGeom>
          <a:noFill/>
          <a:ln w="38100">
            <a:solidFill>
              <a:srgbClr val="F40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9AFBB03C-18FA-4BBF-BCA0-199B4AC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5FEBA9-BF87-43EC-AF4D-657A7BF4F3A5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2A2D44-0142-4F02-B27F-E89A6E3D8C90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028EB2-33E5-4ABE-B6B7-C19ED5DF4F3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A1B6FD-080B-428E-9DAB-B9F8CE198D82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B6D997D-1F4A-4A28-8D6F-8012D28F9BF7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0FCA2D8-BCEF-4B5B-BE1F-357777889018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DA5EF74-4400-464D-9644-5FF32BE0054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3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1370</Words>
  <Application>Microsoft Office PowerPoint</Application>
  <PresentationFormat>와이드스크린</PresentationFormat>
  <Paragraphs>994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HY견고딕</vt:lpstr>
      <vt:lpstr>맑은 고딕</vt:lpstr>
      <vt:lpstr>Arial</vt:lpstr>
      <vt:lpstr>Wingdings</vt:lpstr>
      <vt:lpstr>Office 테마</vt:lpstr>
      <vt:lpstr>1_Office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Donghyun Lee</cp:lastModifiedBy>
  <cp:revision>202</cp:revision>
  <dcterms:created xsi:type="dcterms:W3CDTF">2019-01-03T11:29:16Z</dcterms:created>
  <dcterms:modified xsi:type="dcterms:W3CDTF">2019-05-26T19:39:55Z</dcterms:modified>
</cp:coreProperties>
</file>