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2" r:id="rId5"/>
    <p:sldId id="273" r:id="rId6"/>
    <p:sldId id="274" r:id="rId7"/>
    <p:sldId id="277" r:id="rId8"/>
    <p:sldId id="278" r:id="rId9"/>
    <p:sldId id="276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CD4"/>
    <a:srgbClr val="5C546A"/>
    <a:srgbClr val="1D4999"/>
    <a:srgbClr val="BE5108"/>
    <a:srgbClr val="E6E6E6"/>
    <a:srgbClr val="FF4F19"/>
    <a:srgbClr val="683E3C"/>
    <a:srgbClr val="A46360"/>
    <a:srgbClr val="D8DCE1"/>
    <a:srgbClr val="F5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7\Downloads\&#52572;&#44540;_1&#45380;&#44036;_&#52404;&#50977;&#54876;&#46041;&#50640;_&#51204;&#54784;_&#52280;&#44032;&#54616;&#51648;_&#50506;&#51008;_&#51060;&#50976;__1&#49692;&#50948;__201903102215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7\Downloads\&#44508;&#52825;&#51201;_&#52404;&#50977;&#54876;&#46041;_&#52280;&#50668;&#50984;_&#51452;_2&#54924;_&#51060;&#49345;__&#50672;&#46020;&#48324;_&#48708;&#44368;_2019031021505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>
                <a:effectLst/>
              </a:rPr>
              <a:t>Reasons for not participating in physical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347961260707974E-2"/>
          <c:y val="0.21789986211350834"/>
          <c:w val="0.39354117672513511"/>
          <c:h val="0.6866854735942140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6-4226-999D-0C7E01E9AF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26-4226-999D-0C7E01E9AF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6-4226-999D-0C7E01E9AF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26-4226-999D-0C7E01E9AF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26-4226-999D-0C7E01E9AF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26-4226-999D-0C7E01E9AF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26-4226-999D-0C7E01E9AF1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26-4226-999D-0C7E01E9AF1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26-4226-999D-0C7E01E9AF1D}"/>
              </c:ext>
            </c:extLst>
          </c:dPt>
          <c:dLbls>
            <c:dLbl>
              <c:idx val="0"/>
              <c:layout>
                <c:manualLayout>
                  <c:x val="-9.8525057544725111E-2"/>
                  <c:y val="1.64927821522309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26-4226-999D-0C7E01E9AF1D}"/>
                </c:ext>
              </c:extLst>
            </c:dLbl>
            <c:dLbl>
              <c:idx val="4"/>
              <c:layout>
                <c:manualLayout>
                  <c:x val="4.5127879940815893E-2"/>
                  <c:y val="2.36407958153134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26-4226-999D-0C7E01E9AF1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C26-4226-999D-0C7E01E9AF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Sheet1!$C$8:$C$16</c:f>
              <c:strCache>
                <c:ptCount val="9"/>
                <c:pt idx="0">
                  <c:v>Lack of time</c:v>
                </c:pt>
                <c:pt idx="1">
                  <c:v>Health problem</c:v>
                </c:pt>
                <c:pt idx="2">
                  <c:v>Lack of interest in physical activity</c:v>
                </c:pt>
                <c:pt idx="3">
                  <c:v>Low accessibility to sports facilities</c:v>
                </c:pt>
                <c:pt idx="4">
                  <c:v>Feeling a burden on expense</c:v>
                </c:pt>
                <c:pt idx="5">
                  <c:v>Lack of information</c:v>
                </c:pt>
                <c:pt idx="6">
                  <c:v>Absense of Company</c:v>
                </c:pt>
                <c:pt idx="7">
                  <c:v>Lack of PE Program</c:v>
                </c:pt>
                <c:pt idx="8">
                  <c:v>etc</c:v>
                </c:pt>
              </c:strCache>
            </c:strRef>
          </c:cat>
          <c:val>
            <c:numRef>
              <c:f>Sheet1!$D$8:$D$16</c:f>
              <c:numCache>
                <c:formatCode>General</c:formatCode>
                <c:ptCount val="9"/>
                <c:pt idx="0">
                  <c:v>47.4</c:v>
                </c:pt>
                <c:pt idx="1">
                  <c:v>15.3</c:v>
                </c:pt>
                <c:pt idx="2">
                  <c:v>9</c:v>
                </c:pt>
                <c:pt idx="3">
                  <c:v>6.2</c:v>
                </c:pt>
                <c:pt idx="4">
                  <c:v>3.5</c:v>
                </c:pt>
                <c:pt idx="5">
                  <c:v>2.7</c:v>
                </c:pt>
                <c:pt idx="6">
                  <c:v>1.9</c:v>
                </c:pt>
                <c:pt idx="7">
                  <c:v>1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C26-4226-999D-0C7E01E9AF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83311114328843"/>
          <c:y val="0.20499343832020997"/>
          <c:w val="0.55848458067662277"/>
          <c:h val="0.74376312335958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dirty="0"/>
              <a:t>Regular Physical Activity Participation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데이터!$G$3</c:f>
              <c:strCache>
                <c:ptCount val="1"/>
                <c:pt idx="0">
                  <c:v>10s</c:v>
                </c:pt>
              </c:strCache>
            </c:strRef>
          </c:tx>
          <c:spPr>
            <a:solidFill>
              <a:srgbClr val="E3EAEB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데이터!$H$3:$J$3</c:f>
              <c:numCache>
                <c:formatCode>#,##0.0</c:formatCode>
                <c:ptCount val="3"/>
                <c:pt idx="0">
                  <c:v>27.4</c:v>
                </c:pt>
                <c:pt idx="1">
                  <c:v>38.9</c:v>
                </c:pt>
                <c:pt idx="2">
                  <c:v>36.200000000000003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E-489B-A161-A4BC1E5A7EF6}"/>
            </c:ext>
          </c:extLst>
        </c:ser>
        <c:ser>
          <c:idx val="1"/>
          <c:order val="1"/>
          <c:tx>
            <c:strRef>
              <c:f>데이터!$G$4</c:f>
              <c:strCache>
                <c:ptCount val="1"/>
                <c:pt idx="0">
                  <c:v>20s</c:v>
                </c:pt>
              </c:strCache>
            </c:strRef>
          </c:tx>
          <c:spPr>
            <a:solidFill>
              <a:srgbClr val="B6CCD4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데이터!$H$4:$J$4</c:f>
              <c:numCache>
                <c:formatCode>#,##0.0</c:formatCode>
                <c:ptCount val="3"/>
                <c:pt idx="0">
                  <c:v>30.3</c:v>
                </c:pt>
                <c:pt idx="1">
                  <c:v>47.2</c:v>
                </c:pt>
                <c:pt idx="2" formatCode="#,##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E-489B-A161-A4BC1E5A7EF6}"/>
            </c:ext>
          </c:extLst>
        </c:ser>
        <c:ser>
          <c:idx val="2"/>
          <c:order val="2"/>
          <c:tx>
            <c:strRef>
              <c:f>데이터!$G$5</c:f>
              <c:strCache>
                <c:ptCount val="1"/>
                <c:pt idx="0">
                  <c:v>30s</c:v>
                </c:pt>
              </c:strCache>
            </c:strRef>
          </c:tx>
          <c:spPr>
            <a:solidFill>
              <a:srgbClr val="5A7585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데이터!$H$5:$J$5</c:f>
              <c:numCache>
                <c:formatCode>#,##0.0</c:formatCode>
                <c:ptCount val="3"/>
                <c:pt idx="0">
                  <c:v>32.1</c:v>
                </c:pt>
                <c:pt idx="1">
                  <c:v>40.299999999999997</c:v>
                </c:pt>
                <c:pt idx="2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AE-489B-A161-A4BC1E5A7EF6}"/>
            </c:ext>
          </c:extLst>
        </c:ser>
        <c:ser>
          <c:idx val="3"/>
          <c:order val="3"/>
          <c:tx>
            <c:strRef>
              <c:f>데이터!$G$6</c:f>
              <c:strCache>
                <c:ptCount val="1"/>
                <c:pt idx="0">
                  <c:v>40s</c:v>
                </c:pt>
              </c:strCache>
            </c:strRef>
          </c:tx>
          <c:spPr>
            <a:solidFill>
              <a:srgbClr val="0168BA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데이터!$H$6:$J$6</c:f>
              <c:numCache>
                <c:formatCode>#,##0.0</c:formatCode>
                <c:ptCount val="3"/>
                <c:pt idx="0">
                  <c:v>38.5</c:v>
                </c:pt>
                <c:pt idx="1">
                  <c:v>44.3</c:v>
                </c:pt>
                <c:pt idx="2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AE-489B-A161-A4BC1E5A7EF6}"/>
            </c:ext>
          </c:extLst>
        </c:ser>
        <c:ser>
          <c:idx val="4"/>
          <c:order val="4"/>
          <c:tx>
            <c:strRef>
              <c:f>데이터!$G$7</c:f>
              <c:strCache>
                <c:ptCount val="1"/>
                <c:pt idx="0">
                  <c:v>50s</c:v>
                </c:pt>
              </c:strCache>
            </c:strRef>
          </c:tx>
          <c:spPr>
            <a:solidFill>
              <a:srgbClr val="435256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데이터!$H$7:$J$7</c:f>
              <c:numCache>
                <c:formatCode>#,##0.0</c:formatCode>
                <c:ptCount val="3"/>
                <c:pt idx="0">
                  <c:v>41.4</c:v>
                </c:pt>
                <c:pt idx="1">
                  <c:v>45.9</c:v>
                </c:pt>
                <c:pt idx="2">
                  <c:v>47.9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AE-489B-A161-A4BC1E5A7EF6}"/>
            </c:ext>
          </c:extLst>
        </c:ser>
        <c:ser>
          <c:idx val="5"/>
          <c:order val="5"/>
          <c:tx>
            <c:strRef>
              <c:f>데이터!$G$8</c:f>
              <c:strCache>
                <c:ptCount val="1"/>
                <c:pt idx="0">
                  <c:v>60s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데이터!$H$8:$J$8</c:f>
              <c:numCache>
                <c:formatCode>#,##0.0</c:formatCode>
                <c:ptCount val="3"/>
                <c:pt idx="0">
                  <c:v>39.799999999999997</c:v>
                </c:pt>
                <c:pt idx="1">
                  <c:v>48.1</c:v>
                </c:pt>
                <c:pt idx="2" formatCode="#,##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AE-489B-A161-A4BC1E5A7EF6}"/>
            </c:ext>
          </c:extLst>
        </c:ser>
        <c:ser>
          <c:idx val="6"/>
          <c:order val="6"/>
          <c:tx>
            <c:strRef>
              <c:f>데이터!$G$9</c:f>
              <c:strCache>
                <c:ptCount val="1"/>
                <c:pt idx="0">
                  <c:v>Over 70s</c:v>
                </c:pt>
              </c:strCache>
            </c:strRef>
          </c:tx>
          <c:spPr>
            <a:solidFill>
              <a:srgbClr val="A46360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데이터!$H$9:$J$9</c:f>
              <c:numCache>
                <c:formatCode>#,##0.0</c:formatCode>
                <c:ptCount val="3"/>
                <c:pt idx="0">
                  <c:v>37.1</c:v>
                </c:pt>
                <c:pt idx="1">
                  <c:v>39.4</c:v>
                </c:pt>
                <c:pt idx="2">
                  <c:v>44.6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AE-489B-A161-A4BC1E5A7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8783896"/>
        <c:axId val="578781600"/>
      </c:barChart>
      <c:catAx>
        <c:axId val="57878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8781600"/>
        <c:crosses val="autoZero"/>
        <c:auto val="1"/>
        <c:lblAlgn val="ctr"/>
        <c:lblOffset val="100"/>
        <c:noMultiLvlLbl val="0"/>
      </c:catAx>
      <c:valAx>
        <c:axId val="578781600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878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7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3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3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1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1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yeyakapi.seoul.go.k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222A3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222A3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222A3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baseline="30000" dirty="0">
                <a:solidFill>
                  <a:srgbClr val="222A3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nd</a:t>
            </a:r>
            <a:r>
              <a:rPr lang="en-US" altLang="ko-KR" sz="2000" dirty="0">
                <a:solidFill>
                  <a:srgbClr val="222A3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Team Project Topic Selection &amp; Overview</a:t>
            </a:r>
            <a:endParaRPr lang="ko-KR" altLang="en-US" sz="2000" dirty="0">
              <a:solidFill>
                <a:srgbClr val="222A3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285827"/>
            <a:ext cx="266700" cy="1399308"/>
            <a:chOff x="11925300" y="1603866"/>
            <a:chExt cx="266700" cy="1399308"/>
          </a:xfrm>
        </p:grpSpPr>
        <p:sp>
          <p:nvSpPr>
            <p:cNvPr id="2" name="직사각형 1"/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7326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435256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4352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435256"/>
                          </a:solidFill>
                        </a:rPr>
                        <a:t>2019.03.11</a:t>
                      </a:r>
                      <a:endParaRPr lang="ko-KR" altLang="en-US" sz="1400" b="0" dirty="0">
                        <a:solidFill>
                          <a:srgbClr val="4352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435256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4352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35256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435256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4352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435256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435256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435256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435256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435256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C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350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Overview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Problem Recognition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Project Summary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Functional Details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Regular Reservation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Non-regular Reservation(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번개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Ranking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How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Schedules &amp; Roles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FB6F4074-F5BD-4F95-911D-2CEF29205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235250"/>
              </p:ext>
            </p:extLst>
          </p:nvPr>
        </p:nvGraphicFramePr>
        <p:xfrm>
          <a:off x="5909310" y="1655824"/>
          <a:ext cx="6008370" cy="344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Overview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Problem Recognition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211208" y="5068170"/>
            <a:ext cx="1170647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</a:rPr>
              <a:t>There is an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</a:rPr>
              <a:t>increasing trend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</a:rPr>
              <a:t>in participation in sports throughout the age 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47%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of the population who do not participate in sports is</a:t>
            </a:r>
            <a:r>
              <a:rPr lang="ko-KR" altLang="en-US" sz="160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because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of a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lack of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About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17%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of the population who do not participate in sports is associated with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physical activity infrastructure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97DD3CCB-6B24-482D-83D2-2842288AC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090985"/>
              </p:ext>
            </p:extLst>
          </p:nvPr>
        </p:nvGraphicFramePr>
        <p:xfrm>
          <a:off x="211208" y="1657261"/>
          <a:ext cx="5563246" cy="344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666DE8-FD30-48BC-9BA5-B5D9F8ACD280}"/>
              </a:ext>
            </a:extLst>
          </p:cNvPr>
          <p:cNvCxnSpPr/>
          <p:nvPr/>
        </p:nvCxnSpPr>
        <p:spPr>
          <a:xfrm flipV="1">
            <a:off x="797668" y="2509269"/>
            <a:ext cx="4679004" cy="1488332"/>
          </a:xfrm>
          <a:prstGeom prst="straightConnector1">
            <a:avLst/>
          </a:prstGeom>
          <a:ln w="152400" cap="rnd">
            <a:solidFill>
              <a:srgbClr val="FF0000">
                <a:alpha val="7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F0D18D-B7C5-416C-8971-1DAB2B16CA6B}"/>
              </a:ext>
            </a:extLst>
          </p:cNvPr>
          <p:cNvGrpSpPr/>
          <p:nvPr/>
        </p:nvGrpSpPr>
        <p:grpSpPr>
          <a:xfrm>
            <a:off x="7294880" y="2388557"/>
            <a:ext cx="1275080" cy="2384175"/>
            <a:chOff x="7294880" y="1630267"/>
            <a:chExt cx="1275080" cy="2384175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78023BB-E1FD-45BD-BEE2-3B8A50A900AB}"/>
                </a:ext>
              </a:extLst>
            </p:cNvPr>
            <p:cNvSpPr/>
            <p:nvPr/>
          </p:nvSpPr>
          <p:spPr>
            <a:xfrm>
              <a:off x="7294880" y="1630267"/>
              <a:ext cx="1209041" cy="2384175"/>
            </a:xfrm>
            <a:custGeom>
              <a:avLst/>
              <a:gdLst>
                <a:gd name="connsiteX0" fmla="*/ 9020 w 1209041"/>
                <a:gd name="connsiteY0" fmla="*/ 0 h 2384175"/>
                <a:gd name="connsiteX1" fmla="*/ 1209041 w 1209041"/>
                <a:gd name="connsiteY1" fmla="*/ 1200021 h 2384175"/>
                <a:gd name="connsiteX2" fmla="*/ 250866 w 1209041"/>
                <a:gd name="connsiteY2" fmla="*/ 2375662 h 2384175"/>
                <a:gd name="connsiteX3" fmla="*/ 195086 w 1209041"/>
                <a:gd name="connsiteY3" fmla="*/ 2384175 h 2384175"/>
                <a:gd name="connsiteX4" fmla="*/ 0 w 1209041"/>
                <a:gd name="connsiteY4" fmla="*/ 1204373 h 2384175"/>
                <a:gd name="connsiteX5" fmla="*/ 0 w 1209041"/>
                <a:gd name="connsiteY5" fmla="*/ 456 h 2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041" h="2384175">
                  <a:moveTo>
                    <a:pt x="9020" y="0"/>
                  </a:moveTo>
                  <a:cubicBezTo>
                    <a:pt x="671773" y="0"/>
                    <a:pt x="1209041" y="537268"/>
                    <a:pt x="1209041" y="1200021"/>
                  </a:cubicBezTo>
                  <a:cubicBezTo>
                    <a:pt x="1209041" y="1779930"/>
                    <a:pt x="797695" y="2263764"/>
                    <a:pt x="250866" y="2375662"/>
                  </a:cubicBezTo>
                  <a:lnTo>
                    <a:pt x="195086" y="2384175"/>
                  </a:lnTo>
                  <a:lnTo>
                    <a:pt x="0" y="1204373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F7D2EB-D0E5-4235-A7F0-A93A91A9A4B4}"/>
                </a:ext>
              </a:extLst>
            </p:cNvPr>
            <p:cNvSpPr txBox="1"/>
            <p:nvPr/>
          </p:nvSpPr>
          <p:spPr>
            <a:xfrm>
              <a:off x="8092440" y="1665562"/>
              <a:ext cx="477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47%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E20ECD-E9C1-4CC9-A0C1-D2C102FFA444}"/>
              </a:ext>
            </a:extLst>
          </p:cNvPr>
          <p:cNvGrpSpPr/>
          <p:nvPr/>
        </p:nvGrpSpPr>
        <p:grpSpPr>
          <a:xfrm>
            <a:off x="5735387" y="2769429"/>
            <a:ext cx="1559494" cy="1064103"/>
            <a:chOff x="5735387" y="2011139"/>
            <a:chExt cx="1559494" cy="1064103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5951B48-3288-422A-A123-862BD33DED47}"/>
                </a:ext>
              </a:extLst>
            </p:cNvPr>
            <p:cNvSpPr/>
            <p:nvPr/>
          </p:nvSpPr>
          <p:spPr>
            <a:xfrm>
              <a:off x="6122286" y="2011139"/>
              <a:ext cx="1172595" cy="1064103"/>
            </a:xfrm>
            <a:custGeom>
              <a:avLst/>
              <a:gdLst>
                <a:gd name="connsiteX0" fmla="*/ 320056 w 1172595"/>
                <a:gd name="connsiteY0" fmla="*/ 0 h 1064103"/>
                <a:gd name="connsiteX1" fmla="*/ 1172595 w 1172595"/>
                <a:gd name="connsiteY1" fmla="*/ 813342 h 1064103"/>
                <a:gd name="connsiteX2" fmla="*/ 27610 w 1172595"/>
                <a:gd name="connsiteY2" fmla="*/ 1064103 h 1064103"/>
                <a:gd name="connsiteX3" fmla="*/ 24209 w 1172595"/>
                <a:gd name="connsiteY3" fmla="*/ 1050878 h 1064103"/>
                <a:gd name="connsiteX4" fmla="*/ 0 w 1172595"/>
                <a:gd name="connsiteY4" fmla="*/ 810729 h 1064103"/>
                <a:gd name="connsiteX5" fmla="*/ 272104 w 1172595"/>
                <a:gd name="connsiteY5" fmla="*/ 52761 h 106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595" h="1064103">
                  <a:moveTo>
                    <a:pt x="320056" y="0"/>
                  </a:moveTo>
                  <a:lnTo>
                    <a:pt x="1172595" y="813342"/>
                  </a:lnTo>
                  <a:lnTo>
                    <a:pt x="27610" y="1064103"/>
                  </a:lnTo>
                  <a:lnTo>
                    <a:pt x="24209" y="1050878"/>
                  </a:lnTo>
                  <a:cubicBezTo>
                    <a:pt x="8336" y="973308"/>
                    <a:pt x="0" y="892992"/>
                    <a:pt x="0" y="810729"/>
                  </a:cubicBezTo>
                  <a:cubicBezTo>
                    <a:pt x="0" y="522809"/>
                    <a:pt x="102115" y="258739"/>
                    <a:pt x="272104" y="52761"/>
                  </a:cubicBez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FF251C-8E83-4192-86FF-84E5BEFED13E}"/>
                </a:ext>
              </a:extLst>
            </p:cNvPr>
            <p:cNvSpPr txBox="1"/>
            <p:nvPr/>
          </p:nvSpPr>
          <p:spPr>
            <a:xfrm>
              <a:off x="5735387" y="2374135"/>
              <a:ext cx="477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B0F0"/>
                  </a:solidFill>
                </a:rPr>
                <a:t>17%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2EAA6-A528-4A53-A79E-C420FE93BBBB}"/>
              </a:ext>
            </a:extLst>
          </p:cNvPr>
          <p:cNvSpPr txBox="1"/>
          <p:nvPr/>
        </p:nvSpPr>
        <p:spPr>
          <a:xfrm>
            <a:off x="9812074" y="5068170"/>
            <a:ext cx="212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Reference : KOSIS</a:t>
            </a:r>
            <a:endParaRPr lang="ko-KR" altLang="en-US" sz="14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327146-CD4F-495E-8406-E6639D99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211208" y="816615"/>
            <a:ext cx="1172519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</a:rPr>
              <a:t>Reservation procedure is </a:t>
            </a:r>
            <a:r>
              <a:rPr lang="en-US" altLang="ko-KR" sz="1600" b="1" dirty="0">
                <a:solidFill>
                  <a:srgbClr val="435256"/>
                </a:solidFill>
              </a:rPr>
              <a:t>too complicated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</a:rPr>
              <a:t>Difficult to gather the </a:t>
            </a:r>
            <a:r>
              <a:rPr lang="en-US" altLang="ko-KR" sz="1600" b="1" dirty="0">
                <a:solidFill>
                  <a:srgbClr val="435256"/>
                </a:solidFill>
              </a:rPr>
              <a:t>number of players </a:t>
            </a:r>
            <a:r>
              <a:rPr lang="en-US" altLang="ko-KR" sz="1600" dirty="0">
                <a:solidFill>
                  <a:srgbClr val="435256"/>
                </a:solidFill>
              </a:rPr>
              <a:t>for the game</a:t>
            </a:r>
          </a:p>
        </p:txBody>
      </p:sp>
    </p:spTree>
    <p:extLst>
      <p:ext uri="{BB962C8B-B14F-4D97-AF65-F5344CB8AC3E}">
        <p14:creationId xmlns:p14="http://schemas.microsoft.com/office/powerpoint/2010/main" val="18254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457200" y="885964"/>
            <a:ext cx="1170647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Building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a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sports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platform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for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the</a:t>
            </a:r>
            <a:r>
              <a:rPr lang="ko-KR" altLang="en-US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life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Regular Reservation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: Schedule team competition once a month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Non-Regular Reservation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: Participate unplanned competition with strangers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Ranking System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: Occupy the gym based on team Rank and competitions</a:t>
            </a:r>
            <a:endParaRPr lang="en-US" altLang="ko-KR" sz="1600" dirty="0">
              <a:solidFill>
                <a:srgbClr val="435256"/>
              </a:solidFill>
              <a:latin typeface="+mj-lt"/>
              <a:ea typeface="HY견고딕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199" y="164106"/>
            <a:ext cx="10883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Overview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Project Summary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333F806-EE0E-43D5-9798-691D589D7D08}"/>
              </a:ext>
            </a:extLst>
          </p:cNvPr>
          <p:cNvGrpSpPr/>
          <p:nvPr/>
        </p:nvGrpSpPr>
        <p:grpSpPr>
          <a:xfrm>
            <a:off x="525222" y="2505455"/>
            <a:ext cx="11141556" cy="4004990"/>
            <a:chOff x="634947" y="2505455"/>
            <a:chExt cx="11141556" cy="4004990"/>
          </a:xfrm>
        </p:grpSpPr>
        <p:sp>
          <p:nvSpPr>
            <p:cNvPr id="165" name="화살표: 오른쪽 164">
              <a:extLst>
                <a:ext uri="{FF2B5EF4-FFF2-40B4-BE49-F238E27FC236}">
                  <a16:creationId xmlns:a16="http://schemas.microsoft.com/office/drawing/2014/main" id="{050C1185-A240-4063-AE9A-48299728B25C}"/>
                </a:ext>
              </a:extLst>
            </p:cNvPr>
            <p:cNvSpPr/>
            <p:nvPr/>
          </p:nvSpPr>
          <p:spPr>
            <a:xfrm>
              <a:off x="814812" y="4088854"/>
              <a:ext cx="3009371" cy="1364627"/>
            </a:xfrm>
            <a:prstGeom prst="rightArrow">
              <a:avLst>
                <a:gd name="adj1" fmla="val 50000"/>
                <a:gd name="adj2" fmla="val 4215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471E3DF-56D2-4668-A7C3-E90071A50C8C}"/>
                </a:ext>
              </a:extLst>
            </p:cNvPr>
            <p:cNvGrpSpPr/>
            <p:nvPr/>
          </p:nvGrpSpPr>
          <p:grpSpPr>
            <a:xfrm>
              <a:off x="634947" y="3629817"/>
              <a:ext cx="992697" cy="2260683"/>
              <a:chOff x="439643" y="3213514"/>
              <a:chExt cx="992697" cy="2260683"/>
            </a:xfrm>
          </p:grpSpPr>
          <p:sp>
            <p:nvSpPr>
              <p:cNvPr id="324" name="사각형: 둥근 모서리 323">
                <a:extLst>
                  <a:ext uri="{FF2B5EF4-FFF2-40B4-BE49-F238E27FC236}">
                    <a16:creationId xmlns:a16="http://schemas.microsoft.com/office/drawing/2014/main" id="{40F9594D-29D2-4EAD-8CED-03924E1DAF6A}"/>
                  </a:ext>
                </a:extLst>
              </p:cNvPr>
              <p:cNvSpPr/>
              <p:nvPr/>
            </p:nvSpPr>
            <p:spPr>
              <a:xfrm>
                <a:off x="439643" y="3213514"/>
                <a:ext cx="992697" cy="2260683"/>
              </a:xfrm>
              <a:prstGeom prst="round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07E4E74E-240B-4C1F-AB04-00410E31A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06" y="3429000"/>
                <a:ext cx="717972" cy="717972"/>
              </a:xfrm>
              <a:prstGeom prst="rect">
                <a:avLst/>
              </a:prstGeom>
            </p:spPr>
          </p:pic>
          <p:pic>
            <p:nvPicPr>
              <p:cNvPr id="326" name="그림 325">
                <a:extLst>
                  <a:ext uri="{FF2B5EF4-FFF2-40B4-BE49-F238E27FC236}">
                    <a16:creationId xmlns:a16="http://schemas.microsoft.com/office/drawing/2014/main" id="{29F35FB0-E330-4645-958F-A29435059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06" y="4524528"/>
                <a:ext cx="717972" cy="717972"/>
              </a:xfrm>
              <a:prstGeom prst="rect">
                <a:avLst/>
              </a:prstGeom>
            </p:spPr>
          </p:pic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8061DC97-FBAE-47B1-B3B3-B600E6EC673B}"/>
                </a:ext>
              </a:extLst>
            </p:cNvPr>
            <p:cNvGrpSpPr/>
            <p:nvPr/>
          </p:nvGrpSpPr>
          <p:grpSpPr>
            <a:xfrm>
              <a:off x="2018601" y="3629817"/>
              <a:ext cx="992697" cy="2260683"/>
              <a:chOff x="2154941" y="3213514"/>
              <a:chExt cx="992697" cy="2260683"/>
            </a:xfrm>
          </p:grpSpPr>
          <p:sp>
            <p:nvSpPr>
              <p:cNvPr id="321" name="사각형: 둥근 모서리 320">
                <a:extLst>
                  <a:ext uri="{FF2B5EF4-FFF2-40B4-BE49-F238E27FC236}">
                    <a16:creationId xmlns:a16="http://schemas.microsoft.com/office/drawing/2014/main" id="{C7717AFF-C515-4871-990D-9134F173E1E8}"/>
                  </a:ext>
                </a:extLst>
              </p:cNvPr>
              <p:cNvSpPr/>
              <p:nvPr/>
            </p:nvSpPr>
            <p:spPr>
              <a:xfrm>
                <a:off x="2154941" y="3213514"/>
                <a:ext cx="992697" cy="226068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9CDDC198-6D40-4BC4-8FF0-6CC2A2E1D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746" y="4535316"/>
                <a:ext cx="593916" cy="593916"/>
              </a:xfrm>
              <a:prstGeom prst="rect">
                <a:avLst/>
              </a:prstGeom>
            </p:spPr>
          </p:pic>
          <p:pic>
            <p:nvPicPr>
              <p:cNvPr id="323" name="그림 322">
                <a:extLst>
                  <a:ext uri="{FF2B5EF4-FFF2-40B4-BE49-F238E27FC236}">
                    <a16:creationId xmlns:a16="http://schemas.microsoft.com/office/drawing/2014/main" id="{E6EA0043-10C5-489B-87C4-C4D639981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5617" y="3429000"/>
                <a:ext cx="858174" cy="858174"/>
              </a:xfrm>
              <a:prstGeom prst="rect">
                <a:avLst/>
              </a:prstGeom>
            </p:spPr>
          </p:pic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563E97A-7C8C-4E77-AEE5-15F5736AE071}"/>
                </a:ext>
              </a:extLst>
            </p:cNvPr>
            <p:cNvGrpSpPr/>
            <p:nvPr/>
          </p:nvGrpSpPr>
          <p:grpSpPr>
            <a:xfrm>
              <a:off x="3857633" y="2505455"/>
              <a:ext cx="7918870" cy="4004990"/>
              <a:chOff x="3857633" y="2505455"/>
              <a:chExt cx="7918870" cy="4004990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EF0DF7BA-DAF4-4B84-8B6F-A9B0AB4311A9}"/>
                  </a:ext>
                </a:extLst>
              </p:cNvPr>
              <p:cNvGrpSpPr/>
              <p:nvPr/>
            </p:nvGrpSpPr>
            <p:grpSpPr>
              <a:xfrm>
                <a:off x="6845763" y="3213514"/>
                <a:ext cx="4930740" cy="3296931"/>
                <a:chOff x="6845763" y="2573682"/>
                <a:chExt cx="4930740" cy="3296931"/>
              </a:xfrm>
            </p:grpSpPr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CEE3E363-3F54-4900-B486-199F4C4ECBD3}"/>
                    </a:ext>
                  </a:extLst>
                </p:cNvPr>
                <p:cNvGrpSpPr/>
                <p:nvPr/>
              </p:nvGrpSpPr>
              <p:grpSpPr>
                <a:xfrm>
                  <a:off x="6845763" y="2608502"/>
                  <a:ext cx="4930740" cy="3262111"/>
                  <a:chOff x="6684254" y="2608502"/>
                  <a:chExt cx="4930740" cy="3262111"/>
                </a:xfrm>
              </p:grpSpPr>
              <p:sp>
                <p:nvSpPr>
                  <p:cNvPr id="319" name="사각형: 둥근 모서리 318">
                    <a:extLst>
                      <a:ext uri="{FF2B5EF4-FFF2-40B4-BE49-F238E27FC236}">
                        <a16:creationId xmlns:a16="http://schemas.microsoft.com/office/drawing/2014/main" id="{2F5A0A8E-7DE5-41CB-9ED8-DCB68BD92D8E}"/>
                      </a:ext>
                    </a:extLst>
                  </p:cNvPr>
                  <p:cNvSpPr/>
                  <p:nvPr/>
                </p:nvSpPr>
                <p:spPr>
                  <a:xfrm>
                    <a:off x="6684254" y="2608502"/>
                    <a:ext cx="4930740" cy="3262111"/>
                  </a:xfrm>
                  <a:prstGeom prst="roundRect">
                    <a:avLst>
                      <a:gd name="adj" fmla="val 442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자유형: 도형 319">
                    <a:extLst>
                      <a:ext uri="{FF2B5EF4-FFF2-40B4-BE49-F238E27FC236}">
                        <a16:creationId xmlns:a16="http://schemas.microsoft.com/office/drawing/2014/main" id="{589B67CD-7A55-4A59-9E56-CBC598AA74C7}"/>
                      </a:ext>
                    </a:extLst>
                  </p:cNvPr>
                  <p:cNvSpPr/>
                  <p:nvPr/>
                </p:nvSpPr>
                <p:spPr>
                  <a:xfrm>
                    <a:off x="6818601" y="2714881"/>
                    <a:ext cx="4643024" cy="3050408"/>
                  </a:xfrm>
                  <a:custGeom>
                    <a:avLst/>
                    <a:gdLst>
                      <a:gd name="connsiteX0" fmla="*/ 3400899 w 4643024"/>
                      <a:gd name="connsiteY0" fmla="*/ 2980948 h 3050408"/>
                      <a:gd name="connsiteX1" fmla="*/ 3911204 w 4643024"/>
                      <a:gd name="connsiteY1" fmla="*/ 3050408 h 3050408"/>
                      <a:gd name="connsiteX2" fmla="*/ 3391444 w 4643024"/>
                      <a:gd name="connsiteY2" fmla="*/ 3050408 h 3050408"/>
                      <a:gd name="connsiteX3" fmla="*/ 873705 w 4643024"/>
                      <a:gd name="connsiteY3" fmla="*/ 2636957 h 3050408"/>
                      <a:gd name="connsiteX4" fmla="*/ 3129747 w 4643024"/>
                      <a:gd name="connsiteY4" fmla="*/ 2944040 h 3050408"/>
                      <a:gd name="connsiteX5" fmla="*/ 3115268 w 4643024"/>
                      <a:gd name="connsiteY5" fmla="*/ 3050408 h 3050408"/>
                      <a:gd name="connsiteX6" fmla="*/ 817428 w 4643024"/>
                      <a:gd name="connsiteY6" fmla="*/ 3050408 h 3050408"/>
                      <a:gd name="connsiteX7" fmla="*/ 0 w 4643024"/>
                      <a:gd name="connsiteY7" fmla="*/ 2518031 h 3050408"/>
                      <a:gd name="connsiteX8" fmla="*/ 602554 w 4643024"/>
                      <a:gd name="connsiteY8" fmla="*/ 2600049 h 3050408"/>
                      <a:gd name="connsiteX9" fmla="*/ 541252 w 4643024"/>
                      <a:gd name="connsiteY9" fmla="*/ 3050408 h 3050408"/>
                      <a:gd name="connsiteX10" fmla="*/ 0 w 4643024"/>
                      <a:gd name="connsiteY10" fmla="*/ 3050408 h 3050408"/>
                      <a:gd name="connsiteX11" fmla="*/ 3623404 w 4643024"/>
                      <a:gd name="connsiteY11" fmla="*/ 1346276 h 3050408"/>
                      <a:gd name="connsiteX12" fmla="*/ 4643024 w 4643024"/>
                      <a:gd name="connsiteY12" fmla="*/ 1485062 h 3050408"/>
                      <a:gd name="connsiteX13" fmla="*/ 4643024 w 4643024"/>
                      <a:gd name="connsiteY13" fmla="*/ 2873845 h 3050408"/>
                      <a:gd name="connsiteX14" fmla="*/ 3437807 w 4643024"/>
                      <a:gd name="connsiteY14" fmla="*/ 2709796 h 3050408"/>
                      <a:gd name="connsiteX15" fmla="*/ 1096210 w 4643024"/>
                      <a:gd name="connsiteY15" fmla="*/ 1002284 h 3050408"/>
                      <a:gd name="connsiteX16" fmla="*/ 3352252 w 4643024"/>
                      <a:gd name="connsiteY16" fmla="*/ 1309367 h 3050408"/>
                      <a:gd name="connsiteX17" fmla="*/ 3166655 w 4643024"/>
                      <a:gd name="connsiteY17" fmla="*/ 2672888 h 3050408"/>
                      <a:gd name="connsiteX18" fmla="*/ 910613 w 4643024"/>
                      <a:gd name="connsiteY18" fmla="*/ 2365805 h 3050408"/>
                      <a:gd name="connsiteX19" fmla="*/ 0 w 4643024"/>
                      <a:gd name="connsiteY19" fmla="*/ 853072 h 3050408"/>
                      <a:gd name="connsiteX20" fmla="*/ 825058 w 4643024"/>
                      <a:gd name="connsiteY20" fmla="*/ 965376 h 3050408"/>
                      <a:gd name="connsiteX21" fmla="*/ 639462 w 4643024"/>
                      <a:gd name="connsiteY21" fmla="*/ 2328897 h 3050408"/>
                      <a:gd name="connsiteX22" fmla="*/ 0 w 4643024"/>
                      <a:gd name="connsiteY22" fmla="*/ 2241856 h 3050408"/>
                      <a:gd name="connsiteX23" fmla="*/ 3806654 w 4643024"/>
                      <a:gd name="connsiteY23" fmla="*/ 0 h 3050408"/>
                      <a:gd name="connsiteX24" fmla="*/ 4643024 w 4643024"/>
                      <a:gd name="connsiteY24" fmla="*/ 0 h 3050408"/>
                      <a:gd name="connsiteX25" fmla="*/ 4643024 w 4643024"/>
                      <a:gd name="connsiteY25" fmla="*/ 1208886 h 3050408"/>
                      <a:gd name="connsiteX26" fmla="*/ 3660312 w 4643024"/>
                      <a:gd name="connsiteY26" fmla="*/ 1075124 h 3050408"/>
                      <a:gd name="connsiteX27" fmla="*/ 0 w 4643024"/>
                      <a:gd name="connsiteY27" fmla="*/ 0 h 3050408"/>
                      <a:gd name="connsiteX28" fmla="*/ 3530478 w 4643024"/>
                      <a:gd name="connsiteY28" fmla="*/ 0 h 3050408"/>
                      <a:gd name="connsiteX29" fmla="*/ 3389160 w 4643024"/>
                      <a:gd name="connsiteY29" fmla="*/ 1038216 h 3050408"/>
                      <a:gd name="connsiteX30" fmla="*/ 0 w 4643024"/>
                      <a:gd name="connsiteY30" fmla="*/ 576897 h 3050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643024" h="3050408">
                        <a:moveTo>
                          <a:pt x="3400899" y="2980948"/>
                        </a:moveTo>
                        <a:lnTo>
                          <a:pt x="3911204" y="3050408"/>
                        </a:lnTo>
                        <a:lnTo>
                          <a:pt x="3391444" y="3050408"/>
                        </a:lnTo>
                        <a:close/>
                        <a:moveTo>
                          <a:pt x="873705" y="2636957"/>
                        </a:moveTo>
                        <a:lnTo>
                          <a:pt x="3129747" y="2944040"/>
                        </a:lnTo>
                        <a:lnTo>
                          <a:pt x="3115268" y="3050408"/>
                        </a:lnTo>
                        <a:lnTo>
                          <a:pt x="817428" y="3050408"/>
                        </a:lnTo>
                        <a:close/>
                        <a:moveTo>
                          <a:pt x="0" y="2518031"/>
                        </a:moveTo>
                        <a:lnTo>
                          <a:pt x="602554" y="2600049"/>
                        </a:lnTo>
                        <a:lnTo>
                          <a:pt x="541252" y="3050408"/>
                        </a:lnTo>
                        <a:lnTo>
                          <a:pt x="0" y="3050408"/>
                        </a:lnTo>
                        <a:close/>
                        <a:moveTo>
                          <a:pt x="3623404" y="1346276"/>
                        </a:moveTo>
                        <a:lnTo>
                          <a:pt x="4643024" y="1485062"/>
                        </a:lnTo>
                        <a:lnTo>
                          <a:pt x="4643024" y="2873845"/>
                        </a:lnTo>
                        <a:lnTo>
                          <a:pt x="3437807" y="2709796"/>
                        </a:lnTo>
                        <a:close/>
                        <a:moveTo>
                          <a:pt x="1096210" y="1002284"/>
                        </a:moveTo>
                        <a:lnTo>
                          <a:pt x="3352252" y="1309367"/>
                        </a:lnTo>
                        <a:lnTo>
                          <a:pt x="3166655" y="2672888"/>
                        </a:lnTo>
                        <a:lnTo>
                          <a:pt x="910613" y="2365805"/>
                        </a:lnTo>
                        <a:close/>
                        <a:moveTo>
                          <a:pt x="0" y="853072"/>
                        </a:moveTo>
                        <a:lnTo>
                          <a:pt x="825058" y="965376"/>
                        </a:lnTo>
                        <a:lnTo>
                          <a:pt x="639462" y="2328897"/>
                        </a:lnTo>
                        <a:lnTo>
                          <a:pt x="0" y="2241856"/>
                        </a:lnTo>
                        <a:close/>
                        <a:moveTo>
                          <a:pt x="3806654" y="0"/>
                        </a:moveTo>
                        <a:lnTo>
                          <a:pt x="4643024" y="0"/>
                        </a:lnTo>
                        <a:lnTo>
                          <a:pt x="4643024" y="1208886"/>
                        </a:lnTo>
                        <a:lnTo>
                          <a:pt x="3660312" y="1075124"/>
                        </a:lnTo>
                        <a:close/>
                        <a:moveTo>
                          <a:pt x="0" y="0"/>
                        </a:moveTo>
                        <a:lnTo>
                          <a:pt x="3530478" y="0"/>
                        </a:lnTo>
                        <a:lnTo>
                          <a:pt x="3389160" y="1038216"/>
                        </a:lnTo>
                        <a:lnTo>
                          <a:pt x="0" y="576897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B41D45-2184-450D-B08B-B0AE7251EF44}"/>
                    </a:ext>
                  </a:extLst>
                </p:cNvPr>
                <p:cNvGrpSpPr/>
                <p:nvPr/>
              </p:nvGrpSpPr>
              <p:grpSpPr>
                <a:xfrm>
                  <a:off x="10750694" y="3449022"/>
                  <a:ext cx="458436" cy="269240"/>
                  <a:chOff x="8787782" y="1658620"/>
                  <a:chExt cx="458436" cy="269240"/>
                </a:xfrm>
              </p:grpSpPr>
              <p:sp>
                <p:nvSpPr>
                  <p:cNvPr id="317" name="타원 316">
                    <a:extLst>
                      <a:ext uri="{FF2B5EF4-FFF2-40B4-BE49-F238E27FC236}">
                        <a16:creationId xmlns:a16="http://schemas.microsoft.com/office/drawing/2014/main" id="{9C901CE8-6A6A-4E8A-A8D9-076CD3C3CCB9}"/>
                      </a:ext>
                    </a:extLst>
                  </p:cNvPr>
                  <p:cNvSpPr/>
                  <p:nvPr/>
                </p:nvSpPr>
                <p:spPr>
                  <a:xfrm>
                    <a:off x="8787782" y="1658620"/>
                    <a:ext cx="458436" cy="26924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CFED99BD-2EC7-4CC0-A601-4EBE1E3DC350}"/>
                      </a:ext>
                    </a:extLst>
                  </p:cNvPr>
                  <p:cNvSpPr/>
                  <p:nvPr/>
                </p:nvSpPr>
                <p:spPr>
                  <a:xfrm>
                    <a:off x="8888557" y="1713036"/>
                    <a:ext cx="256886" cy="150870"/>
                  </a:xfrm>
                  <a:prstGeom prst="ellipse">
                    <a:avLst/>
                  </a:prstGeom>
                  <a:solidFill>
                    <a:srgbClr val="FF4F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3BA6B528-8896-4FCC-83B4-A9BE042F6169}"/>
                    </a:ext>
                  </a:extLst>
                </p:cNvPr>
                <p:cNvGrpSpPr/>
                <p:nvPr/>
              </p:nvGrpSpPr>
              <p:grpSpPr>
                <a:xfrm>
                  <a:off x="7984634" y="4813649"/>
                  <a:ext cx="458436" cy="269240"/>
                  <a:chOff x="8787782" y="1658620"/>
                  <a:chExt cx="458436" cy="269240"/>
                </a:xfrm>
              </p:grpSpPr>
              <p:sp>
                <p:nvSpPr>
                  <p:cNvPr id="315" name="타원 314">
                    <a:extLst>
                      <a:ext uri="{FF2B5EF4-FFF2-40B4-BE49-F238E27FC236}">
                        <a16:creationId xmlns:a16="http://schemas.microsoft.com/office/drawing/2014/main" id="{6CBEFF6D-E716-453B-82B1-2737AF47F519}"/>
                      </a:ext>
                    </a:extLst>
                  </p:cNvPr>
                  <p:cNvSpPr/>
                  <p:nvPr/>
                </p:nvSpPr>
                <p:spPr>
                  <a:xfrm>
                    <a:off x="8787782" y="1658620"/>
                    <a:ext cx="458436" cy="269240"/>
                  </a:xfrm>
                  <a:prstGeom prst="ellipse">
                    <a:avLst/>
                  </a:prstGeom>
                  <a:solidFill>
                    <a:srgbClr val="1D4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타원 315">
                    <a:extLst>
                      <a:ext uri="{FF2B5EF4-FFF2-40B4-BE49-F238E27FC236}">
                        <a16:creationId xmlns:a16="http://schemas.microsoft.com/office/drawing/2014/main" id="{A0A98067-DED3-4F0F-ADEE-6B5F0E6C18C8}"/>
                      </a:ext>
                    </a:extLst>
                  </p:cNvPr>
                  <p:cNvSpPr/>
                  <p:nvPr/>
                </p:nvSpPr>
                <p:spPr>
                  <a:xfrm>
                    <a:off x="8888557" y="1713036"/>
                    <a:ext cx="256886" cy="15087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0A2E0567-5871-43CB-AE2B-F66D7AEFDCCC}"/>
                    </a:ext>
                  </a:extLst>
                </p:cNvPr>
                <p:cNvSpPr/>
                <p:nvPr/>
              </p:nvSpPr>
              <p:spPr>
                <a:xfrm>
                  <a:off x="8082929" y="2976207"/>
                  <a:ext cx="1311766" cy="1957743"/>
                </a:xfrm>
                <a:custGeom>
                  <a:avLst/>
                  <a:gdLst>
                    <a:gd name="connsiteX0" fmla="*/ 132278 w 1311766"/>
                    <a:gd name="connsiteY0" fmla="*/ 0 h 1957743"/>
                    <a:gd name="connsiteX1" fmla="*/ 1179488 w 1311766"/>
                    <a:gd name="connsiteY1" fmla="*/ 0 h 1957743"/>
                    <a:gd name="connsiteX2" fmla="*/ 1311766 w 1311766"/>
                    <a:gd name="connsiteY2" fmla="*/ 132278 h 1957743"/>
                    <a:gd name="connsiteX3" fmla="*/ 1311766 w 1311766"/>
                    <a:gd name="connsiteY3" fmla="*/ 1532209 h 1957743"/>
                    <a:gd name="connsiteX4" fmla="*/ 1179488 w 1311766"/>
                    <a:gd name="connsiteY4" fmla="*/ 1664487 h 1957743"/>
                    <a:gd name="connsiteX5" fmla="*/ 382769 w 1311766"/>
                    <a:gd name="connsiteY5" fmla="*/ 1664487 h 1957743"/>
                    <a:gd name="connsiteX6" fmla="*/ 135241 w 1311766"/>
                    <a:gd name="connsiteY6" fmla="*/ 1957743 h 1957743"/>
                    <a:gd name="connsiteX7" fmla="*/ 159826 w 1311766"/>
                    <a:gd name="connsiteY7" fmla="*/ 1664487 h 1957743"/>
                    <a:gd name="connsiteX8" fmla="*/ 132278 w 1311766"/>
                    <a:gd name="connsiteY8" fmla="*/ 1664487 h 1957743"/>
                    <a:gd name="connsiteX9" fmla="*/ 0 w 1311766"/>
                    <a:gd name="connsiteY9" fmla="*/ 1532209 h 1957743"/>
                    <a:gd name="connsiteX10" fmla="*/ 0 w 1311766"/>
                    <a:gd name="connsiteY10" fmla="*/ 132278 h 1957743"/>
                    <a:gd name="connsiteX11" fmla="*/ 132278 w 1311766"/>
                    <a:gd name="connsiteY11" fmla="*/ 0 h 1957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11766" h="1957743">
                      <a:moveTo>
                        <a:pt x="132278" y="0"/>
                      </a:moveTo>
                      <a:lnTo>
                        <a:pt x="1179488" y="0"/>
                      </a:lnTo>
                      <a:cubicBezTo>
                        <a:pt x="1252543" y="0"/>
                        <a:pt x="1311766" y="59223"/>
                        <a:pt x="1311766" y="132278"/>
                      </a:cubicBezTo>
                      <a:lnTo>
                        <a:pt x="1311766" y="1532209"/>
                      </a:lnTo>
                      <a:cubicBezTo>
                        <a:pt x="1311766" y="1605264"/>
                        <a:pt x="1252543" y="1664487"/>
                        <a:pt x="1179488" y="1664487"/>
                      </a:cubicBezTo>
                      <a:lnTo>
                        <a:pt x="382769" y="1664487"/>
                      </a:lnTo>
                      <a:lnTo>
                        <a:pt x="135241" y="1957743"/>
                      </a:lnTo>
                      <a:lnTo>
                        <a:pt x="159826" y="1664487"/>
                      </a:lnTo>
                      <a:lnTo>
                        <a:pt x="132278" y="1664487"/>
                      </a:lnTo>
                      <a:cubicBezTo>
                        <a:pt x="59223" y="1664487"/>
                        <a:pt x="0" y="1605264"/>
                        <a:pt x="0" y="1532209"/>
                      </a:cubicBezTo>
                      <a:lnTo>
                        <a:pt x="0" y="132278"/>
                      </a:lnTo>
                      <a:cubicBezTo>
                        <a:pt x="0" y="59223"/>
                        <a:pt x="59223" y="0"/>
                        <a:pt x="13227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2. ABC</a:t>
                  </a:r>
                </a:p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3. Korea</a:t>
                  </a:r>
                </a:p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4. S6</a:t>
                  </a:r>
                </a:p>
                <a:p>
                  <a:r>
                    <a:rPr lang="en-US" altLang="ko-KR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rPr>
                    <a:t>…</a:t>
                  </a:r>
                  <a:endParaRPr lang="ko-KR" altLang="en-US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309" name="사각형: 둥근 모서리 308">
                  <a:extLst>
                    <a:ext uri="{FF2B5EF4-FFF2-40B4-BE49-F238E27FC236}">
                      <a16:creationId xmlns:a16="http://schemas.microsoft.com/office/drawing/2014/main" id="{05F92255-F74C-4C9D-8F02-08041F4B958E}"/>
                    </a:ext>
                  </a:extLst>
                </p:cNvPr>
                <p:cNvSpPr/>
                <p:nvPr/>
              </p:nvSpPr>
              <p:spPr>
                <a:xfrm>
                  <a:off x="7999621" y="2730526"/>
                  <a:ext cx="1595483" cy="55496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bg2"/>
                    </a:gs>
                  </a:gsLst>
                  <a:lin ang="5400000" scaled="1"/>
                </a:gra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      star7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488AD977-1C8D-455A-BEEC-53B96CDBF6EC}"/>
                    </a:ext>
                  </a:extLst>
                </p:cNvPr>
                <p:cNvGrpSpPr/>
                <p:nvPr/>
              </p:nvGrpSpPr>
              <p:grpSpPr>
                <a:xfrm>
                  <a:off x="7975131" y="2714881"/>
                  <a:ext cx="559994" cy="559994"/>
                  <a:chOff x="2792256" y="5424516"/>
                  <a:chExt cx="858174" cy="858174"/>
                </a:xfrm>
              </p:grpSpPr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F46907C2-9F8A-4238-9E68-3819E904919C}"/>
                      </a:ext>
                    </a:extLst>
                  </p:cNvPr>
                  <p:cNvSpPr/>
                  <p:nvPr/>
                </p:nvSpPr>
                <p:spPr>
                  <a:xfrm>
                    <a:off x="2792256" y="5424516"/>
                    <a:ext cx="858174" cy="858174"/>
                  </a:xfrm>
                  <a:prstGeom prst="ellipse">
                    <a:avLst/>
                  </a:prstGeom>
                  <a:solidFill>
                    <a:srgbClr val="B6CCD4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313" name="그림 312">
                    <a:extLst>
                      <a:ext uri="{FF2B5EF4-FFF2-40B4-BE49-F238E27FC236}">
                        <a16:creationId xmlns:a16="http://schemas.microsoft.com/office/drawing/2014/main" id="{6F2B4903-0316-4CD7-B718-DBD791919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4931" y="5511627"/>
                    <a:ext cx="717972" cy="717972"/>
                  </a:xfrm>
                  <a:prstGeom prst="rect">
                    <a:avLst/>
                  </a:prstGeom>
                </p:spPr>
              </p:pic>
              <p:sp>
                <p:nvSpPr>
                  <p:cNvPr id="314" name="자유형: 도형 313">
                    <a:extLst>
                      <a:ext uri="{FF2B5EF4-FFF2-40B4-BE49-F238E27FC236}">
                        <a16:creationId xmlns:a16="http://schemas.microsoft.com/office/drawing/2014/main" id="{47D8D8A7-4AF7-4EF9-A67D-9F9F38D955EF}"/>
                      </a:ext>
                    </a:extLst>
                  </p:cNvPr>
                  <p:cNvSpPr/>
                  <p:nvPr/>
                </p:nvSpPr>
                <p:spPr>
                  <a:xfrm>
                    <a:off x="2860770" y="6045946"/>
                    <a:ext cx="717971" cy="223808"/>
                  </a:xfrm>
                  <a:custGeom>
                    <a:avLst/>
                    <a:gdLst>
                      <a:gd name="connsiteX0" fmla="*/ 0 w 770948"/>
                      <a:gd name="connsiteY0" fmla="*/ 0 h 243840"/>
                      <a:gd name="connsiteX1" fmla="*/ 770948 w 770948"/>
                      <a:gd name="connsiteY1" fmla="*/ 0 h 243840"/>
                      <a:gd name="connsiteX2" fmla="*/ 741280 w 770948"/>
                      <a:gd name="connsiteY2" fmla="*/ 54660 h 243840"/>
                      <a:gd name="connsiteX3" fmla="*/ 385474 w 770948"/>
                      <a:gd name="connsiteY3" fmla="*/ 243840 h 243840"/>
                      <a:gd name="connsiteX4" fmla="*/ 29668 w 770948"/>
                      <a:gd name="connsiteY4" fmla="*/ 54660 h 243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948" h="243840">
                        <a:moveTo>
                          <a:pt x="0" y="0"/>
                        </a:moveTo>
                        <a:lnTo>
                          <a:pt x="770948" y="0"/>
                        </a:lnTo>
                        <a:lnTo>
                          <a:pt x="741280" y="54660"/>
                        </a:lnTo>
                        <a:cubicBezTo>
                          <a:pt x="664170" y="168798"/>
                          <a:pt x="533585" y="243840"/>
                          <a:pt x="385474" y="243840"/>
                        </a:cubicBezTo>
                        <a:cubicBezTo>
                          <a:pt x="237363" y="243840"/>
                          <a:pt x="106779" y="168798"/>
                          <a:pt x="29668" y="546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pic>
              <p:nvPicPr>
                <p:cNvPr id="311" name="그림 310">
                  <a:extLst>
                    <a:ext uri="{FF2B5EF4-FFF2-40B4-BE49-F238E27FC236}">
                      <a16:creationId xmlns:a16="http://schemas.microsoft.com/office/drawing/2014/main" id="{A3376138-C450-4731-B804-63A5A36D8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7653" y="2573682"/>
                  <a:ext cx="265258" cy="265258"/>
                </a:xfrm>
                <a:prstGeom prst="rect">
                  <a:avLst/>
                </a:prstGeom>
              </p:spPr>
            </p:pic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951968E1-3A18-45E4-9D6D-15C96263583F}"/>
                  </a:ext>
                </a:extLst>
              </p:cNvPr>
              <p:cNvGrpSpPr/>
              <p:nvPr/>
            </p:nvGrpSpPr>
            <p:grpSpPr>
              <a:xfrm>
                <a:off x="3857633" y="2505455"/>
                <a:ext cx="3653107" cy="4004990"/>
                <a:chOff x="3857633" y="2505455"/>
                <a:chExt cx="3653107" cy="4004990"/>
              </a:xfrm>
            </p:grpSpPr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50F29804-8295-4408-AB98-748EC1887EDD}"/>
                    </a:ext>
                  </a:extLst>
                </p:cNvPr>
                <p:cNvGrpSpPr/>
                <p:nvPr/>
              </p:nvGrpSpPr>
              <p:grpSpPr>
                <a:xfrm>
                  <a:off x="3857633" y="2823740"/>
                  <a:ext cx="2791968" cy="3686705"/>
                  <a:chOff x="7229856" y="2104086"/>
                  <a:chExt cx="2791968" cy="3686705"/>
                </a:xfrm>
              </p:grpSpPr>
              <p:grpSp>
                <p:nvGrpSpPr>
                  <p:cNvPr id="271" name="그룹 270">
                    <a:extLst>
                      <a:ext uri="{FF2B5EF4-FFF2-40B4-BE49-F238E27FC236}">
                        <a16:creationId xmlns:a16="http://schemas.microsoft.com/office/drawing/2014/main" id="{CB484549-3D2D-4E38-B17B-53D56DACBFB4}"/>
                      </a:ext>
                    </a:extLst>
                  </p:cNvPr>
                  <p:cNvGrpSpPr/>
                  <p:nvPr/>
                </p:nvGrpSpPr>
                <p:grpSpPr>
                  <a:xfrm>
                    <a:off x="7759084" y="4074889"/>
                    <a:ext cx="266700" cy="1399308"/>
                    <a:chOff x="11925300" y="1603866"/>
                    <a:chExt cx="266700" cy="1399308"/>
                  </a:xfrm>
                </p:grpSpPr>
                <p:sp>
                  <p:nvSpPr>
                    <p:cNvPr id="299" name="직사각형 298">
                      <a:extLst>
                        <a:ext uri="{FF2B5EF4-FFF2-40B4-BE49-F238E27FC236}">
                          <a16:creationId xmlns:a16="http://schemas.microsoft.com/office/drawing/2014/main" id="{4FAAB6F1-57F9-4958-AE65-051B3C3D8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603866"/>
                      <a:ext cx="266700" cy="210647"/>
                    </a:xfrm>
                    <a:prstGeom prst="rect">
                      <a:avLst/>
                    </a:prstGeom>
                    <a:solidFill>
                      <a:srgbClr val="E3EA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9AC3AA71-5E9F-415E-A307-E1C153AF0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841941"/>
                      <a:ext cx="266700" cy="210647"/>
                    </a:xfrm>
                    <a:prstGeom prst="rect">
                      <a:avLst/>
                    </a:prstGeom>
                    <a:solidFill>
                      <a:srgbClr val="B6CCD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1" name="직사각형 300">
                      <a:extLst>
                        <a:ext uri="{FF2B5EF4-FFF2-40B4-BE49-F238E27FC236}">
                          <a16:creationId xmlns:a16="http://schemas.microsoft.com/office/drawing/2014/main" id="{23F95AC6-0800-487E-9E23-0469F886D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080016"/>
                      <a:ext cx="266700" cy="210647"/>
                    </a:xfrm>
                    <a:prstGeom prst="rect">
                      <a:avLst/>
                    </a:prstGeom>
                    <a:solidFill>
                      <a:srgbClr val="5A758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2" name="직사각형 301">
                      <a:extLst>
                        <a:ext uri="{FF2B5EF4-FFF2-40B4-BE49-F238E27FC236}">
                          <a16:creationId xmlns:a16="http://schemas.microsoft.com/office/drawing/2014/main" id="{00C54DD9-1D4E-40A8-A6AD-B5F77EC58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316163"/>
                      <a:ext cx="266700" cy="210647"/>
                    </a:xfrm>
                    <a:prstGeom prst="rect">
                      <a:avLst/>
                    </a:prstGeom>
                    <a:solidFill>
                      <a:srgbClr val="43525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3" name="직사각형 302">
                      <a:extLst>
                        <a:ext uri="{FF2B5EF4-FFF2-40B4-BE49-F238E27FC236}">
                          <a16:creationId xmlns:a16="http://schemas.microsoft.com/office/drawing/2014/main" id="{88EF720A-E8C5-4D94-B77A-E9FBFD87C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552310"/>
                      <a:ext cx="266700" cy="210647"/>
                    </a:xfrm>
                    <a:prstGeom prst="rect">
                      <a:avLst/>
                    </a:prstGeom>
                    <a:solidFill>
                      <a:srgbClr val="A463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4" name="직사각형 303">
                      <a:extLst>
                        <a:ext uri="{FF2B5EF4-FFF2-40B4-BE49-F238E27FC236}">
                          <a16:creationId xmlns:a16="http://schemas.microsoft.com/office/drawing/2014/main" id="{54227473-673D-4EB2-ACA8-F1BB4D031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792527"/>
                      <a:ext cx="266700" cy="210647"/>
                    </a:xfrm>
                    <a:prstGeom prst="rect">
                      <a:avLst/>
                    </a:prstGeom>
                    <a:solidFill>
                      <a:srgbClr val="F5F3E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72" name="그룹 271">
                    <a:extLst>
                      <a:ext uri="{FF2B5EF4-FFF2-40B4-BE49-F238E27FC236}">
                        <a16:creationId xmlns:a16="http://schemas.microsoft.com/office/drawing/2014/main" id="{4161AEC4-0306-4B38-B525-73F6C67BAC16}"/>
                      </a:ext>
                    </a:extLst>
                  </p:cNvPr>
                  <p:cNvGrpSpPr/>
                  <p:nvPr/>
                </p:nvGrpSpPr>
                <p:grpSpPr>
                  <a:xfrm>
                    <a:off x="7229856" y="2139287"/>
                    <a:ext cx="2791968" cy="3651504"/>
                    <a:chOff x="7229856" y="2139287"/>
                    <a:chExt cx="2791968" cy="3651504"/>
                  </a:xfrm>
                </p:grpSpPr>
                <p:sp>
                  <p:nvSpPr>
                    <p:cNvPr id="297" name="사각형: 둥근 모서리 296">
                      <a:extLst>
                        <a:ext uri="{FF2B5EF4-FFF2-40B4-BE49-F238E27FC236}">
                          <a16:creationId xmlns:a16="http://schemas.microsoft.com/office/drawing/2014/main" id="{B19284D8-9A5A-4550-BE03-D11A5A42D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287"/>
                      <a:ext cx="2791968" cy="3651504"/>
                    </a:xfrm>
                    <a:prstGeom prst="roundRect">
                      <a:avLst>
                        <a:gd name="adj" fmla="val 7060"/>
                      </a:avLst>
                    </a:prstGeom>
                    <a:solidFill>
                      <a:srgbClr val="D8DC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8" name="자유형: 도형 297">
                      <a:extLst>
                        <a:ext uri="{FF2B5EF4-FFF2-40B4-BE49-F238E27FC236}">
                          <a16:creationId xmlns:a16="http://schemas.microsoft.com/office/drawing/2014/main" id="{F20B8150-45B2-4063-B7C3-B370FEC79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696"/>
                      <a:ext cx="2791968" cy="286512"/>
                    </a:xfrm>
                    <a:custGeom>
                      <a:avLst/>
                      <a:gdLst>
                        <a:gd name="connsiteX0" fmla="*/ 197113 w 2791968"/>
                        <a:gd name="connsiteY0" fmla="*/ 0 h 286512"/>
                        <a:gd name="connsiteX1" fmla="*/ 2594855 w 2791968"/>
                        <a:gd name="connsiteY1" fmla="*/ 0 h 286512"/>
                        <a:gd name="connsiteX2" fmla="*/ 2791968 w 2791968"/>
                        <a:gd name="connsiteY2" fmla="*/ 197113 h 286512"/>
                        <a:gd name="connsiteX3" fmla="*/ 2791968 w 2791968"/>
                        <a:gd name="connsiteY3" fmla="*/ 286512 h 286512"/>
                        <a:gd name="connsiteX4" fmla="*/ 0 w 2791968"/>
                        <a:gd name="connsiteY4" fmla="*/ 286512 h 286512"/>
                        <a:gd name="connsiteX5" fmla="*/ 0 w 2791968"/>
                        <a:gd name="connsiteY5" fmla="*/ 197113 h 286512"/>
                        <a:gd name="connsiteX6" fmla="*/ 197113 w 2791968"/>
                        <a:gd name="connsiteY6" fmla="*/ 0 h 286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1968" h="286512">
                          <a:moveTo>
                            <a:pt x="197113" y="0"/>
                          </a:moveTo>
                          <a:lnTo>
                            <a:pt x="2594855" y="0"/>
                          </a:lnTo>
                          <a:cubicBezTo>
                            <a:pt x="2703718" y="0"/>
                            <a:pt x="2791968" y="88250"/>
                            <a:pt x="2791968" y="197113"/>
                          </a:cubicBezTo>
                          <a:lnTo>
                            <a:pt x="2791968" y="286512"/>
                          </a:lnTo>
                          <a:lnTo>
                            <a:pt x="0" y="286512"/>
                          </a:lnTo>
                          <a:lnTo>
                            <a:pt x="0" y="197113"/>
                          </a:lnTo>
                          <a:cubicBezTo>
                            <a:pt x="0" y="88250"/>
                            <a:pt x="88250" y="0"/>
                            <a:pt x="197113" y="0"/>
                          </a:cubicBezTo>
                          <a:close/>
                        </a:path>
                      </a:pathLst>
                    </a:custGeom>
                    <a:solidFill>
                      <a:srgbClr val="FF4F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A844D58A-6FD4-4FFA-8589-7C38728106FD}"/>
                      </a:ext>
                    </a:extLst>
                  </p:cNvPr>
                  <p:cNvSpPr/>
                  <p:nvPr/>
                </p:nvSpPr>
                <p:spPr>
                  <a:xfrm>
                    <a:off x="7508367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사각형: 둥근 모서리 273">
                    <a:extLst>
                      <a:ext uri="{FF2B5EF4-FFF2-40B4-BE49-F238E27FC236}">
                        <a16:creationId xmlns:a16="http://schemas.microsoft.com/office/drawing/2014/main" id="{29424693-32B4-4EE9-8F06-913CEEE0A2A1}"/>
                      </a:ext>
                    </a:extLst>
                  </p:cNvPr>
                  <p:cNvSpPr/>
                  <p:nvPr/>
                </p:nvSpPr>
                <p:spPr>
                  <a:xfrm>
                    <a:off x="7542276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타원 274">
                    <a:extLst>
                      <a:ext uri="{FF2B5EF4-FFF2-40B4-BE49-F238E27FC236}">
                        <a16:creationId xmlns:a16="http://schemas.microsoft.com/office/drawing/2014/main" id="{FDDF5FB2-961E-43B6-AC3C-B18ACCF92283}"/>
                      </a:ext>
                    </a:extLst>
                  </p:cNvPr>
                  <p:cNvSpPr/>
                  <p:nvPr/>
                </p:nvSpPr>
                <p:spPr>
                  <a:xfrm>
                    <a:off x="9724321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사각형: 둥근 모서리 275">
                    <a:extLst>
                      <a:ext uri="{FF2B5EF4-FFF2-40B4-BE49-F238E27FC236}">
                        <a16:creationId xmlns:a16="http://schemas.microsoft.com/office/drawing/2014/main" id="{BCA2C5D4-C245-4990-A401-250B3913CF51}"/>
                      </a:ext>
                    </a:extLst>
                  </p:cNvPr>
                  <p:cNvSpPr/>
                  <p:nvPr/>
                </p:nvSpPr>
                <p:spPr>
                  <a:xfrm>
                    <a:off x="9758230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타원 276">
                    <a:extLst>
                      <a:ext uri="{FF2B5EF4-FFF2-40B4-BE49-F238E27FC236}">
                        <a16:creationId xmlns:a16="http://schemas.microsoft.com/office/drawing/2014/main" id="{8A3A2044-211D-472B-AE30-69CA5BBFE98D}"/>
                      </a:ext>
                    </a:extLst>
                  </p:cNvPr>
                  <p:cNvSpPr/>
                  <p:nvPr/>
                </p:nvSpPr>
                <p:spPr>
                  <a:xfrm>
                    <a:off x="8599390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사각형: 둥근 모서리 277">
                    <a:extLst>
                      <a:ext uri="{FF2B5EF4-FFF2-40B4-BE49-F238E27FC236}">
                        <a16:creationId xmlns:a16="http://schemas.microsoft.com/office/drawing/2014/main" id="{DB44DA0D-09D0-4EF1-8A7B-64E1B5CF2F20}"/>
                      </a:ext>
                    </a:extLst>
                  </p:cNvPr>
                  <p:cNvSpPr/>
                  <p:nvPr/>
                </p:nvSpPr>
                <p:spPr>
                  <a:xfrm>
                    <a:off x="8633299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타원 278">
                    <a:extLst>
                      <a:ext uri="{FF2B5EF4-FFF2-40B4-BE49-F238E27FC236}">
                        <a16:creationId xmlns:a16="http://schemas.microsoft.com/office/drawing/2014/main" id="{B72FA319-2AA6-42F7-B835-70B465268CF0}"/>
                      </a:ext>
                    </a:extLst>
                  </p:cNvPr>
                  <p:cNvSpPr/>
                  <p:nvPr/>
                </p:nvSpPr>
                <p:spPr>
                  <a:xfrm>
                    <a:off x="8053878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사각형: 둥근 모서리 279">
                    <a:extLst>
                      <a:ext uri="{FF2B5EF4-FFF2-40B4-BE49-F238E27FC236}">
                        <a16:creationId xmlns:a16="http://schemas.microsoft.com/office/drawing/2014/main" id="{D5C19582-EEE9-4415-9E5D-94D513A64125}"/>
                      </a:ext>
                    </a:extLst>
                  </p:cNvPr>
                  <p:cNvSpPr/>
                  <p:nvPr/>
                </p:nvSpPr>
                <p:spPr>
                  <a:xfrm>
                    <a:off x="8087787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D06A113F-387C-4991-8C37-E9F8472224FC}"/>
                      </a:ext>
                    </a:extLst>
                  </p:cNvPr>
                  <p:cNvSpPr/>
                  <p:nvPr/>
                </p:nvSpPr>
                <p:spPr>
                  <a:xfrm>
                    <a:off x="9161856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사각형: 둥근 모서리 281">
                    <a:extLst>
                      <a:ext uri="{FF2B5EF4-FFF2-40B4-BE49-F238E27FC236}">
                        <a16:creationId xmlns:a16="http://schemas.microsoft.com/office/drawing/2014/main" id="{1953D594-E556-4245-9B11-F6BFA0BB5039}"/>
                      </a:ext>
                    </a:extLst>
                  </p:cNvPr>
                  <p:cNvSpPr/>
                  <p:nvPr/>
                </p:nvSpPr>
                <p:spPr>
                  <a:xfrm>
                    <a:off x="9195765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사각형: 둥근 모서리 282">
                    <a:extLst>
                      <a:ext uri="{FF2B5EF4-FFF2-40B4-BE49-F238E27FC236}">
                        <a16:creationId xmlns:a16="http://schemas.microsoft.com/office/drawing/2014/main" id="{97BDC7BB-9844-4805-A075-6BB509F1D5DF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사각형: 둥근 모서리 283">
                    <a:extLst>
                      <a:ext uri="{FF2B5EF4-FFF2-40B4-BE49-F238E27FC236}">
                        <a16:creationId xmlns:a16="http://schemas.microsoft.com/office/drawing/2014/main" id="{79F0851B-8968-4257-AD8D-CA32FF66CDD9}"/>
                      </a:ext>
                    </a:extLst>
                  </p:cNvPr>
                  <p:cNvSpPr/>
                  <p:nvPr/>
                </p:nvSpPr>
                <p:spPr>
                  <a:xfrm>
                    <a:off x="73622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사각형: 둥근 모서리 284">
                    <a:extLst>
                      <a:ext uri="{FF2B5EF4-FFF2-40B4-BE49-F238E27FC236}">
                        <a16:creationId xmlns:a16="http://schemas.microsoft.com/office/drawing/2014/main" id="{DFFB05EC-DD72-48B0-88AD-45C13BBDF080}"/>
                      </a:ext>
                    </a:extLst>
                  </p:cNvPr>
                  <p:cNvSpPr/>
                  <p:nvPr/>
                </p:nvSpPr>
                <p:spPr>
                  <a:xfrm>
                    <a:off x="84448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사각형: 둥근 모서리 285">
                    <a:extLst>
                      <a:ext uri="{FF2B5EF4-FFF2-40B4-BE49-F238E27FC236}">
                        <a16:creationId xmlns:a16="http://schemas.microsoft.com/office/drawing/2014/main" id="{382A474B-FDDD-4F4B-A307-9373D1C7D6D1}"/>
                      </a:ext>
                    </a:extLst>
                  </p:cNvPr>
                  <p:cNvSpPr/>
                  <p:nvPr/>
                </p:nvSpPr>
                <p:spPr>
                  <a:xfrm>
                    <a:off x="79035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사각형: 둥근 모서리 286">
                    <a:extLst>
                      <a:ext uri="{FF2B5EF4-FFF2-40B4-BE49-F238E27FC236}">
                        <a16:creationId xmlns:a16="http://schemas.microsoft.com/office/drawing/2014/main" id="{380C5B20-957E-4D67-8EF7-A9DF9B9025DF}"/>
                      </a:ext>
                    </a:extLst>
                  </p:cNvPr>
                  <p:cNvSpPr/>
                  <p:nvPr/>
                </p:nvSpPr>
                <p:spPr>
                  <a:xfrm>
                    <a:off x="89861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사각형: 둥근 모서리 287">
                    <a:extLst>
                      <a:ext uri="{FF2B5EF4-FFF2-40B4-BE49-F238E27FC236}">
                        <a16:creationId xmlns:a16="http://schemas.microsoft.com/office/drawing/2014/main" id="{3DC085DB-56CA-4181-9523-0A27C8AEDD82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사각형: 둥근 모서리 288">
                    <a:extLst>
                      <a:ext uri="{FF2B5EF4-FFF2-40B4-BE49-F238E27FC236}">
                        <a16:creationId xmlns:a16="http://schemas.microsoft.com/office/drawing/2014/main" id="{78CEF810-2EDE-4A4F-B190-EF0AE7387E83}"/>
                      </a:ext>
                    </a:extLst>
                  </p:cNvPr>
                  <p:cNvSpPr/>
                  <p:nvPr/>
                </p:nvSpPr>
                <p:spPr>
                  <a:xfrm>
                    <a:off x="73619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사각형: 둥근 모서리 289">
                    <a:extLst>
                      <a:ext uri="{FF2B5EF4-FFF2-40B4-BE49-F238E27FC236}">
                        <a16:creationId xmlns:a16="http://schemas.microsoft.com/office/drawing/2014/main" id="{76031010-A3A3-467D-A3C2-79604AB64E1A}"/>
                      </a:ext>
                    </a:extLst>
                  </p:cNvPr>
                  <p:cNvSpPr/>
                  <p:nvPr/>
                </p:nvSpPr>
                <p:spPr>
                  <a:xfrm>
                    <a:off x="79032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사각형: 둥근 모서리 290">
                    <a:extLst>
                      <a:ext uri="{FF2B5EF4-FFF2-40B4-BE49-F238E27FC236}">
                        <a16:creationId xmlns:a16="http://schemas.microsoft.com/office/drawing/2014/main" id="{FAC378DB-1C4E-45C4-848D-DD85C9F144FE}"/>
                      </a:ext>
                    </a:extLst>
                  </p:cNvPr>
                  <p:cNvSpPr/>
                  <p:nvPr/>
                </p:nvSpPr>
                <p:spPr>
                  <a:xfrm>
                    <a:off x="8444294" y="3215409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사각형: 둥근 모서리 291">
                    <a:extLst>
                      <a:ext uri="{FF2B5EF4-FFF2-40B4-BE49-F238E27FC236}">
                        <a16:creationId xmlns:a16="http://schemas.microsoft.com/office/drawing/2014/main" id="{5C9A1788-BF80-4BCD-84AC-2A0C5409C543}"/>
                      </a:ext>
                    </a:extLst>
                  </p:cNvPr>
                  <p:cNvSpPr/>
                  <p:nvPr/>
                </p:nvSpPr>
                <p:spPr>
                  <a:xfrm>
                    <a:off x="8986177" y="2595016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사각형: 둥근 모서리 292">
                    <a:extLst>
                      <a:ext uri="{FF2B5EF4-FFF2-40B4-BE49-F238E27FC236}">
                        <a16:creationId xmlns:a16="http://schemas.microsoft.com/office/drawing/2014/main" id="{F893BC46-73F0-4774-936C-AE4E81DCC4E5}"/>
                      </a:ext>
                    </a:extLst>
                  </p:cNvPr>
                  <p:cNvSpPr/>
                  <p:nvPr/>
                </p:nvSpPr>
                <p:spPr>
                  <a:xfrm>
                    <a:off x="7361985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사각형: 둥근 모서리 293">
                    <a:extLst>
                      <a:ext uri="{FF2B5EF4-FFF2-40B4-BE49-F238E27FC236}">
                        <a16:creationId xmlns:a16="http://schemas.microsoft.com/office/drawing/2014/main" id="{548BC2E5-298D-46CA-82F3-AACB17FCCDC3}"/>
                      </a:ext>
                    </a:extLst>
                  </p:cNvPr>
                  <p:cNvSpPr/>
                  <p:nvPr/>
                </p:nvSpPr>
                <p:spPr>
                  <a:xfrm>
                    <a:off x="8444294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사각형: 둥근 모서리 294">
                    <a:extLst>
                      <a:ext uri="{FF2B5EF4-FFF2-40B4-BE49-F238E27FC236}">
                        <a16:creationId xmlns:a16="http://schemas.microsoft.com/office/drawing/2014/main" id="{001C8E36-B0A7-4533-875D-54C09D3D8BAE}"/>
                      </a:ext>
                    </a:extLst>
                  </p:cNvPr>
                  <p:cNvSpPr/>
                  <p:nvPr/>
                </p:nvSpPr>
                <p:spPr>
                  <a:xfrm>
                    <a:off x="9527477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사각형: 둥근 모서리 295">
                    <a:extLst>
                      <a:ext uri="{FF2B5EF4-FFF2-40B4-BE49-F238E27FC236}">
                        <a16:creationId xmlns:a16="http://schemas.microsoft.com/office/drawing/2014/main" id="{BB89649C-915D-4C91-BF29-892F67FE43AA}"/>
                      </a:ext>
                    </a:extLst>
                  </p:cNvPr>
                  <p:cNvSpPr/>
                  <p:nvPr/>
                </p:nvSpPr>
                <p:spPr>
                  <a:xfrm>
                    <a:off x="8986177" y="373442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4BB5FAF2-1332-4AF9-88C1-8672BE19C074}"/>
                    </a:ext>
                  </a:extLst>
                </p:cNvPr>
                <p:cNvGrpSpPr/>
                <p:nvPr/>
              </p:nvGrpSpPr>
              <p:grpSpPr>
                <a:xfrm>
                  <a:off x="3857819" y="2823740"/>
                  <a:ext cx="2791968" cy="3686705"/>
                  <a:chOff x="7229856" y="2104086"/>
                  <a:chExt cx="2791968" cy="3686705"/>
                </a:xfrm>
              </p:grpSpPr>
              <p:grpSp>
                <p:nvGrpSpPr>
                  <p:cNvPr id="235" name="그룹 234">
                    <a:extLst>
                      <a:ext uri="{FF2B5EF4-FFF2-40B4-BE49-F238E27FC236}">
                        <a16:creationId xmlns:a16="http://schemas.microsoft.com/office/drawing/2014/main" id="{94818492-4D1C-47EB-AA95-71E3B0321EFB}"/>
                      </a:ext>
                    </a:extLst>
                  </p:cNvPr>
                  <p:cNvGrpSpPr/>
                  <p:nvPr/>
                </p:nvGrpSpPr>
                <p:grpSpPr>
                  <a:xfrm>
                    <a:off x="7759084" y="4074889"/>
                    <a:ext cx="266700" cy="1399308"/>
                    <a:chOff x="11925300" y="1603866"/>
                    <a:chExt cx="266700" cy="1399308"/>
                  </a:xfrm>
                </p:grpSpPr>
                <p:sp>
                  <p:nvSpPr>
                    <p:cNvPr id="265" name="직사각형 264">
                      <a:extLst>
                        <a:ext uri="{FF2B5EF4-FFF2-40B4-BE49-F238E27FC236}">
                          <a16:creationId xmlns:a16="http://schemas.microsoft.com/office/drawing/2014/main" id="{DF1BF1D6-C18A-4B95-9420-1F0CD3BE7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603866"/>
                      <a:ext cx="266700" cy="210647"/>
                    </a:xfrm>
                    <a:prstGeom prst="rect">
                      <a:avLst/>
                    </a:prstGeom>
                    <a:solidFill>
                      <a:srgbClr val="E3EA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6" name="직사각형 265">
                      <a:extLst>
                        <a:ext uri="{FF2B5EF4-FFF2-40B4-BE49-F238E27FC236}">
                          <a16:creationId xmlns:a16="http://schemas.microsoft.com/office/drawing/2014/main" id="{D7DEB30C-B32F-499D-8F1B-1B17C0796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841941"/>
                      <a:ext cx="266700" cy="210647"/>
                    </a:xfrm>
                    <a:prstGeom prst="rect">
                      <a:avLst/>
                    </a:prstGeom>
                    <a:solidFill>
                      <a:srgbClr val="B6CCD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7" name="직사각형 266">
                      <a:extLst>
                        <a:ext uri="{FF2B5EF4-FFF2-40B4-BE49-F238E27FC236}">
                          <a16:creationId xmlns:a16="http://schemas.microsoft.com/office/drawing/2014/main" id="{F9F72620-27FC-406E-AA75-6C6E40C08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080016"/>
                      <a:ext cx="266700" cy="210647"/>
                    </a:xfrm>
                    <a:prstGeom prst="rect">
                      <a:avLst/>
                    </a:prstGeom>
                    <a:solidFill>
                      <a:srgbClr val="5A758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8" name="직사각형 267">
                      <a:extLst>
                        <a:ext uri="{FF2B5EF4-FFF2-40B4-BE49-F238E27FC236}">
                          <a16:creationId xmlns:a16="http://schemas.microsoft.com/office/drawing/2014/main" id="{CFBF1B3F-CDE3-4ACC-A95A-3EFEDA43C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316163"/>
                      <a:ext cx="266700" cy="210647"/>
                    </a:xfrm>
                    <a:prstGeom prst="rect">
                      <a:avLst/>
                    </a:prstGeom>
                    <a:solidFill>
                      <a:srgbClr val="43525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9" name="직사각형 268">
                      <a:extLst>
                        <a:ext uri="{FF2B5EF4-FFF2-40B4-BE49-F238E27FC236}">
                          <a16:creationId xmlns:a16="http://schemas.microsoft.com/office/drawing/2014/main" id="{EDA6A871-818C-44F1-BB10-D972078D3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552310"/>
                      <a:ext cx="266700" cy="210647"/>
                    </a:xfrm>
                    <a:prstGeom prst="rect">
                      <a:avLst/>
                    </a:prstGeom>
                    <a:solidFill>
                      <a:srgbClr val="A463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9480F5BA-60BB-4065-A635-CBDC8B8BB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792527"/>
                      <a:ext cx="266700" cy="210647"/>
                    </a:xfrm>
                    <a:prstGeom prst="rect">
                      <a:avLst/>
                    </a:prstGeom>
                    <a:solidFill>
                      <a:srgbClr val="F5F3E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36" name="그룹 235">
                    <a:extLst>
                      <a:ext uri="{FF2B5EF4-FFF2-40B4-BE49-F238E27FC236}">
                        <a16:creationId xmlns:a16="http://schemas.microsoft.com/office/drawing/2014/main" id="{04040704-E239-466F-AEA0-500A95F8173F}"/>
                      </a:ext>
                    </a:extLst>
                  </p:cNvPr>
                  <p:cNvGrpSpPr/>
                  <p:nvPr/>
                </p:nvGrpSpPr>
                <p:grpSpPr>
                  <a:xfrm>
                    <a:off x="7229856" y="2139287"/>
                    <a:ext cx="2791968" cy="3651504"/>
                    <a:chOff x="7229856" y="2139287"/>
                    <a:chExt cx="2791968" cy="3651504"/>
                  </a:xfrm>
                </p:grpSpPr>
                <p:sp>
                  <p:nvSpPr>
                    <p:cNvPr id="263" name="사각형: 둥근 모서리 262">
                      <a:extLst>
                        <a:ext uri="{FF2B5EF4-FFF2-40B4-BE49-F238E27FC236}">
                          <a16:creationId xmlns:a16="http://schemas.microsoft.com/office/drawing/2014/main" id="{6C8A3564-D365-4987-B1C5-8111B2967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287"/>
                      <a:ext cx="2791968" cy="3651504"/>
                    </a:xfrm>
                    <a:prstGeom prst="roundRect">
                      <a:avLst>
                        <a:gd name="adj" fmla="val 7060"/>
                      </a:avLst>
                    </a:prstGeom>
                    <a:solidFill>
                      <a:srgbClr val="D8DC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4" name="자유형: 도형 263">
                      <a:extLst>
                        <a:ext uri="{FF2B5EF4-FFF2-40B4-BE49-F238E27FC236}">
                          <a16:creationId xmlns:a16="http://schemas.microsoft.com/office/drawing/2014/main" id="{BFF4BF90-C8E4-4372-9C78-D165FBA23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696"/>
                      <a:ext cx="2791968" cy="286512"/>
                    </a:xfrm>
                    <a:custGeom>
                      <a:avLst/>
                      <a:gdLst>
                        <a:gd name="connsiteX0" fmla="*/ 197113 w 2791968"/>
                        <a:gd name="connsiteY0" fmla="*/ 0 h 286512"/>
                        <a:gd name="connsiteX1" fmla="*/ 2594855 w 2791968"/>
                        <a:gd name="connsiteY1" fmla="*/ 0 h 286512"/>
                        <a:gd name="connsiteX2" fmla="*/ 2791968 w 2791968"/>
                        <a:gd name="connsiteY2" fmla="*/ 197113 h 286512"/>
                        <a:gd name="connsiteX3" fmla="*/ 2791968 w 2791968"/>
                        <a:gd name="connsiteY3" fmla="*/ 286512 h 286512"/>
                        <a:gd name="connsiteX4" fmla="*/ 0 w 2791968"/>
                        <a:gd name="connsiteY4" fmla="*/ 286512 h 286512"/>
                        <a:gd name="connsiteX5" fmla="*/ 0 w 2791968"/>
                        <a:gd name="connsiteY5" fmla="*/ 197113 h 286512"/>
                        <a:gd name="connsiteX6" fmla="*/ 197113 w 2791968"/>
                        <a:gd name="connsiteY6" fmla="*/ 0 h 286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1968" h="286512">
                          <a:moveTo>
                            <a:pt x="197113" y="0"/>
                          </a:moveTo>
                          <a:lnTo>
                            <a:pt x="2594855" y="0"/>
                          </a:lnTo>
                          <a:cubicBezTo>
                            <a:pt x="2703718" y="0"/>
                            <a:pt x="2791968" y="88250"/>
                            <a:pt x="2791968" y="197113"/>
                          </a:cubicBezTo>
                          <a:lnTo>
                            <a:pt x="2791968" y="286512"/>
                          </a:lnTo>
                          <a:lnTo>
                            <a:pt x="0" y="286512"/>
                          </a:lnTo>
                          <a:lnTo>
                            <a:pt x="0" y="197113"/>
                          </a:lnTo>
                          <a:cubicBezTo>
                            <a:pt x="0" y="88250"/>
                            <a:pt x="88250" y="0"/>
                            <a:pt x="197113" y="0"/>
                          </a:cubicBezTo>
                          <a:close/>
                        </a:path>
                      </a:pathLst>
                    </a:custGeom>
                    <a:solidFill>
                      <a:srgbClr val="FF4F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37" name="타원 236">
                    <a:extLst>
                      <a:ext uri="{FF2B5EF4-FFF2-40B4-BE49-F238E27FC236}">
                        <a16:creationId xmlns:a16="http://schemas.microsoft.com/office/drawing/2014/main" id="{AB483DB3-3FE3-45D7-B969-F07D63612A87}"/>
                      </a:ext>
                    </a:extLst>
                  </p:cNvPr>
                  <p:cNvSpPr/>
                  <p:nvPr/>
                </p:nvSpPr>
                <p:spPr>
                  <a:xfrm>
                    <a:off x="7508367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사각형: 둥근 모서리 237">
                    <a:extLst>
                      <a:ext uri="{FF2B5EF4-FFF2-40B4-BE49-F238E27FC236}">
                        <a16:creationId xmlns:a16="http://schemas.microsoft.com/office/drawing/2014/main" id="{321A7FEF-958D-40FC-AFE2-1BA92E696337}"/>
                      </a:ext>
                    </a:extLst>
                  </p:cNvPr>
                  <p:cNvSpPr/>
                  <p:nvPr/>
                </p:nvSpPr>
                <p:spPr>
                  <a:xfrm>
                    <a:off x="7542276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타원 238">
                    <a:extLst>
                      <a:ext uri="{FF2B5EF4-FFF2-40B4-BE49-F238E27FC236}">
                        <a16:creationId xmlns:a16="http://schemas.microsoft.com/office/drawing/2014/main" id="{7E904F79-CABF-4A13-B21C-ADE7E8C6677B}"/>
                      </a:ext>
                    </a:extLst>
                  </p:cNvPr>
                  <p:cNvSpPr/>
                  <p:nvPr/>
                </p:nvSpPr>
                <p:spPr>
                  <a:xfrm>
                    <a:off x="9724321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사각형: 둥근 모서리 239">
                    <a:extLst>
                      <a:ext uri="{FF2B5EF4-FFF2-40B4-BE49-F238E27FC236}">
                        <a16:creationId xmlns:a16="http://schemas.microsoft.com/office/drawing/2014/main" id="{9B2AAD63-C1DF-4AD8-89A9-08F4F004A9F6}"/>
                      </a:ext>
                    </a:extLst>
                  </p:cNvPr>
                  <p:cNvSpPr/>
                  <p:nvPr/>
                </p:nvSpPr>
                <p:spPr>
                  <a:xfrm>
                    <a:off x="9758230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타원 240">
                    <a:extLst>
                      <a:ext uri="{FF2B5EF4-FFF2-40B4-BE49-F238E27FC236}">
                        <a16:creationId xmlns:a16="http://schemas.microsoft.com/office/drawing/2014/main" id="{EC8B65D3-7350-48EB-B998-F4618793A96D}"/>
                      </a:ext>
                    </a:extLst>
                  </p:cNvPr>
                  <p:cNvSpPr/>
                  <p:nvPr/>
                </p:nvSpPr>
                <p:spPr>
                  <a:xfrm>
                    <a:off x="8599390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사각형: 둥근 모서리 241">
                    <a:extLst>
                      <a:ext uri="{FF2B5EF4-FFF2-40B4-BE49-F238E27FC236}">
                        <a16:creationId xmlns:a16="http://schemas.microsoft.com/office/drawing/2014/main" id="{A95199DB-87C9-4A2B-8F23-BBFF3736D26A}"/>
                      </a:ext>
                    </a:extLst>
                  </p:cNvPr>
                  <p:cNvSpPr/>
                  <p:nvPr/>
                </p:nvSpPr>
                <p:spPr>
                  <a:xfrm>
                    <a:off x="8633299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41AB3788-B367-415F-9673-243F9820B7BA}"/>
                      </a:ext>
                    </a:extLst>
                  </p:cNvPr>
                  <p:cNvSpPr/>
                  <p:nvPr/>
                </p:nvSpPr>
                <p:spPr>
                  <a:xfrm>
                    <a:off x="8053878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사각형: 둥근 모서리 243">
                    <a:extLst>
                      <a:ext uri="{FF2B5EF4-FFF2-40B4-BE49-F238E27FC236}">
                        <a16:creationId xmlns:a16="http://schemas.microsoft.com/office/drawing/2014/main" id="{5714B985-477B-4C43-ADAF-A378032E0948}"/>
                      </a:ext>
                    </a:extLst>
                  </p:cNvPr>
                  <p:cNvSpPr/>
                  <p:nvPr/>
                </p:nvSpPr>
                <p:spPr>
                  <a:xfrm>
                    <a:off x="8087787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5D26BEBD-3F00-468D-84B6-F07CFC0C4665}"/>
                      </a:ext>
                    </a:extLst>
                  </p:cNvPr>
                  <p:cNvSpPr/>
                  <p:nvPr/>
                </p:nvSpPr>
                <p:spPr>
                  <a:xfrm>
                    <a:off x="9161856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사각형: 둥근 모서리 245">
                    <a:extLst>
                      <a:ext uri="{FF2B5EF4-FFF2-40B4-BE49-F238E27FC236}">
                        <a16:creationId xmlns:a16="http://schemas.microsoft.com/office/drawing/2014/main" id="{5DB6EDA0-571A-47B7-B38D-182611301C4C}"/>
                      </a:ext>
                    </a:extLst>
                  </p:cNvPr>
                  <p:cNvSpPr/>
                  <p:nvPr/>
                </p:nvSpPr>
                <p:spPr>
                  <a:xfrm>
                    <a:off x="9195765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사각형: 둥근 모서리 246">
                    <a:extLst>
                      <a:ext uri="{FF2B5EF4-FFF2-40B4-BE49-F238E27FC236}">
                        <a16:creationId xmlns:a16="http://schemas.microsoft.com/office/drawing/2014/main" id="{C35694C7-D58B-469D-857B-297E5A60D6AF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사각형: 둥근 모서리 247">
                    <a:extLst>
                      <a:ext uri="{FF2B5EF4-FFF2-40B4-BE49-F238E27FC236}">
                        <a16:creationId xmlns:a16="http://schemas.microsoft.com/office/drawing/2014/main" id="{C0E91D37-E6DF-4C05-A711-6A8B8A16BDB9}"/>
                      </a:ext>
                    </a:extLst>
                  </p:cNvPr>
                  <p:cNvSpPr/>
                  <p:nvPr/>
                </p:nvSpPr>
                <p:spPr>
                  <a:xfrm>
                    <a:off x="73622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사각형: 둥근 모서리 248">
                    <a:extLst>
                      <a:ext uri="{FF2B5EF4-FFF2-40B4-BE49-F238E27FC236}">
                        <a16:creationId xmlns:a16="http://schemas.microsoft.com/office/drawing/2014/main" id="{C3BCB364-5F78-4297-9C41-1BBDC4A6B39C}"/>
                      </a:ext>
                    </a:extLst>
                  </p:cNvPr>
                  <p:cNvSpPr/>
                  <p:nvPr/>
                </p:nvSpPr>
                <p:spPr>
                  <a:xfrm>
                    <a:off x="84448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사각형: 둥근 모서리 249">
                    <a:extLst>
                      <a:ext uri="{FF2B5EF4-FFF2-40B4-BE49-F238E27FC236}">
                        <a16:creationId xmlns:a16="http://schemas.microsoft.com/office/drawing/2014/main" id="{FE129777-63DC-4C28-8FBE-78EE2E26B389}"/>
                      </a:ext>
                    </a:extLst>
                  </p:cNvPr>
                  <p:cNvSpPr/>
                  <p:nvPr/>
                </p:nvSpPr>
                <p:spPr>
                  <a:xfrm>
                    <a:off x="79035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사각형: 둥근 모서리 250">
                    <a:extLst>
                      <a:ext uri="{FF2B5EF4-FFF2-40B4-BE49-F238E27FC236}">
                        <a16:creationId xmlns:a16="http://schemas.microsoft.com/office/drawing/2014/main" id="{B77CFD2F-FDC0-49BA-A8F7-4CA0A666D2A9}"/>
                      </a:ext>
                    </a:extLst>
                  </p:cNvPr>
                  <p:cNvSpPr/>
                  <p:nvPr/>
                </p:nvSpPr>
                <p:spPr>
                  <a:xfrm>
                    <a:off x="89861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사각형: 둥근 모서리 251">
                    <a:extLst>
                      <a:ext uri="{FF2B5EF4-FFF2-40B4-BE49-F238E27FC236}">
                        <a16:creationId xmlns:a16="http://schemas.microsoft.com/office/drawing/2014/main" id="{3FA39AEB-4BF4-4764-A120-473765E5B71C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사각형: 둥근 모서리 252">
                    <a:extLst>
                      <a:ext uri="{FF2B5EF4-FFF2-40B4-BE49-F238E27FC236}">
                        <a16:creationId xmlns:a16="http://schemas.microsoft.com/office/drawing/2014/main" id="{F3A200BC-32BA-49FD-ABD8-A0A7151F10E7}"/>
                      </a:ext>
                    </a:extLst>
                  </p:cNvPr>
                  <p:cNvSpPr/>
                  <p:nvPr/>
                </p:nvSpPr>
                <p:spPr>
                  <a:xfrm>
                    <a:off x="73619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사각형: 둥근 모서리 253">
                    <a:extLst>
                      <a:ext uri="{FF2B5EF4-FFF2-40B4-BE49-F238E27FC236}">
                        <a16:creationId xmlns:a16="http://schemas.microsoft.com/office/drawing/2014/main" id="{6826D265-E81F-403C-93F8-C8B068A476AF}"/>
                      </a:ext>
                    </a:extLst>
                  </p:cNvPr>
                  <p:cNvSpPr/>
                  <p:nvPr/>
                </p:nvSpPr>
                <p:spPr>
                  <a:xfrm>
                    <a:off x="79032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사각형: 둥근 모서리 254">
                    <a:extLst>
                      <a:ext uri="{FF2B5EF4-FFF2-40B4-BE49-F238E27FC236}">
                        <a16:creationId xmlns:a16="http://schemas.microsoft.com/office/drawing/2014/main" id="{719B3F65-8391-43D7-8EE6-79C0C91A927A}"/>
                      </a:ext>
                    </a:extLst>
                  </p:cNvPr>
                  <p:cNvSpPr/>
                  <p:nvPr/>
                </p:nvSpPr>
                <p:spPr>
                  <a:xfrm>
                    <a:off x="8444294" y="3215409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사각형: 둥근 모서리 255">
                    <a:extLst>
                      <a:ext uri="{FF2B5EF4-FFF2-40B4-BE49-F238E27FC236}">
                        <a16:creationId xmlns:a16="http://schemas.microsoft.com/office/drawing/2014/main" id="{D236E415-1D72-4A0A-8B80-EE3100B55595}"/>
                      </a:ext>
                    </a:extLst>
                  </p:cNvPr>
                  <p:cNvSpPr/>
                  <p:nvPr/>
                </p:nvSpPr>
                <p:spPr>
                  <a:xfrm>
                    <a:off x="8986177" y="2595016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사각형: 둥근 모서리 256">
                    <a:extLst>
                      <a:ext uri="{FF2B5EF4-FFF2-40B4-BE49-F238E27FC236}">
                        <a16:creationId xmlns:a16="http://schemas.microsoft.com/office/drawing/2014/main" id="{D46C85EE-3691-4A51-BF34-071C5200D74A}"/>
                      </a:ext>
                    </a:extLst>
                  </p:cNvPr>
                  <p:cNvSpPr/>
                  <p:nvPr/>
                </p:nvSpPr>
                <p:spPr>
                  <a:xfrm>
                    <a:off x="7361985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사각형: 둥근 모서리 257">
                    <a:extLst>
                      <a:ext uri="{FF2B5EF4-FFF2-40B4-BE49-F238E27FC236}">
                        <a16:creationId xmlns:a16="http://schemas.microsoft.com/office/drawing/2014/main" id="{8BACA1B6-D7EA-4216-AEEB-56345F8F3FA6}"/>
                      </a:ext>
                    </a:extLst>
                  </p:cNvPr>
                  <p:cNvSpPr/>
                  <p:nvPr/>
                </p:nvSpPr>
                <p:spPr>
                  <a:xfrm>
                    <a:off x="8444294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사각형: 둥근 모서리 258">
                    <a:extLst>
                      <a:ext uri="{FF2B5EF4-FFF2-40B4-BE49-F238E27FC236}">
                        <a16:creationId xmlns:a16="http://schemas.microsoft.com/office/drawing/2014/main" id="{28B76059-440F-4FD9-B546-69A13CE94166}"/>
                      </a:ext>
                    </a:extLst>
                  </p:cNvPr>
                  <p:cNvSpPr/>
                  <p:nvPr/>
                </p:nvSpPr>
                <p:spPr>
                  <a:xfrm>
                    <a:off x="9527477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사각형: 둥근 모서리 259">
                    <a:extLst>
                      <a:ext uri="{FF2B5EF4-FFF2-40B4-BE49-F238E27FC236}">
                        <a16:creationId xmlns:a16="http://schemas.microsoft.com/office/drawing/2014/main" id="{9CC8BC57-FD29-4762-A4C1-5B02612F9D3F}"/>
                      </a:ext>
                    </a:extLst>
                  </p:cNvPr>
                  <p:cNvSpPr/>
                  <p:nvPr/>
                </p:nvSpPr>
                <p:spPr>
                  <a:xfrm>
                    <a:off x="8986177" y="373442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사각형: 둥근 모서리 260">
                    <a:extLst>
                      <a:ext uri="{FF2B5EF4-FFF2-40B4-BE49-F238E27FC236}">
                        <a16:creationId xmlns:a16="http://schemas.microsoft.com/office/drawing/2014/main" id="{B428829B-2CFE-4C62-B582-19AA3E6030D1}"/>
                      </a:ext>
                    </a:extLst>
                  </p:cNvPr>
                  <p:cNvSpPr/>
                  <p:nvPr/>
                </p:nvSpPr>
                <p:spPr>
                  <a:xfrm>
                    <a:off x="7903099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noFill/>
                  <a:ln w="28575">
                    <a:solidFill>
                      <a:srgbClr val="FF4F19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62" name="사각형: 둥근 모서리 261">
                    <a:extLst>
                      <a:ext uri="{FF2B5EF4-FFF2-40B4-BE49-F238E27FC236}">
                        <a16:creationId xmlns:a16="http://schemas.microsoft.com/office/drawing/2014/main" id="{E7BB3DB2-60AB-4393-A6C9-337A2C735945}"/>
                      </a:ext>
                    </a:extLst>
                  </p:cNvPr>
                  <p:cNvSpPr/>
                  <p:nvPr/>
                </p:nvSpPr>
                <p:spPr>
                  <a:xfrm>
                    <a:off x="8444108" y="2595016"/>
                    <a:ext cx="360000" cy="514271"/>
                  </a:xfrm>
                  <a:prstGeom prst="roundRect">
                    <a:avLst>
                      <a:gd name="adj" fmla="val 23017"/>
                    </a:avLst>
                  </a:prstGeom>
                  <a:noFill/>
                  <a:ln w="28575">
                    <a:solidFill>
                      <a:srgbClr val="FF4F19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id="{56154CC9-9690-4F93-86C8-FF9CAEFEB4CF}"/>
                    </a:ext>
                  </a:extLst>
                </p:cNvPr>
                <p:cNvGrpSpPr/>
                <p:nvPr/>
              </p:nvGrpSpPr>
              <p:grpSpPr>
                <a:xfrm>
                  <a:off x="3857633" y="2823740"/>
                  <a:ext cx="2791968" cy="3686705"/>
                  <a:chOff x="7229856" y="2104086"/>
                  <a:chExt cx="2791968" cy="3686705"/>
                </a:xfrm>
              </p:grpSpPr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8B38BBFC-441E-4AEB-9A80-9702E90662E1}"/>
                      </a:ext>
                    </a:extLst>
                  </p:cNvPr>
                  <p:cNvGrpSpPr/>
                  <p:nvPr/>
                </p:nvGrpSpPr>
                <p:grpSpPr>
                  <a:xfrm>
                    <a:off x="7759084" y="4074889"/>
                    <a:ext cx="266700" cy="1399308"/>
                    <a:chOff x="11925300" y="1603866"/>
                    <a:chExt cx="266700" cy="1399308"/>
                  </a:xfrm>
                </p:grpSpPr>
                <p:sp>
                  <p:nvSpPr>
                    <p:cNvPr id="229" name="직사각형 228">
                      <a:extLst>
                        <a:ext uri="{FF2B5EF4-FFF2-40B4-BE49-F238E27FC236}">
                          <a16:creationId xmlns:a16="http://schemas.microsoft.com/office/drawing/2014/main" id="{9C3CA76C-5C2D-479F-A501-6222C415C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603866"/>
                      <a:ext cx="266700" cy="210647"/>
                    </a:xfrm>
                    <a:prstGeom prst="rect">
                      <a:avLst/>
                    </a:prstGeom>
                    <a:solidFill>
                      <a:srgbClr val="E3EA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0" name="직사각형 229">
                      <a:extLst>
                        <a:ext uri="{FF2B5EF4-FFF2-40B4-BE49-F238E27FC236}">
                          <a16:creationId xmlns:a16="http://schemas.microsoft.com/office/drawing/2014/main" id="{8E4F6E71-29D1-40F4-8DB5-33EF86CBF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1841941"/>
                      <a:ext cx="266700" cy="210647"/>
                    </a:xfrm>
                    <a:prstGeom prst="rect">
                      <a:avLst/>
                    </a:prstGeom>
                    <a:solidFill>
                      <a:srgbClr val="B6CCD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06E4FD3-8291-4907-962F-32A42E874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080016"/>
                      <a:ext cx="266700" cy="210647"/>
                    </a:xfrm>
                    <a:prstGeom prst="rect">
                      <a:avLst/>
                    </a:prstGeom>
                    <a:solidFill>
                      <a:srgbClr val="5A758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F5C2B64F-8445-42DA-AE19-8F60C7D4A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316163"/>
                      <a:ext cx="266700" cy="210647"/>
                    </a:xfrm>
                    <a:prstGeom prst="rect">
                      <a:avLst/>
                    </a:prstGeom>
                    <a:solidFill>
                      <a:srgbClr val="43525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A2D910F0-303D-4836-8AC6-F4972649B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552310"/>
                      <a:ext cx="266700" cy="210647"/>
                    </a:xfrm>
                    <a:prstGeom prst="rect">
                      <a:avLst/>
                    </a:prstGeom>
                    <a:solidFill>
                      <a:srgbClr val="A463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E1753A2E-AFBD-431C-828D-61BBA1E2B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5300" y="2792527"/>
                      <a:ext cx="266700" cy="210647"/>
                    </a:xfrm>
                    <a:prstGeom prst="rect">
                      <a:avLst/>
                    </a:prstGeom>
                    <a:solidFill>
                      <a:srgbClr val="F5F3E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9" name="그룹 198">
                    <a:extLst>
                      <a:ext uri="{FF2B5EF4-FFF2-40B4-BE49-F238E27FC236}">
                        <a16:creationId xmlns:a16="http://schemas.microsoft.com/office/drawing/2014/main" id="{14D85530-3ACD-4CE1-9FDE-FFCF9FD66844}"/>
                      </a:ext>
                    </a:extLst>
                  </p:cNvPr>
                  <p:cNvGrpSpPr/>
                  <p:nvPr/>
                </p:nvGrpSpPr>
                <p:grpSpPr>
                  <a:xfrm>
                    <a:off x="7229856" y="2139287"/>
                    <a:ext cx="2791968" cy="3651504"/>
                    <a:chOff x="7229856" y="2139287"/>
                    <a:chExt cx="2791968" cy="3651504"/>
                  </a:xfrm>
                </p:grpSpPr>
                <p:sp>
                  <p:nvSpPr>
                    <p:cNvPr id="227" name="사각형: 둥근 모서리 226">
                      <a:extLst>
                        <a:ext uri="{FF2B5EF4-FFF2-40B4-BE49-F238E27FC236}">
                          <a16:creationId xmlns:a16="http://schemas.microsoft.com/office/drawing/2014/main" id="{2BCEE50B-1D2D-4712-B833-BB8A67989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287"/>
                      <a:ext cx="2791968" cy="3651504"/>
                    </a:xfrm>
                    <a:prstGeom prst="roundRect">
                      <a:avLst>
                        <a:gd name="adj" fmla="val 7060"/>
                      </a:avLst>
                    </a:prstGeom>
                    <a:solidFill>
                      <a:srgbClr val="D8DCE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8" name="자유형: 도형 227">
                      <a:extLst>
                        <a:ext uri="{FF2B5EF4-FFF2-40B4-BE49-F238E27FC236}">
                          <a16:creationId xmlns:a16="http://schemas.microsoft.com/office/drawing/2014/main" id="{5FE658A3-D869-4289-902F-3520E55DE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856" y="2139696"/>
                      <a:ext cx="2791968" cy="286512"/>
                    </a:xfrm>
                    <a:custGeom>
                      <a:avLst/>
                      <a:gdLst>
                        <a:gd name="connsiteX0" fmla="*/ 197113 w 2791968"/>
                        <a:gd name="connsiteY0" fmla="*/ 0 h 286512"/>
                        <a:gd name="connsiteX1" fmla="*/ 2594855 w 2791968"/>
                        <a:gd name="connsiteY1" fmla="*/ 0 h 286512"/>
                        <a:gd name="connsiteX2" fmla="*/ 2791968 w 2791968"/>
                        <a:gd name="connsiteY2" fmla="*/ 197113 h 286512"/>
                        <a:gd name="connsiteX3" fmla="*/ 2791968 w 2791968"/>
                        <a:gd name="connsiteY3" fmla="*/ 286512 h 286512"/>
                        <a:gd name="connsiteX4" fmla="*/ 0 w 2791968"/>
                        <a:gd name="connsiteY4" fmla="*/ 286512 h 286512"/>
                        <a:gd name="connsiteX5" fmla="*/ 0 w 2791968"/>
                        <a:gd name="connsiteY5" fmla="*/ 197113 h 286512"/>
                        <a:gd name="connsiteX6" fmla="*/ 197113 w 2791968"/>
                        <a:gd name="connsiteY6" fmla="*/ 0 h 286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1968" h="286512">
                          <a:moveTo>
                            <a:pt x="197113" y="0"/>
                          </a:moveTo>
                          <a:lnTo>
                            <a:pt x="2594855" y="0"/>
                          </a:lnTo>
                          <a:cubicBezTo>
                            <a:pt x="2703718" y="0"/>
                            <a:pt x="2791968" y="88250"/>
                            <a:pt x="2791968" y="197113"/>
                          </a:cubicBezTo>
                          <a:lnTo>
                            <a:pt x="2791968" y="286512"/>
                          </a:lnTo>
                          <a:lnTo>
                            <a:pt x="0" y="286512"/>
                          </a:lnTo>
                          <a:lnTo>
                            <a:pt x="0" y="197113"/>
                          </a:lnTo>
                          <a:cubicBezTo>
                            <a:pt x="0" y="88250"/>
                            <a:pt x="88250" y="0"/>
                            <a:pt x="197113" y="0"/>
                          </a:cubicBezTo>
                          <a:close/>
                        </a:path>
                      </a:pathLst>
                    </a:custGeom>
                    <a:solidFill>
                      <a:srgbClr val="FF4F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200" name="타원 199">
                    <a:extLst>
                      <a:ext uri="{FF2B5EF4-FFF2-40B4-BE49-F238E27FC236}">
                        <a16:creationId xmlns:a16="http://schemas.microsoft.com/office/drawing/2014/main" id="{08FD84C2-47FD-40C9-A3A0-C074B55ED318}"/>
                      </a:ext>
                    </a:extLst>
                  </p:cNvPr>
                  <p:cNvSpPr/>
                  <p:nvPr/>
                </p:nvSpPr>
                <p:spPr>
                  <a:xfrm>
                    <a:off x="7508367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각형: 둥근 모서리 200">
                    <a:extLst>
                      <a:ext uri="{FF2B5EF4-FFF2-40B4-BE49-F238E27FC236}">
                        <a16:creationId xmlns:a16="http://schemas.microsoft.com/office/drawing/2014/main" id="{568E0E1C-2BD6-4CCD-ADA2-6A855A3754B8}"/>
                      </a:ext>
                    </a:extLst>
                  </p:cNvPr>
                  <p:cNvSpPr/>
                  <p:nvPr/>
                </p:nvSpPr>
                <p:spPr>
                  <a:xfrm>
                    <a:off x="7542276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타원 201">
                    <a:extLst>
                      <a:ext uri="{FF2B5EF4-FFF2-40B4-BE49-F238E27FC236}">
                        <a16:creationId xmlns:a16="http://schemas.microsoft.com/office/drawing/2014/main" id="{ACF3E79D-DF30-407A-BEE6-BE5556465B02}"/>
                      </a:ext>
                    </a:extLst>
                  </p:cNvPr>
                  <p:cNvSpPr/>
                  <p:nvPr/>
                </p:nvSpPr>
                <p:spPr>
                  <a:xfrm>
                    <a:off x="9724321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사각형: 둥근 모서리 202">
                    <a:extLst>
                      <a:ext uri="{FF2B5EF4-FFF2-40B4-BE49-F238E27FC236}">
                        <a16:creationId xmlns:a16="http://schemas.microsoft.com/office/drawing/2014/main" id="{667AAA08-CC2A-4311-96C0-F195107C41E2}"/>
                      </a:ext>
                    </a:extLst>
                  </p:cNvPr>
                  <p:cNvSpPr/>
                  <p:nvPr/>
                </p:nvSpPr>
                <p:spPr>
                  <a:xfrm>
                    <a:off x="9758230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타원 203">
                    <a:extLst>
                      <a:ext uri="{FF2B5EF4-FFF2-40B4-BE49-F238E27FC236}">
                        <a16:creationId xmlns:a16="http://schemas.microsoft.com/office/drawing/2014/main" id="{E4B36A8B-3059-4602-87E8-9E0740D9AA2D}"/>
                      </a:ext>
                    </a:extLst>
                  </p:cNvPr>
                  <p:cNvSpPr/>
                  <p:nvPr/>
                </p:nvSpPr>
                <p:spPr>
                  <a:xfrm>
                    <a:off x="8599390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5" name="사각형: 둥근 모서리 204">
                    <a:extLst>
                      <a:ext uri="{FF2B5EF4-FFF2-40B4-BE49-F238E27FC236}">
                        <a16:creationId xmlns:a16="http://schemas.microsoft.com/office/drawing/2014/main" id="{6559CDF2-B380-4EC5-8A40-3B952C845E2F}"/>
                      </a:ext>
                    </a:extLst>
                  </p:cNvPr>
                  <p:cNvSpPr/>
                  <p:nvPr/>
                </p:nvSpPr>
                <p:spPr>
                  <a:xfrm>
                    <a:off x="8633299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타원 205">
                    <a:extLst>
                      <a:ext uri="{FF2B5EF4-FFF2-40B4-BE49-F238E27FC236}">
                        <a16:creationId xmlns:a16="http://schemas.microsoft.com/office/drawing/2014/main" id="{A84B6D57-A78F-4FF5-9D7B-733840D6C7CC}"/>
                      </a:ext>
                    </a:extLst>
                  </p:cNvPr>
                  <p:cNvSpPr/>
                  <p:nvPr/>
                </p:nvSpPr>
                <p:spPr>
                  <a:xfrm>
                    <a:off x="8053878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사각형: 둥근 모서리 206">
                    <a:extLst>
                      <a:ext uri="{FF2B5EF4-FFF2-40B4-BE49-F238E27FC236}">
                        <a16:creationId xmlns:a16="http://schemas.microsoft.com/office/drawing/2014/main" id="{815C4FC7-3B63-4CA5-A82D-34683508479A}"/>
                      </a:ext>
                    </a:extLst>
                  </p:cNvPr>
                  <p:cNvSpPr/>
                  <p:nvPr/>
                </p:nvSpPr>
                <p:spPr>
                  <a:xfrm>
                    <a:off x="8087787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F5957C5F-544B-46FF-BFDA-26C8752BC36F}"/>
                      </a:ext>
                    </a:extLst>
                  </p:cNvPr>
                  <p:cNvSpPr/>
                  <p:nvPr/>
                </p:nvSpPr>
                <p:spPr>
                  <a:xfrm>
                    <a:off x="9161856" y="2262378"/>
                    <a:ext cx="113538" cy="1135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사각형: 둥근 모서리 208">
                    <a:extLst>
                      <a:ext uri="{FF2B5EF4-FFF2-40B4-BE49-F238E27FC236}">
                        <a16:creationId xmlns:a16="http://schemas.microsoft.com/office/drawing/2014/main" id="{E230B9A4-60EF-4149-9360-3C44D6193C8B}"/>
                      </a:ext>
                    </a:extLst>
                  </p:cNvPr>
                  <p:cNvSpPr/>
                  <p:nvPr/>
                </p:nvSpPr>
                <p:spPr>
                  <a:xfrm>
                    <a:off x="9195765" y="2104086"/>
                    <a:ext cx="45719" cy="216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5C54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0" name="사각형: 둥근 모서리 209">
                    <a:extLst>
                      <a:ext uri="{FF2B5EF4-FFF2-40B4-BE49-F238E27FC236}">
                        <a16:creationId xmlns:a16="http://schemas.microsoft.com/office/drawing/2014/main" id="{CFFF555B-E985-4DDA-9E18-315C3AFF6805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각형: 둥근 모서리 210">
                    <a:extLst>
                      <a:ext uri="{FF2B5EF4-FFF2-40B4-BE49-F238E27FC236}">
                        <a16:creationId xmlns:a16="http://schemas.microsoft.com/office/drawing/2014/main" id="{D1E23DEC-DF3C-4C04-8A77-1D802C85E7B5}"/>
                      </a:ext>
                    </a:extLst>
                  </p:cNvPr>
                  <p:cNvSpPr/>
                  <p:nvPr/>
                </p:nvSpPr>
                <p:spPr>
                  <a:xfrm>
                    <a:off x="73622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사각형: 둥근 모서리 211">
                    <a:extLst>
                      <a:ext uri="{FF2B5EF4-FFF2-40B4-BE49-F238E27FC236}">
                        <a16:creationId xmlns:a16="http://schemas.microsoft.com/office/drawing/2014/main" id="{7AAFA55B-9D0A-42E9-B4AE-83E63B430C4C}"/>
                      </a:ext>
                    </a:extLst>
                  </p:cNvPr>
                  <p:cNvSpPr/>
                  <p:nvPr/>
                </p:nvSpPr>
                <p:spPr>
                  <a:xfrm>
                    <a:off x="84448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사각형: 둥근 모서리 212">
                    <a:extLst>
                      <a:ext uri="{FF2B5EF4-FFF2-40B4-BE49-F238E27FC236}">
                        <a16:creationId xmlns:a16="http://schemas.microsoft.com/office/drawing/2014/main" id="{F3FBFAD4-0640-4C46-9C47-2C18895C8B28}"/>
                      </a:ext>
                    </a:extLst>
                  </p:cNvPr>
                  <p:cNvSpPr/>
                  <p:nvPr/>
                </p:nvSpPr>
                <p:spPr>
                  <a:xfrm>
                    <a:off x="7903576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사각형: 둥근 모서리 213">
                    <a:extLst>
                      <a:ext uri="{FF2B5EF4-FFF2-40B4-BE49-F238E27FC236}">
                        <a16:creationId xmlns:a16="http://schemas.microsoft.com/office/drawing/2014/main" id="{EF7BF898-DF31-494D-9DC4-17B29830EBE8}"/>
                      </a:ext>
                    </a:extLst>
                  </p:cNvPr>
                  <p:cNvSpPr/>
                  <p:nvPr/>
                </p:nvSpPr>
                <p:spPr>
                  <a:xfrm>
                    <a:off x="8986177" y="2600961"/>
                    <a:ext cx="360000" cy="2952298"/>
                  </a:xfrm>
                  <a:prstGeom prst="roundRect">
                    <a:avLst>
                      <a:gd name="adj" fmla="val 2258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5" name="사각형: 둥근 모서리 214">
                    <a:extLst>
                      <a:ext uri="{FF2B5EF4-FFF2-40B4-BE49-F238E27FC236}">
                        <a16:creationId xmlns:a16="http://schemas.microsoft.com/office/drawing/2014/main" id="{3088F2BD-91B5-468C-BE1B-B77464B3BDF3}"/>
                      </a:ext>
                    </a:extLst>
                  </p:cNvPr>
                  <p:cNvSpPr/>
                  <p:nvPr/>
                </p:nvSpPr>
                <p:spPr>
                  <a:xfrm>
                    <a:off x="9527478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사각형: 둥근 모서리 215">
                    <a:extLst>
                      <a:ext uri="{FF2B5EF4-FFF2-40B4-BE49-F238E27FC236}">
                        <a16:creationId xmlns:a16="http://schemas.microsoft.com/office/drawing/2014/main" id="{5416E6EF-4012-4D1D-8D6F-ECBC0D5B4C31}"/>
                      </a:ext>
                    </a:extLst>
                  </p:cNvPr>
                  <p:cNvSpPr/>
                  <p:nvPr/>
                </p:nvSpPr>
                <p:spPr>
                  <a:xfrm>
                    <a:off x="73619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사각형: 둥근 모서리 216">
                    <a:extLst>
                      <a:ext uri="{FF2B5EF4-FFF2-40B4-BE49-F238E27FC236}">
                        <a16:creationId xmlns:a16="http://schemas.microsoft.com/office/drawing/2014/main" id="{DB251282-5539-4F98-AA44-689029368B3C}"/>
                      </a:ext>
                    </a:extLst>
                  </p:cNvPr>
                  <p:cNvSpPr/>
                  <p:nvPr/>
                </p:nvSpPr>
                <p:spPr>
                  <a:xfrm>
                    <a:off x="7903285" y="2600961"/>
                    <a:ext cx="360000" cy="1439544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사각형: 둥근 모서리 217">
                    <a:extLst>
                      <a:ext uri="{FF2B5EF4-FFF2-40B4-BE49-F238E27FC236}">
                        <a16:creationId xmlns:a16="http://schemas.microsoft.com/office/drawing/2014/main" id="{67E5EA9D-6AA8-433D-AD50-B134830174BE}"/>
                      </a:ext>
                    </a:extLst>
                  </p:cNvPr>
                  <p:cNvSpPr/>
                  <p:nvPr/>
                </p:nvSpPr>
                <p:spPr>
                  <a:xfrm>
                    <a:off x="8444294" y="3215409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사각형: 둥근 모서리 218">
                    <a:extLst>
                      <a:ext uri="{FF2B5EF4-FFF2-40B4-BE49-F238E27FC236}">
                        <a16:creationId xmlns:a16="http://schemas.microsoft.com/office/drawing/2014/main" id="{EDCAC31F-2EAE-40AD-8EC6-FD837762B40B}"/>
                      </a:ext>
                    </a:extLst>
                  </p:cNvPr>
                  <p:cNvSpPr/>
                  <p:nvPr/>
                </p:nvSpPr>
                <p:spPr>
                  <a:xfrm>
                    <a:off x="8986177" y="2595016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사각형: 둥근 모서리 219">
                    <a:extLst>
                      <a:ext uri="{FF2B5EF4-FFF2-40B4-BE49-F238E27FC236}">
                        <a16:creationId xmlns:a16="http://schemas.microsoft.com/office/drawing/2014/main" id="{64908543-C825-4948-B7C9-A46EFED230BC}"/>
                      </a:ext>
                    </a:extLst>
                  </p:cNvPr>
                  <p:cNvSpPr/>
                  <p:nvPr/>
                </p:nvSpPr>
                <p:spPr>
                  <a:xfrm>
                    <a:off x="7361985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사각형: 둥근 모서리 220">
                    <a:extLst>
                      <a:ext uri="{FF2B5EF4-FFF2-40B4-BE49-F238E27FC236}">
                        <a16:creationId xmlns:a16="http://schemas.microsoft.com/office/drawing/2014/main" id="{1BF7C855-10D2-4D21-9DC4-4F0F52337DA1}"/>
                      </a:ext>
                    </a:extLst>
                  </p:cNvPr>
                  <p:cNvSpPr/>
                  <p:nvPr/>
                </p:nvSpPr>
                <p:spPr>
                  <a:xfrm>
                    <a:off x="8444294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사각형: 둥근 모서리 221">
                    <a:extLst>
                      <a:ext uri="{FF2B5EF4-FFF2-40B4-BE49-F238E27FC236}">
                        <a16:creationId xmlns:a16="http://schemas.microsoft.com/office/drawing/2014/main" id="{08FBE3B2-70C3-4912-AE0D-9E37A2E6F2F5}"/>
                      </a:ext>
                    </a:extLst>
                  </p:cNvPr>
                  <p:cNvSpPr/>
                  <p:nvPr/>
                </p:nvSpPr>
                <p:spPr>
                  <a:xfrm>
                    <a:off x="9527477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사각형: 둥근 모서리 222">
                    <a:extLst>
                      <a:ext uri="{FF2B5EF4-FFF2-40B4-BE49-F238E27FC236}">
                        <a16:creationId xmlns:a16="http://schemas.microsoft.com/office/drawing/2014/main" id="{DB77812B-C768-454D-B8B2-5FB4B06501B2}"/>
                      </a:ext>
                    </a:extLst>
                  </p:cNvPr>
                  <p:cNvSpPr/>
                  <p:nvPr/>
                </p:nvSpPr>
                <p:spPr>
                  <a:xfrm>
                    <a:off x="8986177" y="373442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사각형: 둥근 모서리 223">
                    <a:extLst>
                      <a:ext uri="{FF2B5EF4-FFF2-40B4-BE49-F238E27FC236}">
                        <a16:creationId xmlns:a16="http://schemas.microsoft.com/office/drawing/2014/main" id="{F9995FAA-F485-4A50-9FA5-8FF2ECBF4FDC}"/>
                      </a:ext>
                    </a:extLst>
                  </p:cNvPr>
                  <p:cNvSpPr/>
                  <p:nvPr/>
                </p:nvSpPr>
                <p:spPr>
                  <a:xfrm>
                    <a:off x="7903099" y="4243814"/>
                    <a:ext cx="360000" cy="825096"/>
                  </a:xfrm>
                  <a:prstGeom prst="roundRect">
                    <a:avLst>
                      <a:gd name="adj" fmla="val 23017"/>
                    </a:avLst>
                  </a:prstGeom>
                  <a:noFill/>
                  <a:ln w="28575">
                    <a:solidFill>
                      <a:srgbClr val="FF4F19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5" name="사각형: 둥근 모서리 224">
                    <a:extLst>
                      <a:ext uri="{FF2B5EF4-FFF2-40B4-BE49-F238E27FC236}">
                        <a16:creationId xmlns:a16="http://schemas.microsoft.com/office/drawing/2014/main" id="{D6F58DDB-5EF4-444E-BE29-76B1309A85F7}"/>
                      </a:ext>
                    </a:extLst>
                  </p:cNvPr>
                  <p:cNvSpPr/>
                  <p:nvPr/>
                </p:nvSpPr>
                <p:spPr>
                  <a:xfrm>
                    <a:off x="8444108" y="2595016"/>
                    <a:ext cx="360000" cy="514271"/>
                  </a:xfrm>
                  <a:prstGeom prst="roundRect">
                    <a:avLst>
                      <a:gd name="adj" fmla="val 23017"/>
                    </a:avLst>
                  </a:prstGeom>
                  <a:noFill/>
                  <a:ln w="28575">
                    <a:solidFill>
                      <a:srgbClr val="FF4F19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6" name="사각형: 둥근 모서리 225">
                    <a:extLst>
                      <a:ext uri="{FF2B5EF4-FFF2-40B4-BE49-F238E27FC236}">
                        <a16:creationId xmlns:a16="http://schemas.microsoft.com/office/drawing/2014/main" id="{06A3FF58-7ACE-4006-B9F4-D89E8903F93E}"/>
                      </a:ext>
                    </a:extLst>
                  </p:cNvPr>
                  <p:cNvSpPr/>
                  <p:nvPr/>
                </p:nvSpPr>
                <p:spPr>
                  <a:xfrm>
                    <a:off x="8981856" y="4630558"/>
                    <a:ext cx="360000" cy="438352"/>
                  </a:xfrm>
                  <a:prstGeom prst="roundRect">
                    <a:avLst>
                      <a:gd name="adj" fmla="val 23017"/>
                    </a:avLst>
                  </a:prstGeom>
                  <a:noFill/>
                  <a:ln w="28575">
                    <a:solidFill>
                      <a:srgbClr val="FF4F19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77" name="사각형: 둥근 모서리 176">
                  <a:extLst>
                    <a:ext uri="{FF2B5EF4-FFF2-40B4-BE49-F238E27FC236}">
                      <a16:creationId xmlns:a16="http://schemas.microsoft.com/office/drawing/2014/main" id="{C95625C4-BD68-4B37-AF9E-09E881F69117}"/>
                    </a:ext>
                  </a:extLst>
                </p:cNvPr>
                <p:cNvSpPr/>
                <p:nvPr/>
              </p:nvSpPr>
              <p:spPr>
                <a:xfrm>
                  <a:off x="4601092" y="5487743"/>
                  <a:ext cx="224726" cy="224726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C557D808-0BD6-47C1-97DD-77EB60E41C5F}"/>
                    </a:ext>
                  </a:extLst>
                </p:cNvPr>
                <p:cNvSpPr/>
                <p:nvPr/>
              </p:nvSpPr>
              <p:spPr>
                <a:xfrm>
                  <a:off x="5679699" y="5487743"/>
                  <a:ext cx="224726" cy="224726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자유형: 도형 187">
                  <a:extLst>
                    <a:ext uri="{FF2B5EF4-FFF2-40B4-BE49-F238E27FC236}">
                      <a16:creationId xmlns:a16="http://schemas.microsoft.com/office/drawing/2014/main" id="{858A7676-9ECA-4F0F-9BD0-EF97088F5543}"/>
                    </a:ext>
                  </a:extLst>
                </p:cNvPr>
                <p:cNvSpPr/>
                <p:nvPr/>
              </p:nvSpPr>
              <p:spPr>
                <a:xfrm>
                  <a:off x="5340518" y="2505455"/>
                  <a:ext cx="1544503" cy="1225825"/>
                </a:xfrm>
                <a:custGeom>
                  <a:avLst/>
                  <a:gdLst>
                    <a:gd name="connsiteX0" fmla="*/ 0 w 1676400"/>
                    <a:gd name="connsiteY0" fmla="*/ 993648 h 1213104"/>
                    <a:gd name="connsiteX1" fmla="*/ 1676400 w 1676400"/>
                    <a:gd name="connsiteY1" fmla="*/ 0 h 1213104"/>
                    <a:gd name="connsiteX2" fmla="*/ 1676400 w 1676400"/>
                    <a:gd name="connsiteY2" fmla="*/ 707136 h 1213104"/>
                    <a:gd name="connsiteX3" fmla="*/ 0 w 1676400"/>
                    <a:gd name="connsiteY3" fmla="*/ 1213104 h 1213104"/>
                    <a:gd name="connsiteX4" fmla="*/ 0 w 1676400"/>
                    <a:gd name="connsiteY4" fmla="*/ 993648 h 1213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6400" h="1213104">
                      <a:moveTo>
                        <a:pt x="0" y="993648"/>
                      </a:moveTo>
                      <a:lnTo>
                        <a:pt x="1676400" y="0"/>
                      </a:lnTo>
                      <a:lnTo>
                        <a:pt x="1676400" y="707136"/>
                      </a:lnTo>
                      <a:lnTo>
                        <a:pt x="0" y="1213104"/>
                      </a:lnTo>
                      <a:lnTo>
                        <a:pt x="0" y="993648"/>
                      </a:lnTo>
                      <a:close/>
                    </a:path>
                  </a:pathLst>
                </a:cu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사각형: 둥근 모서리 190">
                  <a:extLst>
                    <a:ext uri="{FF2B5EF4-FFF2-40B4-BE49-F238E27FC236}">
                      <a16:creationId xmlns:a16="http://schemas.microsoft.com/office/drawing/2014/main" id="{DE56CEF1-A56D-4BC5-BFD2-4F434B38108C}"/>
                    </a:ext>
                  </a:extLst>
                </p:cNvPr>
                <p:cNvSpPr/>
                <p:nvPr/>
              </p:nvSpPr>
              <p:spPr>
                <a:xfrm>
                  <a:off x="5135633" y="3506555"/>
                  <a:ext cx="224726" cy="224726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사각형: 둥근 모서리 196">
                  <a:extLst>
                    <a:ext uri="{FF2B5EF4-FFF2-40B4-BE49-F238E27FC236}">
                      <a16:creationId xmlns:a16="http://schemas.microsoft.com/office/drawing/2014/main" id="{67B5B350-DE58-4611-88E0-2C3F8C4EEEB2}"/>
                    </a:ext>
                  </a:extLst>
                </p:cNvPr>
                <p:cNvSpPr/>
                <p:nvPr/>
              </p:nvSpPr>
              <p:spPr>
                <a:xfrm>
                  <a:off x="6821582" y="2514363"/>
                  <a:ext cx="689158" cy="689156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</a:rPr>
                    <a:t>14/22</a:t>
                  </a:r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10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199" y="164106"/>
            <a:ext cx="999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Functional</a:t>
            </a:r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Details</a:t>
            </a:r>
            <a:r>
              <a:rPr lang="ko-KR" altLang="en-US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Regular Reservation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457199" y="882209"/>
            <a:ext cx="11252718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Make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regular reservations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once a month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Select the desired place, date and time and get approval from gym administrator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No one can make Additional Reservation in Already Reserved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Service for </a:t>
            </a:r>
            <a:r>
              <a:rPr lang="en-US" altLang="ko-KR" sz="1600" u="sng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Official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Event, Competition, etc..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 Able to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  <a:sym typeface="Wingdings" panose="05000000000000000000" pitchFamily="2" charset="2"/>
              </a:rPr>
              <a:t>gather official team records</a:t>
            </a:r>
            <a:endParaRPr lang="en-US" altLang="ko-KR" sz="1600" b="1" dirty="0">
              <a:solidFill>
                <a:srgbClr val="435256"/>
              </a:solidFill>
              <a:latin typeface="+mj-lt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Mencenery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Soldiers (</a:t>
            </a:r>
            <a:r>
              <a:rPr lang="ko-KR" altLang="en-US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용병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FC5BB5-3526-41C9-806D-D34C776F4C5F}"/>
              </a:ext>
            </a:extLst>
          </p:cNvPr>
          <p:cNvGrpSpPr/>
          <p:nvPr/>
        </p:nvGrpSpPr>
        <p:grpSpPr>
          <a:xfrm>
            <a:off x="5695077" y="2823740"/>
            <a:ext cx="6014840" cy="3970227"/>
            <a:chOff x="5695077" y="2823740"/>
            <a:chExt cx="6014840" cy="397022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36BC8065-AC41-4096-966B-9CBF70B66C5D}"/>
                </a:ext>
              </a:extLst>
            </p:cNvPr>
            <p:cNvGrpSpPr/>
            <p:nvPr/>
          </p:nvGrpSpPr>
          <p:grpSpPr>
            <a:xfrm>
              <a:off x="5695077" y="2823740"/>
              <a:ext cx="6014840" cy="3686705"/>
              <a:chOff x="525222" y="2823740"/>
              <a:chExt cx="6014840" cy="3686705"/>
            </a:xfrm>
          </p:grpSpPr>
          <p:sp>
            <p:nvSpPr>
              <p:cNvPr id="158" name="화살표: 오른쪽 157">
                <a:extLst>
                  <a:ext uri="{FF2B5EF4-FFF2-40B4-BE49-F238E27FC236}">
                    <a16:creationId xmlns:a16="http://schemas.microsoft.com/office/drawing/2014/main" id="{1036B4B0-471E-4B3A-B383-4AF9761450E7}"/>
                  </a:ext>
                </a:extLst>
              </p:cNvPr>
              <p:cNvSpPr/>
              <p:nvPr/>
            </p:nvSpPr>
            <p:spPr>
              <a:xfrm>
                <a:off x="705087" y="4088854"/>
                <a:ext cx="3009371" cy="1364627"/>
              </a:xfrm>
              <a:prstGeom prst="rightArrow">
                <a:avLst>
                  <a:gd name="adj1" fmla="val 50000"/>
                  <a:gd name="adj2" fmla="val 42159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사각형: 둥근 모서리 158">
                <a:extLst>
                  <a:ext uri="{FF2B5EF4-FFF2-40B4-BE49-F238E27FC236}">
                    <a16:creationId xmlns:a16="http://schemas.microsoft.com/office/drawing/2014/main" id="{92B42532-02FE-4979-84F7-2BCF6DC96E3A}"/>
                  </a:ext>
                </a:extLst>
              </p:cNvPr>
              <p:cNvSpPr/>
              <p:nvPr/>
            </p:nvSpPr>
            <p:spPr>
              <a:xfrm>
                <a:off x="525222" y="3629817"/>
                <a:ext cx="992697" cy="2260683"/>
              </a:xfrm>
              <a:prstGeom prst="round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B73B5304-05BD-4E68-85A7-63AA6B395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585" y="3845303"/>
                <a:ext cx="717972" cy="717972"/>
              </a:xfrm>
              <a:prstGeom prst="rect">
                <a:avLst/>
              </a:prstGeom>
            </p:spPr>
          </p:pic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17F9887B-7C02-4072-B528-2325F9E4A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585" y="4940831"/>
                <a:ext cx="717972" cy="717972"/>
              </a:xfrm>
              <a:prstGeom prst="rect">
                <a:avLst/>
              </a:prstGeom>
            </p:spPr>
          </p:pic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257F4E21-9E95-4E81-9AF3-852C7F94C2B7}"/>
                  </a:ext>
                </a:extLst>
              </p:cNvPr>
              <p:cNvSpPr/>
              <p:nvPr/>
            </p:nvSpPr>
            <p:spPr>
              <a:xfrm>
                <a:off x="1908876" y="3629817"/>
                <a:ext cx="992697" cy="226068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BBA67C1C-3C1B-4744-9197-14F7E421E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1681" y="4951619"/>
                <a:ext cx="593916" cy="593916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D342C714-F043-49DA-BB8C-D8DB149FF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552" y="3845303"/>
                <a:ext cx="858174" cy="858174"/>
              </a:xfrm>
              <a:prstGeom prst="rect">
                <a:avLst/>
              </a:prstGeom>
            </p:spPr>
          </p:pic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6DF5CB99-DBB6-4843-9F8D-DDF29BF9322B}"/>
                  </a:ext>
                </a:extLst>
              </p:cNvPr>
              <p:cNvGrpSpPr/>
              <p:nvPr/>
            </p:nvGrpSpPr>
            <p:grpSpPr>
              <a:xfrm>
                <a:off x="3747908" y="2823740"/>
                <a:ext cx="2791968" cy="3686705"/>
                <a:chOff x="7229856" y="2104086"/>
                <a:chExt cx="2791968" cy="3686705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B651FCCC-52F0-4B9B-AA30-CB3FD7F5E1B4}"/>
                    </a:ext>
                  </a:extLst>
                </p:cNvPr>
                <p:cNvGrpSpPr/>
                <p:nvPr/>
              </p:nvGrpSpPr>
              <p:grpSpPr>
                <a:xfrm>
                  <a:off x="7759084" y="4074889"/>
                  <a:ext cx="266700" cy="1399308"/>
                  <a:chOff x="11925300" y="1603866"/>
                  <a:chExt cx="266700" cy="1399308"/>
                </a:xfrm>
              </p:grpSpPr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ADA27C5A-CF4D-4DF0-A34E-F8D19505AD60}"/>
                      </a:ext>
                    </a:extLst>
                  </p:cNvPr>
                  <p:cNvSpPr/>
                  <p:nvPr/>
                </p:nvSpPr>
                <p:spPr>
                  <a:xfrm>
                    <a:off x="11925300" y="1603866"/>
                    <a:ext cx="266700" cy="210647"/>
                  </a:xfrm>
                  <a:prstGeom prst="rect">
                    <a:avLst/>
                  </a:prstGeom>
                  <a:solidFill>
                    <a:srgbClr val="E3EA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B6C1E158-0C6D-4211-BACA-68701BA90E6C}"/>
                      </a:ext>
                    </a:extLst>
                  </p:cNvPr>
                  <p:cNvSpPr/>
                  <p:nvPr/>
                </p:nvSpPr>
                <p:spPr>
                  <a:xfrm>
                    <a:off x="11925300" y="1841941"/>
                    <a:ext cx="266700" cy="210647"/>
                  </a:xfrm>
                  <a:prstGeom prst="rect">
                    <a:avLst/>
                  </a:prstGeom>
                  <a:solidFill>
                    <a:srgbClr val="B6CC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50903DDC-A78C-49CE-9DF5-3E1F89F3FDA1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080016"/>
                    <a:ext cx="266700" cy="210647"/>
                  </a:xfrm>
                  <a:prstGeom prst="rect">
                    <a:avLst/>
                  </a:prstGeom>
                  <a:solidFill>
                    <a:srgbClr val="5A75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직사각형 267">
                    <a:extLst>
                      <a:ext uri="{FF2B5EF4-FFF2-40B4-BE49-F238E27FC236}">
                        <a16:creationId xmlns:a16="http://schemas.microsoft.com/office/drawing/2014/main" id="{893D7E5C-46B6-4847-BCE7-D0315168F6E1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316163"/>
                    <a:ext cx="266700" cy="210647"/>
                  </a:xfrm>
                  <a:prstGeom prst="rect">
                    <a:avLst/>
                  </a:prstGeom>
                  <a:solidFill>
                    <a:srgbClr val="4352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>
                    <a:extLst>
                      <a:ext uri="{FF2B5EF4-FFF2-40B4-BE49-F238E27FC236}">
                        <a16:creationId xmlns:a16="http://schemas.microsoft.com/office/drawing/2014/main" id="{27680222-B3C1-4A7D-A630-2D63F13D7548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552310"/>
                    <a:ext cx="266700" cy="210647"/>
                  </a:xfrm>
                  <a:prstGeom prst="rect">
                    <a:avLst/>
                  </a:prstGeom>
                  <a:solidFill>
                    <a:srgbClr val="A463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사각형 269">
                    <a:extLst>
                      <a:ext uri="{FF2B5EF4-FFF2-40B4-BE49-F238E27FC236}">
                        <a16:creationId xmlns:a16="http://schemas.microsoft.com/office/drawing/2014/main" id="{682AD1BF-B905-42D3-8810-E1AD82D1BC8B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792527"/>
                    <a:ext cx="266700" cy="210647"/>
                  </a:xfrm>
                  <a:prstGeom prst="rect">
                    <a:avLst/>
                  </a:prstGeom>
                  <a:solidFill>
                    <a:srgbClr val="F5F3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6F84086C-95B7-413F-B66D-A8849841E6C2}"/>
                    </a:ext>
                  </a:extLst>
                </p:cNvPr>
                <p:cNvGrpSpPr/>
                <p:nvPr/>
              </p:nvGrpSpPr>
              <p:grpSpPr>
                <a:xfrm>
                  <a:off x="7229856" y="2139287"/>
                  <a:ext cx="2791968" cy="3651504"/>
                  <a:chOff x="7229856" y="2139287"/>
                  <a:chExt cx="2791968" cy="3651504"/>
                </a:xfrm>
              </p:grpSpPr>
              <p:sp>
                <p:nvSpPr>
                  <p:cNvPr id="263" name="사각형: 둥근 모서리 262">
                    <a:extLst>
                      <a:ext uri="{FF2B5EF4-FFF2-40B4-BE49-F238E27FC236}">
                        <a16:creationId xmlns:a16="http://schemas.microsoft.com/office/drawing/2014/main" id="{2AC80766-30C8-4AA4-8BC0-AD20AFEC5658}"/>
                      </a:ext>
                    </a:extLst>
                  </p:cNvPr>
                  <p:cNvSpPr/>
                  <p:nvPr/>
                </p:nvSpPr>
                <p:spPr>
                  <a:xfrm>
                    <a:off x="7229856" y="2139287"/>
                    <a:ext cx="2791968" cy="3651504"/>
                  </a:xfrm>
                  <a:prstGeom prst="roundRect">
                    <a:avLst>
                      <a:gd name="adj" fmla="val 7060"/>
                    </a:avLst>
                  </a:prstGeom>
                  <a:solidFill>
                    <a:srgbClr val="D8DCE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자유형: 도형 263">
                    <a:extLst>
                      <a:ext uri="{FF2B5EF4-FFF2-40B4-BE49-F238E27FC236}">
                        <a16:creationId xmlns:a16="http://schemas.microsoft.com/office/drawing/2014/main" id="{09875CBC-94E4-4CAD-9C94-8A8CAE7DBBD5}"/>
                      </a:ext>
                    </a:extLst>
                  </p:cNvPr>
                  <p:cNvSpPr/>
                  <p:nvPr/>
                </p:nvSpPr>
                <p:spPr>
                  <a:xfrm>
                    <a:off x="7229856" y="2139696"/>
                    <a:ext cx="2791968" cy="286512"/>
                  </a:xfrm>
                  <a:custGeom>
                    <a:avLst/>
                    <a:gdLst>
                      <a:gd name="connsiteX0" fmla="*/ 197113 w 2791968"/>
                      <a:gd name="connsiteY0" fmla="*/ 0 h 286512"/>
                      <a:gd name="connsiteX1" fmla="*/ 2594855 w 2791968"/>
                      <a:gd name="connsiteY1" fmla="*/ 0 h 286512"/>
                      <a:gd name="connsiteX2" fmla="*/ 2791968 w 2791968"/>
                      <a:gd name="connsiteY2" fmla="*/ 197113 h 286512"/>
                      <a:gd name="connsiteX3" fmla="*/ 2791968 w 2791968"/>
                      <a:gd name="connsiteY3" fmla="*/ 286512 h 286512"/>
                      <a:gd name="connsiteX4" fmla="*/ 0 w 2791968"/>
                      <a:gd name="connsiteY4" fmla="*/ 286512 h 286512"/>
                      <a:gd name="connsiteX5" fmla="*/ 0 w 2791968"/>
                      <a:gd name="connsiteY5" fmla="*/ 197113 h 286512"/>
                      <a:gd name="connsiteX6" fmla="*/ 197113 w 2791968"/>
                      <a:gd name="connsiteY6" fmla="*/ 0 h 286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1968" h="286512">
                        <a:moveTo>
                          <a:pt x="197113" y="0"/>
                        </a:moveTo>
                        <a:lnTo>
                          <a:pt x="2594855" y="0"/>
                        </a:lnTo>
                        <a:cubicBezTo>
                          <a:pt x="2703718" y="0"/>
                          <a:pt x="2791968" y="88250"/>
                          <a:pt x="2791968" y="197113"/>
                        </a:cubicBezTo>
                        <a:lnTo>
                          <a:pt x="2791968" y="286512"/>
                        </a:lnTo>
                        <a:lnTo>
                          <a:pt x="0" y="286512"/>
                        </a:lnTo>
                        <a:lnTo>
                          <a:pt x="0" y="197113"/>
                        </a:lnTo>
                        <a:cubicBezTo>
                          <a:pt x="0" y="88250"/>
                          <a:pt x="88250" y="0"/>
                          <a:pt x="197113" y="0"/>
                        </a:cubicBezTo>
                        <a:close/>
                      </a:path>
                    </a:pathLst>
                  </a:custGeom>
                  <a:solidFill>
                    <a:srgbClr val="FF4F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5796C3B-D731-40B3-8B5D-F310DF9B7CA2}"/>
                    </a:ext>
                  </a:extLst>
                </p:cNvPr>
                <p:cNvSpPr/>
                <p:nvPr/>
              </p:nvSpPr>
              <p:spPr>
                <a:xfrm>
                  <a:off x="7508367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사각형: 둥근 모서리 239">
                  <a:extLst>
                    <a:ext uri="{FF2B5EF4-FFF2-40B4-BE49-F238E27FC236}">
                      <a16:creationId xmlns:a16="http://schemas.microsoft.com/office/drawing/2014/main" id="{0313DDCD-4DAC-4439-BD5E-D93A270855E7}"/>
                    </a:ext>
                  </a:extLst>
                </p:cNvPr>
                <p:cNvSpPr/>
                <p:nvPr/>
              </p:nvSpPr>
              <p:spPr>
                <a:xfrm>
                  <a:off x="7542276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5A731972-2485-404A-AC5E-51353D09F7C9}"/>
                    </a:ext>
                  </a:extLst>
                </p:cNvPr>
                <p:cNvSpPr/>
                <p:nvPr/>
              </p:nvSpPr>
              <p:spPr>
                <a:xfrm>
                  <a:off x="9724321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사각형: 둥근 모서리 241">
                  <a:extLst>
                    <a:ext uri="{FF2B5EF4-FFF2-40B4-BE49-F238E27FC236}">
                      <a16:creationId xmlns:a16="http://schemas.microsoft.com/office/drawing/2014/main" id="{890D1C3D-6A9D-4744-8A42-4DA015DA5434}"/>
                    </a:ext>
                  </a:extLst>
                </p:cNvPr>
                <p:cNvSpPr/>
                <p:nvPr/>
              </p:nvSpPr>
              <p:spPr>
                <a:xfrm>
                  <a:off x="9758230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C29F4262-F83A-4C5F-AEF8-283C9451295E}"/>
                    </a:ext>
                  </a:extLst>
                </p:cNvPr>
                <p:cNvSpPr/>
                <p:nvPr/>
              </p:nvSpPr>
              <p:spPr>
                <a:xfrm>
                  <a:off x="8599390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사각형: 둥근 모서리 243">
                  <a:extLst>
                    <a:ext uri="{FF2B5EF4-FFF2-40B4-BE49-F238E27FC236}">
                      <a16:creationId xmlns:a16="http://schemas.microsoft.com/office/drawing/2014/main" id="{92A364D0-85D8-43C6-A129-B126B17C1957}"/>
                    </a:ext>
                  </a:extLst>
                </p:cNvPr>
                <p:cNvSpPr/>
                <p:nvPr/>
              </p:nvSpPr>
              <p:spPr>
                <a:xfrm>
                  <a:off x="8633299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AB84D686-574E-40A9-B153-FF196A0292B9}"/>
                    </a:ext>
                  </a:extLst>
                </p:cNvPr>
                <p:cNvSpPr/>
                <p:nvPr/>
              </p:nvSpPr>
              <p:spPr>
                <a:xfrm>
                  <a:off x="8053878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사각형: 둥근 모서리 245">
                  <a:extLst>
                    <a:ext uri="{FF2B5EF4-FFF2-40B4-BE49-F238E27FC236}">
                      <a16:creationId xmlns:a16="http://schemas.microsoft.com/office/drawing/2014/main" id="{48341FBD-6AA4-4B52-B2B4-3BCCECECEE7D}"/>
                    </a:ext>
                  </a:extLst>
                </p:cNvPr>
                <p:cNvSpPr/>
                <p:nvPr/>
              </p:nvSpPr>
              <p:spPr>
                <a:xfrm>
                  <a:off x="8087787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4D83A21E-F195-4C21-9EE6-82AAF93304BB}"/>
                    </a:ext>
                  </a:extLst>
                </p:cNvPr>
                <p:cNvSpPr/>
                <p:nvPr/>
              </p:nvSpPr>
              <p:spPr>
                <a:xfrm>
                  <a:off x="9161856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사각형: 둥근 모서리 247">
                  <a:extLst>
                    <a:ext uri="{FF2B5EF4-FFF2-40B4-BE49-F238E27FC236}">
                      <a16:creationId xmlns:a16="http://schemas.microsoft.com/office/drawing/2014/main" id="{7B01C046-ABA6-4ED4-AC72-9CB3B883B07B}"/>
                    </a:ext>
                  </a:extLst>
                </p:cNvPr>
                <p:cNvSpPr/>
                <p:nvPr/>
              </p:nvSpPr>
              <p:spPr>
                <a:xfrm>
                  <a:off x="9195765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사각형: 둥근 모서리 248">
                  <a:extLst>
                    <a:ext uri="{FF2B5EF4-FFF2-40B4-BE49-F238E27FC236}">
                      <a16:creationId xmlns:a16="http://schemas.microsoft.com/office/drawing/2014/main" id="{F4C566E7-BD5E-49E4-9BD3-0AE01CE3E7D6}"/>
                    </a:ext>
                  </a:extLst>
                </p:cNvPr>
                <p:cNvSpPr/>
                <p:nvPr/>
              </p:nvSpPr>
              <p:spPr>
                <a:xfrm>
                  <a:off x="9527478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사각형: 둥근 모서리 249">
                  <a:extLst>
                    <a:ext uri="{FF2B5EF4-FFF2-40B4-BE49-F238E27FC236}">
                      <a16:creationId xmlns:a16="http://schemas.microsoft.com/office/drawing/2014/main" id="{877A772D-C4C3-4F97-8581-1145B48556FE}"/>
                    </a:ext>
                  </a:extLst>
                </p:cNvPr>
                <p:cNvSpPr/>
                <p:nvPr/>
              </p:nvSpPr>
              <p:spPr>
                <a:xfrm>
                  <a:off x="7362276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사각형: 둥근 모서리 250">
                  <a:extLst>
                    <a:ext uri="{FF2B5EF4-FFF2-40B4-BE49-F238E27FC236}">
                      <a16:creationId xmlns:a16="http://schemas.microsoft.com/office/drawing/2014/main" id="{6DED193D-1373-4647-9863-6119C9CCBE8C}"/>
                    </a:ext>
                  </a:extLst>
                </p:cNvPr>
                <p:cNvSpPr/>
                <p:nvPr/>
              </p:nvSpPr>
              <p:spPr>
                <a:xfrm>
                  <a:off x="8444877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사각형: 둥근 모서리 251">
                  <a:extLst>
                    <a:ext uri="{FF2B5EF4-FFF2-40B4-BE49-F238E27FC236}">
                      <a16:creationId xmlns:a16="http://schemas.microsoft.com/office/drawing/2014/main" id="{40EE6F2D-B5B4-44D5-AD2E-F6FEFDFEEAF3}"/>
                    </a:ext>
                  </a:extLst>
                </p:cNvPr>
                <p:cNvSpPr/>
                <p:nvPr/>
              </p:nvSpPr>
              <p:spPr>
                <a:xfrm>
                  <a:off x="7903576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사각형: 둥근 모서리 252">
                  <a:extLst>
                    <a:ext uri="{FF2B5EF4-FFF2-40B4-BE49-F238E27FC236}">
                      <a16:creationId xmlns:a16="http://schemas.microsoft.com/office/drawing/2014/main" id="{5BA57882-1C8F-443B-824F-112686137CC3}"/>
                    </a:ext>
                  </a:extLst>
                </p:cNvPr>
                <p:cNvSpPr/>
                <p:nvPr/>
              </p:nvSpPr>
              <p:spPr>
                <a:xfrm>
                  <a:off x="8986177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사각형: 둥근 모서리 253">
                  <a:extLst>
                    <a:ext uri="{FF2B5EF4-FFF2-40B4-BE49-F238E27FC236}">
                      <a16:creationId xmlns:a16="http://schemas.microsoft.com/office/drawing/2014/main" id="{3B705EEE-381B-45B6-B214-317DFC69C487}"/>
                    </a:ext>
                  </a:extLst>
                </p:cNvPr>
                <p:cNvSpPr/>
                <p:nvPr/>
              </p:nvSpPr>
              <p:spPr>
                <a:xfrm>
                  <a:off x="9527478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사각형: 둥근 모서리 254">
                  <a:extLst>
                    <a:ext uri="{FF2B5EF4-FFF2-40B4-BE49-F238E27FC236}">
                      <a16:creationId xmlns:a16="http://schemas.microsoft.com/office/drawing/2014/main" id="{15164E1B-A302-4E62-A687-C262B5394DB1}"/>
                    </a:ext>
                  </a:extLst>
                </p:cNvPr>
                <p:cNvSpPr/>
                <p:nvPr/>
              </p:nvSpPr>
              <p:spPr>
                <a:xfrm>
                  <a:off x="7361985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사각형: 둥근 모서리 255">
                  <a:extLst>
                    <a:ext uri="{FF2B5EF4-FFF2-40B4-BE49-F238E27FC236}">
                      <a16:creationId xmlns:a16="http://schemas.microsoft.com/office/drawing/2014/main" id="{AC4DABB6-F39C-4706-808B-11AE99C16371}"/>
                    </a:ext>
                  </a:extLst>
                </p:cNvPr>
                <p:cNvSpPr/>
                <p:nvPr/>
              </p:nvSpPr>
              <p:spPr>
                <a:xfrm>
                  <a:off x="7903285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사각형: 둥근 모서리 256">
                  <a:extLst>
                    <a:ext uri="{FF2B5EF4-FFF2-40B4-BE49-F238E27FC236}">
                      <a16:creationId xmlns:a16="http://schemas.microsoft.com/office/drawing/2014/main" id="{C6868CFE-CAB7-4C2F-834B-01CC419CA1B0}"/>
                    </a:ext>
                  </a:extLst>
                </p:cNvPr>
                <p:cNvSpPr/>
                <p:nvPr/>
              </p:nvSpPr>
              <p:spPr>
                <a:xfrm>
                  <a:off x="8444294" y="3215409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사각형: 둥근 모서리 257">
                  <a:extLst>
                    <a:ext uri="{FF2B5EF4-FFF2-40B4-BE49-F238E27FC236}">
                      <a16:creationId xmlns:a16="http://schemas.microsoft.com/office/drawing/2014/main" id="{21204972-2D3D-43B6-886D-C6AD40513190}"/>
                    </a:ext>
                  </a:extLst>
                </p:cNvPr>
                <p:cNvSpPr/>
                <p:nvPr/>
              </p:nvSpPr>
              <p:spPr>
                <a:xfrm>
                  <a:off x="8986177" y="2595016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사각형: 둥근 모서리 258">
                  <a:extLst>
                    <a:ext uri="{FF2B5EF4-FFF2-40B4-BE49-F238E27FC236}">
                      <a16:creationId xmlns:a16="http://schemas.microsoft.com/office/drawing/2014/main" id="{1424E66C-E2DF-4D19-91C0-B2A02FD2B051}"/>
                    </a:ext>
                  </a:extLst>
                </p:cNvPr>
                <p:cNvSpPr/>
                <p:nvPr/>
              </p:nvSpPr>
              <p:spPr>
                <a:xfrm>
                  <a:off x="7361985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사각형: 둥근 모서리 259">
                  <a:extLst>
                    <a:ext uri="{FF2B5EF4-FFF2-40B4-BE49-F238E27FC236}">
                      <a16:creationId xmlns:a16="http://schemas.microsoft.com/office/drawing/2014/main" id="{CAFFCD0E-0D05-470A-B525-62A87AA0CF17}"/>
                    </a:ext>
                  </a:extLst>
                </p:cNvPr>
                <p:cNvSpPr/>
                <p:nvPr/>
              </p:nvSpPr>
              <p:spPr>
                <a:xfrm>
                  <a:off x="8444294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사각형: 둥근 모서리 260">
                  <a:extLst>
                    <a:ext uri="{FF2B5EF4-FFF2-40B4-BE49-F238E27FC236}">
                      <a16:creationId xmlns:a16="http://schemas.microsoft.com/office/drawing/2014/main" id="{6E008A94-C26E-4834-ABE9-F0E949D436CE}"/>
                    </a:ext>
                  </a:extLst>
                </p:cNvPr>
                <p:cNvSpPr/>
                <p:nvPr/>
              </p:nvSpPr>
              <p:spPr>
                <a:xfrm>
                  <a:off x="9527477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사각형: 둥근 모서리 261">
                  <a:extLst>
                    <a:ext uri="{FF2B5EF4-FFF2-40B4-BE49-F238E27FC236}">
                      <a16:creationId xmlns:a16="http://schemas.microsoft.com/office/drawing/2014/main" id="{80363E88-9B1E-4401-9639-DCC03994A5E1}"/>
                    </a:ext>
                  </a:extLst>
                </p:cNvPr>
                <p:cNvSpPr/>
                <p:nvPr/>
              </p:nvSpPr>
              <p:spPr>
                <a:xfrm>
                  <a:off x="8986177" y="373442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D643B5A-05F9-48AB-9D83-FC4934328FBB}"/>
                  </a:ext>
                </a:extLst>
              </p:cNvPr>
              <p:cNvGrpSpPr/>
              <p:nvPr/>
            </p:nvGrpSpPr>
            <p:grpSpPr>
              <a:xfrm>
                <a:off x="3748094" y="2823740"/>
                <a:ext cx="2791968" cy="3686705"/>
                <a:chOff x="7229856" y="2104086"/>
                <a:chExt cx="2791968" cy="3686705"/>
              </a:xfrm>
            </p:grpSpPr>
            <p:grpSp>
              <p:nvGrpSpPr>
                <p:cNvPr id="201" name="그룹 200">
                  <a:extLst>
                    <a:ext uri="{FF2B5EF4-FFF2-40B4-BE49-F238E27FC236}">
                      <a16:creationId xmlns:a16="http://schemas.microsoft.com/office/drawing/2014/main" id="{BD5D905D-0AC3-41EE-8DD0-E4662F49C1F6}"/>
                    </a:ext>
                  </a:extLst>
                </p:cNvPr>
                <p:cNvGrpSpPr/>
                <p:nvPr/>
              </p:nvGrpSpPr>
              <p:grpSpPr>
                <a:xfrm>
                  <a:off x="7759084" y="4074889"/>
                  <a:ext cx="266700" cy="1399308"/>
                  <a:chOff x="11925300" y="1603866"/>
                  <a:chExt cx="266700" cy="1399308"/>
                </a:xfrm>
              </p:grpSpPr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0ACFDB58-6F8C-4C43-BD7F-C385C7F7D837}"/>
                      </a:ext>
                    </a:extLst>
                  </p:cNvPr>
                  <p:cNvSpPr/>
                  <p:nvPr/>
                </p:nvSpPr>
                <p:spPr>
                  <a:xfrm>
                    <a:off x="11925300" y="1603866"/>
                    <a:ext cx="266700" cy="210647"/>
                  </a:xfrm>
                  <a:prstGeom prst="rect">
                    <a:avLst/>
                  </a:prstGeom>
                  <a:solidFill>
                    <a:srgbClr val="E3EA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B6362081-A0F2-4B45-84DC-81D0EBE21107}"/>
                      </a:ext>
                    </a:extLst>
                  </p:cNvPr>
                  <p:cNvSpPr/>
                  <p:nvPr/>
                </p:nvSpPr>
                <p:spPr>
                  <a:xfrm>
                    <a:off x="11925300" y="1841941"/>
                    <a:ext cx="266700" cy="210647"/>
                  </a:xfrm>
                  <a:prstGeom prst="rect">
                    <a:avLst/>
                  </a:prstGeom>
                  <a:solidFill>
                    <a:srgbClr val="B6CC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129257BD-FFB0-4A90-8EB3-3DBDF4632F52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080016"/>
                    <a:ext cx="266700" cy="210647"/>
                  </a:xfrm>
                  <a:prstGeom prst="rect">
                    <a:avLst/>
                  </a:prstGeom>
                  <a:solidFill>
                    <a:srgbClr val="5A75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BDE1031B-F52F-48C3-90DD-222CE1672897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316163"/>
                    <a:ext cx="266700" cy="210647"/>
                  </a:xfrm>
                  <a:prstGeom prst="rect">
                    <a:avLst/>
                  </a:prstGeom>
                  <a:solidFill>
                    <a:srgbClr val="4352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FB768360-56DC-4323-A0F8-DA40F56B3BE4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552310"/>
                    <a:ext cx="266700" cy="210647"/>
                  </a:xfrm>
                  <a:prstGeom prst="rect">
                    <a:avLst/>
                  </a:prstGeom>
                  <a:solidFill>
                    <a:srgbClr val="A463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직사각형 235">
                    <a:extLst>
                      <a:ext uri="{FF2B5EF4-FFF2-40B4-BE49-F238E27FC236}">
                        <a16:creationId xmlns:a16="http://schemas.microsoft.com/office/drawing/2014/main" id="{024CF9C0-D2C9-4FE6-AE23-804556A4F345}"/>
                      </a:ext>
                    </a:extLst>
                  </p:cNvPr>
                  <p:cNvSpPr/>
                  <p:nvPr/>
                </p:nvSpPr>
                <p:spPr>
                  <a:xfrm>
                    <a:off x="11925300" y="2792527"/>
                    <a:ext cx="266700" cy="210647"/>
                  </a:xfrm>
                  <a:prstGeom prst="rect">
                    <a:avLst/>
                  </a:prstGeom>
                  <a:solidFill>
                    <a:srgbClr val="F5F3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2" name="그룹 201">
                  <a:extLst>
                    <a:ext uri="{FF2B5EF4-FFF2-40B4-BE49-F238E27FC236}">
                      <a16:creationId xmlns:a16="http://schemas.microsoft.com/office/drawing/2014/main" id="{1B10F45F-A41B-48A4-ACF3-54FBDA50A139}"/>
                    </a:ext>
                  </a:extLst>
                </p:cNvPr>
                <p:cNvGrpSpPr/>
                <p:nvPr/>
              </p:nvGrpSpPr>
              <p:grpSpPr>
                <a:xfrm>
                  <a:off x="7229856" y="2139287"/>
                  <a:ext cx="2791968" cy="3651504"/>
                  <a:chOff x="7229856" y="2139287"/>
                  <a:chExt cx="2791968" cy="3651504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71A8C36A-CE6D-463E-91D6-CBC71993D435}"/>
                      </a:ext>
                    </a:extLst>
                  </p:cNvPr>
                  <p:cNvSpPr/>
                  <p:nvPr/>
                </p:nvSpPr>
                <p:spPr>
                  <a:xfrm>
                    <a:off x="7229856" y="2139287"/>
                    <a:ext cx="2791968" cy="3651504"/>
                  </a:xfrm>
                  <a:prstGeom prst="roundRect">
                    <a:avLst>
                      <a:gd name="adj" fmla="val 7060"/>
                    </a:avLst>
                  </a:prstGeom>
                  <a:solidFill>
                    <a:srgbClr val="D8DCE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: 도형 229">
                    <a:extLst>
                      <a:ext uri="{FF2B5EF4-FFF2-40B4-BE49-F238E27FC236}">
                        <a16:creationId xmlns:a16="http://schemas.microsoft.com/office/drawing/2014/main" id="{F722D918-3BC4-4BBC-BD0C-72BB20A8C264}"/>
                      </a:ext>
                    </a:extLst>
                  </p:cNvPr>
                  <p:cNvSpPr/>
                  <p:nvPr/>
                </p:nvSpPr>
                <p:spPr>
                  <a:xfrm>
                    <a:off x="7229856" y="2139696"/>
                    <a:ext cx="2791968" cy="286512"/>
                  </a:xfrm>
                  <a:custGeom>
                    <a:avLst/>
                    <a:gdLst>
                      <a:gd name="connsiteX0" fmla="*/ 197113 w 2791968"/>
                      <a:gd name="connsiteY0" fmla="*/ 0 h 286512"/>
                      <a:gd name="connsiteX1" fmla="*/ 2594855 w 2791968"/>
                      <a:gd name="connsiteY1" fmla="*/ 0 h 286512"/>
                      <a:gd name="connsiteX2" fmla="*/ 2791968 w 2791968"/>
                      <a:gd name="connsiteY2" fmla="*/ 197113 h 286512"/>
                      <a:gd name="connsiteX3" fmla="*/ 2791968 w 2791968"/>
                      <a:gd name="connsiteY3" fmla="*/ 286512 h 286512"/>
                      <a:gd name="connsiteX4" fmla="*/ 0 w 2791968"/>
                      <a:gd name="connsiteY4" fmla="*/ 286512 h 286512"/>
                      <a:gd name="connsiteX5" fmla="*/ 0 w 2791968"/>
                      <a:gd name="connsiteY5" fmla="*/ 197113 h 286512"/>
                      <a:gd name="connsiteX6" fmla="*/ 197113 w 2791968"/>
                      <a:gd name="connsiteY6" fmla="*/ 0 h 286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1968" h="286512">
                        <a:moveTo>
                          <a:pt x="197113" y="0"/>
                        </a:moveTo>
                        <a:lnTo>
                          <a:pt x="2594855" y="0"/>
                        </a:lnTo>
                        <a:cubicBezTo>
                          <a:pt x="2703718" y="0"/>
                          <a:pt x="2791968" y="88250"/>
                          <a:pt x="2791968" y="197113"/>
                        </a:cubicBezTo>
                        <a:lnTo>
                          <a:pt x="2791968" y="286512"/>
                        </a:lnTo>
                        <a:lnTo>
                          <a:pt x="0" y="286512"/>
                        </a:lnTo>
                        <a:lnTo>
                          <a:pt x="0" y="197113"/>
                        </a:lnTo>
                        <a:cubicBezTo>
                          <a:pt x="0" y="88250"/>
                          <a:pt x="88250" y="0"/>
                          <a:pt x="197113" y="0"/>
                        </a:cubicBezTo>
                        <a:close/>
                      </a:path>
                    </a:pathLst>
                  </a:custGeom>
                  <a:solidFill>
                    <a:srgbClr val="FF4F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4BA871B4-F501-42AF-98D3-A15EA420737A}"/>
                    </a:ext>
                  </a:extLst>
                </p:cNvPr>
                <p:cNvSpPr/>
                <p:nvPr/>
              </p:nvSpPr>
              <p:spPr>
                <a:xfrm>
                  <a:off x="7508367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사각형: 둥근 모서리 203">
                  <a:extLst>
                    <a:ext uri="{FF2B5EF4-FFF2-40B4-BE49-F238E27FC236}">
                      <a16:creationId xmlns:a16="http://schemas.microsoft.com/office/drawing/2014/main" id="{6BEC5D85-C0F5-4AE9-9581-0131C89CD5C4}"/>
                    </a:ext>
                  </a:extLst>
                </p:cNvPr>
                <p:cNvSpPr/>
                <p:nvPr/>
              </p:nvSpPr>
              <p:spPr>
                <a:xfrm>
                  <a:off x="7542276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9988FBD6-3D28-4D9F-92EC-3853FCED2D16}"/>
                    </a:ext>
                  </a:extLst>
                </p:cNvPr>
                <p:cNvSpPr/>
                <p:nvPr/>
              </p:nvSpPr>
              <p:spPr>
                <a:xfrm>
                  <a:off x="9724321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사각형: 둥근 모서리 205">
                  <a:extLst>
                    <a:ext uri="{FF2B5EF4-FFF2-40B4-BE49-F238E27FC236}">
                      <a16:creationId xmlns:a16="http://schemas.microsoft.com/office/drawing/2014/main" id="{B1BE5DB7-9B8D-4875-8A61-C736477B2F73}"/>
                    </a:ext>
                  </a:extLst>
                </p:cNvPr>
                <p:cNvSpPr/>
                <p:nvPr/>
              </p:nvSpPr>
              <p:spPr>
                <a:xfrm>
                  <a:off x="9758230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53F40F15-90FE-4487-9915-4746ED62AE65}"/>
                    </a:ext>
                  </a:extLst>
                </p:cNvPr>
                <p:cNvSpPr/>
                <p:nvPr/>
              </p:nvSpPr>
              <p:spPr>
                <a:xfrm>
                  <a:off x="8599390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각형: 둥근 모서리 207">
                  <a:extLst>
                    <a:ext uri="{FF2B5EF4-FFF2-40B4-BE49-F238E27FC236}">
                      <a16:creationId xmlns:a16="http://schemas.microsoft.com/office/drawing/2014/main" id="{0806D4A8-86C8-478C-9003-5FD3529837DA}"/>
                    </a:ext>
                  </a:extLst>
                </p:cNvPr>
                <p:cNvSpPr/>
                <p:nvPr/>
              </p:nvSpPr>
              <p:spPr>
                <a:xfrm>
                  <a:off x="8633299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EC8F6CD6-CA2D-4BAE-8BBE-8BABAAD22A8C}"/>
                    </a:ext>
                  </a:extLst>
                </p:cNvPr>
                <p:cNvSpPr/>
                <p:nvPr/>
              </p:nvSpPr>
              <p:spPr>
                <a:xfrm>
                  <a:off x="8053878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사각형: 둥근 모서리 209">
                  <a:extLst>
                    <a:ext uri="{FF2B5EF4-FFF2-40B4-BE49-F238E27FC236}">
                      <a16:creationId xmlns:a16="http://schemas.microsoft.com/office/drawing/2014/main" id="{184307E7-8A40-4344-BEDB-501F98A416FC}"/>
                    </a:ext>
                  </a:extLst>
                </p:cNvPr>
                <p:cNvSpPr/>
                <p:nvPr/>
              </p:nvSpPr>
              <p:spPr>
                <a:xfrm>
                  <a:off x="8087787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40DF5F68-44C0-4C71-88C3-DA017BE3A1CD}"/>
                    </a:ext>
                  </a:extLst>
                </p:cNvPr>
                <p:cNvSpPr/>
                <p:nvPr/>
              </p:nvSpPr>
              <p:spPr>
                <a:xfrm>
                  <a:off x="9161856" y="2262378"/>
                  <a:ext cx="113538" cy="113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사각형: 둥근 모서리 211">
                  <a:extLst>
                    <a:ext uri="{FF2B5EF4-FFF2-40B4-BE49-F238E27FC236}">
                      <a16:creationId xmlns:a16="http://schemas.microsoft.com/office/drawing/2014/main" id="{817A3D20-E8CD-4806-B692-92736E1D9FCC}"/>
                    </a:ext>
                  </a:extLst>
                </p:cNvPr>
                <p:cNvSpPr/>
                <p:nvPr/>
              </p:nvSpPr>
              <p:spPr>
                <a:xfrm>
                  <a:off x="9195765" y="2104086"/>
                  <a:ext cx="45719" cy="21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C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사각형: 둥근 모서리 212">
                  <a:extLst>
                    <a:ext uri="{FF2B5EF4-FFF2-40B4-BE49-F238E27FC236}">
                      <a16:creationId xmlns:a16="http://schemas.microsoft.com/office/drawing/2014/main" id="{E2DB7C5F-68D1-4243-AC82-DBB63A36D0E4}"/>
                    </a:ext>
                  </a:extLst>
                </p:cNvPr>
                <p:cNvSpPr/>
                <p:nvPr/>
              </p:nvSpPr>
              <p:spPr>
                <a:xfrm>
                  <a:off x="9527478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사각형: 둥근 모서리 213">
                  <a:extLst>
                    <a:ext uri="{FF2B5EF4-FFF2-40B4-BE49-F238E27FC236}">
                      <a16:creationId xmlns:a16="http://schemas.microsoft.com/office/drawing/2014/main" id="{BC14267F-0004-4B21-936D-60EA24B7F567}"/>
                    </a:ext>
                  </a:extLst>
                </p:cNvPr>
                <p:cNvSpPr/>
                <p:nvPr/>
              </p:nvSpPr>
              <p:spPr>
                <a:xfrm>
                  <a:off x="7362276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사각형: 둥근 모서리 214">
                  <a:extLst>
                    <a:ext uri="{FF2B5EF4-FFF2-40B4-BE49-F238E27FC236}">
                      <a16:creationId xmlns:a16="http://schemas.microsoft.com/office/drawing/2014/main" id="{11A540AE-43AF-4AEE-A2D8-56C3759B4273}"/>
                    </a:ext>
                  </a:extLst>
                </p:cNvPr>
                <p:cNvSpPr/>
                <p:nvPr/>
              </p:nvSpPr>
              <p:spPr>
                <a:xfrm>
                  <a:off x="8444877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사각형: 둥근 모서리 215">
                  <a:extLst>
                    <a:ext uri="{FF2B5EF4-FFF2-40B4-BE49-F238E27FC236}">
                      <a16:creationId xmlns:a16="http://schemas.microsoft.com/office/drawing/2014/main" id="{94591865-1F4D-48F7-8FE9-4CEB8BCB1D55}"/>
                    </a:ext>
                  </a:extLst>
                </p:cNvPr>
                <p:cNvSpPr/>
                <p:nvPr/>
              </p:nvSpPr>
              <p:spPr>
                <a:xfrm>
                  <a:off x="7903576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사각형: 둥근 모서리 216">
                  <a:extLst>
                    <a:ext uri="{FF2B5EF4-FFF2-40B4-BE49-F238E27FC236}">
                      <a16:creationId xmlns:a16="http://schemas.microsoft.com/office/drawing/2014/main" id="{1535D654-4C19-471B-86A5-1C7A4010EDE9}"/>
                    </a:ext>
                  </a:extLst>
                </p:cNvPr>
                <p:cNvSpPr/>
                <p:nvPr/>
              </p:nvSpPr>
              <p:spPr>
                <a:xfrm>
                  <a:off x="8986177" y="2600961"/>
                  <a:ext cx="360000" cy="2952298"/>
                </a:xfrm>
                <a:prstGeom prst="roundRect">
                  <a:avLst>
                    <a:gd name="adj" fmla="val 225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사각형: 둥근 모서리 217">
                  <a:extLst>
                    <a:ext uri="{FF2B5EF4-FFF2-40B4-BE49-F238E27FC236}">
                      <a16:creationId xmlns:a16="http://schemas.microsoft.com/office/drawing/2014/main" id="{E59E2239-4649-46F9-8767-3D1BBCEFBA6B}"/>
                    </a:ext>
                  </a:extLst>
                </p:cNvPr>
                <p:cNvSpPr/>
                <p:nvPr/>
              </p:nvSpPr>
              <p:spPr>
                <a:xfrm>
                  <a:off x="9527478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사각형: 둥근 모서리 218">
                  <a:extLst>
                    <a:ext uri="{FF2B5EF4-FFF2-40B4-BE49-F238E27FC236}">
                      <a16:creationId xmlns:a16="http://schemas.microsoft.com/office/drawing/2014/main" id="{89D734B8-E35F-4920-9FE8-DBBA2302CDA8}"/>
                    </a:ext>
                  </a:extLst>
                </p:cNvPr>
                <p:cNvSpPr/>
                <p:nvPr/>
              </p:nvSpPr>
              <p:spPr>
                <a:xfrm>
                  <a:off x="7361985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사각형: 둥근 모서리 219">
                  <a:extLst>
                    <a:ext uri="{FF2B5EF4-FFF2-40B4-BE49-F238E27FC236}">
                      <a16:creationId xmlns:a16="http://schemas.microsoft.com/office/drawing/2014/main" id="{BFADC750-33E0-42AC-A190-A0A0B94BA985}"/>
                    </a:ext>
                  </a:extLst>
                </p:cNvPr>
                <p:cNvSpPr/>
                <p:nvPr/>
              </p:nvSpPr>
              <p:spPr>
                <a:xfrm>
                  <a:off x="7903285" y="2600961"/>
                  <a:ext cx="360000" cy="1439544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사각형: 둥근 모서리 220">
                  <a:extLst>
                    <a:ext uri="{FF2B5EF4-FFF2-40B4-BE49-F238E27FC236}">
                      <a16:creationId xmlns:a16="http://schemas.microsoft.com/office/drawing/2014/main" id="{AA510792-93AF-4BDA-A93F-9C65D7BE0895}"/>
                    </a:ext>
                  </a:extLst>
                </p:cNvPr>
                <p:cNvSpPr/>
                <p:nvPr/>
              </p:nvSpPr>
              <p:spPr>
                <a:xfrm>
                  <a:off x="8444294" y="3215409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F0F39E90-1330-4F2F-8E10-CFF1779AA775}"/>
                    </a:ext>
                  </a:extLst>
                </p:cNvPr>
                <p:cNvSpPr/>
                <p:nvPr/>
              </p:nvSpPr>
              <p:spPr>
                <a:xfrm>
                  <a:off x="8986177" y="2595016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사각형: 둥근 모서리 222">
                  <a:extLst>
                    <a:ext uri="{FF2B5EF4-FFF2-40B4-BE49-F238E27FC236}">
                      <a16:creationId xmlns:a16="http://schemas.microsoft.com/office/drawing/2014/main" id="{A077B983-ED69-421E-A71F-CAE25CFE2832}"/>
                    </a:ext>
                  </a:extLst>
                </p:cNvPr>
                <p:cNvSpPr/>
                <p:nvPr/>
              </p:nvSpPr>
              <p:spPr>
                <a:xfrm>
                  <a:off x="7361985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사각형: 둥근 모서리 223">
                  <a:extLst>
                    <a:ext uri="{FF2B5EF4-FFF2-40B4-BE49-F238E27FC236}">
                      <a16:creationId xmlns:a16="http://schemas.microsoft.com/office/drawing/2014/main" id="{9F6205B3-B449-46F8-B9C5-4CE0547D9010}"/>
                    </a:ext>
                  </a:extLst>
                </p:cNvPr>
                <p:cNvSpPr/>
                <p:nvPr/>
              </p:nvSpPr>
              <p:spPr>
                <a:xfrm>
                  <a:off x="8444294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사각형: 둥근 모서리 224">
                  <a:extLst>
                    <a:ext uri="{FF2B5EF4-FFF2-40B4-BE49-F238E27FC236}">
                      <a16:creationId xmlns:a16="http://schemas.microsoft.com/office/drawing/2014/main" id="{B6CB665E-6BC2-42DB-B982-ACEDC382161B}"/>
                    </a:ext>
                  </a:extLst>
                </p:cNvPr>
                <p:cNvSpPr/>
                <p:nvPr/>
              </p:nvSpPr>
              <p:spPr>
                <a:xfrm>
                  <a:off x="9527477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사각형: 둥근 모서리 225">
                  <a:extLst>
                    <a:ext uri="{FF2B5EF4-FFF2-40B4-BE49-F238E27FC236}">
                      <a16:creationId xmlns:a16="http://schemas.microsoft.com/office/drawing/2014/main" id="{09344265-A4CE-4BB1-B6B4-A0BE66E5841C}"/>
                    </a:ext>
                  </a:extLst>
                </p:cNvPr>
                <p:cNvSpPr/>
                <p:nvPr/>
              </p:nvSpPr>
              <p:spPr>
                <a:xfrm>
                  <a:off x="8986177" y="373442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사각형: 둥근 모서리 226">
                  <a:extLst>
                    <a:ext uri="{FF2B5EF4-FFF2-40B4-BE49-F238E27FC236}">
                      <a16:creationId xmlns:a16="http://schemas.microsoft.com/office/drawing/2014/main" id="{D221FA8A-15AF-4F61-AE14-558C5B74196C}"/>
                    </a:ext>
                  </a:extLst>
                </p:cNvPr>
                <p:cNvSpPr/>
                <p:nvPr/>
              </p:nvSpPr>
              <p:spPr>
                <a:xfrm>
                  <a:off x="7903099" y="4243814"/>
                  <a:ext cx="360000" cy="825096"/>
                </a:xfrm>
                <a:prstGeom prst="roundRect">
                  <a:avLst>
                    <a:gd name="adj" fmla="val 23017"/>
                  </a:avLst>
                </a:prstGeom>
                <a:noFill/>
                <a:ln w="28575">
                  <a:solidFill>
                    <a:srgbClr val="FF4F1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사각형: 둥근 모서리 227">
                  <a:extLst>
                    <a:ext uri="{FF2B5EF4-FFF2-40B4-BE49-F238E27FC236}">
                      <a16:creationId xmlns:a16="http://schemas.microsoft.com/office/drawing/2014/main" id="{87826091-78A7-4896-9C80-4936BEC2ECAD}"/>
                    </a:ext>
                  </a:extLst>
                </p:cNvPr>
                <p:cNvSpPr/>
                <p:nvPr/>
              </p:nvSpPr>
              <p:spPr>
                <a:xfrm>
                  <a:off x="8444108" y="2595016"/>
                  <a:ext cx="360000" cy="514271"/>
                </a:xfrm>
                <a:prstGeom prst="roundRect">
                  <a:avLst>
                    <a:gd name="adj" fmla="val 23017"/>
                  </a:avLst>
                </a:prstGeom>
                <a:noFill/>
                <a:ln w="28575">
                  <a:solidFill>
                    <a:srgbClr val="FF4F1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49B7AF23-3C5D-4D84-B061-C4246401A106}"/>
                  </a:ext>
                </a:extLst>
              </p:cNvPr>
              <p:cNvGrpSpPr/>
              <p:nvPr/>
            </p:nvGrpSpPr>
            <p:grpSpPr>
              <a:xfrm>
                <a:off x="4277136" y="4794543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9A3F9912-E49A-4869-9CCC-90156AA8FFBA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AEF1B69E-133E-460D-96E8-35F7D7182D40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C5C97054-0CD3-4DC7-A3FC-CAA2027949CA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C82B7ED-CA56-462D-BAD2-A29D791A3EE6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7E4363B5-2131-4BDB-BE28-D6290A883C3E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1CB41A29-0EA4-4CE3-9D24-A75D8BD90109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EBE3563-7C57-4C57-9E77-039FDBB026C0}"/>
                  </a:ext>
                </a:extLst>
              </p:cNvPr>
              <p:cNvGrpSpPr/>
              <p:nvPr/>
            </p:nvGrpSpPr>
            <p:grpSpPr>
              <a:xfrm>
                <a:off x="3747908" y="2858941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193" name="사각형: 둥근 모서리 192">
                  <a:extLst>
                    <a:ext uri="{FF2B5EF4-FFF2-40B4-BE49-F238E27FC236}">
                      <a16:creationId xmlns:a16="http://schemas.microsoft.com/office/drawing/2014/main" id="{217B9FCA-FE63-43F1-ABD8-8323BFEB2EDD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자유형: 도형 193">
                  <a:extLst>
                    <a:ext uri="{FF2B5EF4-FFF2-40B4-BE49-F238E27FC236}">
                      <a16:creationId xmlns:a16="http://schemas.microsoft.com/office/drawing/2014/main" id="{8C6981E4-0704-4A43-9B58-7CB0669DDF65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959BF92D-4268-44BF-9EB8-B575C456B43C}"/>
                  </a:ext>
                </a:extLst>
              </p:cNvPr>
              <p:cNvSpPr/>
              <p:nvPr/>
            </p:nvSpPr>
            <p:spPr>
              <a:xfrm>
                <a:off x="4026419" y="2982032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EE436975-F96C-4596-B203-F5EA2C5AEE85}"/>
                  </a:ext>
                </a:extLst>
              </p:cNvPr>
              <p:cNvSpPr/>
              <p:nvPr/>
            </p:nvSpPr>
            <p:spPr>
              <a:xfrm>
                <a:off x="4060328" y="2823740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6A3FFA8-24AD-44F2-B9CE-DF6558C5F3F6}"/>
                  </a:ext>
                </a:extLst>
              </p:cNvPr>
              <p:cNvSpPr/>
              <p:nvPr/>
            </p:nvSpPr>
            <p:spPr>
              <a:xfrm>
                <a:off x="6242373" y="2982032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B5ECB8B8-AB68-4E02-ADA8-6D73024C8211}"/>
                  </a:ext>
                </a:extLst>
              </p:cNvPr>
              <p:cNvSpPr/>
              <p:nvPr/>
            </p:nvSpPr>
            <p:spPr>
              <a:xfrm>
                <a:off x="6276282" y="2823740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16C60DA4-7DCB-4C80-B31C-53B1A596BE63}"/>
                  </a:ext>
                </a:extLst>
              </p:cNvPr>
              <p:cNvSpPr/>
              <p:nvPr/>
            </p:nvSpPr>
            <p:spPr>
              <a:xfrm>
                <a:off x="5117442" y="2982032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2F222C93-636A-4419-AC56-06280B15E265}"/>
                  </a:ext>
                </a:extLst>
              </p:cNvPr>
              <p:cNvSpPr/>
              <p:nvPr/>
            </p:nvSpPr>
            <p:spPr>
              <a:xfrm>
                <a:off x="5151351" y="2823740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CB4BA061-F8BC-4FD0-B2E3-CE2AB8BB2B6D}"/>
                  </a:ext>
                </a:extLst>
              </p:cNvPr>
              <p:cNvSpPr/>
              <p:nvPr/>
            </p:nvSpPr>
            <p:spPr>
              <a:xfrm>
                <a:off x="4571930" y="2982032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B2F87F70-9FDF-4E34-8B3F-F4C76639152E}"/>
                  </a:ext>
                </a:extLst>
              </p:cNvPr>
              <p:cNvSpPr/>
              <p:nvPr/>
            </p:nvSpPr>
            <p:spPr>
              <a:xfrm>
                <a:off x="4605839" y="2823740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0448B102-142E-4C86-B4A7-BCDF9243052D}"/>
                  </a:ext>
                </a:extLst>
              </p:cNvPr>
              <p:cNvSpPr/>
              <p:nvPr/>
            </p:nvSpPr>
            <p:spPr>
              <a:xfrm>
                <a:off x="5679908" y="2982032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4CB23B7B-FFC8-4799-8C8B-66556D417813}"/>
                  </a:ext>
                </a:extLst>
              </p:cNvPr>
              <p:cNvSpPr/>
              <p:nvPr/>
            </p:nvSpPr>
            <p:spPr>
              <a:xfrm>
                <a:off x="5713817" y="2823740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AACFCE81-4280-4DBD-9F1F-E07C52A1365C}"/>
                  </a:ext>
                </a:extLst>
              </p:cNvPr>
              <p:cNvSpPr/>
              <p:nvPr/>
            </p:nvSpPr>
            <p:spPr>
              <a:xfrm>
                <a:off x="6045530" y="3320615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C81BD25B-50C1-48A8-B301-038143D89B10}"/>
                  </a:ext>
                </a:extLst>
              </p:cNvPr>
              <p:cNvSpPr/>
              <p:nvPr/>
            </p:nvSpPr>
            <p:spPr>
              <a:xfrm>
                <a:off x="3880328" y="3320615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9B82B3FE-C465-42ED-A92F-213B28C4CCAE}"/>
                  </a:ext>
                </a:extLst>
              </p:cNvPr>
              <p:cNvSpPr/>
              <p:nvPr/>
            </p:nvSpPr>
            <p:spPr>
              <a:xfrm>
                <a:off x="4962929" y="3320615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C1A065D9-E8C2-4662-B53F-B24293904F02}"/>
                  </a:ext>
                </a:extLst>
              </p:cNvPr>
              <p:cNvSpPr/>
              <p:nvPr/>
            </p:nvSpPr>
            <p:spPr>
              <a:xfrm>
                <a:off x="4421628" y="3320615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사각형: 둥근 모서리 182">
                <a:extLst>
                  <a:ext uri="{FF2B5EF4-FFF2-40B4-BE49-F238E27FC236}">
                    <a16:creationId xmlns:a16="http://schemas.microsoft.com/office/drawing/2014/main" id="{B45D4D3B-927F-49D8-A0A2-5E9983BB310C}"/>
                  </a:ext>
                </a:extLst>
              </p:cNvPr>
              <p:cNvSpPr/>
              <p:nvPr/>
            </p:nvSpPr>
            <p:spPr>
              <a:xfrm>
                <a:off x="5504229" y="3320615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사각형: 둥근 모서리 183">
                <a:extLst>
                  <a:ext uri="{FF2B5EF4-FFF2-40B4-BE49-F238E27FC236}">
                    <a16:creationId xmlns:a16="http://schemas.microsoft.com/office/drawing/2014/main" id="{51EB643A-A3DD-4B3D-87BA-8EAA7109C282}"/>
                  </a:ext>
                </a:extLst>
              </p:cNvPr>
              <p:cNvSpPr/>
              <p:nvPr/>
            </p:nvSpPr>
            <p:spPr>
              <a:xfrm>
                <a:off x="6045530" y="3320615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A550ECA6-F7D9-413E-B66D-95566CEE5FAF}"/>
                  </a:ext>
                </a:extLst>
              </p:cNvPr>
              <p:cNvSpPr/>
              <p:nvPr/>
            </p:nvSpPr>
            <p:spPr>
              <a:xfrm>
                <a:off x="3880037" y="3320615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3C02BE07-BBC7-4A17-81AA-219136110C87}"/>
                  </a:ext>
                </a:extLst>
              </p:cNvPr>
              <p:cNvSpPr/>
              <p:nvPr/>
            </p:nvSpPr>
            <p:spPr>
              <a:xfrm>
                <a:off x="4421337" y="3320615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3CD3993E-24E8-42A2-B40F-63B685E68B15}"/>
                  </a:ext>
                </a:extLst>
              </p:cNvPr>
              <p:cNvSpPr/>
              <p:nvPr/>
            </p:nvSpPr>
            <p:spPr>
              <a:xfrm>
                <a:off x="4962346" y="3935063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사각형: 둥근 모서리 187">
                <a:extLst>
                  <a:ext uri="{FF2B5EF4-FFF2-40B4-BE49-F238E27FC236}">
                    <a16:creationId xmlns:a16="http://schemas.microsoft.com/office/drawing/2014/main" id="{2B0F029F-0745-4DDD-BE8E-C66ECEEA406D}"/>
                  </a:ext>
                </a:extLst>
              </p:cNvPr>
              <p:cNvSpPr/>
              <p:nvPr/>
            </p:nvSpPr>
            <p:spPr>
              <a:xfrm>
                <a:off x="5504229" y="3314670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2B805CA0-81DA-4C5B-AD2E-8CA647D918B5}"/>
                  </a:ext>
                </a:extLst>
              </p:cNvPr>
              <p:cNvSpPr/>
              <p:nvPr/>
            </p:nvSpPr>
            <p:spPr>
              <a:xfrm>
                <a:off x="3880037" y="4963468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C4E19496-5675-43FB-B1D2-1CC4268E0B21}"/>
                  </a:ext>
                </a:extLst>
              </p:cNvPr>
              <p:cNvSpPr/>
              <p:nvPr/>
            </p:nvSpPr>
            <p:spPr>
              <a:xfrm>
                <a:off x="4962346" y="4963468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90F4A6F5-B705-4B7A-85FA-6A60426A4F86}"/>
                  </a:ext>
                </a:extLst>
              </p:cNvPr>
              <p:cNvSpPr/>
              <p:nvPr/>
            </p:nvSpPr>
            <p:spPr>
              <a:xfrm>
                <a:off x="6045529" y="4963468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1FF271CA-3FA9-4532-969E-CF89507C6516}"/>
                  </a:ext>
                </a:extLst>
              </p:cNvPr>
              <p:cNvSpPr/>
              <p:nvPr/>
            </p:nvSpPr>
            <p:spPr>
              <a:xfrm>
                <a:off x="5504229" y="4454078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1" name="그림 270">
              <a:extLst>
                <a:ext uri="{FF2B5EF4-FFF2-40B4-BE49-F238E27FC236}">
                  <a16:creationId xmlns:a16="http://schemas.microsoft.com/office/drawing/2014/main" id="{85982467-C194-4016-9228-CC46C77A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385" y="6075995"/>
              <a:ext cx="717972" cy="717972"/>
            </a:xfrm>
            <a:prstGeom prst="rect">
              <a:avLst/>
            </a:prstGeom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6EED3B3-908E-45D4-87A9-86AC54E69392}"/>
                </a:ext>
              </a:extLst>
            </p:cNvPr>
            <p:cNvSpPr/>
            <p:nvPr/>
          </p:nvSpPr>
          <p:spPr>
            <a:xfrm>
              <a:off x="8657617" y="5865779"/>
              <a:ext cx="1643974" cy="593387"/>
            </a:xfrm>
            <a:custGeom>
              <a:avLst/>
              <a:gdLst>
                <a:gd name="connsiteX0" fmla="*/ 0 w 1643974"/>
                <a:gd name="connsiteY0" fmla="*/ 593387 h 593387"/>
                <a:gd name="connsiteX1" fmla="*/ 1186774 w 1643974"/>
                <a:gd name="connsiteY1" fmla="*/ 291830 h 593387"/>
                <a:gd name="connsiteX2" fmla="*/ 1643974 w 1643974"/>
                <a:gd name="connsiteY2" fmla="*/ 0 h 59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3974" h="593387">
                  <a:moveTo>
                    <a:pt x="0" y="593387"/>
                  </a:moveTo>
                  <a:cubicBezTo>
                    <a:pt x="456389" y="492057"/>
                    <a:pt x="912778" y="390728"/>
                    <a:pt x="1186774" y="291830"/>
                  </a:cubicBezTo>
                  <a:cubicBezTo>
                    <a:pt x="1460770" y="192932"/>
                    <a:pt x="1552372" y="96466"/>
                    <a:pt x="1643974" y="0"/>
                  </a:cubicBezTo>
                </a:path>
              </a:pathLst>
            </a:custGeom>
            <a:noFill/>
            <a:ln w="76200" cap="rnd">
              <a:solidFill>
                <a:srgbClr val="BE5108"/>
              </a:solidFill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199" y="164106"/>
            <a:ext cx="10920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Functional Details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Non-regular Reservation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457200" y="882209"/>
            <a:ext cx="11252718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Additional reservations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for those who did not apply at the Regular</a:t>
            </a:r>
            <a:r>
              <a:rPr lang="ko-KR" altLang="en-US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Reservation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 person / team who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doesn’t have enough teammate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for playing competitions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 person who want to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exercise together with strangers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You can get confirmed by gym administrator if you gather enough people to play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Able to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collect personal record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through Non-regular reservation competition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CC136-A072-400E-8ABA-EF02AE5B3D56}"/>
              </a:ext>
            </a:extLst>
          </p:cNvPr>
          <p:cNvGrpSpPr/>
          <p:nvPr/>
        </p:nvGrpSpPr>
        <p:grpSpPr>
          <a:xfrm>
            <a:off x="4937424" y="2505455"/>
            <a:ext cx="6875793" cy="4004990"/>
            <a:chOff x="525222" y="2505455"/>
            <a:chExt cx="6875793" cy="4004990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855F69D-4CE6-404A-8441-FC8D085DE4D2}"/>
                </a:ext>
              </a:extLst>
            </p:cNvPr>
            <p:cNvSpPr/>
            <p:nvPr/>
          </p:nvSpPr>
          <p:spPr>
            <a:xfrm>
              <a:off x="705087" y="4088854"/>
              <a:ext cx="3009371" cy="1364627"/>
            </a:xfrm>
            <a:prstGeom prst="rightArrow">
              <a:avLst>
                <a:gd name="adj1" fmla="val 50000"/>
                <a:gd name="adj2" fmla="val 4215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AEF64A7C-C621-4068-9AC1-150C5BE7A16A}"/>
                </a:ext>
              </a:extLst>
            </p:cNvPr>
            <p:cNvSpPr/>
            <p:nvPr/>
          </p:nvSpPr>
          <p:spPr>
            <a:xfrm>
              <a:off x="525222" y="3629817"/>
              <a:ext cx="992697" cy="2260683"/>
            </a:xfrm>
            <a:prstGeom prst="round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1F68D4CA-DF6C-40BA-BCCA-0D61F7F2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85" y="3845303"/>
              <a:ext cx="717972" cy="717972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B7FB9FE2-7B48-47B6-8DFF-5B5BAD06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85" y="4940831"/>
              <a:ext cx="717972" cy="717972"/>
            </a:xfrm>
            <a:prstGeom prst="rect">
              <a:avLst/>
            </a:prstGeom>
          </p:spPr>
        </p:pic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E2456137-152D-419D-97D7-E985D9CC601A}"/>
                </a:ext>
              </a:extLst>
            </p:cNvPr>
            <p:cNvSpPr/>
            <p:nvPr/>
          </p:nvSpPr>
          <p:spPr>
            <a:xfrm>
              <a:off x="1908876" y="3629817"/>
              <a:ext cx="992697" cy="226068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B0DD105D-0688-41BA-A500-230CE9C3C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681" y="4951619"/>
              <a:ext cx="593916" cy="593916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B4DCB530-0574-4347-9FE1-F7CC7D8C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552" y="3845303"/>
              <a:ext cx="858174" cy="858174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5C2261-81D7-490C-9B6C-8920DB3FD91B}"/>
                </a:ext>
              </a:extLst>
            </p:cNvPr>
            <p:cNvGrpSpPr/>
            <p:nvPr/>
          </p:nvGrpSpPr>
          <p:grpSpPr>
            <a:xfrm>
              <a:off x="3747908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1DA5FDC7-D8B8-4A62-8C31-B37FB723891A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418EECF4-4DAC-4C64-A492-C501A690F5E1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72AF422C-B0EB-41AE-8723-834AFC95F133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EF4AD21-7300-4594-A93B-D45776FC22CE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4153FAE-775D-470B-ADC0-7E89318A6751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F376B420-2258-4E96-8869-0DF1634E86DC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1578007-892B-4EDF-90AC-B446DAABFD2D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427717DA-48F6-443E-A6CF-3085A9F82824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D03745DE-375A-4FAB-8CE0-69A9EBA5A4AB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ACE223EC-92E4-4D1B-AF9D-CB621491FCD0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234ABFE-245D-4A70-94E8-A7B2AF3DD721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95A93A35-A425-4C6C-BC8B-FDD32C846DBE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9766AA5A-F8FE-44BF-AD8F-5C0E48C3CAAE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D59CD600-A636-4B5F-84AB-FDCEB8D4126E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2C4CD85A-F4F3-4CDD-8319-39B1B2C5727D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E59AB093-2653-4511-B249-551DD12ACEAA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270D1378-B947-4400-8858-B343BA4EBBB9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6ACBE2DC-3095-4334-9F11-64C12E2568A9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0967C9CB-B62E-482E-BF7F-1BD0BF209A38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28072FA4-9A2D-4E94-80A1-0CBF21B01096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9AFE41C-BA62-49D6-9E01-AB7EB196812F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990459A8-F226-4FD4-BC2B-4854CD6930A3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CD211937-43A3-496E-A119-08C04D69F62D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DAFFD32E-9A89-462C-AF08-4D27155F2D87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85D0CD17-1C74-44BC-944B-7D19FF357EFD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83587543-59C9-4FD7-9E87-C486BBE07EA8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8F73A6A8-9F45-49E1-BA8F-832266E6262A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BC408BB0-BCE5-42FB-87AD-86796A946911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9EBF5F32-5FFA-48D5-A2A2-3EB0C0DC2AC3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C6C88E0-5BDE-4CC5-BA3B-CD205662BEF6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C8C9CB03-7DB8-4B38-BCE3-2B077D84C952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2DDB5EF-1644-45CC-8C50-E96EE34D3528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64CE8FD0-82FF-481A-B2B9-717E092EA8CB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A21BBF17-481D-4901-9425-CBAF8067968E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2877A0-77AA-47B0-AA9F-2BBD1DBD72D4}"/>
                </a:ext>
              </a:extLst>
            </p:cNvPr>
            <p:cNvGrpSpPr/>
            <p:nvPr/>
          </p:nvGrpSpPr>
          <p:grpSpPr>
            <a:xfrm>
              <a:off x="3748094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EC74883-3BA6-4596-8B71-6A450CA03637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860AFA2F-EAB8-48F7-B66A-7444FBA04387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79501CE-8416-4797-B4B8-3780ED77C8E0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AA95F22D-6E7C-43BB-B082-29D43CBD8EC0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825A3602-D457-4707-B781-FC0F64A116DE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6B58D549-A777-4D8B-BA89-AD0990C681B5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177475A-5B96-489B-A96B-3C7CCB14D057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252A239-F22F-45A5-90A1-C5516A10FE32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7732FE39-B70D-42DB-925E-B89DE2DBEEA6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ECB53C81-717A-41DD-A38D-6248BC2E3F74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74F3AF2D-F309-46EB-9DEB-816D61D01150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059F12D-8371-4F24-BC6E-BEF416AADA1C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40DA2F5-BD71-419B-A1A1-39A73A03F93D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F2220E89-C839-4647-B4AD-0D29B4154310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D1DDC151-4E67-4A85-BB45-BCDEF4D980D2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BCDEF91-6F92-45AA-A9C4-AFF3F35A7987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9DD2D76-CFC8-431F-A512-6D3D93B2E8BE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98903C27-10A4-4789-9CFF-4747F8873DC5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3C8E45E3-F714-43DA-A0D9-E71E1A716B87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1D0C869F-A7F6-4A58-A999-00681F30F1FA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1AA8C3E5-1582-47C0-8D96-4BD335CEA216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CCB65756-377E-4F52-A496-4BBDE46E93B7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1FF75342-E11F-4EDD-8ACE-244A92C06DDD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A5823004-2C65-413D-9589-12C4FA3F6D61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07E5EE2F-A61C-49F2-87F3-A50D0263F30B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EC2184B6-8DFF-464B-B5CA-0849C163C073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4615E98-18FD-4AF2-9BCC-5C4A13CFF6AD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06066CA-1EC4-4E7B-8015-EE40B7E1B15B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A843443-10C9-4B94-834C-FB36A24E3E60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50438EF-60CF-465D-8283-1C5AC137D18B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E68730CE-A628-444A-B6C2-B4F1EF82E673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BDA5057C-394B-4D62-A2A9-6D98944A69F7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73E7C5E-711E-42D6-848B-85DFA0FA9259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73F9C2C-EA4F-48A0-BBE6-1D330E9B4F44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F5894E18-520F-48C2-9166-C05E4B8E8E8E}"/>
                  </a:ext>
                </a:extLst>
              </p:cNvPr>
              <p:cNvSpPr/>
              <p:nvPr/>
            </p:nvSpPr>
            <p:spPr>
              <a:xfrm>
                <a:off x="7903099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B19E7265-E9F7-4214-875B-C4E3C78C5769}"/>
                  </a:ext>
                </a:extLst>
              </p:cNvPr>
              <p:cNvSpPr/>
              <p:nvPr/>
            </p:nvSpPr>
            <p:spPr>
              <a:xfrm>
                <a:off x="8444108" y="2595016"/>
                <a:ext cx="360000" cy="514271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48BDAB3-C687-485A-8C13-955F6A373107}"/>
                </a:ext>
              </a:extLst>
            </p:cNvPr>
            <p:cNvGrpSpPr/>
            <p:nvPr/>
          </p:nvGrpSpPr>
          <p:grpSpPr>
            <a:xfrm>
              <a:off x="4277136" y="4794543"/>
              <a:ext cx="266700" cy="1399308"/>
              <a:chOff x="11925300" y="1603866"/>
              <a:chExt cx="266700" cy="139930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8B1DBCB-309C-4B0B-B8C8-52F47A90166D}"/>
                  </a:ext>
                </a:extLst>
              </p:cNvPr>
              <p:cNvSpPr/>
              <p:nvPr/>
            </p:nvSpPr>
            <p:spPr>
              <a:xfrm>
                <a:off x="11925300" y="1603866"/>
                <a:ext cx="266700" cy="210647"/>
              </a:xfrm>
              <a:prstGeom prst="rect">
                <a:avLst/>
              </a:prstGeom>
              <a:solidFill>
                <a:srgbClr val="E3E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473CF62-9B38-4C94-95C8-EC6530FD06AC}"/>
                  </a:ext>
                </a:extLst>
              </p:cNvPr>
              <p:cNvSpPr/>
              <p:nvPr/>
            </p:nvSpPr>
            <p:spPr>
              <a:xfrm>
                <a:off x="11925300" y="1841941"/>
                <a:ext cx="266700" cy="210647"/>
              </a:xfrm>
              <a:prstGeom prst="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37459C-D311-46B4-AFE2-008EC8CB4028}"/>
                  </a:ext>
                </a:extLst>
              </p:cNvPr>
              <p:cNvSpPr/>
              <p:nvPr/>
            </p:nvSpPr>
            <p:spPr>
              <a:xfrm>
                <a:off x="11925300" y="2080016"/>
                <a:ext cx="266700" cy="210647"/>
              </a:xfrm>
              <a:prstGeom prst="rect">
                <a:avLst/>
              </a:prstGeom>
              <a:solidFill>
                <a:srgbClr val="5A7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A250DE1-13D7-457C-872D-774C99A5FF40}"/>
                  </a:ext>
                </a:extLst>
              </p:cNvPr>
              <p:cNvSpPr/>
              <p:nvPr/>
            </p:nvSpPr>
            <p:spPr>
              <a:xfrm>
                <a:off x="11925300" y="2316163"/>
                <a:ext cx="266700" cy="210647"/>
              </a:xfrm>
              <a:prstGeom prst="rect">
                <a:avLst/>
              </a:prstGeom>
              <a:solidFill>
                <a:srgbClr val="435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FB1F8CC-BDB0-43D9-A4D1-FBCAAB18BDDF}"/>
                  </a:ext>
                </a:extLst>
              </p:cNvPr>
              <p:cNvSpPr/>
              <p:nvPr/>
            </p:nvSpPr>
            <p:spPr>
              <a:xfrm>
                <a:off x="11925300" y="2552310"/>
                <a:ext cx="266700" cy="210647"/>
              </a:xfrm>
              <a:prstGeom prst="rect">
                <a:avLst/>
              </a:prstGeom>
              <a:solidFill>
                <a:srgbClr val="A46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FF31B6-0E78-4E74-A334-7CEE9067E499}"/>
                  </a:ext>
                </a:extLst>
              </p:cNvPr>
              <p:cNvSpPr/>
              <p:nvPr/>
            </p:nvSpPr>
            <p:spPr>
              <a:xfrm>
                <a:off x="11925300" y="2792527"/>
                <a:ext cx="266700" cy="210647"/>
              </a:xfrm>
              <a:prstGeom prst="rect">
                <a:avLst/>
              </a:prstGeom>
              <a:solidFill>
                <a:srgbClr val="F5F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B939D0-2A54-49DD-B3E7-6AA19A20D433}"/>
                </a:ext>
              </a:extLst>
            </p:cNvPr>
            <p:cNvGrpSpPr/>
            <p:nvPr/>
          </p:nvGrpSpPr>
          <p:grpSpPr>
            <a:xfrm>
              <a:off x="3747908" y="2858941"/>
              <a:ext cx="2791968" cy="3651504"/>
              <a:chOff x="7229856" y="2139287"/>
              <a:chExt cx="2791968" cy="3651504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AE1835A-AA06-4F74-B526-3C15B1471082}"/>
                  </a:ext>
                </a:extLst>
              </p:cNvPr>
              <p:cNvSpPr/>
              <p:nvPr/>
            </p:nvSpPr>
            <p:spPr>
              <a:xfrm>
                <a:off x="7229856" y="2139287"/>
                <a:ext cx="2791968" cy="3651504"/>
              </a:xfrm>
              <a:prstGeom prst="roundRect">
                <a:avLst>
                  <a:gd name="adj" fmla="val 7060"/>
                </a:avLst>
              </a:prstGeom>
              <a:solidFill>
                <a:srgbClr val="D8DC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40D6ADA-5970-4D88-AD7D-F81408C59E0C}"/>
                  </a:ext>
                </a:extLst>
              </p:cNvPr>
              <p:cNvSpPr/>
              <p:nvPr/>
            </p:nvSpPr>
            <p:spPr>
              <a:xfrm>
                <a:off x="7229856" y="2139696"/>
                <a:ext cx="2791968" cy="286512"/>
              </a:xfrm>
              <a:custGeom>
                <a:avLst/>
                <a:gdLst>
                  <a:gd name="connsiteX0" fmla="*/ 197113 w 2791968"/>
                  <a:gd name="connsiteY0" fmla="*/ 0 h 286512"/>
                  <a:gd name="connsiteX1" fmla="*/ 2594855 w 2791968"/>
                  <a:gd name="connsiteY1" fmla="*/ 0 h 286512"/>
                  <a:gd name="connsiteX2" fmla="*/ 2791968 w 2791968"/>
                  <a:gd name="connsiteY2" fmla="*/ 197113 h 286512"/>
                  <a:gd name="connsiteX3" fmla="*/ 2791968 w 2791968"/>
                  <a:gd name="connsiteY3" fmla="*/ 286512 h 286512"/>
                  <a:gd name="connsiteX4" fmla="*/ 0 w 2791968"/>
                  <a:gd name="connsiteY4" fmla="*/ 286512 h 286512"/>
                  <a:gd name="connsiteX5" fmla="*/ 0 w 2791968"/>
                  <a:gd name="connsiteY5" fmla="*/ 197113 h 286512"/>
                  <a:gd name="connsiteX6" fmla="*/ 197113 w 2791968"/>
                  <a:gd name="connsiteY6" fmla="*/ 0 h 28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1968" h="286512">
                    <a:moveTo>
                      <a:pt x="197113" y="0"/>
                    </a:moveTo>
                    <a:lnTo>
                      <a:pt x="2594855" y="0"/>
                    </a:lnTo>
                    <a:cubicBezTo>
                      <a:pt x="2703718" y="0"/>
                      <a:pt x="2791968" y="88250"/>
                      <a:pt x="2791968" y="197113"/>
                    </a:cubicBezTo>
                    <a:lnTo>
                      <a:pt x="2791968" y="286512"/>
                    </a:lnTo>
                    <a:lnTo>
                      <a:pt x="0" y="286512"/>
                    </a:lnTo>
                    <a:lnTo>
                      <a:pt x="0" y="197113"/>
                    </a:lnTo>
                    <a:cubicBezTo>
                      <a:pt x="0" y="88250"/>
                      <a:pt x="88250" y="0"/>
                      <a:pt x="197113" y="0"/>
                    </a:cubicBezTo>
                    <a:close/>
                  </a:path>
                </a:pathLst>
              </a:cu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7D4924-E253-4638-9A5D-8F6939E32067}"/>
                </a:ext>
              </a:extLst>
            </p:cNvPr>
            <p:cNvSpPr/>
            <p:nvPr/>
          </p:nvSpPr>
          <p:spPr>
            <a:xfrm>
              <a:off x="4026419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00C78FC-B2BF-40F6-8C78-179995BF1533}"/>
                </a:ext>
              </a:extLst>
            </p:cNvPr>
            <p:cNvSpPr/>
            <p:nvPr/>
          </p:nvSpPr>
          <p:spPr>
            <a:xfrm>
              <a:off x="4060328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9FBA53B-B945-4B92-BB1A-F1F6DE861654}"/>
                </a:ext>
              </a:extLst>
            </p:cNvPr>
            <p:cNvSpPr/>
            <p:nvPr/>
          </p:nvSpPr>
          <p:spPr>
            <a:xfrm>
              <a:off x="6242373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9088A15-FB06-4913-8DA8-2CFDB3E6D8C2}"/>
                </a:ext>
              </a:extLst>
            </p:cNvPr>
            <p:cNvSpPr/>
            <p:nvPr/>
          </p:nvSpPr>
          <p:spPr>
            <a:xfrm>
              <a:off x="6276282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A65ED27-1CAD-42DC-9079-6F34B7DEEF85}"/>
                </a:ext>
              </a:extLst>
            </p:cNvPr>
            <p:cNvSpPr/>
            <p:nvPr/>
          </p:nvSpPr>
          <p:spPr>
            <a:xfrm>
              <a:off x="5117442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845D8DB-C62B-4725-86AB-CA9FF32E020C}"/>
                </a:ext>
              </a:extLst>
            </p:cNvPr>
            <p:cNvSpPr/>
            <p:nvPr/>
          </p:nvSpPr>
          <p:spPr>
            <a:xfrm>
              <a:off x="5151351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77E66AA-0F36-4E65-81F9-893A827B9F47}"/>
                </a:ext>
              </a:extLst>
            </p:cNvPr>
            <p:cNvSpPr/>
            <p:nvPr/>
          </p:nvSpPr>
          <p:spPr>
            <a:xfrm>
              <a:off x="4571930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237B06B-CBB2-4D8F-A505-77B35C8A87BE}"/>
                </a:ext>
              </a:extLst>
            </p:cNvPr>
            <p:cNvSpPr/>
            <p:nvPr/>
          </p:nvSpPr>
          <p:spPr>
            <a:xfrm>
              <a:off x="4605839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17C4FCC-A82B-4FCA-89CC-BA809B774F06}"/>
                </a:ext>
              </a:extLst>
            </p:cNvPr>
            <p:cNvSpPr/>
            <p:nvPr/>
          </p:nvSpPr>
          <p:spPr>
            <a:xfrm>
              <a:off x="5679908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BAF3F1-4A34-4E93-8EB3-E4FE3D229CC1}"/>
                </a:ext>
              </a:extLst>
            </p:cNvPr>
            <p:cNvSpPr/>
            <p:nvPr/>
          </p:nvSpPr>
          <p:spPr>
            <a:xfrm>
              <a:off x="5713817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62A8DF1-F973-4B84-8A8E-56633BCD3B6A}"/>
                </a:ext>
              </a:extLst>
            </p:cNvPr>
            <p:cNvSpPr/>
            <p:nvPr/>
          </p:nvSpPr>
          <p:spPr>
            <a:xfrm>
              <a:off x="6045530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6BF58FD-4A97-4BBB-8314-4DE5C3CD60D5}"/>
                </a:ext>
              </a:extLst>
            </p:cNvPr>
            <p:cNvSpPr/>
            <p:nvPr/>
          </p:nvSpPr>
          <p:spPr>
            <a:xfrm>
              <a:off x="38803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FF270C2-37A0-42FD-9BAC-F863394ECDF5}"/>
                </a:ext>
              </a:extLst>
            </p:cNvPr>
            <p:cNvSpPr/>
            <p:nvPr/>
          </p:nvSpPr>
          <p:spPr>
            <a:xfrm>
              <a:off x="49629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8F6B541-8689-48EB-A925-3008E5CABEAA}"/>
                </a:ext>
              </a:extLst>
            </p:cNvPr>
            <p:cNvSpPr/>
            <p:nvPr/>
          </p:nvSpPr>
          <p:spPr>
            <a:xfrm>
              <a:off x="44216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4B725F9-0BEC-458D-88BA-E35C592A6A21}"/>
                </a:ext>
              </a:extLst>
            </p:cNvPr>
            <p:cNvSpPr/>
            <p:nvPr/>
          </p:nvSpPr>
          <p:spPr>
            <a:xfrm>
              <a:off x="55042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EE042D3-0AFD-423F-8B8C-CF6B1BCD0863}"/>
                </a:ext>
              </a:extLst>
            </p:cNvPr>
            <p:cNvSpPr/>
            <p:nvPr/>
          </p:nvSpPr>
          <p:spPr>
            <a:xfrm>
              <a:off x="6045530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BFB1F89-EB0C-41EB-8B26-2ECEC69849B2}"/>
                </a:ext>
              </a:extLst>
            </p:cNvPr>
            <p:cNvSpPr/>
            <p:nvPr/>
          </p:nvSpPr>
          <p:spPr>
            <a:xfrm>
              <a:off x="38800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DA49273-2D16-4CA6-89D9-F5B2A26814CF}"/>
                </a:ext>
              </a:extLst>
            </p:cNvPr>
            <p:cNvSpPr/>
            <p:nvPr/>
          </p:nvSpPr>
          <p:spPr>
            <a:xfrm>
              <a:off x="44213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089A89D-D258-4608-872D-1000EB45EB9A}"/>
                </a:ext>
              </a:extLst>
            </p:cNvPr>
            <p:cNvSpPr/>
            <p:nvPr/>
          </p:nvSpPr>
          <p:spPr>
            <a:xfrm>
              <a:off x="4962346" y="3935063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846D03-4CB7-4046-8888-F307EF2BF0F6}"/>
                </a:ext>
              </a:extLst>
            </p:cNvPr>
            <p:cNvSpPr/>
            <p:nvPr/>
          </p:nvSpPr>
          <p:spPr>
            <a:xfrm>
              <a:off x="5504229" y="3314670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3106694-CE4C-48FC-AC17-CE69512C5DA9}"/>
                </a:ext>
              </a:extLst>
            </p:cNvPr>
            <p:cNvSpPr/>
            <p:nvPr/>
          </p:nvSpPr>
          <p:spPr>
            <a:xfrm>
              <a:off x="3880037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434E70E-E9B1-4A6A-822C-55B1657E81A9}"/>
                </a:ext>
              </a:extLst>
            </p:cNvPr>
            <p:cNvSpPr/>
            <p:nvPr/>
          </p:nvSpPr>
          <p:spPr>
            <a:xfrm>
              <a:off x="4962346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97D27D9-C8BE-48B9-9694-56891209BFE1}"/>
                </a:ext>
              </a:extLst>
            </p:cNvPr>
            <p:cNvSpPr/>
            <p:nvPr/>
          </p:nvSpPr>
          <p:spPr>
            <a:xfrm>
              <a:off x="6045529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7BE6FBA-C0DF-4D2F-A30D-05380A49BF27}"/>
                </a:ext>
              </a:extLst>
            </p:cNvPr>
            <p:cNvSpPr/>
            <p:nvPr/>
          </p:nvSpPr>
          <p:spPr>
            <a:xfrm>
              <a:off x="5504229" y="445407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073DF76-A88D-49D5-B3D8-1EF734D28E08}"/>
                </a:ext>
              </a:extLst>
            </p:cNvPr>
            <p:cNvSpPr/>
            <p:nvPr/>
          </p:nvSpPr>
          <p:spPr>
            <a:xfrm>
              <a:off x="4421151" y="4963468"/>
              <a:ext cx="360000" cy="825096"/>
            </a:xfrm>
            <a:prstGeom prst="roundRect">
              <a:avLst>
                <a:gd name="adj" fmla="val 23017"/>
              </a:avLst>
            </a:prstGeom>
            <a:noFill/>
            <a:ln w="28575">
              <a:solidFill>
                <a:srgbClr val="FF4F1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392CF47-F85E-4527-94E4-471E5AC2E0AE}"/>
                </a:ext>
              </a:extLst>
            </p:cNvPr>
            <p:cNvSpPr/>
            <p:nvPr/>
          </p:nvSpPr>
          <p:spPr>
            <a:xfrm>
              <a:off x="4962160" y="3314670"/>
              <a:ext cx="360000" cy="514271"/>
            </a:xfrm>
            <a:prstGeom prst="roundRect">
              <a:avLst>
                <a:gd name="adj" fmla="val 23017"/>
              </a:avLst>
            </a:prstGeom>
            <a:noFill/>
            <a:ln w="28575">
              <a:solidFill>
                <a:srgbClr val="FF4F1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0EA55E8-2C9E-49E1-AD71-2DFBFB495B83}"/>
                </a:ext>
              </a:extLst>
            </p:cNvPr>
            <p:cNvSpPr/>
            <p:nvPr/>
          </p:nvSpPr>
          <p:spPr>
            <a:xfrm>
              <a:off x="5499908" y="5350212"/>
              <a:ext cx="360000" cy="438352"/>
            </a:xfrm>
            <a:prstGeom prst="roundRect">
              <a:avLst>
                <a:gd name="adj" fmla="val 23017"/>
              </a:avLst>
            </a:prstGeom>
            <a:noFill/>
            <a:ln w="28575">
              <a:solidFill>
                <a:srgbClr val="FF4F1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53ADF10-ED82-412E-BCA1-DB944F671A5E}"/>
                </a:ext>
              </a:extLst>
            </p:cNvPr>
            <p:cNvSpPr/>
            <p:nvPr/>
          </p:nvSpPr>
          <p:spPr>
            <a:xfrm>
              <a:off x="4491367" y="5487743"/>
              <a:ext cx="224726" cy="224726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606D22C-1727-4105-B3C8-3D6CCDB1CF89}"/>
                </a:ext>
              </a:extLst>
            </p:cNvPr>
            <p:cNvSpPr/>
            <p:nvPr/>
          </p:nvSpPr>
          <p:spPr>
            <a:xfrm>
              <a:off x="5569974" y="5487743"/>
              <a:ext cx="224726" cy="224726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84475B-D5D4-4473-9FBE-5E0BA420D062}"/>
                </a:ext>
              </a:extLst>
            </p:cNvPr>
            <p:cNvSpPr/>
            <p:nvPr/>
          </p:nvSpPr>
          <p:spPr>
            <a:xfrm>
              <a:off x="5230793" y="2505455"/>
              <a:ext cx="1544503" cy="1225825"/>
            </a:xfrm>
            <a:custGeom>
              <a:avLst/>
              <a:gdLst>
                <a:gd name="connsiteX0" fmla="*/ 0 w 1676400"/>
                <a:gd name="connsiteY0" fmla="*/ 993648 h 1213104"/>
                <a:gd name="connsiteX1" fmla="*/ 1676400 w 1676400"/>
                <a:gd name="connsiteY1" fmla="*/ 0 h 1213104"/>
                <a:gd name="connsiteX2" fmla="*/ 1676400 w 1676400"/>
                <a:gd name="connsiteY2" fmla="*/ 707136 h 1213104"/>
                <a:gd name="connsiteX3" fmla="*/ 0 w 1676400"/>
                <a:gd name="connsiteY3" fmla="*/ 1213104 h 1213104"/>
                <a:gd name="connsiteX4" fmla="*/ 0 w 1676400"/>
                <a:gd name="connsiteY4" fmla="*/ 993648 h 121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00" h="1213104">
                  <a:moveTo>
                    <a:pt x="0" y="993648"/>
                  </a:moveTo>
                  <a:lnTo>
                    <a:pt x="1676400" y="0"/>
                  </a:lnTo>
                  <a:lnTo>
                    <a:pt x="1676400" y="707136"/>
                  </a:lnTo>
                  <a:lnTo>
                    <a:pt x="0" y="1213104"/>
                  </a:lnTo>
                  <a:lnTo>
                    <a:pt x="0" y="993648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8861F1-370E-497D-9F33-295F924CB13B}"/>
                </a:ext>
              </a:extLst>
            </p:cNvPr>
            <p:cNvSpPr/>
            <p:nvPr/>
          </p:nvSpPr>
          <p:spPr>
            <a:xfrm>
              <a:off x="5025908" y="3506555"/>
              <a:ext cx="224726" cy="224726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960A0D4-BC97-4250-A145-DD438661E597}"/>
                </a:ext>
              </a:extLst>
            </p:cNvPr>
            <p:cNvSpPr/>
            <p:nvPr/>
          </p:nvSpPr>
          <p:spPr>
            <a:xfrm>
              <a:off x="6711857" y="2514363"/>
              <a:ext cx="689158" cy="68915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14/22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5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Functional Details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Ranking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System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432260" y="905069"/>
            <a:ext cx="11277658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ea typeface="HY견고딕" panose="02030600000101010101" pitchFamily="18" charset="-127"/>
              </a:rPr>
              <a:t>Group Management Service </a:t>
            </a: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: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Register</a:t>
            </a:r>
            <a:r>
              <a:rPr lang="ko-KR" altLang="en-US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or Join a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Team Competition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Match Result Aggregation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Ranking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Gym Occupation System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through League in Each Gym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Recommendation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Matching Opponent Team based on Skill And Record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Recommend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Proper Team Composition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in Non-regular match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BDA900-0010-4754-8973-E900C2C97BAD}"/>
              </a:ext>
            </a:extLst>
          </p:cNvPr>
          <p:cNvGrpSpPr/>
          <p:nvPr/>
        </p:nvGrpSpPr>
        <p:grpSpPr>
          <a:xfrm>
            <a:off x="7125073" y="3417799"/>
            <a:ext cx="4930740" cy="3296931"/>
            <a:chOff x="6845763" y="2573682"/>
            <a:chExt cx="4930740" cy="3296931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2986A3BC-D90D-4520-BD6B-7E05873A1294}"/>
                </a:ext>
              </a:extLst>
            </p:cNvPr>
            <p:cNvGrpSpPr/>
            <p:nvPr/>
          </p:nvGrpSpPr>
          <p:grpSpPr>
            <a:xfrm>
              <a:off x="6845763" y="2608502"/>
              <a:ext cx="4930740" cy="3262111"/>
              <a:chOff x="6684254" y="2608502"/>
              <a:chExt cx="4930740" cy="3262111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0D4D7B8-309F-4AC4-8856-1BBA840BBE80}"/>
                  </a:ext>
                </a:extLst>
              </p:cNvPr>
              <p:cNvSpPr/>
              <p:nvPr/>
            </p:nvSpPr>
            <p:spPr>
              <a:xfrm>
                <a:off x="6684254" y="2608502"/>
                <a:ext cx="4930740" cy="3262111"/>
              </a:xfrm>
              <a:prstGeom prst="roundRect">
                <a:avLst>
                  <a:gd name="adj" fmla="val 442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8889A2D0-91FA-4EEC-A7EF-99E21BE67154}"/>
                  </a:ext>
                </a:extLst>
              </p:cNvPr>
              <p:cNvSpPr/>
              <p:nvPr/>
            </p:nvSpPr>
            <p:spPr>
              <a:xfrm>
                <a:off x="6818601" y="2714881"/>
                <a:ext cx="4643024" cy="3050408"/>
              </a:xfrm>
              <a:custGeom>
                <a:avLst/>
                <a:gdLst>
                  <a:gd name="connsiteX0" fmla="*/ 3400899 w 4643024"/>
                  <a:gd name="connsiteY0" fmla="*/ 2980948 h 3050408"/>
                  <a:gd name="connsiteX1" fmla="*/ 3911204 w 4643024"/>
                  <a:gd name="connsiteY1" fmla="*/ 3050408 h 3050408"/>
                  <a:gd name="connsiteX2" fmla="*/ 3391444 w 4643024"/>
                  <a:gd name="connsiteY2" fmla="*/ 3050408 h 3050408"/>
                  <a:gd name="connsiteX3" fmla="*/ 873705 w 4643024"/>
                  <a:gd name="connsiteY3" fmla="*/ 2636957 h 3050408"/>
                  <a:gd name="connsiteX4" fmla="*/ 3129747 w 4643024"/>
                  <a:gd name="connsiteY4" fmla="*/ 2944040 h 3050408"/>
                  <a:gd name="connsiteX5" fmla="*/ 3115268 w 4643024"/>
                  <a:gd name="connsiteY5" fmla="*/ 3050408 h 3050408"/>
                  <a:gd name="connsiteX6" fmla="*/ 817428 w 4643024"/>
                  <a:gd name="connsiteY6" fmla="*/ 3050408 h 3050408"/>
                  <a:gd name="connsiteX7" fmla="*/ 0 w 4643024"/>
                  <a:gd name="connsiteY7" fmla="*/ 2518031 h 3050408"/>
                  <a:gd name="connsiteX8" fmla="*/ 602554 w 4643024"/>
                  <a:gd name="connsiteY8" fmla="*/ 2600049 h 3050408"/>
                  <a:gd name="connsiteX9" fmla="*/ 541252 w 4643024"/>
                  <a:gd name="connsiteY9" fmla="*/ 3050408 h 3050408"/>
                  <a:gd name="connsiteX10" fmla="*/ 0 w 4643024"/>
                  <a:gd name="connsiteY10" fmla="*/ 3050408 h 3050408"/>
                  <a:gd name="connsiteX11" fmla="*/ 3623404 w 4643024"/>
                  <a:gd name="connsiteY11" fmla="*/ 1346276 h 3050408"/>
                  <a:gd name="connsiteX12" fmla="*/ 4643024 w 4643024"/>
                  <a:gd name="connsiteY12" fmla="*/ 1485062 h 3050408"/>
                  <a:gd name="connsiteX13" fmla="*/ 4643024 w 4643024"/>
                  <a:gd name="connsiteY13" fmla="*/ 2873845 h 3050408"/>
                  <a:gd name="connsiteX14" fmla="*/ 3437807 w 4643024"/>
                  <a:gd name="connsiteY14" fmla="*/ 2709796 h 3050408"/>
                  <a:gd name="connsiteX15" fmla="*/ 1096210 w 4643024"/>
                  <a:gd name="connsiteY15" fmla="*/ 1002284 h 3050408"/>
                  <a:gd name="connsiteX16" fmla="*/ 3352252 w 4643024"/>
                  <a:gd name="connsiteY16" fmla="*/ 1309367 h 3050408"/>
                  <a:gd name="connsiteX17" fmla="*/ 3166655 w 4643024"/>
                  <a:gd name="connsiteY17" fmla="*/ 2672888 h 3050408"/>
                  <a:gd name="connsiteX18" fmla="*/ 910613 w 4643024"/>
                  <a:gd name="connsiteY18" fmla="*/ 2365805 h 3050408"/>
                  <a:gd name="connsiteX19" fmla="*/ 0 w 4643024"/>
                  <a:gd name="connsiteY19" fmla="*/ 853072 h 3050408"/>
                  <a:gd name="connsiteX20" fmla="*/ 825058 w 4643024"/>
                  <a:gd name="connsiteY20" fmla="*/ 965376 h 3050408"/>
                  <a:gd name="connsiteX21" fmla="*/ 639462 w 4643024"/>
                  <a:gd name="connsiteY21" fmla="*/ 2328897 h 3050408"/>
                  <a:gd name="connsiteX22" fmla="*/ 0 w 4643024"/>
                  <a:gd name="connsiteY22" fmla="*/ 2241856 h 3050408"/>
                  <a:gd name="connsiteX23" fmla="*/ 3806654 w 4643024"/>
                  <a:gd name="connsiteY23" fmla="*/ 0 h 3050408"/>
                  <a:gd name="connsiteX24" fmla="*/ 4643024 w 4643024"/>
                  <a:gd name="connsiteY24" fmla="*/ 0 h 3050408"/>
                  <a:gd name="connsiteX25" fmla="*/ 4643024 w 4643024"/>
                  <a:gd name="connsiteY25" fmla="*/ 1208886 h 3050408"/>
                  <a:gd name="connsiteX26" fmla="*/ 3660312 w 4643024"/>
                  <a:gd name="connsiteY26" fmla="*/ 1075124 h 3050408"/>
                  <a:gd name="connsiteX27" fmla="*/ 0 w 4643024"/>
                  <a:gd name="connsiteY27" fmla="*/ 0 h 3050408"/>
                  <a:gd name="connsiteX28" fmla="*/ 3530478 w 4643024"/>
                  <a:gd name="connsiteY28" fmla="*/ 0 h 3050408"/>
                  <a:gd name="connsiteX29" fmla="*/ 3389160 w 4643024"/>
                  <a:gd name="connsiteY29" fmla="*/ 1038216 h 3050408"/>
                  <a:gd name="connsiteX30" fmla="*/ 0 w 4643024"/>
                  <a:gd name="connsiteY30" fmla="*/ 576897 h 305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43024" h="3050408">
                    <a:moveTo>
                      <a:pt x="3400899" y="2980948"/>
                    </a:moveTo>
                    <a:lnTo>
                      <a:pt x="3911204" y="3050408"/>
                    </a:lnTo>
                    <a:lnTo>
                      <a:pt x="3391444" y="3050408"/>
                    </a:lnTo>
                    <a:close/>
                    <a:moveTo>
                      <a:pt x="873705" y="2636957"/>
                    </a:moveTo>
                    <a:lnTo>
                      <a:pt x="3129747" y="2944040"/>
                    </a:lnTo>
                    <a:lnTo>
                      <a:pt x="3115268" y="3050408"/>
                    </a:lnTo>
                    <a:lnTo>
                      <a:pt x="817428" y="3050408"/>
                    </a:lnTo>
                    <a:close/>
                    <a:moveTo>
                      <a:pt x="0" y="2518031"/>
                    </a:moveTo>
                    <a:lnTo>
                      <a:pt x="602554" y="2600049"/>
                    </a:lnTo>
                    <a:lnTo>
                      <a:pt x="541252" y="3050408"/>
                    </a:lnTo>
                    <a:lnTo>
                      <a:pt x="0" y="3050408"/>
                    </a:lnTo>
                    <a:close/>
                    <a:moveTo>
                      <a:pt x="3623404" y="1346276"/>
                    </a:moveTo>
                    <a:lnTo>
                      <a:pt x="4643024" y="1485062"/>
                    </a:lnTo>
                    <a:lnTo>
                      <a:pt x="4643024" y="2873845"/>
                    </a:lnTo>
                    <a:lnTo>
                      <a:pt x="3437807" y="2709796"/>
                    </a:lnTo>
                    <a:close/>
                    <a:moveTo>
                      <a:pt x="1096210" y="1002284"/>
                    </a:moveTo>
                    <a:lnTo>
                      <a:pt x="3352252" y="1309367"/>
                    </a:lnTo>
                    <a:lnTo>
                      <a:pt x="3166655" y="2672888"/>
                    </a:lnTo>
                    <a:lnTo>
                      <a:pt x="910613" y="2365805"/>
                    </a:lnTo>
                    <a:close/>
                    <a:moveTo>
                      <a:pt x="0" y="853072"/>
                    </a:moveTo>
                    <a:lnTo>
                      <a:pt x="825058" y="965376"/>
                    </a:lnTo>
                    <a:lnTo>
                      <a:pt x="639462" y="2328897"/>
                    </a:lnTo>
                    <a:lnTo>
                      <a:pt x="0" y="2241856"/>
                    </a:lnTo>
                    <a:close/>
                    <a:moveTo>
                      <a:pt x="3806654" y="0"/>
                    </a:moveTo>
                    <a:lnTo>
                      <a:pt x="4643024" y="0"/>
                    </a:lnTo>
                    <a:lnTo>
                      <a:pt x="4643024" y="1208886"/>
                    </a:lnTo>
                    <a:lnTo>
                      <a:pt x="3660312" y="1075124"/>
                    </a:lnTo>
                    <a:close/>
                    <a:moveTo>
                      <a:pt x="0" y="0"/>
                    </a:moveTo>
                    <a:lnTo>
                      <a:pt x="3530478" y="0"/>
                    </a:lnTo>
                    <a:lnTo>
                      <a:pt x="3389160" y="1038216"/>
                    </a:lnTo>
                    <a:lnTo>
                      <a:pt x="0" y="57689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95F94F-4DF4-420C-810D-E99D626435D5}"/>
                </a:ext>
              </a:extLst>
            </p:cNvPr>
            <p:cNvGrpSpPr/>
            <p:nvPr/>
          </p:nvGrpSpPr>
          <p:grpSpPr>
            <a:xfrm>
              <a:off x="10750694" y="3449022"/>
              <a:ext cx="458436" cy="269240"/>
              <a:chOff x="8787782" y="1658620"/>
              <a:chExt cx="458436" cy="269240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7E166405-FA94-4DB3-8E67-ADEE9232801A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2ACF67DC-2E74-42CE-9B8B-C6FBA71BF14B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F2CFAFF-ABF9-4011-85DE-39730B964167}"/>
                </a:ext>
              </a:extLst>
            </p:cNvPr>
            <p:cNvGrpSpPr/>
            <p:nvPr/>
          </p:nvGrpSpPr>
          <p:grpSpPr>
            <a:xfrm>
              <a:off x="7984634" y="4813649"/>
              <a:ext cx="458436" cy="269240"/>
              <a:chOff x="8787782" y="1658620"/>
              <a:chExt cx="458436" cy="269240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9EA10D13-BA2A-4730-BB92-3884149D01F3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D0713550-BA70-409C-B0D7-771EDD0C224B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1700D29-ADBE-4F4B-8280-ACE4183D99C8}"/>
                </a:ext>
              </a:extLst>
            </p:cNvPr>
            <p:cNvSpPr/>
            <p:nvPr/>
          </p:nvSpPr>
          <p:spPr>
            <a:xfrm>
              <a:off x="8082929" y="2976207"/>
              <a:ext cx="1311766" cy="1957743"/>
            </a:xfrm>
            <a:custGeom>
              <a:avLst/>
              <a:gdLst>
                <a:gd name="connsiteX0" fmla="*/ 132278 w 1311766"/>
                <a:gd name="connsiteY0" fmla="*/ 0 h 1957743"/>
                <a:gd name="connsiteX1" fmla="*/ 1179488 w 1311766"/>
                <a:gd name="connsiteY1" fmla="*/ 0 h 1957743"/>
                <a:gd name="connsiteX2" fmla="*/ 1311766 w 1311766"/>
                <a:gd name="connsiteY2" fmla="*/ 132278 h 1957743"/>
                <a:gd name="connsiteX3" fmla="*/ 1311766 w 1311766"/>
                <a:gd name="connsiteY3" fmla="*/ 1532209 h 1957743"/>
                <a:gd name="connsiteX4" fmla="*/ 1179488 w 1311766"/>
                <a:gd name="connsiteY4" fmla="*/ 1664487 h 1957743"/>
                <a:gd name="connsiteX5" fmla="*/ 382769 w 1311766"/>
                <a:gd name="connsiteY5" fmla="*/ 1664487 h 1957743"/>
                <a:gd name="connsiteX6" fmla="*/ 135241 w 1311766"/>
                <a:gd name="connsiteY6" fmla="*/ 1957743 h 1957743"/>
                <a:gd name="connsiteX7" fmla="*/ 159826 w 1311766"/>
                <a:gd name="connsiteY7" fmla="*/ 1664487 h 1957743"/>
                <a:gd name="connsiteX8" fmla="*/ 132278 w 1311766"/>
                <a:gd name="connsiteY8" fmla="*/ 1664487 h 1957743"/>
                <a:gd name="connsiteX9" fmla="*/ 0 w 1311766"/>
                <a:gd name="connsiteY9" fmla="*/ 1532209 h 1957743"/>
                <a:gd name="connsiteX10" fmla="*/ 0 w 1311766"/>
                <a:gd name="connsiteY10" fmla="*/ 132278 h 1957743"/>
                <a:gd name="connsiteX11" fmla="*/ 132278 w 1311766"/>
                <a:gd name="connsiteY11" fmla="*/ 0 h 195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766" h="1957743">
                  <a:moveTo>
                    <a:pt x="132278" y="0"/>
                  </a:moveTo>
                  <a:lnTo>
                    <a:pt x="1179488" y="0"/>
                  </a:lnTo>
                  <a:cubicBezTo>
                    <a:pt x="1252543" y="0"/>
                    <a:pt x="1311766" y="59223"/>
                    <a:pt x="1311766" y="132278"/>
                  </a:cubicBezTo>
                  <a:lnTo>
                    <a:pt x="1311766" y="1532209"/>
                  </a:lnTo>
                  <a:cubicBezTo>
                    <a:pt x="1311766" y="1605264"/>
                    <a:pt x="1252543" y="1664487"/>
                    <a:pt x="1179488" y="1664487"/>
                  </a:cubicBezTo>
                  <a:lnTo>
                    <a:pt x="382769" y="1664487"/>
                  </a:lnTo>
                  <a:lnTo>
                    <a:pt x="135241" y="1957743"/>
                  </a:lnTo>
                  <a:lnTo>
                    <a:pt x="159826" y="1664487"/>
                  </a:lnTo>
                  <a:lnTo>
                    <a:pt x="132278" y="1664487"/>
                  </a:lnTo>
                  <a:cubicBezTo>
                    <a:pt x="59223" y="1664487"/>
                    <a:pt x="0" y="1605264"/>
                    <a:pt x="0" y="1532209"/>
                  </a:cubicBezTo>
                  <a:lnTo>
                    <a:pt x="0" y="132278"/>
                  </a:lnTo>
                  <a:cubicBezTo>
                    <a:pt x="0" y="59223"/>
                    <a:pt x="59223" y="0"/>
                    <a:pt x="132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2. ABC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3. Korea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4. S6</a:t>
              </a:r>
            </a:p>
            <a:p>
              <a:r>
                <a:rPr lang="en-US" altLang="ko-KR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0868DAE3-4260-4861-8C4F-3162383C301C}"/>
                </a:ext>
              </a:extLst>
            </p:cNvPr>
            <p:cNvSpPr/>
            <p:nvPr/>
          </p:nvSpPr>
          <p:spPr>
            <a:xfrm>
              <a:off x="7999621" y="2730526"/>
              <a:ext cx="1595483" cy="554969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     star7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4B2AD0F2-62CB-4BC0-8B56-39C18F02ECB7}"/>
                </a:ext>
              </a:extLst>
            </p:cNvPr>
            <p:cNvGrpSpPr/>
            <p:nvPr/>
          </p:nvGrpSpPr>
          <p:grpSpPr>
            <a:xfrm>
              <a:off x="7975131" y="2714881"/>
              <a:ext cx="559994" cy="559994"/>
              <a:chOff x="2792256" y="5424516"/>
              <a:chExt cx="858174" cy="858174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B9E5ADF7-BF0C-4A13-B8E3-3F2C30F1D6AA}"/>
                  </a:ext>
                </a:extLst>
              </p:cNvPr>
              <p:cNvSpPr/>
              <p:nvPr/>
            </p:nvSpPr>
            <p:spPr>
              <a:xfrm>
                <a:off x="2792256" y="5424516"/>
                <a:ext cx="858174" cy="858174"/>
              </a:xfrm>
              <a:prstGeom prst="ellipse">
                <a:avLst/>
              </a:prstGeom>
              <a:solidFill>
                <a:srgbClr val="B6CCD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DBC1570-865F-4E8A-9564-17DBBC5FC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931" y="5511627"/>
                <a:ext cx="717972" cy="717972"/>
              </a:xfrm>
              <a:prstGeom prst="rect">
                <a:avLst/>
              </a:prstGeom>
            </p:spPr>
          </p:pic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E3BEE2B5-7D1A-485F-8169-786E896DE14A}"/>
                  </a:ext>
                </a:extLst>
              </p:cNvPr>
              <p:cNvSpPr/>
              <p:nvPr/>
            </p:nvSpPr>
            <p:spPr>
              <a:xfrm>
                <a:off x="2860770" y="6045946"/>
                <a:ext cx="717971" cy="223808"/>
              </a:xfrm>
              <a:custGeom>
                <a:avLst/>
                <a:gdLst>
                  <a:gd name="connsiteX0" fmla="*/ 0 w 770948"/>
                  <a:gd name="connsiteY0" fmla="*/ 0 h 243840"/>
                  <a:gd name="connsiteX1" fmla="*/ 770948 w 770948"/>
                  <a:gd name="connsiteY1" fmla="*/ 0 h 243840"/>
                  <a:gd name="connsiteX2" fmla="*/ 741280 w 770948"/>
                  <a:gd name="connsiteY2" fmla="*/ 54660 h 243840"/>
                  <a:gd name="connsiteX3" fmla="*/ 385474 w 770948"/>
                  <a:gd name="connsiteY3" fmla="*/ 243840 h 243840"/>
                  <a:gd name="connsiteX4" fmla="*/ 29668 w 770948"/>
                  <a:gd name="connsiteY4" fmla="*/ 5466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948" h="243840">
                    <a:moveTo>
                      <a:pt x="0" y="0"/>
                    </a:moveTo>
                    <a:lnTo>
                      <a:pt x="770948" y="0"/>
                    </a:lnTo>
                    <a:lnTo>
                      <a:pt x="741280" y="54660"/>
                    </a:lnTo>
                    <a:cubicBezTo>
                      <a:pt x="664170" y="168798"/>
                      <a:pt x="533585" y="243840"/>
                      <a:pt x="385474" y="243840"/>
                    </a:cubicBezTo>
                    <a:cubicBezTo>
                      <a:pt x="237363" y="243840"/>
                      <a:pt x="106779" y="168798"/>
                      <a:pt x="29668" y="546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658425B1-676B-437A-BD4F-6C6EB470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53" y="2573682"/>
              <a:ext cx="265258" cy="265258"/>
            </a:xfrm>
            <a:prstGeom prst="rect">
              <a:avLst/>
            </a:prstGeom>
          </p:spPr>
        </p:pic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0E0B53A5-30A4-40DD-AEDA-68D1E19E39C5}"/>
              </a:ext>
            </a:extLst>
          </p:cNvPr>
          <p:cNvGrpSpPr/>
          <p:nvPr/>
        </p:nvGrpSpPr>
        <p:grpSpPr>
          <a:xfrm>
            <a:off x="507091" y="3964507"/>
            <a:ext cx="6185775" cy="2999347"/>
            <a:chOff x="507091" y="3810074"/>
            <a:chExt cx="6185775" cy="3091471"/>
          </a:xfrm>
        </p:grpSpPr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FD69C89F-2D54-43F8-8528-2ABBCC27BF0E}"/>
                </a:ext>
              </a:extLst>
            </p:cNvPr>
            <p:cNvSpPr/>
            <p:nvPr/>
          </p:nvSpPr>
          <p:spPr>
            <a:xfrm>
              <a:off x="507091" y="3902198"/>
              <a:ext cx="6185775" cy="433886"/>
            </a:xfrm>
            <a:custGeom>
              <a:avLst/>
              <a:gdLst>
                <a:gd name="connsiteX0" fmla="*/ 390649 w 6185775"/>
                <a:gd name="connsiteY0" fmla="*/ 0 h 433886"/>
                <a:gd name="connsiteX1" fmla="*/ 5795126 w 6185775"/>
                <a:gd name="connsiteY1" fmla="*/ 0 h 433886"/>
                <a:gd name="connsiteX2" fmla="*/ 6185775 w 6185775"/>
                <a:gd name="connsiteY2" fmla="*/ 390649 h 433886"/>
                <a:gd name="connsiteX3" fmla="*/ 6185775 w 6185775"/>
                <a:gd name="connsiteY3" fmla="*/ 433886 h 433886"/>
                <a:gd name="connsiteX4" fmla="*/ 0 w 6185775"/>
                <a:gd name="connsiteY4" fmla="*/ 433886 h 433886"/>
                <a:gd name="connsiteX5" fmla="*/ 0 w 6185775"/>
                <a:gd name="connsiteY5" fmla="*/ 390649 h 433886"/>
                <a:gd name="connsiteX6" fmla="*/ 390649 w 6185775"/>
                <a:gd name="connsiteY6" fmla="*/ 0 h 4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5775" h="433886">
                  <a:moveTo>
                    <a:pt x="390649" y="0"/>
                  </a:moveTo>
                  <a:lnTo>
                    <a:pt x="5795126" y="0"/>
                  </a:lnTo>
                  <a:cubicBezTo>
                    <a:pt x="6010875" y="0"/>
                    <a:pt x="6185775" y="174900"/>
                    <a:pt x="6185775" y="390649"/>
                  </a:cubicBezTo>
                  <a:lnTo>
                    <a:pt x="6185775" y="433886"/>
                  </a:lnTo>
                  <a:lnTo>
                    <a:pt x="0" y="433886"/>
                  </a:lnTo>
                  <a:lnTo>
                    <a:pt x="0" y="390649"/>
                  </a:lnTo>
                  <a:cubicBezTo>
                    <a:pt x="0" y="174900"/>
                    <a:pt x="174900" y="0"/>
                    <a:pt x="390649" y="0"/>
                  </a:cubicBezTo>
                  <a:close/>
                </a:path>
              </a:pathLst>
            </a:custGeom>
            <a:solidFill>
              <a:srgbClr val="1D4999"/>
            </a:solidFill>
            <a:ln w="28575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B906276-541A-48AC-A393-ABE5C150DA02}"/>
                </a:ext>
              </a:extLst>
            </p:cNvPr>
            <p:cNvSpPr/>
            <p:nvPr/>
          </p:nvSpPr>
          <p:spPr>
            <a:xfrm>
              <a:off x="507091" y="4340545"/>
              <a:ext cx="6185775" cy="256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Team Name : star7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Team’s main subject : Soccer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 Score : 145 / 157 (92%)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Recent Records :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FD2025F9-5BB3-4FEA-B64C-A3A9D11A9CEE}"/>
                </a:ext>
              </a:extLst>
            </p:cNvPr>
            <p:cNvGrpSpPr/>
            <p:nvPr/>
          </p:nvGrpSpPr>
          <p:grpSpPr>
            <a:xfrm>
              <a:off x="1022881" y="3810074"/>
              <a:ext cx="244704" cy="432528"/>
              <a:chOff x="1022881" y="3810074"/>
              <a:chExt cx="244704" cy="432528"/>
            </a:xfrm>
          </p:grpSpPr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33BC5F1E-57C4-44DC-B216-F65246709263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사각형: 둥근 모서리 329">
                <a:extLst>
                  <a:ext uri="{FF2B5EF4-FFF2-40B4-BE49-F238E27FC236}">
                    <a16:creationId xmlns:a16="http://schemas.microsoft.com/office/drawing/2014/main" id="{B72065B3-FB5C-41D2-926E-645FD3E74D9B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8F110F56-7C22-430E-9F4C-7E7DADE38485}"/>
                </a:ext>
              </a:extLst>
            </p:cNvPr>
            <p:cNvGrpSpPr/>
            <p:nvPr/>
          </p:nvGrpSpPr>
          <p:grpSpPr>
            <a:xfrm>
              <a:off x="6104059" y="3810074"/>
              <a:ext cx="244704" cy="432528"/>
              <a:chOff x="1022881" y="3810074"/>
              <a:chExt cx="244704" cy="432528"/>
            </a:xfrm>
          </p:grpSpPr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D6B37E56-26F2-4B83-B98A-BE2A952FADE2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사각형: 둥근 모서리 333">
                <a:extLst>
                  <a:ext uri="{FF2B5EF4-FFF2-40B4-BE49-F238E27FC236}">
                    <a16:creationId xmlns:a16="http://schemas.microsoft.com/office/drawing/2014/main" id="{9D6E9291-217F-4FF3-87B2-11D19DD258A9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3A736E5C-2853-41D4-9595-57FF64267FCE}"/>
                </a:ext>
              </a:extLst>
            </p:cNvPr>
            <p:cNvGrpSpPr/>
            <p:nvPr/>
          </p:nvGrpSpPr>
          <p:grpSpPr>
            <a:xfrm>
              <a:off x="3477626" y="3810074"/>
              <a:ext cx="244704" cy="432528"/>
              <a:chOff x="1022881" y="3810074"/>
              <a:chExt cx="244704" cy="432528"/>
            </a:xfrm>
          </p:grpSpPr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E2F43B4D-11CC-4E29-863E-4E619A64D03E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사각형: 둥근 모서리 336">
                <a:extLst>
                  <a:ext uri="{FF2B5EF4-FFF2-40B4-BE49-F238E27FC236}">
                    <a16:creationId xmlns:a16="http://schemas.microsoft.com/office/drawing/2014/main" id="{C864DC36-884E-4CCA-B696-E4BBBA9DB3EE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288C88AF-CF65-4CE1-A422-37E4A2D97D14}"/>
                </a:ext>
              </a:extLst>
            </p:cNvPr>
            <p:cNvGrpSpPr/>
            <p:nvPr/>
          </p:nvGrpSpPr>
          <p:grpSpPr>
            <a:xfrm>
              <a:off x="4810572" y="3810074"/>
              <a:ext cx="244704" cy="432528"/>
              <a:chOff x="1022881" y="3810074"/>
              <a:chExt cx="244704" cy="432528"/>
            </a:xfrm>
          </p:grpSpPr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3E3C5AF5-0BC5-446E-B9F1-490912B13C44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사각형: 둥근 모서리 339">
                <a:extLst>
                  <a:ext uri="{FF2B5EF4-FFF2-40B4-BE49-F238E27FC236}">
                    <a16:creationId xmlns:a16="http://schemas.microsoft.com/office/drawing/2014/main" id="{B9A5E002-4EF4-46FF-85EB-78B3D38203E2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999BC897-B2A0-4D9C-AAFB-180AB3D2CB5F}"/>
                </a:ext>
              </a:extLst>
            </p:cNvPr>
            <p:cNvGrpSpPr/>
            <p:nvPr/>
          </p:nvGrpSpPr>
          <p:grpSpPr>
            <a:xfrm>
              <a:off x="2193103" y="3810074"/>
              <a:ext cx="244704" cy="432528"/>
              <a:chOff x="1022881" y="3810074"/>
              <a:chExt cx="244704" cy="432528"/>
            </a:xfrm>
          </p:grpSpPr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8F1804DF-8E9F-45BF-8D54-5406E6D18164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사각형: 둥근 모서리 342">
                <a:extLst>
                  <a:ext uri="{FF2B5EF4-FFF2-40B4-BE49-F238E27FC236}">
                    <a16:creationId xmlns:a16="http://schemas.microsoft.com/office/drawing/2014/main" id="{831CF1D0-013B-4687-98C1-91D64DA25564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45" name="표 344">
            <a:extLst>
              <a:ext uri="{FF2B5EF4-FFF2-40B4-BE49-F238E27FC236}">
                <a16:creationId xmlns:a16="http://schemas.microsoft.com/office/drawing/2014/main" id="{B6C1964B-24D6-411F-9154-25DADBB75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71371"/>
              </p:ext>
            </p:extLst>
          </p:nvPr>
        </p:nvGraphicFramePr>
        <p:xfrm>
          <a:off x="594380" y="5737207"/>
          <a:ext cx="59717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895">
                  <a:extLst>
                    <a:ext uri="{9D8B030D-6E8A-4147-A177-3AD203B41FA5}">
                      <a16:colId xmlns:a16="http://schemas.microsoft.com/office/drawing/2014/main" val="3029162487"/>
                    </a:ext>
                  </a:extLst>
                </a:gridCol>
                <a:gridCol w="2985895">
                  <a:extLst>
                    <a:ext uri="{9D8B030D-6E8A-4147-A177-3AD203B41FA5}">
                      <a16:colId xmlns:a16="http://schemas.microsoft.com/office/drawing/2014/main" val="37814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 : 2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Korea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 : 1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8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 : 0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53031"/>
                  </a:ext>
                </a:extLst>
              </a:tr>
            </a:tbl>
          </a:graphicData>
        </a:graphic>
      </p:graphicFrame>
      <p:sp>
        <p:nvSpPr>
          <p:cNvPr id="346" name="타원 345">
            <a:extLst>
              <a:ext uri="{FF2B5EF4-FFF2-40B4-BE49-F238E27FC236}">
                <a16:creationId xmlns:a16="http://schemas.microsoft.com/office/drawing/2014/main" id="{7EFBC2BE-9948-4C08-BDA4-98F6310731EA}"/>
              </a:ext>
            </a:extLst>
          </p:cNvPr>
          <p:cNvSpPr/>
          <p:nvPr/>
        </p:nvSpPr>
        <p:spPr>
          <a:xfrm>
            <a:off x="5478032" y="4643989"/>
            <a:ext cx="928399" cy="92839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</a:rPr>
              <a:t>S</a:t>
            </a:r>
            <a:endParaRPr lang="ko-KR" alt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How to Implement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457200" y="891087"/>
            <a:ext cx="5359038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  <a:ea typeface="HY견고딕" panose="02030600000101010101" pitchFamily="18" charset="-127"/>
              </a:rPr>
              <a:t>Web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Spring + JSP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435256"/>
                </a:solidFill>
                <a:ea typeface="HY견고딕" panose="02030600000101010101" pitchFamily="18" charset="-127"/>
              </a:rPr>
              <a:t>OpenAPI</a:t>
            </a: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 (</a:t>
            </a: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  <a:hlinkClick r:id="rId4"/>
              </a:rPr>
              <a:t>https://yeyakapi.seoul.go.kr</a:t>
            </a: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  <a:ea typeface="HY견고딕" panose="02030600000101010101" pitchFamily="18" charset="-127"/>
              </a:rPr>
              <a:t>Web App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React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ea typeface="HY견고딕" panose="02030600000101010101" pitchFamily="18" charset="-127"/>
              </a:rPr>
              <a:t>AWS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ea typeface="HY견고딕" panose="02030600000101010101" pitchFamily="18" charset="-127"/>
              </a:rPr>
              <a:t>EC2</a:t>
            </a:r>
            <a:endParaRPr lang="en-US" altLang="ko-KR" sz="1600" dirty="0">
              <a:solidFill>
                <a:srgbClr val="435256"/>
              </a:solidFill>
              <a:latin typeface="+mj-lt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MySQL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506EF6-6DCE-4E0C-8129-C6B76267E7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7"/>
          <a:stretch/>
        </p:blipFill>
        <p:spPr>
          <a:xfrm>
            <a:off x="5570246" y="1188499"/>
            <a:ext cx="6139672" cy="29559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D6093-FC12-4271-87CD-1D4AD98498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6" y="4788611"/>
            <a:ext cx="1802167" cy="60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06DC41-DC00-4C3F-8C08-CE3611A83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61" y="4861954"/>
            <a:ext cx="1873188" cy="481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D2CECB-F02F-4A7E-ACCB-84F033371E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23" y="4521200"/>
            <a:ext cx="1162975" cy="11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4E6E90-A934-4655-B0C8-7C3F32AA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03887"/>
              </p:ext>
            </p:extLst>
          </p:nvPr>
        </p:nvGraphicFramePr>
        <p:xfrm>
          <a:off x="457196" y="1247218"/>
          <a:ext cx="11252722" cy="377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Midterm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Data gathering &amp; Generation / Data modeling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Database Construction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Mid-Demo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Functional Implementation : Regular Reservation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Non-regular Reservation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Functional Implementation : Ranking System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128374F-CDBF-4C3B-AE93-40588345BD37}"/>
              </a:ext>
            </a:extLst>
          </p:cNvPr>
          <p:cNvCxnSpPr>
            <a:cxnSpLocks/>
          </p:cNvCxnSpPr>
          <p:nvPr/>
        </p:nvCxnSpPr>
        <p:spPr>
          <a:xfrm>
            <a:off x="457196" y="1247218"/>
            <a:ext cx="4747334" cy="44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How to Implement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567</Words>
  <Application>Microsoft Office PowerPoint</Application>
  <PresentationFormat>와이드스크린</PresentationFormat>
  <Paragraphs>350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Donghyun Lee</cp:lastModifiedBy>
  <cp:revision>99</cp:revision>
  <dcterms:created xsi:type="dcterms:W3CDTF">2019-01-03T11:29:16Z</dcterms:created>
  <dcterms:modified xsi:type="dcterms:W3CDTF">2019-03-10T19:39:06Z</dcterms:modified>
</cp:coreProperties>
</file>