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2" r:id="rId4"/>
    <p:sldId id="283" r:id="rId5"/>
    <p:sldId id="301" r:id="rId6"/>
    <p:sldId id="300" r:id="rId7"/>
    <p:sldId id="302" r:id="rId8"/>
    <p:sldId id="303" r:id="rId9"/>
    <p:sldId id="304" r:id="rId10"/>
    <p:sldId id="305" r:id="rId11"/>
    <p:sldId id="284" r:id="rId12"/>
    <p:sldId id="281" r:id="rId13"/>
    <p:sldId id="285" r:id="rId14"/>
    <p:sldId id="288" r:id="rId15"/>
    <p:sldId id="287" r:id="rId16"/>
    <p:sldId id="289" r:id="rId17"/>
    <p:sldId id="293" r:id="rId18"/>
    <p:sldId id="294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CD5"/>
    <a:srgbClr val="FF4F19"/>
    <a:srgbClr val="1D4999"/>
    <a:srgbClr val="5A7585"/>
    <a:srgbClr val="435256"/>
    <a:srgbClr val="A46360"/>
    <a:srgbClr val="B6CCD4"/>
    <a:srgbClr val="5C546A"/>
    <a:srgbClr val="BE510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1024" autoAdjust="0"/>
  </p:normalViewPr>
  <p:slideViewPr>
    <p:cSldViewPr snapToGrid="0">
      <p:cViewPr varScale="1">
        <p:scale>
          <a:sx n="99" d="100"/>
          <a:sy n="99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2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4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5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82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8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5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5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3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7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9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2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4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EBC0-504E-49DB-B54B-D57CEE618FDC}" type="datetimeFigureOut">
              <a:rPr lang="ko-KR" altLang="en-US" smtClean="0"/>
              <a:t>2019. 4. 8.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sz="2000" baseline="30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Life Sports Total Solution</a:t>
            </a:r>
            <a:endParaRPr lang="ko-KR" altLang="en-US" sz="2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56778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2019.04.08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BB7150-1577-4E2D-9184-93CF5304EB7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A79AC1-BBBB-4C6B-996A-342E02A4E7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FFC0FA-62C7-4412-BB57-E3365FC0F7C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7720EA-C0CC-45D7-B751-E918016957A6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7F9CDD-BF4A-4E89-817D-09A285D571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6A310-870B-4AE8-9BA2-3BFE13AAF41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FE3B7-336A-41F0-B32A-33C3D5D5C41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244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Create queries for each event in Web page(On-going)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435256"/>
                </a:solidFill>
              </a:rPr>
              <a:t> </a:t>
            </a:r>
            <a:r>
              <a:rPr lang="en-US" altLang="ko-KR" sz="1600" dirty="0">
                <a:solidFill>
                  <a:srgbClr val="435256"/>
                </a:solidFill>
              </a:rPr>
              <a:t>Gym/Facility Info – Gym/Facility registration, Gym/Facility info modification, Gym/Facility deletion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Gym/Facility Schedule – Select / Insert / Update / Delete weekly or monthly schedule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Look up a reservation schedule by gym/facility and by week/month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Login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4C88009-298D-4FF3-9760-EF7E8A6852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04" t="10735" r="15413"/>
          <a:stretch/>
        </p:blipFill>
        <p:spPr>
          <a:xfrm>
            <a:off x="1359635" y="3389971"/>
            <a:ext cx="4736365" cy="30451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EFF702D-A446-4EE2-8F6A-5331B92F09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66" t="7730" r="18422"/>
          <a:stretch/>
        </p:blipFill>
        <p:spPr>
          <a:xfrm>
            <a:off x="6588093" y="3256935"/>
            <a:ext cx="4276989" cy="3178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0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Troubleshooting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14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Troubleshooting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72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Spring - Ajax Issue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Spring 4.0 – </a:t>
            </a:r>
            <a:r>
              <a:rPr lang="en-US" altLang="ko-KR" sz="2000" dirty="0" err="1">
                <a:solidFill>
                  <a:srgbClr val="435256"/>
                </a:solidFill>
              </a:rPr>
              <a:t>JacksonJsonView</a:t>
            </a:r>
            <a:r>
              <a:rPr lang="en-US" altLang="ko-KR" sz="2000" dirty="0">
                <a:solidFill>
                  <a:srgbClr val="435256"/>
                </a:solidFill>
              </a:rPr>
              <a:t> Conflict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It isn’t clear which one is cause of problem (Spring? </a:t>
            </a:r>
            <a:r>
              <a:rPr lang="en-US" altLang="ko-KR" sz="2000" dirty="0" err="1">
                <a:solidFill>
                  <a:srgbClr val="435256"/>
                </a:solidFill>
              </a:rPr>
              <a:t>JacksonJsonView</a:t>
            </a:r>
            <a:r>
              <a:rPr lang="en-US" altLang="ko-KR" sz="2000" dirty="0">
                <a:solidFill>
                  <a:srgbClr val="435256"/>
                </a:solidFill>
              </a:rPr>
              <a:t>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We decide to use other repository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73FB839-B002-4FBA-9239-749194DE98DB}"/>
              </a:ext>
            </a:extLst>
          </p:cNvPr>
          <p:cNvGrpSpPr/>
          <p:nvPr/>
        </p:nvGrpSpPr>
        <p:grpSpPr>
          <a:xfrm>
            <a:off x="0" y="1285827"/>
            <a:ext cx="266700" cy="1399308"/>
            <a:chOff x="11925300" y="1603866"/>
            <a:chExt cx="266700" cy="139930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B101D4-7C96-4414-9A7F-2C26BADB583F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FA2DD6E-4A8D-4CA3-B665-9BB8CC8767D3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2E8325-A8F6-47C0-AB84-9FB8CDC6ADFA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40FF388-4601-4016-8393-8000B3EDF108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97484-1CC6-44CF-B8B5-77FAF9058514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8848809-F7B1-464D-8280-5ED07D823C56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EBE8992-18A5-409D-90F8-4002D5E1BF1E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66F224-74B4-4956-A7CC-0F2E3B94F839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D33CF1B-E37F-42C3-9BA8-C645AA319F2D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F0C7CF-47DB-451E-82BD-AF49F2BB7AC3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AA187D8-B287-4AEF-87C9-0DD42BF72DF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5DF661-639E-4314-B274-9EC0085A9477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F639285-1464-48E4-9E93-6204ECD639C0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3D1937-0331-4513-957A-60D7810F9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10" y="2704999"/>
            <a:ext cx="8306959" cy="724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6A1F94-D060-457A-9090-3E206D019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38" y="3895934"/>
            <a:ext cx="4014935" cy="21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</a:t>
            </a:r>
            <a:r>
              <a:rPr lang="en-US" altLang="ko-KR" sz="6000" dirty="0" err="1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Schdule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9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How to Implement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1E241A-4A57-4ACF-ACB2-8D87D1BF3509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B9EE68-75F5-402E-AF7C-847CB173FB1D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C8B75E-BDFF-4651-A16D-3AF34F727F18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1E2907-6E6A-44A6-BE95-E64F029BED67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C7B188-C957-438B-BB3C-4F60034D817C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FBFC1B-5360-4D9A-87B1-E68EF9A7833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957370-9AD3-420B-85FC-60242F6DE5D7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FED26C-5616-4A67-97F6-CB4FFB11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51005"/>
              </p:ext>
            </p:extLst>
          </p:nvPr>
        </p:nvGraphicFramePr>
        <p:xfrm>
          <a:off x="399278" y="1094818"/>
          <a:ext cx="11252722" cy="4213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22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Midterm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Final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collection &amp; Generation / Data modeling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Database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Implementation : Manager Web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Reservation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Installation / CDH Cluster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59402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77985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Matching Service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270550"/>
            <a:ext cx="738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Personal Project 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652000" y="2552310"/>
              <a:ext cx="5400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111245"/>
            <a:ext cx="7996328" cy="2293675"/>
            <a:chOff x="2405743" y="2817158"/>
            <a:chExt cx="7380514" cy="211703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814520"/>
              <a:ext cx="5503817" cy="1119673"/>
              <a:chOff x="4282440" y="381452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472840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81452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652000" y="2552310"/>
              <a:ext cx="5400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37F469F-9E8F-4B8A-9A1C-DBF7923C5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0826"/>
              </p:ext>
            </p:extLst>
          </p:nvPr>
        </p:nvGraphicFramePr>
        <p:xfrm>
          <a:off x="838197" y="1900598"/>
          <a:ext cx="10515605" cy="3236617"/>
        </p:xfrm>
        <a:graphic>
          <a:graphicData uri="http://schemas.openxmlformats.org/drawingml/2006/table">
            <a:tbl>
              <a:tblPr/>
              <a:tblGrid>
                <a:gridCol w="4324597">
                  <a:extLst>
                    <a:ext uri="{9D8B030D-6E8A-4147-A177-3AD203B41FA5}">
                      <a16:colId xmlns:a16="http://schemas.microsoft.com/office/drawing/2014/main" val="43975694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61645150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69186344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229680062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77111370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69321281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849814325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26837445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847146934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399014173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36915083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32287865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426074230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09705655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751386633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79319553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537810997"/>
                    </a:ext>
                  </a:extLst>
                </a:gridCol>
              </a:tblGrid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073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8811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6828" marR="6828" marT="6828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6828" marR="6828" marT="6828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4100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26089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collection &amp; Generation / Data modeling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459400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Construction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808613"/>
                  </a:ext>
                </a:extLst>
              </a:tr>
              <a:tr h="266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Installation / CDH Cluster Construction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39894"/>
                  </a:ext>
                </a:extLst>
              </a:tr>
              <a:tr h="266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5797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66430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813099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41469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09452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3077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E191B-228C-4757-909C-E5967E59B06D}"/>
              </a:ext>
            </a:extLst>
          </p:cNvPr>
          <p:cNvSpPr/>
          <p:nvPr/>
        </p:nvSpPr>
        <p:spPr>
          <a:xfrm>
            <a:off x="457200" y="861866"/>
            <a:ext cx="99123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Lee, Donghyun : DB Construction &amp; Data Analysis, Recommendation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47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652000" y="2552310"/>
              <a:ext cx="5400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5C078E-E3F6-496E-BEB7-4C1DA45E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55531"/>
              </p:ext>
            </p:extLst>
          </p:nvPr>
        </p:nvGraphicFramePr>
        <p:xfrm>
          <a:off x="825759" y="1900598"/>
          <a:ext cx="10515600" cy="3328308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3149064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9255401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027849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7851964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40547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513784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2605252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0615502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57526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424095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502901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6641508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382790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9373047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6650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203748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83568799"/>
                    </a:ext>
                  </a:extLst>
                </a:gridCol>
              </a:tblGrid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99584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6519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53497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09773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7590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84861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27272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6196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272470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0353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90905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798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CCB14-B8C5-45C6-B160-3DC76EE2A1D5}"/>
              </a:ext>
            </a:extLst>
          </p:cNvPr>
          <p:cNvSpPr/>
          <p:nvPr/>
        </p:nvSpPr>
        <p:spPr>
          <a:xfrm>
            <a:off x="457200" y="861866"/>
            <a:ext cx="89512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Gong, </a:t>
            </a:r>
            <a:r>
              <a:rPr lang="en-US" altLang="ko-KR" b="1" dirty="0" err="1">
                <a:solidFill>
                  <a:srgbClr val="435256"/>
                </a:solidFill>
              </a:rPr>
              <a:t>Chanhyung</a:t>
            </a:r>
            <a:r>
              <a:rPr lang="en-US" altLang="ko-KR" b="1" dirty="0">
                <a:solidFill>
                  <a:srgbClr val="435256"/>
                </a:solidFill>
              </a:rPr>
              <a:t> : Web Structure construction, Web &amp; app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55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652000" y="2552310"/>
              <a:ext cx="5400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6BC0D0-3131-4E12-8063-D520B9DCB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49450"/>
              </p:ext>
            </p:extLst>
          </p:nvPr>
        </p:nvGraphicFramePr>
        <p:xfrm>
          <a:off x="838200" y="1900598"/>
          <a:ext cx="10515600" cy="3566160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17519845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312839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147325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5093583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3353454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2282424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487134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96405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29369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121626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5642736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1764026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304072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276481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4200847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6891567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415148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875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83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2577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06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86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97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8778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Reservation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5335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485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355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341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445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775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FF741-0A14-4E7A-8C53-4C68D338E559}"/>
              </a:ext>
            </a:extLst>
          </p:cNvPr>
          <p:cNvSpPr/>
          <p:nvPr/>
        </p:nvSpPr>
        <p:spPr>
          <a:xfrm>
            <a:off x="457200" y="861866"/>
            <a:ext cx="879426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Kum, </a:t>
            </a:r>
            <a:r>
              <a:rPr lang="en-US" altLang="ko-KR" b="1" dirty="0" err="1">
                <a:solidFill>
                  <a:srgbClr val="435256"/>
                </a:solidFill>
              </a:rPr>
              <a:t>Kanghyun</a:t>
            </a:r>
            <a:r>
              <a:rPr lang="en-US" altLang="ko-KR" b="1" dirty="0">
                <a:solidFill>
                  <a:srgbClr val="435256"/>
                </a:solidFill>
              </a:rPr>
              <a:t>  : App Structure construction, Web &amp; App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35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666" y="2720876"/>
            <a:ext cx="949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72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2386"/>
            <a:ext cx="11252718" cy="322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  <a:ea typeface="HY견고딕" panose="02030600000101010101" pitchFamily="18" charset="-127"/>
              </a:rPr>
              <a:t>Backend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  <a:ea typeface="HY견고딕" panose="02030600000101010101" pitchFamily="18" charset="-127"/>
              </a:rPr>
              <a:t>Frontend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  <a:ea typeface="HY견고딕" panose="02030600000101010101" pitchFamily="18" charset="-127"/>
              </a:rPr>
              <a:t>Database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Troubleshooting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  <a:latin typeface="맑은 고딕" panose="020B0503020000020004" pitchFamily="34" charset="-127"/>
                <a:ea typeface="HY견고딕" panose="02030600000101010101" pitchFamily="18" charset="-127"/>
              </a:rPr>
              <a:t>Spring Issues 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Schedule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Personal Project Schedule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B53E10-8874-4113-942A-3D8C142DD71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CD7E3-2C12-4D1C-9D61-D0670E9FEAB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FBEBCA-A538-440F-94DB-AD412B860BD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062BC4-17AA-4F0B-8E24-0BD361F5C238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C622C-A89C-438B-B358-EFAB2B8E056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8D3F0-3E89-4FAC-81D1-3433CC6CDBF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A1F0D4-947F-4478-A523-107FA56C706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17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922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A46360"/>
                </a:solidFill>
              </a:rPr>
              <a:t>Serverside</a:t>
            </a:r>
            <a:endParaRPr lang="en-US" altLang="ko-KR" sz="2400" b="1" dirty="0">
              <a:solidFill>
                <a:srgbClr val="A4636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Build connection between </a:t>
            </a:r>
            <a:r>
              <a:rPr lang="en-US" altLang="ko-KR" sz="1600" b="1" dirty="0" err="1">
                <a:solidFill>
                  <a:srgbClr val="435256"/>
                </a:solidFill>
              </a:rPr>
              <a:t>mybatis</a:t>
            </a:r>
            <a:r>
              <a:rPr lang="en-US" altLang="ko-KR" sz="1600" b="1" dirty="0">
                <a:solidFill>
                  <a:srgbClr val="435256"/>
                </a:solidFill>
              </a:rPr>
              <a:t> &amp; </a:t>
            </a:r>
            <a:r>
              <a:rPr lang="en-US" altLang="ko-KR" sz="1600" b="1" dirty="0" err="1">
                <a:solidFill>
                  <a:srgbClr val="435256"/>
                </a:solidFill>
              </a:rPr>
              <a:t>mysql</a:t>
            </a:r>
            <a:r>
              <a:rPr lang="en-US" altLang="ko-KR" sz="1600" b="1" dirty="0">
                <a:solidFill>
                  <a:srgbClr val="435256"/>
                </a:solidFill>
              </a:rPr>
              <a:t> database</a:t>
            </a:r>
            <a:endParaRPr lang="en-US" altLang="ko-KR" sz="1600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435256"/>
                </a:solidFill>
              </a:rPr>
              <a:t>Mybatis</a:t>
            </a:r>
            <a:r>
              <a:rPr lang="en-US" altLang="ko-KR" sz="1600" dirty="0">
                <a:solidFill>
                  <a:srgbClr val="435256"/>
                </a:solidFill>
              </a:rPr>
              <a:t> Manager in Java - </a:t>
            </a:r>
            <a:r>
              <a:rPr lang="en-US" altLang="ko-KR" sz="1600" dirty="0" err="1">
                <a:solidFill>
                  <a:srgbClr val="435256"/>
                </a:solidFill>
              </a:rPr>
              <a:t>Mysql</a:t>
            </a:r>
            <a:r>
              <a:rPr lang="en-US" altLang="ko-KR" sz="1600" dirty="0">
                <a:solidFill>
                  <a:srgbClr val="435256"/>
                </a:solidFill>
              </a:rPr>
              <a:t> database (AWS ec2)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Write SQL in </a:t>
            </a:r>
            <a:r>
              <a:rPr lang="en-US" altLang="ko-KR" sz="1600" b="1" dirty="0" err="1">
                <a:solidFill>
                  <a:srgbClr val="435256"/>
                </a:solidFill>
              </a:rPr>
              <a:t>SQLMapper</a:t>
            </a:r>
            <a:r>
              <a:rPr lang="en-US" altLang="ko-KR" sz="1600" b="1" dirty="0">
                <a:solidFill>
                  <a:srgbClr val="435256"/>
                </a:solidFill>
              </a:rPr>
              <a:t> syntax (In .xml)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Make rules to manage URLs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435256"/>
                </a:solidFill>
              </a:rPr>
              <a:t>*</a:t>
            </a:r>
            <a:r>
              <a:rPr lang="en-US" altLang="ko-KR" sz="1600" dirty="0">
                <a:solidFill>
                  <a:srgbClr val="435256"/>
                </a:solidFill>
              </a:rPr>
              <a:t>.do : For preventing collision among servlet mappers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RESTful API : based on RESTful APIs like get, post, insert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We decide to use “*.do” pattern URLs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Implement Controller, Service, DAO class</a:t>
            </a:r>
            <a:br>
              <a:rPr lang="en-US" altLang="ko-KR" sz="1600" dirty="0">
                <a:solidFill>
                  <a:srgbClr val="435256"/>
                </a:solidFill>
              </a:rPr>
            </a:br>
            <a:endParaRPr lang="en-US" altLang="ko-KR" sz="1600" dirty="0">
              <a:solidFill>
                <a:srgbClr val="43525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9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96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Controller – Service – DAO - SQL</a:t>
            </a:r>
            <a:br>
              <a:rPr lang="en-US" altLang="ko-KR" sz="1600" dirty="0">
                <a:solidFill>
                  <a:srgbClr val="435256"/>
                </a:solidFill>
              </a:rPr>
            </a:br>
            <a:endParaRPr lang="en-US" altLang="ko-KR" sz="1600" dirty="0">
              <a:solidFill>
                <a:srgbClr val="43525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ACC0A8C-5C13-423F-8F35-DC9E803EA6F4}"/>
              </a:ext>
            </a:extLst>
          </p:cNvPr>
          <p:cNvSpPr/>
          <p:nvPr/>
        </p:nvSpPr>
        <p:spPr>
          <a:xfrm>
            <a:off x="457200" y="3352800"/>
            <a:ext cx="2743200" cy="96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DDCEA69D-6E4D-4277-A1F6-FF9E3E4BCD7B}"/>
              </a:ext>
            </a:extLst>
          </p:cNvPr>
          <p:cNvSpPr/>
          <p:nvPr/>
        </p:nvSpPr>
        <p:spPr>
          <a:xfrm>
            <a:off x="3340359" y="3352800"/>
            <a:ext cx="2743200" cy="96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7F5DDF7-DD7F-4D9F-B732-4F5B72720C36}"/>
              </a:ext>
            </a:extLst>
          </p:cNvPr>
          <p:cNvSpPr/>
          <p:nvPr/>
        </p:nvSpPr>
        <p:spPr>
          <a:xfrm>
            <a:off x="6223518" y="3352800"/>
            <a:ext cx="2743200" cy="96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  <a:p>
            <a:pPr algn="ctr"/>
            <a:r>
              <a:rPr lang="en-US" altLang="ko-KR" dirty="0"/>
              <a:t>(Data Access Object)</a:t>
            </a:r>
            <a:endParaRPr lang="ko-KR" altLang="en-US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BC71D32-CD70-469A-8E9F-EE86EE2AD3A4}"/>
              </a:ext>
            </a:extLst>
          </p:cNvPr>
          <p:cNvSpPr/>
          <p:nvPr/>
        </p:nvSpPr>
        <p:spPr>
          <a:xfrm>
            <a:off x="9106677" y="3352800"/>
            <a:ext cx="2743200" cy="96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5CF6E-8AEA-47D7-B4E1-FE8720BA8F7D}"/>
              </a:ext>
            </a:extLst>
          </p:cNvPr>
          <p:cNvSpPr txBox="1"/>
          <p:nvPr/>
        </p:nvSpPr>
        <p:spPr>
          <a:xfrm>
            <a:off x="457200" y="4541029"/>
            <a:ext cx="21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Manage URL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36494B-B34B-44BB-B874-991FA2FC2ECF}"/>
              </a:ext>
            </a:extLst>
          </p:cNvPr>
          <p:cNvSpPr txBox="1"/>
          <p:nvPr/>
        </p:nvSpPr>
        <p:spPr>
          <a:xfrm>
            <a:off x="3274291" y="4523983"/>
            <a:ext cx="213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Business logic</a:t>
            </a:r>
          </a:p>
          <a:p>
            <a:r>
              <a:rPr lang="en-US" altLang="ko-KR" dirty="0"/>
              <a:t>- Some algorithm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6B93D2-5BB7-4DAB-9BFA-CBCEB6F79C86}"/>
              </a:ext>
            </a:extLst>
          </p:cNvPr>
          <p:cNvSpPr txBox="1"/>
          <p:nvPr/>
        </p:nvSpPr>
        <p:spPr>
          <a:xfrm>
            <a:off x="6223518" y="4523982"/>
            <a:ext cx="213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Data Access</a:t>
            </a:r>
          </a:p>
          <a:p>
            <a:r>
              <a:rPr lang="en-US" altLang="ko-KR" dirty="0"/>
              <a:t>- Act like Struct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FA73EBC4-2AD9-461B-BD5B-5E530FD558ED}"/>
              </a:ext>
            </a:extLst>
          </p:cNvPr>
          <p:cNvSpPr/>
          <p:nvPr/>
        </p:nvSpPr>
        <p:spPr>
          <a:xfrm rot="10800000">
            <a:off x="858982" y="2131145"/>
            <a:ext cx="434109" cy="995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D76C4ED9-4C4E-4045-80F0-5BA7FD8906FB}"/>
              </a:ext>
            </a:extLst>
          </p:cNvPr>
          <p:cNvSpPr/>
          <p:nvPr/>
        </p:nvSpPr>
        <p:spPr>
          <a:xfrm>
            <a:off x="2032836" y="2131145"/>
            <a:ext cx="434109" cy="995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D6022-8F4E-455B-8D85-C8958E9E7252}"/>
              </a:ext>
            </a:extLst>
          </p:cNvPr>
          <p:cNvSpPr txBox="1"/>
          <p:nvPr/>
        </p:nvSpPr>
        <p:spPr>
          <a:xfrm>
            <a:off x="518391" y="1664451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3AC647-4F58-4420-9CB6-3B019FD55C0E}"/>
              </a:ext>
            </a:extLst>
          </p:cNvPr>
          <p:cNvSpPr txBox="1"/>
          <p:nvPr/>
        </p:nvSpPr>
        <p:spPr>
          <a:xfrm>
            <a:off x="1527016" y="1670052"/>
            <a:ext cx="241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&amp;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46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96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Controller – Service – DAO - SQL</a:t>
            </a:r>
            <a:br>
              <a:rPr lang="en-US" altLang="ko-KR" sz="1600" dirty="0">
                <a:solidFill>
                  <a:srgbClr val="435256"/>
                </a:solidFill>
              </a:rPr>
            </a:br>
            <a:endParaRPr lang="en-US" altLang="ko-KR" sz="1600" dirty="0">
              <a:solidFill>
                <a:srgbClr val="43525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D9D765-170B-4EB7-850D-1C0EC2214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" y="1564328"/>
            <a:ext cx="5484074" cy="2282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08BF54-7F59-4368-B68E-67AE94EF2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64" y="3428999"/>
            <a:ext cx="5389418" cy="297025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E292AA-AC74-496E-9E03-C282A388AC14}"/>
              </a:ext>
            </a:extLst>
          </p:cNvPr>
          <p:cNvSpPr/>
          <p:nvPr/>
        </p:nvSpPr>
        <p:spPr>
          <a:xfrm>
            <a:off x="3512457" y="2916900"/>
            <a:ext cx="2694726" cy="3325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83E7DE7-B946-4104-8B85-B87F6D54469C}"/>
              </a:ext>
            </a:extLst>
          </p:cNvPr>
          <p:cNvSpPr/>
          <p:nvPr/>
        </p:nvSpPr>
        <p:spPr>
          <a:xfrm>
            <a:off x="6977224" y="4842116"/>
            <a:ext cx="2694726" cy="3325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1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96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Controller – Service – DAO - SQL</a:t>
            </a:r>
            <a:br>
              <a:rPr lang="en-US" altLang="ko-KR" sz="1600" dirty="0">
                <a:solidFill>
                  <a:srgbClr val="435256"/>
                </a:solidFill>
              </a:rPr>
            </a:br>
            <a:endParaRPr lang="en-US" altLang="ko-KR" sz="1600" dirty="0">
              <a:solidFill>
                <a:srgbClr val="43525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B4E4981-4A39-49A9-B73F-17CC2493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2" y="1664451"/>
            <a:ext cx="6754168" cy="17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BFE63F-C380-4B58-B97E-0C4101423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63" y="3398243"/>
            <a:ext cx="5029902" cy="305795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30351DB-569A-4B25-AF49-3C328B530B0E}"/>
              </a:ext>
            </a:extLst>
          </p:cNvPr>
          <p:cNvSpPr/>
          <p:nvPr/>
        </p:nvSpPr>
        <p:spPr>
          <a:xfrm>
            <a:off x="4025900" y="2587609"/>
            <a:ext cx="2694726" cy="3325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4A5A820-7F74-4BE5-8060-11E03F947FC8}"/>
              </a:ext>
            </a:extLst>
          </p:cNvPr>
          <p:cNvSpPr/>
          <p:nvPr/>
        </p:nvSpPr>
        <p:spPr>
          <a:xfrm>
            <a:off x="4405569" y="3385916"/>
            <a:ext cx="2694726" cy="3325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7839FD-02B4-4A9D-8F38-31C3BD20E402}"/>
              </a:ext>
            </a:extLst>
          </p:cNvPr>
          <p:cNvSpPr/>
          <p:nvPr/>
        </p:nvSpPr>
        <p:spPr>
          <a:xfrm>
            <a:off x="5033347" y="3718425"/>
            <a:ext cx="4625718" cy="3325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9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184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Frontend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Modify </a:t>
            </a:r>
            <a:r>
              <a:rPr lang="en-US" altLang="ko-KR" sz="1600" b="1" dirty="0" err="1">
                <a:solidFill>
                  <a:srgbClr val="435256"/>
                </a:solidFill>
              </a:rPr>
              <a:t>fullcalander</a:t>
            </a:r>
            <a:r>
              <a:rPr lang="en-US" altLang="ko-KR" sz="1600" b="1" dirty="0">
                <a:solidFill>
                  <a:srgbClr val="435256"/>
                </a:solidFill>
              </a:rPr>
              <a:t> API to fit in our purpose</a:t>
            </a:r>
            <a:endParaRPr lang="en-US" altLang="ko-KR" sz="1600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Actions : Dragging motions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Datatype : make it fit in our own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Study about AJAX for asynchronized request for some reservation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At the first time, we decide to client makes some reloads to refresh the pages with new </a:t>
            </a:r>
            <a:r>
              <a:rPr lang="en-US" altLang="ko-KR" sz="1600" dirty="0" err="1">
                <a:solidFill>
                  <a:srgbClr val="435256"/>
                </a:solidFill>
              </a:rPr>
              <a:t>informations</a:t>
            </a:r>
            <a:r>
              <a:rPr lang="en-US" altLang="ko-KR" sz="1600" dirty="0">
                <a:solidFill>
                  <a:srgbClr val="435256"/>
                </a:solidFill>
              </a:rPr>
              <a:t>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But now… With AJAX….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Conflicts occur -&gt; Rebuild Pages.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57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207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Enable remote access using account ‘</a:t>
            </a:r>
            <a:r>
              <a:rPr lang="en-US" altLang="ko-KR" sz="1600" b="1" dirty="0" err="1">
                <a:solidFill>
                  <a:srgbClr val="435256"/>
                </a:solidFill>
              </a:rPr>
              <a:t>lifesports</a:t>
            </a:r>
            <a:r>
              <a:rPr lang="en-US" altLang="ko-KR" sz="1600" b="1" dirty="0">
                <a:solidFill>
                  <a:srgbClr val="435256"/>
                </a:solidFill>
              </a:rPr>
              <a:t>’ with full privileges for DB connection for Web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Use </a:t>
            </a:r>
            <a:r>
              <a:rPr lang="en-US" altLang="ko-KR" sz="1600" b="1" dirty="0" err="1">
                <a:solidFill>
                  <a:srgbClr val="435256"/>
                </a:solidFill>
              </a:rPr>
              <a:t>Dbeaver</a:t>
            </a:r>
            <a:r>
              <a:rPr lang="en-US" altLang="ko-KR" sz="1600" b="1" dirty="0">
                <a:solidFill>
                  <a:srgbClr val="435256"/>
                </a:solidFill>
              </a:rPr>
              <a:t> for database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Table Generation &amp; Modification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Physical schema generation with Unique Key / Foreign Key / Primary Key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E82291B-47E8-4688-9E7B-92E4CCDF1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5202959"/>
            <a:ext cx="7065147" cy="12911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392975-C8B7-4E66-A8E8-6AB4538FE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577" y="2891786"/>
            <a:ext cx="3782423" cy="360230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10F95F-1714-4473-8A4E-86F317AE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15" y="3268276"/>
            <a:ext cx="7035877" cy="17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834</Words>
  <Application>Microsoft Macintosh PowerPoint</Application>
  <PresentationFormat>와이드스크린</PresentationFormat>
  <Paragraphs>908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HY견고딕</vt:lpstr>
      <vt:lpstr>Arial</vt:lpstr>
      <vt:lpstr>Wingdings</vt:lpstr>
      <vt:lpstr>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공찬형</cp:lastModifiedBy>
  <cp:revision>137</cp:revision>
  <dcterms:created xsi:type="dcterms:W3CDTF">2019-01-03T11:29:16Z</dcterms:created>
  <dcterms:modified xsi:type="dcterms:W3CDTF">2019-04-07T16:46:45Z</dcterms:modified>
</cp:coreProperties>
</file>