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2" r:id="rId4"/>
    <p:sldId id="283" r:id="rId5"/>
    <p:sldId id="306" r:id="rId6"/>
    <p:sldId id="311" r:id="rId7"/>
    <p:sldId id="308" r:id="rId8"/>
    <p:sldId id="310" r:id="rId9"/>
    <p:sldId id="284" r:id="rId10"/>
    <p:sldId id="281" r:id="rId11"/>
    <p:sldId id="285" r:id="rId12"/>
    <p:sldId id="312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256"/>
    <a:srgbClr val="A46360"/>
    <a:srgbClr val="FFFFFF"/>
    <a:srgbClr val="1D4999"/>
    <a:srgbClr val="BDD7EE"/>
    <a:srgbClr val="B7CCD5"/>
    <a:srgbClr val="FF4F19"/>
    <a:srgbClr val="5A7585"/>
    <a:srgbClr val="B6CCD4"/>
    <a:srgbClr val="5C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1024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8E214-7BBF-4542-A8F0-8F57DE11AB0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AFD6-BFE6-439B-8BE3-10A6B4E5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71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4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2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1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0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8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EBC0-504E-49DB-B54B-D57CEE618FD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fesports.tk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Capstone Design (2)</a:t>
            </a:r>
            <a:endParaRPr lang="ko-KR" altLang="en-US" sz="54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en-US" altLang="ko-KR" sz="2000" baseline="30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</a:t>
            </a:r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week : Life Sports Total Solution</a:t>
            </a:r>
            <a:endParaRPr lang="ko-KR" altLang="en-US" sz="2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8" name="Picture 4" descr="3e7940b83a1ff7ef1e0b40322c6cf3f3.png">
            <a:extLst>
              <a:ext uri="{FF2B5EF4-FFF2-40B4-BE49-F238E27FC236}">
                <a16:creationId xmlns:a16="http://schemas.microsoft.com/office/drawing/2014/main" id="{1EF7777D-6038-4E55-AC58-E1C09EB32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CEDBB3-1E21-4AAF-9910-013C5A6F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76157"/>
              </p:ext>
            </p:extLst>
          </p:nvPr>
        </p:nvGraphicFramePr>
        <p:xfrm>
          <a:off x="8849360" y="5735637"/>
          <a:ext cx="32420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1366467596"/>
                    </a:ext>
                  </a:extLst>
                </a:gridCol>
                <a:gridCol w="2114308">
                  <a:extLst>
                    <a:ext uri="{9D8B030D-6E8A-4147-A177-3AD203B41FA5}">
                      <a16:colId xmlns:a16="http://schemas.microsoft.com/office/drawing/2014/main" val="2599838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Date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2019.04.15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92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Presenter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금강현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4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Team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공찬형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금강현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355342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BB7150-1577-4E2D-9184-93CF5304EB79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A79AC1-BBBB-4C6B-996A-342E02A4E79A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0FFC0FA-62C7-4412-BB57-E3365FC0F7CE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7720EA-C0CC-45D7-B751-E918016957A6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B7F9CDD-BF4A-4E89-817D-09A285D5712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36A310-870B-4AE8-9BA2-3BFE13AAF41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BFE3B7-336A-41F0-B32A-33C3D5D5C41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529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A46360"/>
                </a:solidFill>
              </a:rPr>
              <a:t>Web Site for Gym Manager</a:t>
            </a:r>
            <a:endParaRPr lang="en-US" altLang="ko-KR" sz="2400" b="1" dirty="0">
              <a:solidFill>
                <a:srgbClr val="435256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Domain + HTTPS(SSL)  →  </a:t>
            </a:r>
            <a:r>
              <a:rPr lang="en-US" altLang="ko-KR" sz="2000" b="1" dirty="0">
                <a:solidFill>
                  <a:srgbClr val="435256"/>
                </a:solidFill>
                <a:hlinkClick r:id="rId4"/>
              </a:rPr>
              <a:t>https://www.lifesports.tk</a:t>
            </a:r>
            <a:endParaRPr lang="en-US" altLang="ko-KR" sz="2000" b="1" dirty="0">
              <a:solidFill>
                <a:srgbClr val="435256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War File Import Error  →  Localhost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A46360"/>
                </a:solidFill>
              </a:rPr>
              <a:t>Service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Login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Gym / Facility Manage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Schedule Manage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Tournament Manage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Reservation Check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35256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EBE8992-18A5-409D-90F8-4002D5E1BF1E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66F224-74B4-4956-A7CC-0F2E3B94F839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D33CF1B-E37F-42C3-9BA8-C645AA319F2D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F0C7CF-47DB-451E-82BD-AF49F2BB7AC3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AA187D8-B287-4AEF-87C9-0DD42BF72DFF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5DF661-639E-4314-B274-9EC0085A9477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F639285-1464-48E4-9E93-6204ECD639C0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Demo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97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Demo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537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rgbClr val="A463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A46360"/>
                </a:solidFill>
              </a:rPr>
              <a:t>Scenario</a:t>
            </a:r>
          </a:p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435256"/>
                </a:solidFill>
              </a:rPr>
              <a:t>1. Login</a:t>
            </a:r>
          </a:p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435256"/>
                </a:solidFill>
              </a:rPr>
              <a:t>2. Gym Register</a:t>
            </a:r>
          </a:p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435256"/>
                </a:solidFill>
              </a:rPr>
              <a:t>3. Facility Register</a:t>
            </a:r>
          </a:p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435256"/>
                </a:solidFill>
              </a:rPr>
              <a:t>4. Schedule Register</a:t>
            </a:r>
          </a:p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435256"/>
                </a:solidFill>
              </a:rPr>
              <a:t>5. Tournament</a:t>
            </a:r>
          </a:p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435256"/>
                </a:solidFill>
              </a:rPr>
              <a:t>6. Real Data</a:t>
            </a:r>
            <a:endParaRPr lang="ko-KR" altLang="en-US" sz="2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54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8666" y="2720876"/>
            <a:ext cx="949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72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34609"/>
            <a:ext cx="4777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62386"/>
            <a:ext cx="11252718" cy="360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Introduction</a:t>
            </a:r>
            <a:endParaRPr lang="en-US" altLang="ko-KR" sz="2400" dirty="0">
              <a:solidFill>
                <a:srgbClr val="43525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Implementation</a:t>
            </a:r>
            <a:endParaRPr lang="en-US" altLang="ko-KR" sz="2000" dirty="0">
              <a:solidFill>
                <a:srgbClr val="435256"/>
              </a:solidFill>
              <a:latin typeface="+mn-ea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Demo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</a:p>
        </p:txBody>
      </p:sp>
      <p:pic>
        <p:nvPicPr>
          <p:cNvPr id="8" name="Picture 4" descr="3e7940b83a1ff7ef1e0b40322c6cf3f3.png">
            <a:extLst>
              <a:ext uri="{FF2B5EF4-FFF2-40B4-BE49-F238E27FC236}">
                <a16:creationId xmlns:a16="http://schemas.microsoft.com/office/drawing/2014/main" id="{B9FDE589-B3F4-426E-A742-827C15048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B53E10-8874-4113-942A-3D8C142DD710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6CD7E3-2C12-4D1C-9D61-D0670E9FEAB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FBEBCA-A538-440F-94DB-AD412B860BD7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B062BC4-17AA-4F0B-8E24-0BD361F5C238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C622C-A89C-438B-B358-EFAB2B8E0562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A8D3F0-3E89-4FAC-81D1-3433CC6CDBF3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A1F0D4-947F-4478-A523-107FA56C706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Introduction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17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Introduction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3995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A463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A46360"/>
                </a:solidFill>
              </a:rPr>
              <a:t>Planning Intent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Participation in life sports is increasing.</a:t>
            </a:r>
            <a:endParaRPr lang="en-US" altLang="ko-KR" sz="2000" dirty="0">
              <a:solidFill>
                <a:srgbClr val="435256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No individual units available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Inefficiency of facility operation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No Matching Balance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Reservation &amp; Matching isn’t serviced at once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814DA85-E5E8-4A8B-A9DF-8E0982558E60}"/>
              </a:ext>
            </a:extLst>
          </p:cNvPr>
          <p:cNvGrpSpPr/>
          <p:nvPr/>
        </p:nvGrpSpPr>
        <p:grpSpPr>
          <a:xfrm>
            <a:off x="7104219" y="1531699"/>
            <a:ext cx="4180830" cy="3814888"/>
            <a:chOff x="7104219" y="1531699"/>
            <a:chExt cx="4180830" cy="3814888"/>
          </a:xfrm>
        </p:grpSpPr>
        <p:sp>
          <p:nvSpPr>
            <p:cNvPr id="3" name="원형: 비어 있음 2">
              <a:extLst>
                <a:ext uri="{FF2B5EF4-FFF2-40B4-BE49-F238E27FC236}">
                  <a16:creationId xmlns:a16="http://schemas.microsoft.com/office/drawing/2014/main" id="{3A124A16-85B1-4EB4-80B1-D10704141B6C}"/>
                </a:ext>
              </a:extLst>
            </p:cNvPr>
            <p:cNvSpPr/>
            <p:nvPr/>
          </p:nvSpPr>
          <p:spPr>
            <a:xfrm>
              <a:off x="7866120" y="2428563"/>
              <a:ext cx="2683895" cy="2683895"/>
            </a:xfrm>
            <a:prstGeom prst="donut">
              <a:avLst>
                <a:gd name="adj" fmla="val 521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21FDF13-D31C-4771-91C1-86D1E311C053}"/>
                </a:ext>
              </a:extLst>
            </p:cNvPr>
            <p:cNvGrpSpPr/>
            <p:nvPr/>
          </p:nvGrpSpPr>
          <p:grpSpPr>
            <a:xfrm>
              <a:off x="7104219" y="1531699"/>
              <a:ext cx="4180830" cy="3814888"/>
              <a:chOff x="7221205" y="1609425"/>
              <a:chExt cx="4180830" cy="381488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708FD79-FA32-4D6C-9B4E-4A1373961C13}"/>
                  </a:ext>
                </a:extLst>
              </p:cNvPr>
              <p:cNvSpPr/>
              <p:nvPr/>
            </p:nvSpPr>
            <p:spPr>
              <a:xfrm>
                <a:off x="8345970" y="1609425"/>
                <a:ext cx="1886252" cy="190744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4C4061A-C705-47E8-8E67-56C4256F7166}"/>
                  </a:ext>
                </a:extLst>
              </p:cNvPr>
              <p:cNvSpPr/>
              <p:nvPr/>
            </p:nvSpPr>
            <p:spPr>
              <a:xfrm>
                <a:off x="7221205" y="3516869"/>
                <a:ext cx="1886252" cy="190744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52269D0-B28C-4A40-8D9C-5BA31415A66B}"/>
                  </a:ext>
                </a:extLst>
              </p:cNvPr>
              <p:cNvSpPr/>
              <p:nvPr/>
            </p:nvSpPr>
            <p:spPr>
              <a:xfrm>
                <a:off x="9515783" y="3516869"/>
                <a:ext cx="1886252" cy="190744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3486C68-404C-4987-AD88-82486BCED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73141" y="2135997"/>
                <a:ext cx="490901" cy="981802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156CEA25-E0AC-4290-988F-89270A802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442049" y="2311693"/>
                <a:ext cx="490901" cy="981802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1E52C0D0-5EF4-4009-83DC-3EEEDAAB6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695214" y="2305757"/>
                <a:ext cx="490901" cy="981802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A3E576-E7B4-41CA-8857-B8A801682BF6}"/>
                  </a:ext>
                </a:extLst>
              </p:cNvPr>
              <p:cNvSpPr txBox="1"/>
              <p:nvPr/>
            </p:nvSpPr>
            <p:spPr>
              <a:xfrm>
                <a:off x="8885249" y="1684202"/>
                <a:ext cx="906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Player</a:t>
                </a:r>
                <a:endParaRPr lang="ko-KR" altLang="en-US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E0B503-441C-41C6-B563-91707B66788C}"/>
                  </a:ext>
                </a:extLst>
              </p:cNvPr>
              <p:cNvSpPr txBox="1"/>
              <p:nvPr/>
            </p:nvSpPr>
            <p:spPr>
              <a:xfrm>
                <a:off x="7538384" y="3639867"/>
                <a:ext cx="1253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Facilities</a:t>
                </a:r>
                <a:endParaRPr lang="ko-KR" altLang="en-US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C478C4-4545-43E7-8148-C343A0869306}"/>
                  </a:ext>
                </a:extLst>
              </p:cNvPr>
              <p:cNvSpPr txBox="1"/>
              <p:nvPr/>
            </p:nvSpPr>
            <p:spPr>
              <a:xfrm>
                <a:off x="9924059" y="3642708"/>
                <a:ext cx="1072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Balance</a:t>
                </a:r>
                <a:endParaRPr lang="ko-KR" altLang="en-US" b="1" dirty="0"/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3E19F1BF-6774-4CEA-ABD0-AF85D6C8F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1768" y="4026445"/>
                <a:ext cx="1253207" cy="1253207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4CD4134-155E-4F01-BFE6-645713D4B2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2257" y="3960904"/>
                <a:ext cx="1253976" cy="12539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119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Introduction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1410A1B-8BFC-439E-A957-DC22E4B74CAE}"/>
              </a:ext>
            </a:extLst>
          </p:cNvPr>
          <p:cNvSpPr/>
          <p:nvPr/>
        </p:nvSpPr>
        <p:spPr>
          <a:xfrm>
            <a:off x="1079426" y="1458792"/>
            <a:ext cx="3043395" cy="1386075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1D4999"/>
                </a:solidFill>
              </a:rPr>
              <a:t>Whenever You Want,</a:t>
            </a:r>
            <a:endParaRPr lang="ko-KR" altLang="en-US" sz="2000" b="1" dirty="0">
              <a:solidFill>
                <a:srgbClr val="1D4999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B1BE6EC-591A-4738-B0BB-BBA7A672268A}"/>
              </a:ext>
            </a:extLst>
          </p:cNvPr>
          <p:cNvSpPr/>
          <p:nvPr/>
        </p:nvSpPr>
        <p:spPr>
          <a:xfrm>
            <a:off x="1079426" y="3029541"/>
            <a:ext cx="3043395" cy="1386075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1D4999"/>
                </a:solidFill>
              </a:rPr>
              <a:t>Wherever You Want,</a:t>
            </a:r>
            <a:endParaRPr lang="ko-KR" altLang="en-US" sz="2000" b="1" dirty="0">
              <a:solidFill>
                <a:srgbClr val="1D4999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5A4EC70-7950-4086-AE14-4569AA946755}"/>
              </a:ext>
            </a:extLst>
          </p:cNvPr>
          <p:cNvSpPr/>
          <p:nvPr/>
        </p:nvSpPr>
        <p:spPr>
          <a:xfrm>
            <a:off x="1079426" y="4600290"/>
            <a:ext cx="3043395" cy="1386075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1D4999"/>
                </a:solidFill>
              </a:rPr>
              <a:t>In Appropriate Balance</a:t>
            </a:r>
            <a:endParaRPr lang="ko-KR" altLang="en-US" sz="2000" b="1" dirty="0">
              <a:solidFill>
                <a:srgbClr val="1D4999"/>
              </a:solidFill>
            </a:endParaRPr>
          </a:p>
        </p:txBody>
      </p:sp>
      <p:sp>
        <p:nvSpPr>
          <p:cNvPr id="38" name="화살표: 아래로 구부러짐 37">
            <a:extLst>
              <a:ext uri="{FF2B5EF4-FFF2-40B4-BE49-F238E27FC236}">
                <a16:creationId xmlns:a16="http://schemas.microsoft.com/office/drawing/2014/main" id="{07E00DEA-C182-497E-8848-920C3C7C1A1F}"/>
              </a:ext>
            </a:extLst>
          </p:cNvPr>
          <p:cNvSpPr/>
          <p:nvPr/>
        </p:nvSpPr>
        <p:spPr>
          <a:xfrm rot="5231146">
            <a:off x="4335814" y="3020580"/>
            <a:ext cx="2596465" cy="1283410"/>
          </a:xfrm>
          <a:prstGeom prst="curvedDownArrow">
            <a:avLst>
              <a:gd name="adj1" fmla="val 21987"/>
              <a:gd name="adj2" fmla="val 50000"/>
              <a:gd name="adj3" fmla="val 25000"/>
            </a:avLst>
          </a:prstGeom>
          <a:solidFill>
            <a:srgbClr val="1D4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9" name="Picture 2" descr="ì»´í¨í° ìì´ì½ pngì ëí ì´ë¯¸ì§ ê²ìê²°ê³¼">
            <a:extLst>
              <a:ext uri="{FF2B5EF4-FFF2-40B4-BE49-F238E27FC236}">
                <a16:creationId xmlns:a16="http://schemas.microsoft.com/office/drawing/2014/main" id="{4E163D95-8BE6-4391-98B5-A663A124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20" y="2565486"/>
            <a:ext cx="2646430" cy="264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A5A80AE-9CFA-433B-928E-C87F2EBBD813}"/>
              </a:ext>
            </a:extLst>
          </p:cNvPr>
          <p:cNvSpPr txBox="1"/>
          <p:nvPr/>
        </p:nvSpPr>
        <p:spPr>
          <a:xfrm>
            <a:off x="6775430" y="1634191"/>
            <a:ext cx="3737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D4999"/>
                </a:solidFill>
              </a:rPr>
              <a:t>Can be done in </a:t>
            </a:r>
          </a:p>
          <a:p>
            <a:pPr algn="ctr"/>
            <a:r>
              <a:rPr lang="en-US" altLang="ko-KR" sz="2800" dirty="0">
                <a:solidFill>
                  <a:srgbClr val="1D4999"/>
                </a:solidFill>
              </a:rPr>
              <a:t>Just 1 Platform</a:t>
            </a:r>
            <a:endParaRPr lang="ko-KR" altLang="en-US" sz="2800" dirty="0">
              <a:solidFill>
                <a:srgbClr val="1D4999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3F054E-0D78-4E1C-A4D7-B61F2702276B}"/>
              </a:ext>
            </a:extLst>
          </p:cNvPr>
          <p:cNvSpPr txBox="1"/>
          <p:nvPr/>
        </p:nvSpPr>
        <p:spPr>
          <a:xfrm>
            <a:off x="4435642" y="5532480"/>
            <a:ext cx="559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D4999"/>
                </a:solidFill>
              </a:rPr>
              <a:t>Even if you are one…</a:t>
            </a:r>
            <a:endParaRPr lang="ko-KR" altLang="en-US" sz="2000" dirty="0">
              <a:solidFill>
                <a:srgbClr val="1D4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46C4C1-A1D1-495B-955C-7578DF97991F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FA749E-2D56-4BF8-813A-C0E50EBCE71B}"/>
              </a:ext>
            </a:extLst>
          </p:cNvPr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Introduction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Picture 4" descr="3e7940b83a1ff7ef1e0b40322c6cf3f3.png">
            <a:extLst>
              <a:ext uri="{FF2B5EF4-FFF2-40B4-BE49-F238E27FC236}">
                <a16:creationId xmlns:a16="http://schemas.microsoft.com/office/drawing/2014/main" id="{8A51A4E0-9336-4A0F-BE88-18A4C0632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53A217-E8A2-4A96-B158-E2ECFCF3D3CC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8B52A9-E321-420B-A4F2-96BB480B58E7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8239490-A658-44D2-BE85-D3DAC3F62A3D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6677742-09DE-469B-9C1F-579E4858E2DB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C95831-8696-46A9-B239-A985139FC86F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68036D-1657-4FEA-8694-563D9566BE9A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150C24F-0BBB-4F47-881D-39988C0E18BD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1CA693-4481-4458-90CD-BD2F7A936F36}"/>
              </a:ext>
            </a:extLst>
          </p:cNvPr>
          <p:cNvSpPr/>
          <p:nvPr/>
        </p:nvSpPr>
        <p:spPr>
          <a:xfrm>
            <a:off x="457199" y="1064200"/>
            <a:ext cx="11058555" cy="232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A46360"/>
                </a:solidFill>
              </a:rPr>
              <a:t>Core Service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435256"/>
                </a:solidFill>
              </a:rPr>
              <a:t>Facility Reservation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435256"/>
                </a:solidFill>
              </a:rPr>
              <a:t>Public Matching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435256"/>
                </a:solidFill>
              </a:rPr>
              <a:t>Ranking System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7EA47C-E472-4E9E-8D8D-4D7C363B2BBA}"/>
              </a:ext>
            </a:extLst>
          </p:cNvPr>
          <p:cNvGrpSpPr/>
          <p:nvPr/>
        </p:nvGrpSpPr>
        <p:grpSpPr>
          <a:xfrm>
            <a:off x="8675861" y="2180042"/>
            <a:ext cx="2978091" cy="3710473"/>
            <a:chOff x="3747908" y="2823740"/>
            <a:chExt cx="2792154" cy="368670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205251A-D798-4473-8C06-D7103B89E1F4}"/>
                </a:ext>
              </a:extLst>
            </p:cNvPr>
            <p:cNvGrpSpPr/>
            <p:nvPr/>
          </p:nvGrpSpPr>
          <p:grpSpPr>
            <a:xfrm>
              <a:off x="3747908" y="2823740"/>
              <a:ext cx="2791968" cy="3686705"/>
              <a:chOff x="7229856" y="2104086"/>
              <a:chExt cx="2791968" cy="3686705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17F52B7B-B775-44E8-A5BA-2E2205235D5A}"/>
                  </a:ext>
                </a:extLst>
              </p:cNvPr>
              <p:cNvGrpSpPr/>
              <p:nvPr/>
            </p:nvGrpSpPr>
            <p:grpSpPr>
              <a:xfrm>
                <a:off x="7759084" y="4074889"/>
                <a:ext cx="266700" cy="1399308"/>
                <a:chOff x="11925300" y="1603866"/>
                <a:chExt cx="266700" cy="1399308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D52917C7-6EEA-45BC-A8D2-FC09FBF62FCF}"/>
                    </a:ext>
                  </a:extLst>
                </p:cNvPr>
                <p:cNvSpPr/>
                <p:nvPr/>
              </p:nvSpPr>
              <p:spPr>
                <a:xfrm>
                  <a:off x="11925300" y="1603866"/>
                  <a:ext cx="266700" cy="210647"/>
                </a:xfrm>
                <a:prstGeom prst="rect">
                  <a:avLst/>
                </a:prstGeom>
                <a:solidFill>
                  <a:srgbClr val="E3EA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478BC7B2-930B-432F-953B-5793224AB9E4}"/>
                    </a:ext>
                  </a:extLst>
                </p:cNvPr>
                <p:cNvSpPr/>
                <p:nvPr/>
              </p:nvSpPr>
              <p:spPr>
                <a:xfrm>
                  <a:off x="11925300" y="1841941"/>
                  <a:ext cx="266700" cy="210647"/>
                </a:xfrm>
                <a:prstGeom prst="rect">
                  <a:avLst/>
                </a:prstGeom>
                <a:solidFill>
                  <a:srgbClr val="B6CC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788AA468-72AA-46FB-BA3B-FDDB017EB817}"/>
                    </a:ext>
                  </a:extLst>
                </p:cNvPr>
                <p:cNvSpPr/>
                <p:nvPr/>
              </p:nvSpPr>
              <p:spPr>
                <a:xfrm>
                  <a:off x="11925300" y="2080016"/>
                  <a:ext cx="266700" cy="210647"/>
                </a:xfrm>
                <a:prstGeom prst="rect">
                  <a:avLst/>
                </a:prstGeom>
                <a:solidFill>
                  <a:srgbClr val="5A75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896AB657-DBE4-4D42-A1BC-44FA50CE6A88}"/>
                    </a:ext>
                  </a:extLst>
                </p:cNvPr>
                <p:cNvSpPr/>
                <p:nvPr/>
              </p:nvSpPr>
              <p:spPr>
                <a:xfrm>
                  <a:off x="11925300" y="2316163"/>
                  <a:ext cx="266700" cy="210647"/>
                </a:xfrm>
                <a:prstGeom prst="rect">
                  <a:avLst/>
                </a:prstGeom>
                <a:solidFill>
                  <a:srgbClr val="43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7CC7B832-1343-4144-B336-F1E1E3065C31}"/>
                    </a:ext>
                  </a:extLst>
                </p:cNvPr>
                <p:cNvSpPr/>
                <p:nvPr/>
              </p:nvSpPr>
              <p:spPr>
                <a:xfrm>
                  <a:off x="11925300" y="2552310"/>
                  <a:ext cx="266700" cy="210647"/>
                </a:xfrm>
                <a:prstGeom prst="rect">
                  <a:avLst/>
                </a:prstGeom>
                <a:solidFill>
                  <a:srgbClr val="A46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0C8794AC-442B-46F6-85D6-95078C111B6D}"/>
                    </a:ext>
                  </a:extLst>
                </p:cNvPr>
                <p:cNvSpPr/>
                <p:nvPr/>
              </p:nvSpPr>
              <p:spPr>
                <a:xfrm>
                  <a:off x="11925300" y="2792527"/>
                  <a:ext cx="266700" cy="210647"/>
                </a:xfrm>
                <a:prstGeom prst="rect">
                  <a:avLst/>
                </a:prstGeom>
                <a:solidFill>
                  <a:srgbClr val="F5F3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975832A8-EE4D-4307-9983-F6450534802F}"/>
                  </a:ext>
                </a:extLst>
              </p:cNvPr>
              <p:cNvGrpSpPr/>
              <p:nvPr/>
            </p:nvGrpSpPr>
            <p:grpSpPr>
              <a:xfrm>
                <a:off x="7229856" y="2139287"/>
                <a:ext cx="2791968" cy="3651504"/>
                <a:chOff x="7229856" y="2139287"/>
                <a:chExt cx="2791968" cy="3651504"/>
              </a:xfrm>
            </p:grpSpPr>
            <p:sp>
              <p:nvSpPr>
                <p:cNvPr id="118" name="사각형: 둥근 모서리 117">
                  <a:extLst>
                    <a:ext uri="{FF2B5EF4-FFF2-40B4-BE49-F238E27FC236}">
                      <a16:creationId xmlns:a16="http://schemas.microsoft.com/office/drawing/2014/main" id="{1B37E9FE-273D-4B8A-9F95-112212274644}"/>
                    </a:ext>
                  </a:extLst>
                </p:cNvPr>
                <p:cNvSpPr/>
                <p:nvPr/>
              </p:nvSpPr>
              <p:spPr>
                <a:xfrm>
                  <a:off x="7229856" y="2139287"/>
                  <a:ext cx="2791968" cy="3651504"/>
                </a:xfrm>
                <a:prstGeom prst="roundRect">
                  <a:avLst>
                    <a:gd name="adj" fmla="val 7060"/>
                  </a:avLst>
                </a:prstGeom>
                <a:solidFill>
                  <a:srgbClr val="D8DC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9" name="자유형: 도형 118">
                  <a:extLst>
                    <a:ext uri="{FF2B5EF4-FFF2-40B4-BE49-F238E27FC236}">
                      <a16:creationId xmlns:a16="http://schemas.microsoft.com/office/drawing/2014/main" id="{B7964201-F965-4E8D-9E59-5E2986CDBCFE}"/>
                    </a:ext>
                  </a:extLst>
                </p:cNvPr>
                <p:cNvSpPr/>
                <p:nvPr/>
              </p:nvSpPr>
              <p:spPr>
                <a:xfrm>
                  <a:off x="7229856" y="2139696"/>
                  <a:ext cx="2791968" cy="286512"/>
                </a:xfrm>
                <a:custGeom>
                  <a:avLst/>
                  <a:gdLst>
                    <a:gd name="connsiteX0" fmla="*/ 197113 w 2791968"/>
                    <a:gd name="connsiteY0" fmla="*/ 0 h 286512"/>
                    <a:gd name="connsiteX1" fmla="*/ 2594855 w 2791968"/>
                    <a:gd name="connsiteY1" fmla="*/ 0 h 286512"/>
                    <a:gd name="connsiteX2" fmla="*/ 2791968 w 2791968"/>
                    <a:gd name="connsiteY2" fmla="*/ 197113 h 286512"/>
                    <a:gd name="connsiteX3" fmla="*/ 2791968 w 2791968"/>
                    <a:gd name="connsiteY3" fmla="*/ 286512 h 286512"/>
                    <a:gd name="connsiteX4" fmla="*/ 0 w 2791968"/>
                    <a:gd name="connsiteY4" fmla="*/ 286512 h 286512"/>
                    <a:gd name="connsiteX5" fmla="*/ 0 w 2791968"/>
                    <a:gd name="connsiteY5" fmla="*/ 197113 h 286512"/>
                    <a:gd name="connsiteX6" fmla="*/ 197113 w 2791968"/>
                    <a:gd name="connsiteY6" fmla="*/ 0 h 28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1968" h="286512">
                      <a:moveTo>
                        <a:pt x="197113" y="0"/>
                      </a:moveTo>
                      <a:lnTo>
                        <a:pt x="2594855" y="0"/>
                      </a:lnTo>
                      <a:cubicBezTo>
                        <a:pt x="2703718" y="0"/>
                        <a:pt x="2791968" y="88250"/>
                        <a:pt x="2791968" y="197113"/>
                      </a:cubicBezTo>
                      <a:lnTo>
                        <a:pt x="2791968" y="286512"/>
                      </a:lnTo>
                      <a:lnTo>
                        <a:pt x="0" y="286512"/>
                      </a:lnTo>
                      <a:lnTo>
                        <a:pt x="0" y="197113"/>
                      </a:lnTo>
                      <a:cubicBezTo>
                        <a:pt x="0" y="88250"/>
                        <a:pt x="88250" y="0"/>
                        <a:pt x="197113" y="0"/>
                      </a:cubicBezTo>
                      <a:close/>
                    </a:path>
                  </a:pathLst>
                </a:custGeom>
                <a:solidFill>
                  <a:srgbClr val="FF4F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FF2DFB7-50FA-40E7-BB03-3E9414D72259}"/>
                  </a:ext>
                </a:extLst>
              </p:cNvPr>
              <p:cNvSpPr/>
              <p:nvPr/>
            </p:nvSpPr>
            <p:spPr>
              <a:xfrm>
                <a:off x="7508367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7EA4CFC1-19CF-4106-8208-BB3EDFCBB4DF}"/>
                  </a:ext>
                </a:extLst>
              </p:cNvPr>
              <p:cNvSpPr/>
              <p:nvPr/>
            </p:nvSpPr>
            <p:spPr>
              <a:xfrm>
                <a:off x="7542276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93673E76-91C0-43AC-9B51-B447FA1D1DD7}"/>
                  </a:ext>
                </a:extLst>
              </p:cNvPr>
              <p:cNvSpPr/>
              <p:nvPr/>
            </p:nvSpPr>
            <p:spPr>
              <a:xfrm>
                <a:off x="9724321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43800205-C1AB-489B-8013-BF28F69A5EF5}"/>
                  </a:ext>
                </a:extLst>
              </p:cNvPr>
              <p:cNvSpPr/>
              <p:nvPr/>
            </p:nvSpPr>
            <p:spPr>
              <a:xfrm>
                <a:off x="9758230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90AECF6-6F63-4210-A49E-4331602F8FB9}"/>
                  </a:ext>
                </a:extLst>
              </p:cNvPr>
              <p:cNvSpPr/>
              <p:nvPr/>
            </p:nvSpPr>
            <p:spPr>
              <a:xfrm>
                <a:off x="8599390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6962EBEE-CC89-46BB-9200-EA950CFAAF25}"/>
                  </a:ext>
                </a:extLst>
              </p:cNvPr>
              <p:cNvSpPr/>
              <p:nvPr/>
            </p:nvSpPr>
            <p:spPr>
              <a:xfrm>
                <a:off x="8633299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0CA9B548-BF47-4D80-9691-D42514BA43D9}"/>
                  </a:ext>
                </a:extLst>
              </p:cNvPr>
              <p:cNvSpPr/>
              <p:nvPr/>
            </p:nvSpPr>
            <p:spPr>
              <a:xfrm>
                <a:off x="8053878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7380407E-77F9-4A86-8982-8D02420AA2E7}"/>
                  </a:ext>
                </a:extLst>
              </p:cNvPr>
              <p:cNvSpPr/>
              <p:nvPr/>
            </p:nvSpPr>
            <p:spPr>
              <a:xfrm>
                <a:off x="8087787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BECD7B93-7ABB-4318-825C-98D7AF805F0E}"/>
                  </a:ext>
                </a:extLst>
              </p:cNvPr>
              <p:cNvSpPr/>
              <p:nvPr/>
            </p:nvSpPr>
            <p:spPr>
              <a:xfrm>
                <a:off x="9161856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B39C23E2-8741-4619-9197-8D31D63B11DD}"/>
                  </a:ext>
                </a:extLst>
              </p:cNvPr>
              <p:cNvSpPr/>
              <p:nvPr/>
            </p:nvSpPr>
            <p:spPr>
              <a:xfrm>
                <a:off x="9195765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8204AF58-5519-4D6B-ACD5-1907AA99A3EA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821B46AA-DFD0-4B6B-BC47-20A12C78C8AE}"/>
                  </a:ext>
                </a:extLst>
              </p:cNvPr>
              <p:cNvSpPr/>
              <p:nvPr/>
            </p:nvSpPr>
            <p:spPr>
              <a:xfrm>
                <a:off x="73622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1D125630-22D6-4FD3-9257-9D27F6F20E1C}"/>
                  </a:ext>
                </a:extLst>
              </p:cNvPr>
              <p:cNvSpPr/>
              <p:nvPr/>
            </p:nvSpPr>
            <p:spPr>
              <a:xfrm>
                <a:off x="84448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FB7948C3-85F0-481F-8EA3-21EA0333CACA}"/>
                  </a:ext>
                </a:extLst>
              </p:cNvPr>
              <p:cNvSpPr/>
              <p:nvPr/>
            </p:nvSpPr>
            <p:spPr>
              <a:xfrm>
                <a:off x="79035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23603B30-520C-40EC-8D28-154B72AE3DAF}"/>
                  </a:ext>
                </a:extLst>
              </p:cNvPr>
              <p:cNvSpPr/>
              <p:nvPr/>
            </p:nvSpPr>
            <p:spPr>
              <a:xfrm>
                <a:off x="89861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F9A6E11E-C964-4505-8769-60CCEA0CC472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4730512C-F086-45D2-BED8-02BB26D2C2E1}"/>
                  </a:ext>
                </a:extLst>
              </p:cNvPr>
              <p:cNvSpPr/>
              <p:nvPr/>
            </p:nvSpPr>
            <p:spPr>
              <a:xfrm>
                <a:off x="73619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E89E678B-99A7-49D4-8FF9-99728247DE85}"/>
                  </a:ext>
                </a:extLst>
              </p:cNvPr>
              <p:cNvSpPr/>
              <p:nvPr/>
            </p:nvSpPr>
            <p:spPr>
              <a:xfrm>
                <a:off x="79032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769AAA1A-C3B9-4481-BC42-161513D1497F}"/>
                  </a:ext>
                </a:extLst>
              </p:cNvPr>
              <p:cNvSpPr/>
              <p:nvPr/>
            </p:nvSpPr>
            <p:spPr>
              <a:xfrm>
                <a:off x="8444294" y="3215409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C64F3416-8AB5-411D-9FB0-33C033DE5EF7}"/>
                  </a:ext>
                </a:extLst>
              </p:cNvPr>
              <p:cNvSpPr/>
              <p:nvPr/>
            </p:nvSpPr>
            <p:spPr>
              <a:xfrm>
                <a:off x="8986177" y="2595016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37D515D5-6626-428A-A54E-437FDB67D648}"/>
                  </a:ext>
                </a:extLst>
              </p:cNvPr>
              <p:cNvSpPr/>
              <p:nvPr/>
            </p:nvSpPr>
            <p:spPr>
              <a:xfrm>
                <a:off x="7361985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36D2F085-46D6-4C91-9CD3-8DF3FE5A2E7F}"/>
                  </a:ext>
                </a:extLst>
              </p:cNvPr>
              <p:cNvSpPr/>
              <p:nvPr/>
            </p:nvSpPr>
            <p:spPr>
              <a:xfrm>
                <a:off x="8444294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F4DE2AA1-A8E9-4447-BB01-B3C059FEF67A}"/>
                  </a:ext>
                </a:extLst>
              </p:cNvPr>
              <p:cNvSpPr/>
              <p:nvPr/>
            </p:nvSpPr>
            <p:spPr>
              <a:xfrm>
                <a:off x="9527477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AAFC3E77-0673-4FE3-ADA0-79BAC33AE428}"/>
                  </a:ext>
                </a:extLst>
              </p:cNvPr>
              <p:cNvSpPr/>
              <p:nvPr/>
            </p:nvSpPr>
            <p:spPr>
              <a:xfrm>
                <a:off x="8986177" y="373442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01925EF-85AD-4F12-BC0F-6A23069EE5B4}"/>
                </a:ext>
              </a:extLst>
            </p:cNvPr>
            <p:cNvGrpSpPr/>
            <p:nvPr/>
          </p:nvGrpSpPr>
          <p:grpSpPr>
            <a:xfrm>
              <a:off x="3748094" y="2823740"/>
              <a:ext cx="2791968" cy="3686705"/>
              <a:chOff x="7229856" y="2104086"/>
              <a:chExt cx="2791968" cy="3686705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2AAB151-B729-428E-A48E-12BEED4441CB}"/>
                  </a:ext>
                </a:extLst>
              </p:cNvPr>
              <p:cNvGrpSpPr/>
              <p:nvPr/>
            </p:nvGrpSpPr>
            <p:grpSpPr>
              <a:xfrm>
                <a:off x="7759084" y="4074889"/>
                <a:ext cx="266700" cy="1399308"/>
                <a:chOff x="11925300" y="1603866"/>
                <a:chExt cx="266700" cy="1399308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49670538-02B9-4884-AFA1-EFB0995C9892}"/>
                    </a:ext>
                  </a:extLst>
                </p:cNvPr>
                <p:cNvSpPr/>
                <p:nvPr/>
              </p:nvSpPr>
              <p:spPr>
                <a:xfrm>
                  <a:off x="11925300" y="1603866"/>
                  <a:ext cx="266700" cy="210647"/>
                </a:xfrm>
                <a:prstGeom prst="rect">
                  <a:avLst/>
                </a:prstGeom>
                <a:solidFill>
                  <a:srgbClr val="E3EA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FFF936F4-EFC2-4B55-B5E2-784796B64233}"/>
                    </a:ext>
                  </a:extLst>
                </p:cNvPr>
                <p:cNvSpPr/>
                <p:nvPr/>
              </p:nvSpPr>
              <p:spPr>
                <a:xfrm>
                  <a:off x="11925300" y="1841941"/>
                  <a:ext cx="266700" cy="210647"/>
                </a:xfrm>
                <a:prstGeom prst="rect">
                  <a:avLst/>
                </a:prstGeom>
                <a:solidFill>
                  <a:srgbClr val="B6CC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34804A8F-7B82-4948-98E8-1F21A48D0170}"/>
                    </a:ext>
                  </a:extLst>
                </p:cNvPr>
                <p:cNvSpPr/>
                <p:nvPr/>
              </p:nvSpPr>
              <p:spPr>
                <a:xfrm>
                  <a:off x="11925300" y="2080016"/>
                  <a:ext cx="266700" cy="210647"/>
                </a:xfrm>
                <a:prstGeom prst="rect">
                  <a:avLst/>
                </a:prstGeom>
                <a:solidFill>
                  <a:srgbClr val="5A75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ADA5AE19-40ED-4594-8529-1D753F849CA9}"/>
                    </a:ext>
                  </a:extLst>
                </p:cNvPr>
                <p:cNvSpPr/>
                <p:nvPr/>
              </p:nvSpPr>
              <p:spPr>
                <a:xfrm>
                  <a:off x="11925300" y="2316163"/>
                  <a:ext cx="266700" cy="210647"/>
                </a:xfrm>
                <a:prstGeom prst="rect">
                  <a:avLst/>
                </a:prstGeom>
                <a:solidFill>
                  <a:srgbClr val="43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02785B7D-81AE-428D-BAFA-6A75994FD862}"/>
                    </a:ext>
                  </a:extLst>
                </p:cNvPr>
                <p:cNvSpPr/>
                <p:nvPr/>
              </p:nvSpPr>
              <p:spPr>
                <a:xfrm>
                  <a:off x="11925300" y="2552310"/>
                  <a:ext cx="266700" cy="210647"/>
                </a:xfrm>
                <a:prstGeom prst="rect">
                  <a:avLst/>
                </a:prstGeom>
                <a:solidFill>
                  <a:srgbClr val="A46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B48F487A-1222-4E0D-90FA-D3769D250F01}"/>
                    </a:ext>
                  </a:extLst>
                </p:cNvPr>
                <p:cNvSpPr/>
                <p:nvPr/>
              </p:nvSpPr>
              <p:spPr>
                <a:xfrm>
                  <a:off x="11925300" y="2792527"/>
                  <a:ext cx="266700" cy="210647"/>
                </a:xfrm>
                <a:prstGeom prst="rect">
                  <a:avLst/>
                </a:prstGeom>
                <a:solidFill>
                  <a:srgbClr val="F5F3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8A9CC58E-63A2-43FE-82F1-CEFCBE03A66E}"/>
                  </a:ext>
                </a:extLst>
              </p:cNvPr>
              <p:cNvGrpSpPr/>
              <p:nvPr/>
            </p:nvGrpSpPr>
            <p:grpSpPr>
              <a:xfrm>
                <a:off x="7229856" y="2139287"/>
                <a:ext cx="2791968" cy="3651504"/>
                <a:chOff x="7229856" y="2139287"/>
                <a:chExt cx="2791968" cy="3651504"/>
              </a:xfrm>
            </p:grpSpPr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C86A98E5-95FD-4DF6-9E17-830391C40308}"/>
                    </a:ext>
                  </a:extLst>
                </p:cNvPr>
                <p:cNvSpPr/>
                <p:nvPr/>
              </p:nvSpPr>
              <p:spPr>
                <a:xfrm>
                  <a:off x="7229856" y="2139287"/>
                  <a:ext cx="2791968" cy="3651504"/>
                </a:xfrm>
                <a:prstGeom prst="roundRect">
                  <a:avLst>
                    <a:gd name="adj" fmla="val 7060"/>
                  </a:avLst>
                </a:prstGeom>
                <a:solidFill>
                  <a:srgbClr val="D8DC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E9B8EF2E-254B-4609-8F94-7D69DCCE2A5D}"/>
                    </a:ext>
                  </a:extLst>
                </p:cNvPr>
                <p:cNvSpPr/>
                <p:nvPr/>
              </p:nvSpPr>
              <p:spPr>
                <a:xfrm>
                  <a:off x="7229856" y="2139696"/>
                  <a:ext cx="2791968" cy="286512"/>
                </a:xfrm>
                <a:custGeom>
                  <a:avLst/>
                  <a:gdLst>
                    <a:gd name="connsiteX0" fmla="*/ 197113 w 2791968"/>
                    <a:gd name="connsiteY0" fmla="*/ 0 h 286512"/>
                    <a:gd name="connsiteX1" fmla="*/ 2594855 w 2791968"/>
                    <a:gd name="connsiteY1" fmla="*/ 0 h 286512"/>
                    <a:gd name="connsiteX2" fmla="*/ 2791968 w 2791968"/>
                    <a:gd name="connsiteY2" fmla="*/ 197113 h 286512"/>
                    <a:gd name="connsiteX3" fmla="*/ 2791968 w 2791968"/>
                    <a:gd name="connsiteY3" fmla="*/ 286512 h 286512"/>
                    <a:gd name="connsiteX4" fmla="*/ 0 w 2791968"/>
                    <a:gd name="connsiteY4" fmla="*/ 286512 h 286512"/>
                    <a:gd name="connsiteX5" fmla="*/ 0 w 2791968"/>
                    <a:gd name="connsiteY5" fmla="*/ 197113 h 286512"/>
                    <a:gd name="connsiteX6" fmla="*/ 197113 w 2791968"/>
                    <a:gd name="connsiteY6" fmla="*/ 0 h 28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1968" h="286512">
                      <a:moveTo>
                        <a:pt x="197113" y="0"/>
                      </a:moveTo>
                      <a:lnTo>
                        <a:pt x="2594855" y="0"/>
                      </a:lnTo>
                      <a:cubicBezTo>
                        <a:pt x="2703718" y="0"/>
                        <a:pt x="2791968" y="88250"/>
                        <a:pt x="2791968" y="197113"/>
                      </a:cubicBezTo>
                      <a:lnTo>
                        <a:pt x="2791968" y="286512"/>
                      </a:lnTo>
                      <a:lnTo>
                        <a:pt x="0" y="286512"/>
                      </a:lnTo>
                      <a:lnTo>
                        <a:pt x="0" y="197113"/>
                      </a:lnTo>
                      <a:cubicBezTo>
                        <a:pt x="0" y="88250"/>
                        <a:pt x="88250" y="0"/>
                        <a:pt x="197113" y="0"/>
                      </a:cubicBezTo>
                      <a:close/>
                    </a:path>
                  </a:pathLst>
                </a:custGeom>
                <a:solidFill>
                  <a:srgbClr val="FF4F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B79C6310-1869-4003-9676-2ED86F3E65DF}"/>
                  </a:ext>
                </a:extLst>
              </p:cNvPr>
              <p:cNvSpPr/>
              <p:nvPr/>
            </p:nvSpPr>
            <p:spPr>
              <a:xfrm>
                <a:off x="7508367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F5D0DA41-9927-47F5-8CB4-A8019A3B6CA7}"/>
                  </a:ext>
                </a:extLst>
              </p:cNvPr>
              <p:cNvSpPr/>
              <p:nvPr/>
            </p:nvSpPr>
            <p:spPr>
              <a:xfrm>
                <a:off x="7542276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4880E8D2-7395-461D-BF54-099096B6D51C}"/>
                  </a:ext>
                </a:extLst>
              </p:cNvPr>
              <p:cNvSpPr/>
              <p:nvPr/>
            </p:nvSpPr>
            <p:spPr>
              <a:xfrm>
                <a:off x="9724321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3310A5BD-3EFD-4436-81D5-1EF9BAC40785}"/>
                  </a:ext>
                </a:extLst>
              </p:cNvPr>
              <p:cNvSpPr/>
              <p:nvPr/>
            </p:nvSpPr>
            <p:spPr>
              <a:xfrm>
                <a:off x="9758230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C79DDA68-268F-41E1-A59B-45D82CA2FE6B}"/>
                  </a:ext>
                </a:extLst>
              </p:cNvPr>
              <p:cNvSpPr/>
              <p:nvPr/>
            </p:nvSpPr>
            <p:spPr>
              <a:xfrm>
                <a:off x="8599390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DD69E30-6059-4C0B-95E9-544F5A68A9A4}"/>
                  </a:ext>
                </a:extLst>
              </p:cNvPr>
              <p:cNvSpPr/>
              <p:nvPr/>
            </p:nvSpPr>
            <p:spPr>
              <a:xfrm>
                <a:off x="8633299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E1D39E89-0B85-4B1E-ABB7-EC99A796A59B}"/>
                  </a:ext>
                </a:extLst>
              </p:cNvPr>
              <p:cNvSpPr/>
              <p:nvPr/>
            </p:nvSpPr>
            <p:spPr>
              <a:xfrm>
                <a:off x="8053878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7DC67FF4-F970-42CC-A556-928220BC19E8}"/>
                  </a:ext>
                </a:extLst>
              </p:cNvPr>
              <p:cNvSpPr/>
              <p:nvPr/>
            </p:nvSpPr>
            <p:spPr>
              <a:xfrm>
                <a:off x="8087787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C1D3061-8F95-4E3C-8E97-CA1798CA74C7}"/>
                  </a:ext>
                </a:extLst>
              </p:cNvPr>
              <p:cNvSpPr/>
              <p:nvPr/>
            </p:nvSpPr>
            <p:spPr>
              <a:xfrm>
                <a:off x="9161856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EABC3142-4010-4E5A-98C0-36AD91AC6C2D}"/>
                  </a:ext>
                </a:extLst>
              </p:cNvPr>
              <p:cNvSpPr/>
              <p:nvPr/>
            </p:nvSpPr>
            <p:spPr>
              <a:xfrm>
                <a:off x="9195765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4BD19A8-2BFF-480F-9472-CD166B4C6A4A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1F69F0B7-E117-430C-BCCF-65DB0EC4A48D}"/>
                  </a:ext>
                </a:extLst>
              </p:cNvPr>
              <p:cNvSpPr/>
              <p:nvPr/>
            </p:nvSpPr>
            <p:spPr>
              <a:xfrm>
                <a:off x="73622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CF4E2A0D-0F18-4050-A1BE-95591160EE0A}"/>
                  </a:ext>
                </a:extLst>
              </p:cNvPr>
              <p:cNvSpPr/>
              <p:nvPr/>
            </p:nvSpPr>
            <p:spPr>
              <a:xfrm>
                <a:off x="84448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175C8609-A8D2-4FB1-A8F0-7DC90A32D0E3}"/>
                  </a:ext>
                </a:extLst>
              </p:cNvPr>
              <p:cNvSpPr/>
              <p:nvPr/>
            </p:nvSpPr>
            <p:spPr>
              <a:xfrm>
                <a:off x="79035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DA449E6E-41A9-467B-92AB-00E07A58EB87}"/>
                  </a:ext>
                </a:extLst>
              </p:cNvPr>
              <p:cNvSpPr/>
              <p:nvPr/>
            </p:nvSpPr>
            <p:spPr>
              <a:xfrm>
                <a:off x="89861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E4B62819-AAD8-47EE-B61B-ECA17D3308E8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684B3250-2D96-487E-9A18-8BF263B18327}"/>
                  </a:ext>
                </a:extLst>
              </p:cNvPr>
              <p:cNvSpPr/>
              <p:nvPr/>
            </p:nvSpPr>
            <p:spPr>
              <a:xfrm>
                <a:off x="73619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F1F4D22B-E190-493A-A453-0054CE2D6E27}"/>
                  </a:ext>
                </a:extLst>
              </p:cNvPr>
              <p:cNvSpPr/>
              <p:nvPr/>
            </p:nvSpPr>
            <p:spPr>
              <a:xfrm>
                <a:off x="79032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4984C9D8-1E99-49AB-87F7-196294491810}"/>
                  </a:ext>
                </a:extLst>
              </p:cNvPr>
              <p:cNvSpPr/>
              <p:nvPr/>
            </p:nvSpPr>
            <p:spPr>
              <a:xfrm>
                <a:off x="8444294" y="3215409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61297AAE-9412-41FA-A299-0F53BF164551}"/>
                  </a:ext>
                </a:extLst>
              </p:cNvPr>
              <p:cNvSpPr/>
              <p:nvPr/>
            </p:nvSpPr>
            <p:spPr>
              <a:xfrm>
                <a:off x="8986177" y="2595016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DE9CD66C-649D-4FB0-A0FD-9C62A48EC215}"/>
                  </a:ext>
                </a:extLst>
              </p:cNvPr>
              <p:cNvSpPr/>
              <p:nvPr/>
            </p:nvSpPr>
            <p:spPr>
              <a:xfrm>
                <a:off x="7361985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45295561-35EC-4FFA-B1A4-7D523191D66A}"/>
                  </a:ext>
                </a:extLst>
              </p:cNvPr>
              <p:cNvSpPr/>
              <p:nvPr/>
            </p:nvSpPr>
            <p:spPr>
              <a:xfrm>
                <a:off x="8444294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97A9CE73-F1FE-41F2-A3AA-A5DCFF83A773}"/>
                  </a:ext>
                </a:extLst>
              </p:cNvPr>
              <p:cNvSpPr/>
              <p:nvPr/>
            </p:nvSpPr>
            <p:spPr>
              <a:xfrm>
                <a:off x="9527477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39C4F96-CCA0-4F9F-83CF-20C153F7A29A}"/>
                  </a:ext>
                </a:extLst>
              </p:cNvPr>
              <p:cNvSpPr/>
              <p:nvPr/>
            </p:nvSpPr>
            <p:spPr>
              <a:xfrm>
                <a:off x="8986177" y="373442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F8382BC2-80D0-4092-B0E0-63E3E5350871}"/>
                  </a:ext>
                </a:extLst>
              </p:cNvPr>
              <p:cNvSpPr/>
              <p:nvPr/>
            </p:nvSpPr>
            <p:spPr>
              <a:xfrm>
                <a:off x="7903099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noFill/>
              <a:ln w="28575">
                <a:solidFill>
                  <a:srgbClr val="FF4F1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9814BC61-9211-41C5-847E-17E3390B51FD}"/>
                  </a:ext>
                </a:extLst>
              </p:cNvPr>
              <p:cNvSpPr/>
              <p:nvPr/>
            </p:nvSpPr>
            <p:spPr>
              <a:xfrm>
                <a:off x="8444108" y="2595016"/>
                <a:ext cx="360000" cy="514271"/>
              </a:xfrm>
              <a:prstGeom prst="roundRect">
                <a:avLst>
                  <a:gd name="adj" fmla="val 23017"/>
                </a:avLst>
              </a:prstGeom>
              <a:noFill/>
              <a:ln w="28575">
                <a:solidFill>
                  <a:srgbClr val="FF4F1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F9307D1-CC4D-47BB-AA03-FCA770C1AE31}"/>
                </a:ext>
              </a:extLst>
            </p:cNvPr>
            <p:cNvGrpSpPr/>
            <p:nvPr/>
          </p:nvGrpSpPr>
          <p:grpSpPr>
            <a:xfrm>
              <a:off x="4277136" y="4794543"/>
              <a:ext cx="266700" cy="1399308"/>
              <a:chOff x="11925300" y="1603866"/>
              <a:chExt cx="266700" cy="139930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BC195D4-10C4-43CC-A75E-587B3602C4D3}"/>
                  </a:ext>
                </a:extLst>
              </p:cNvPr>
              <p:cNvSpPr/>
              <p:nvPr/>
            </p:nvSpPr>
            <p:spPr>
              <a:xfrm>
                <a:off x="11925300" y="1603866"/>
                <a:ext cx="266700" cy="210647"/>
              </a:xfrm>
              <a:prstGeom prst="rect">
                <a:avLst/>
              </a:prstGeom>
              <a:solidFill>
                <a:srgbClr val="E3EA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7A51852-7F1F-4E54-8059-D9FBE18DAD62}"/>
                  </a:ext>
                </a:extLst>
              </p:cNvPr>
              <p:cNvSpPr/>
              <p:nvPr/>
            </p:nvSpPr>
            <p:spPr>
              <a:xfrm>
                <a:off x="11925300" y="1841941"/>
                <a:ext cx="266700" cy="210647"/>
              </a:xfrm>
              <a:prstGeom prst="rect">
                <a:avLst/>
              </a:prstGeom>
              <a:solidFill>
                <a:srgbClr val="B6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647816F-027A-4214-A958-FF42970F8B9D}"/>
                  </a:ext>
                </a:extLst>
              </p:cNvPr>
              <p:cNvSpPr/>
              <p:nvPr/>
            </p:nvSpPr>
            <p:spPr>
              <a:xfrm>
                <a:off x="11925300" y="2080016"/>
                <a:ext cx="266700" cy="210647"/>
              </a:xfrm>
              <a:prstGeom prst="rect">
                <a:avLst/>
              </a:prstGeom>
              <a:solidFill>
                <a:srgbClr val="5A7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7566807-7363-47EF-A720-72280F147C21}"/>
                  </a:ext>
                </a:extLst>
              </p:cNvPr>
              <p:cNvSpPr/>
              <p:nvPr/>
            </p:nvSpPr>
            <p:spPr>
              <a:xfrm>
                <a:off x="11925300" y="2316163"/>
                <a:ext cx="266700" cy="210647"/>
              </a:xfrm>
              <a:prstGeom prst="rect">
                <a:avLst/>
              </a:prstGeom>
              <a:solidFill>
                <a:srgbClr val="4352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F1E9BB3-D95B-42BF-B5F1-FB1DB8B78E90}"/>
                  </a:ext>
                </a:extLst>
              </p:cNvPr>
              <p:cNvSpPr/>
              <p:nvPr/>
            </p:nvSpPr>
            <p:spPr>
              <a:xfrm>
                <a:off x="11925300" y="2552310"/>
                <a:ext cx="266700" cy="210647"/>
              </a:xfrm>
              <a:prstGeom prst="rect">
                <a:avLst/>
              </a:prstGeom>
              <a:solidFill>
                <a:srgbClr val="A46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4C933AC-D99A-4D24-9F33-42E3F3E54A2E}"/>
                  </a:ext>
                </a:extLst>
              </p:cNvPr>
              <p:cNvSpPr/>
              <p:nvPr/>
            </p:nvSpPr>
            <p:spPr>
              <a:xfrm>
                <a:off x="11925300" y="2792527"/>
                <a:ext cx="266700" cy="210647"/>
              </a:xfrm>
              <a:prstGeom prst="rect">
                <a:avLst/>
              </a:prstGeom>
              <a:solidFill>
                <a:srgbClr val="F5F3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268066E-7F81-42BA-BAE4-08FD6C8A1095}"/>
                </a:ext>
              </a:extLst>
            </p:cNvPr>
            <p:cNvGrpSpPr/>
            <p:nvPr/>
          </p:nvGrpSpPr>
          <p:grpSpPr>
            <a:xfrm>
              <a:off x="3747908" y="2858941"/>
              <a:ext cx="2791968" cy="3651504"/>
              <a:chOff x="7229856" y="2139287"/>
              <a:chExt cx="2791968" cy="3651504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B07C0DD8-2472-4510-9136-3A340B6FF034}"/>
                  </a:ext>
                </a:extLst>
              </p:cNvPr>
              <p:cNvSpPr/>
              <p:nvPr/>
            </p:nvSpPr>
            <p:spPr>
              <a:xfrm>
                <a:off x="7229856" y="2139287"/>
                <a:ext cx="2791968" cy="3651504"/>
              </a:xfrm>
              <a:prstGeom prst="roundRect">
                <a:avLst>
                  <a:gd name="adj" fmla="val 7060"/>
                </a:avLst>
              </a:prstGeom>
              <a:solidFill>
                <a:srgbClr val="D8DC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EEBC8CFF-9D75-4ACA-B5F7-6E42BF600D68}"/>
                  </a:ext>
                </a:extLst>
              </p:cNvPr>
              <p:cNvSpPr/>
              <p:nvPr/>
            </p:nvSpPr>
            <p:spPr>
              <a:xfrm>
                <a:off x="7229856" y="2139696"/>
                <a:ext cx="2791968" cy="286512"/>
              </a:xfrm>
              <a:custGeom>
                <a:avLst/>
                <a:gdLst>
                  <a:gd name="connsiteX0" fmla="*/ 197113 w 2791968"/>
                  <a:gd name="connsiteY0" fmla="*/ 0 h 286512"/>
                  <a:gd name="connsiteX1" fmla="*/ 2594855 w 2791968"/>
                  <a:gd name="connsiteY1" fmla="*/ 0 h 286512"/>
                  <a:gd name="connsiteX2" fmla="*/ 2791968 w 2791968"/>
                  <a:gd name="connsiteY2" fmla="*/ 197113 h 286512"/>
                  <a:gd name="connsiteX3" fmla="*/ 2791968 w 2791968"/>
                  <a:gd name="connsiteY3" fmla="*/ 286512 h 286512"/>
                  <a:gd name="connsiteX4" fmla="*/ 0 w 2791968"/>
                  <a:gd name="connsiteY4" fmla="*/ 286512 h 286512"/>
                  <a:gd name="connsiteX5" fmla="*/ 0 w 2791968"/>
                  <a:gd name="connsiteY5" fmla="*/ 197113 h 286512"/>
                  <a:gd name="connsiteX6" fmla="*/ 197113 w 2791968"/>
                  <a:gd name="connsiteY6" fmla="*/ 0 h 28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1968" h="286512">
                    <a:moveTo>
                      <a:pt x="197113" y="0"/>
                    </a:moveTo>
                    <a:lnTo>
                      <a:pt x="2594855" y="0"/>
                    </a:lnTo>
                    <a:cubicBezTo>
                      <a:pt x="2703718" y="0"/>
                      <a:pt x="2791968" y="88250"/>
                      <a:pt x="2791968" y="197113"/>
                    </a:cubicBezTo>
                    <a:lnTo>
                      <a:pt x="2791968" y="286512"/>
                    </a:lnTo>
                    <a:lnTo>
                      <a:pt x="0" y="286512"/>
                    </a:lnTo>
                    <a:lnTo>
                      <a:pt x="0" y="197113"/>
                    </a:lnTo>
                    <a:cubicBezTo>
                      <a:pt x="0" y="88250"/>
                      <a:pt x="88250" y="0"/>
                      <a:pt x="197113" y="0"/>
                    </a:cubicBezTo>
                    <a:close/>
                  </a:path>
                </a:pathLst>
              </a:custGeom>
              <a:solidFill>
                <a:srgbClr val="FF4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628914-5397-4FF3-BBF5-2852ED313D7B}"/>
                </a:ext>
              </a:extLst>
            </p:cNvPr>
            <p:cNvSpPr/>
            <p:nvPr/>
          </p:nvSpPr>
          <p:spPr>
            <a:xfrm>
              <a:off x="4026419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C1F1A04-FFA6-4798-B536-B339AD72286D}"/>
                </a:ext>
              </a:extLst>
            </p:cNvPr>
            <p:cNvSpPr/>
            <p:nvPr/>
          </p:nvSpPr>
          <p:spPr>
            <a:xfrm>
              <a:off x="4060328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5CE79A7-3D79-479D-8402-04478C953BF8}"/>
                </a:ext>
              </a:extLst>
            </p:cNvPr>
            <p:cNvSpPr/>
            <p:nvPr/>
          </p:nvSpPr>
          <p:spPr>
            <a:xfrm>
              <a:off x="6242373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42D59E5-7A90-4BD0-A38D-6832A2F8A566}"/>
                </a:ext>
              </a:extLst>
            </p:cNvPr>
            <p:cNvSpPr/>
            <p:nvPr/>
          </p:nvSpPr>
          <p:spPr>
            <a:xfrm>
              <a:off x="6276282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3289180-EA93-4048-B041-3EBB05E5C3F8}"/>
                </a:ext>
              </a:extLst>
            </p:cNvPr>
            <p:cNvSpPr/>
            <p:nvPr/>
          </p:nvSpPr>
          <p:spPr>
            <a:xfrm>
              <a:off x="5117442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058DDC4-5F7E-4697-9F56-B0FCDCFA4E22}"/>
                </a:ext>
              </a:extLst>
            </p:cNvPr>
            <p:cNvSpPr/>
            <p:nvPr/>
          </p:nvSpPr>
          <p:spPr>
            <a:xfrm>
              <a:off x="5151351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A458FA-1BEB-4AEE-BA27-576C5AD3D37E}"/>
                </a:ext>
              </a:extLst>
            </p:cNvPr>
            <p:cNvSpPr/>
            <p:nvPr/>
          </p:nvSpPr>
          <p:spPr>
            <a:xfrm>
              <a:off x="4571930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6619DFE2-9E86-451D-8426-89DB565AAEA0}"/>
                </a:ext>
              </a:extLst>
            </p:cNvPr>
            <p:cNvSpPr/>
            <p:nvPr/>
          </p:nvSpPr>
          <p:spPr>
            <a:xfrm>
              <a:off x="4605839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9F9DAE3-196B-4014-87B8-C027E7A6879F}"/>
                </a:ext>
              </a:extLst>
            </p:cNvPr>
            <p:cNvSpPr/>
            <p:nvPr/>
          </p:nvSpPr>
          <p:spPr>
            <a:xfrm>
              <a:off x="5679908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9C88C5E-1B67-407B-AA65-C36A3DA860AE}"/>
                </a:ext>
              </a:extLst>
            </p:cNvPr>
            <p:cNvSpPr/>
            <p:nvPr/>
          </p:nvSpPr>
          <p:spPr>
            <a:xfrm>
              <a:off x="5713817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034FE70-8BC3-4D53-97D4-A6876D2BD6E5}"/>
                </a:ext>
              </a:extLst>
            </p:cNvPr>
            <p:cNvSpPr/>
            <p:nvPr/>
          </p:nvSpPr>
          <p:spPr>
            <a:xfrm>
              <a:off x="6045530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9A75BA3-4897-450A-80F3-82720FEEF71B}"/>
                </a:ext>
              </a:extLst>
            </p:cNvPr>
            <p:cNvSpPr/>
            <p:nvPr/>
          </p:nvSpPr>
          <p:spPr>
            <a:xfrm>
              <a:off x="3880328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52C832A-DEED-41FA-A03C-BF33439F354E}"/>
                </a:ext>
              </a:extLst>
            </p:cNvPr>
            <p:cNvSpPr/>
            <p:nvPr/>
          </p:nvSpPr>
          <p:spPr>
            <a:xfrm>
              <a:off x="4962929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EE16671-8A93-4793-876F-0D33EF229D31}"/>
                </a:ext>
              </a:extLst>
            </p:cNvPr>
            <p:cNvSpPr/>
            <p:nvPr/>
          </p:nvSpPr>
          <p:spPr>
            <a:xfrm>
              <a:off x="4421628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72FF7DE-F765-4510-8962-8470B4284AA3}"/>
                </a:ext>
              </a:extLst>
            </p:cNvPr>
            <p:cNvSpPr/>
            <p:nvPr/>
          </p:nvSpPr>
          <p:spPr>
            <a:xfrm>
              <a:off x="5504229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F7069EF-4A4D-49D1-A284-D02DC82E901B}"/>
                </a:ext>
              </a:extLst>
            </p:cNvPr>
            <p:cNvSpPr/>
            <p:nvPr/>
          </p:nvSpPr>
          <p:spPr>
            <a:xfrm>
              <a:off x="6045530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F527FE3-528D-412C-B164-D4C6A92D1C45}"/>
                </a:ext>
              </a:extLst>
            </p:cNvPr>
            <p:cNvSpPr/>
            <p:nvPr/>
          </p:nvSpPr>
          <p:spPr>
            <a:xfrm>
              <a:off x="3880037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B54E1F4-ABB3-4D86-B89A-08D248208E1F}"/>
                </a:ext>
              </a:extLst>
            </p:cNvPr>
            <p:cNvSpPr/>
            <p:nvPr/>
          </p:nvSpPr>
          <p:spPr>
            <a:xfrm>
              <a:off x="4421337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13E7DC4-BAE1-44B3-ACE4-E373834C0303}"/>
                </a:ext>
              </a:extLst>
            </p:cNvPr>
            <p:cNvSpPr/>
            <p:nvPr/>
          </p:nvSpPr>
          <p:spPr>
            <a:xfrm>
              <a:off x="4962346" y="3935063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392302E-8C0F-439B-AA7E-EA7011852702}"/>
                </a:ext>
              </a:extLst>
            </p:cNvPr>
            <p:cNvSpPr/>
            <p:nvPr/>
          </p:nvSpPr>
          <p:spPr>
            <a:xfrm>
              <a:off x="5504229" y="3314670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2104A02-B7DE-4905-AFC6-8139B0AF6BC8}"/>
                </a:ext>
              </a:extLst>
            </p:cNvPr>
            <p:cNvSpPr/>
            <p:nvPr/>
          </p:nvSpPr>
          <p:spPr>
            <a:xfrm>
              <a:off x="3880037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63EFBC3-FC86-40FA-95D4-89178B8FA0AC}"/>
                </a:ext>
              </a:extLst>
            </p:cNvPr>
            <p:cNvSpPr/>
            <p:nvPr/>
          </p:nvSpPr>
          <p:spPr>
            <a:xfrm>
              <a:off x="4962346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7D41A19-8BA1-4C80-99B6-FCC1EDAE86D3}"/>
                </a:ext>
              </a:extLst>
            </p:cNvPr>
            <p:cNvSpPr/>
            <p:nvPr/>
          </p:nvSpPr>
          <p:spPr>
            <a:xfrm>
              <a:off x="6045529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0D85250-B19F-4D6F-A7E1-C572B4054F03}"/>
                </a:ext>
              </a:extLst>
            </p:cNvPr>
            <p:cNvSpPr/>
            <p:nvPr/>
          </p:nvSpPr>
          <p:spPr>
            <a:xfrm>
              <a:off x="5504229" y="445407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D6D2110-BBF3-4457-932D-3F07A5AF0A24}"/>
              </a:ext>
            </a:extLst>
          </p:cNvPr>
          <p:cNvGrpSpPr/>
          <p:nvPr/>
        </p:nvGrpSpPr>
        <p:grpSpPr>
          <a:xfrm>
            <a:off x="4119716" y="3018504"/>
            <a:ext cx="4199594" cy="2870566"/>
            <a:chOff x="6845763" y="2573682"/>
            <a:chExt cx="4930740" cy="3296931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D8FED96-7DE1-4210-BE54-4B3443BFCE75}"/>
                </a:ext>
              </a:extLst>
            </p:cNvPr>
            <p:cNvGrpSpPr/>
            <p:nvPr/>
          </p:nvGrpSpPr>
          <p:grpSpPr>
            <a:xfrm>
              <a:off x="6845763" y="2608502"/>
              <a:ext cx="4930740" cy="3262111"/>
              <a:chOff x="6684254" y="2608502"/>
              <a:chExt cx="4930740" cy="3262111"/>
            </a:xfrm>
          </p:grpSpPr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4C867F3A-35BC-493D-9765-E7E50F5544FC}"/>
                  </a:ext>
                </a:extLst>
              </p:cNvPr>
              <p:cNvSpPr/>
              <p:nvPr/>
            </p:nvSpPr>
            <p:spPr>
              <a:xfrm>
                <a:off x="6684254" y="2608502"/>
                <a:ext cx="4930740" cy="3262111"/>
              </a:xfrm>
              <a:prstGeom prst="roundRect">
                <a:avLst>
                  <a:gd name="adj" fmla="val 442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6C6D9754-7697-42A9-93CD-A5691A346B8A}"/>
                  </a:ext>
                </a:extLst>
              </p:cNvPr>
              <p:cNvSpPr/>
              <p:nvPr/>
            </p:nvSpPr>
            <p:spPr>
              <a:xfrm>
                <a:off x="6818601" y="2714881"/>
                <a:ext cx="4643024" cy="3050408"/>
              </a:xfrm>
              <a:custGeom>
                <a:avLst/>
                <a:gdLst>
                  <a:gd name="connsiteX0" fmla="*/ 3400899 w 4643024"/>
                  <a:gd name="connsiteY0" fmla="*/ 2980948 h 3050408"/>
                  <a:gd name="connsiteX1" fmla="*/ 3911204 w 4643024"/>
                  <a:gd name="connsiteY1" fmla="*/ 3050408 h 3050408"/>
                  <a:gd name="connsiteX2" fmla="*/ 3391444 w 4643024"/>
                  <a:gd name="connsiteY2" fmla="*/ 3050408 h 3050408"/>
                  <a:gd name="connsiteX3" fmla="*/ 873705 w 4643024"/>
                  <a:gd name="connsiteY3" fmla="*/ 2636957 h 3050408"/>
                  <a:gd name="connsiteX4" fmla="*/ 3129747 w 4643024"/>
                  <a:gd name="connsiteY4" fmla="*/ 2944040 h 3050408"/>
                  <a:gd name="connsiteX5" fmla="*/ 3115268 w 4643024"/>
                  <a:gd name="connsiteY5" fmla="*/ 3050408 h 3050408"/>
                  <a:gd name="connsiteX6" fmla="*/ 817428 w 4643024"/>
                  <a:gd name="connsiteY6" fmla="*/ 3050408 h 3050408"/>
                  <a:gd name="connsiteX7" fmla="*/ 0 w 4643024"/>
                  <a:gd name="connsiteY7" fmla="*/ 2518031 h 3050408"/>
                  <a:gd name="connsiteX8" fmla="*/ 602554 w 4643024"/>
                  <a:gd name="connsiteY8" fmla="*/ 2600049 h 3050408"/>
                  <a:gd name="connsiteX9" fmla="*/ 541252 w 4643024"/>
                  <a:gd name="connsiteY9" fmla="*/ 3050408 h 3050408"/>
                  <a:gd name="connsiteX10" fmla="*/ 0 w 4643024"/>
                  <a:gd name="connsiteY10" fmla="*/ 3050408 h 3050408"/>
                  <a:gd name="connsiteX11" fmla="*/ 3623404 w 4643024"/>
                  <a:gd name="connsiteY11" fmla="*/ 1346276 h 3050408"/>
                  <a:gd name="connsiteX12" fmla="*/ 4643024 w 4643024"/>
                  <a:gd name="connsiteY12" fmla="*/ 1485062 h 3050408"/>
                  <a:gd name="connsiteX13" fmla="*/ 4643024 w 4643024"/>
                  <a:gd name="connsiteY13" fmla="*/ 2873845 h 3050408"/>
                  <a:gd name="connsiteX14" fmla="*/ 3437807 w 4643024"/>
                  <a:gd name="connsiteY14" fmla="*/ 2709796 h 3050408"/>
                  <a:gd name="connsiteX15" fmla="*/ 1096210 w 4643024"/>
                  <a:gd name="connsiteY15" fmla="*/ 1002284 h 3050408"/>
                  <a:gd name="connsiteX16" fmla="*/ 3352252 w 4643024"/>
                  <a:gd name="connsiteY16" fmla="*/ 1309367 h 3050408"/>
                  <a:gd name="connsiteX17" fmla="*/ 3166655 w 4643024"/>
                  <a:gd name="connsiteY17" fmla="*/ 2672888 h 3050408"/>
                  <a:gd name="connsiteX18" fmla="*/ 910613 w 4643024"/>
                  <a:gd name="connsiteY18" fmla="*/ 2365805 h 3050408"/>
                  <a:gd name="connsiteX19" fmla="*/ 0 w 4643024"/>
                  <a:gd name="connsiteY19" fmla="*/ 853072 h 3050408"/>
                  <a:gd name="connsiteX20" fmla="*/ 825058 w 4643024"/>
                  <a:gd name="connsiteY20" fmla="*/ 965376 h 3050408"/>
                  <a:gd name="connsiteX21" fmla="*/ 639462 w 4643024"/>
                  <a:gd name="connsiteY21" fmla="*/ 2328897 h 3050408"/>
                  <a:gd name="connsiteX22" fmla="*/ 0 w 4643024"/>
                  <a:gd name="connsiteY22" fmla="*/ 2241856 h 3050408"/>
                  <a:gd name="connsiteX23" fmla="*/ 3806654 w 4643024"/>
                  <a:gd name="connsiteY23" fmla="*/ 0 h 3050408"/>
                  <a:gd name="connsiteX24" fmla="*/ 4643024 w 4643024"/>
                  <a:gd name="connsiteY24" fmla="*/ 0 h 3050408"/>
                  <a:gd name="connsiteX25" fmla="*/ 4643024 w 4643024"/>
                  <a:gd name="connsiteY25" fmla="*/ 1208886 h 3050408"/>
                  <a:gd name="connsiteX26" fmla="*/ 3660312 w 4643024"/>
                  <a:gd name="connsiteY26" fmla="*/ 1075124 h 3050408"/>
                  <a:gd name="connsiteX27" fmla="*/ 0 w 4643024"/>
                  <a:gd name="connsiteY27" fmla="*/ 0 h 3050408"/>
                  <a:gd name="connsiteX28" fmla="*/ 3530478 w 4643024"/>
                  <a:gd name="connsiteY28" fmla="*/ 0 h 3050408"/>
                  <a:gd name="connsiteX29" fmla="*/ 3389160 w 4643024"/>
                  <a:gd name="connsiteY29" fmla="*/ 1038216 h 3050408"/>
                  <a:gd name="connsiteX30" fmla="*/ 0 w 4643024"/>
                  <a:gd name="connsiteY30" fmla="*/ 576897 h 3050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643024" h="3050408">
                    <a:moveTo>
                      <a:pt x="3400899" y="2980948"/>
                    </a:moveTo>
                    <a:lnTo>
                      <a:pt x="3911204" y="3050408"/>
                    </a:lnTo>
                    <a:lnTo>
                      <a:pt x="3391444" y="3050408"/>
                    </a:lnTo>
                    <a:close/>
                    <a:moveTo>
                      <a:pt x="873705" y="2636957"/>
                    </a:moveTo>
                    <a:lnTo>
                      <a:pt x="3129747" y="2944040"/>
                    </a:lnTo>
                    <a:lnTo>
                      <a:pt x="3115268" y="3050408"/>
                    </a:lnTo>
                    <a:lnTo>
                      <a:pt x="817428" y="3050408"/>
                    </a:lnTo>
                    <a:close/>
                    <a:moveTo>
                      <a:pt x="0" y="2518031"/>
                    </a:moveTo>
                    <a:lnTo>
                      <a:pt x="602554" y="2600049"/>
                    </a:lnTo>
                    <a:lnTo>
                      <a:pt x="541252" y="3050408"/>
                    </a:lnTo>
                    <a:lnTo>
                      <a:pt x="0" y="3050408"/>
                    </a:lnTo>
                    <a:close/>
                    <a:moveTo>
                      <a:pt x="3623404" y="1346276"/>
                    </a:moveTo>
                    <a:lnTo>
                      <a:pt x="4643024" y="1485062"/>
                    </a:lnTo>
                    <a:lnTo>
                      <a:pt x="4643024" y="2873845"/>
                    </a:lnTo>
                    <a:lnTo>
                      <a:pt x="3437807" y="2709796"/>
                    </a:lnTo>
                    <a:close/>
                    <a:moveTo>
                      <a:pt x="1096210" y="1002284"/>
                    </a:moveTo>
                    <a:lnTo>
                      <a:pt x="3352252" y="1309367"/>
                    </a:lnTo>
                    <a:lnTo>
                      <a:pt x="3166655" y="2672888"/>
                    </a:lnTo>
                    <a:lnTo>
                      <a:pt x="910613" y="2365805"/>
                    </a:lnTo>
                    <a:close/>
                    <a:moveTo>
                      <a:pt x="0" y="853072"/>
                    </a:moveTo>
                    <a:lnTo>
                      <a:pt x="825058" y="965376"/>
                    </a:lnTo>
                    <a:lnTo>
                      <a:pt x="639462" y="2328897"/>
                    </a:lnTo>
                    <a:lnTo>
                      <a:pt x="0" y="2241856"/>
                    </a:lnTo>
                    <a:close/>
                    <a:moveTo>
                      <a:pt x="3806654" y="0"/>
                    </a:moveTo>
                    <a:lnTo>
                      <a:pt x="4643024" y="0"/>
                    </a:lnTo>
                    <a:lnTo>
                      <a:pt x="4643024" y="1208886"/>
                    </a:lnTo>
                    <a:lnTo>
                      <a:pt x="3660312" y="1075124"/>
                    </a:lnTo>
                    <a:close/>
                    <a:moveTo>
                      <a:pt x="0" y="0"/>
                    </a:moveTo>
                    <a:lnTo>
                      <a:pt x="3530478" y="0"/>
                    </a:lnTo>
                    <a:lnTo>
                      <a:pt x="3389160" y="1038216"/>
                    </a:lnTo>
                    <a:lnTo>
                      <a:pt x="0" y="57689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C9D589E1-AC79-43E3-904F-A3F61DD74484}"/>
                </a:ext>
              </a:extLst>
            </p:cNvPr>
            <p:cNvGrpSpPr/>
            <p:nvPr/>
          </p:nvGrpSpPr>
          <p:grpSpPr>
            <a:xfrm>
              <a:off x="10750694" y="3449022"/>
              <a:ext cx="458436" cy="269240"/>
              <a:chOff x="8787782" y="1658620"/>
              <a:chExt cx="458436" cy="269240"/>
            </a:xfrm>
          </p:grpSpPr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ACC94A71-6DC9-4DBE-A2D3-B0B5FA6B6D52}"/>
                  </a:ext>
                </a:extLst>
              </p:cNvPr>
              <p:cNvSpPr/>
              <p:nvPr/>
            </p:nvSpPr>
            <p:spPr>
              <a:xfrm>
                <a:off x="8787782" y="1658620"/>
                <a:ext cx="458436" cy="2692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2C8DF996-18E3-424B-B5E6-818F1E25AF9D}"/>
                  </a:ext>
                </a:extLst>
              </p:cNvPr>
              <p:cNvSpPr/>
              <p:nvPr/>
            </p:nvSpPr>
            <p:spPr>
              <a:xfrm>
                <a:off x="8888557" y="1713036"/>
                <a:ext cx="256886" cy="150870"/>
              </a:xfrm>
              <a:prstGeom prst="ellipse">
                <a:avLst/>
              </a:prstGeom>
              <a:solidFill>
                <a:srgbClr val="FF4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8EF6ED0A-CC80-4C76-9810-7982F59B927C}"/>
                </a:ext>
              </a:extLst>
            </p:cNvPr>
            <p:cNvGrpSpPr/>
            <p:nvPr/>
          </p:nvGrpSpPr>
          <p:grpSpPr>
            <a:xfrm>
              <a:off x="7984634" y="4813649"/>
              <a:ext cx="458436" cy="269240"/>
              <a:chOff x="8787782" y="1658620"/>
              <a:chExt cx="458436" cy="269240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A9D1DC60-F9CE-47EE-A939-B9F5F4645909}"/>
                  </a:ext>
                </a:extLst>
              </p:cNvPr>
              <p:cNvSpPr/>
              <p:nvPr/>
            </p:nvSpPr>
            <p:spPr>
              <a:xfrm>
                <a:off x="8787782" y="1658620"/>
                <a:ext cx="458436" cy="269240"/>
              </a:xfrm>
              <a:prstGeom prst="ellipse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F33F8A0E-86CE-419D-8AC2-F8DF3DD5C80A}"/>
                  </a:ext>
                </a:extLst>
              </p:cNvPr>
              <p:cNvSpPr/>
              <p:nvPr/>
            </p:nvSpPr>
            <p:spPr>
              <a:xfrm>
                <a:off x="8888557" y="1713036"/>
                <a:ext cx="256886" cy="15087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B383EB4-1DE7-49AC-852F-962C7B56634E}"/>
                </a:ext>
              </a:extLst>
            </p:cNvPr>
            <p:cNvSpPr/>
            <p:nvPr/>
          </p:nvSpPr>
          <p:spPr>
            <a:xfrm>
              <a:off x="8082929" y="2976207"/>
              <a:ext cx="1311766" cy="1957743"/>
            </a:xfrm>
            <a:custGeom>
              <a:avLst/>
              <a:gdLst>
                <a:gd name="connsiteX0" fmla="*/ 132278 w 1311766"/>
                <a:gd name="connsiteY0" fmla="*/ 0 h 1957743"/>
                <a:gd name="connsiteX1" fmla="*/ 1179488 w 1311766"/>
                <a:gd name="connsiteY1" fmla="*/ 0 h 1957743"/>
                <a:gd name="connsiteX2" fmla="*/ 1311766 w 1311766"/>
                <a:gd name="connsiteY2" fmla="*/ 132278 h 1957743"/>
                <a:gd name="connsiteX3" fmla="*/ 1311766 w 1311766"/>
                <a:gd name="connsiteY3" fmla="*/ 1532209 h 1957743"/>
                <a:gd name="connsiteX4" fmla="*/ 1179488 w 1311766"/>
                <a:gd name="connsiteY4" fmla="*/ 1664487 h 1957743"/>
                <a:gd name="connsiteX5" fmla="*/ 382769 w 1311766"/>
                <a:gd name="connsiteY5" fmla="*/ 1664487 h 1957743"/>
                <a:gd name="connsiteX6" fmla="*/ 135241 w 1311766"/>
                <a:gd name="connsiteY6" fmla="*/ 1957743 h 1957743"/>
                <a:gd name="connsiteX7" fmla="*/ 159826 w 1311766"/>
                <a:gd name="connsiteY7" fmla="*/ 1664487 h 1957743"/>
                <a:gd name="connsiteX8" fmla="*/ 132278 w 1311766"/>
                <a:gd name="connsiteY8" fmla="*/ 1664487 h 1957743"/>
                <a:gd name="connsiteX9" fmla="*/ 0 w 1311766"/>
                <a:gd name="connsiteY9" fmla="*/ 1532209 h 1957743"/>
                <a:gd name="connsiteX10" fmla="*/ 0 w 1311766"/>
                <a:gd name="connsiteY10" fmla="*/ 132278 h 1957743"/>
                <a:gd name="connsiteX11" fmla="*/ 132278 w 1311766"/>
                <a:gd name="connsiteY11" fmla="*/ 0 h 195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1766" h="1957743">
                  <a:moveTo>
                    <a:pt x="132278" y="0"/>
                  </a:moveTo>
                  <a:lnTo>
                    <a:pt x="1179488" y="0"/>
                  </a:lnTo>
                  <a:cubicBezTo>
                    <a:pt x="1252543" y="0"/>
                    <a:pt x="1311766" y="59223"/>
                    <a:pt x="1311766" y="132278"/>
                  </a:cubicBezTo>
                  <a:lnTo>
                    <a:pt x="1311766" y="1532209"/>
                  </a:lnTo>
                  <a:cubicBezTo>
                    <a:pt x="1311766" y="1605264"/>
                    <a:pt x="1252543" y="1664487"/>
                    <a:pt x="1179488" y="1664487"/>
                  </a:cubicBezTo>
                  <a:lnTo>
                    <a:pt x="382769" y="1664487"/>
                  </a:lnTo>
                  <a:lnTo>
                    <a:pt x="135241" y="1957743"/>
                  </a:lnTo>
                  <a:lnTo>
                    <a:pt x="159826" y="1664487"/>
                  </a:lnTo>
                  <a:lnTo>
                    <a:pt x="132278" y="1664487"/>
                  </a:lnTo>
                  <a:cubicBezTo>
                    <a:pt x="59223" y="1664487"/>
                    <a:pt x="0" y="1605264"/>
                    <a:pt x="0" y="1532209"/>
                  </a:cubicBezTo>
                  <a:lnTo>
                    <a:pt x="0" y="132278"/>
                  </a:lnTo>
                  <a:cubicBezTo>
                    <a:pt x="0" y="59223"/>
                    <a:pt x="59223" y="0"/>
                    <a:pt x="132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2. ABC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3. Korea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4. S6</a:t>
              </a:r>
            </a:p>
            <a:p>
              <a:r>
                <a:rPr lang="en-US" altLang="ko-KR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…</a:t>
              </a:r>
              <a:endPara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18A260CD-49DA-4591-AC53-FA1E72259529}"/>
                </a:ext>
              </a:extLst>
            </p:cNvPr>
            <p:cNvSpPr/>
            <p:nvPr/>
          </p:nvSpPr>
          <p:spPr>
            <a:xfrm>
              <a:off x="7999621" y="2730526"/>
              <a:ext cx="1595483" cy="554969"/>
            </a:xfrm>
            <a:prstGeom prst="roundRect">
              <a:avLst>
                <a:gd name="adj" fmla="val 50000"/>
              </a:avLst>
            </a:prstGeom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bg2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      star7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B0C6D648-4453-4912-8254-5CEB71BB5985}"/>
                </a:ext>
              </a:extLst>
            </p:cNvPr>
            <p:cNvGrpSpPr/>
            <p:nvPr/>
          </p:nvGrpSpPr>
          <p:grpSpPr>
            <a:xfrm>
              <a:off x="7975131" y="2714881"/>
              <a:ext cx="559994" cy="559994"/>
              <a:chOff x="2792256" y="5424516"/>
              <a:chExt cx="858174" cy="858174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901B120D-8CE6-492A-8F4C-9156EB95014F}"/>
                  </a:ext>
                </a:extLst>
              </p:cNvPr>
              <p:cNvSpPr/>
              <p:nvPr/>
            </p:nvSpPr>
            <p:spPr>
              <a:xfrm>
                <a:off x="2792256" y="5424516"/>
                <a:ext cx="858174" cy="858174"/>
              </a:xfrm>
              <a:prstGeom prst="ellipse">
                <a:avLst/>
              </a:prstGeom>
              <a:solidFill>
                <a:srgbClr val="B6CCD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2BF6397E-1B28-4D73-AEF6-7B32A6EF4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931" y="5511627"/>
                <a:ext cx="717972" cy="717972"/>
              </a:xfrm>
              <a:prstGeom prst="rect">
                <a:avLst/>
              </a:prstGeom>
            </p:spPr>
          </p:pic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C2DA676D-C73C-4409-9669-015CC407B83B}"/>
                  </a:ext>
                </a:extLst>
              </p:cNvPr>
              <p:cNvSpPr/>
              <p:nvPr/>
            </p:nvSpPr>
            <p:spPr>
              <a:xfrm>
                <a:off x="2860770" y="6045946"/>
                <a:ext cx="717971" cy="223808"/>
              </a:xfrm>
              <a:custGeom>
                <a:avLst/>
                <a:gdLst>
                  <a:gd name="connsiteX0" fmla="*/ 0 w 770948"/>
                  <a:gd name="connsiteY0" fmla="*/ 0 h 243840"/>
                  <a:gd name="connsiteX1" fmla="*/ 770948 w 770948"/>
                  <a:gd name="connsiteY1" fmla="*/ 0 h 243840"/>
                  <a:gd name="connsiteX2" fmla="*/ 741280 w 770948"/>
                  <a:gd name="connsiteY2" fmla="*/ 54660 h 243840"/>
                  <a:gd name="connsiteX3" fmla="*/ 385474 w 770948"/>
                  <a:gd name="connsiteY3" fmla="*/ 243840 h 243840"/>
                  <a:gd name="connsiteX4" fmla="*/ 29668 w 770948"/>
                  <a:gd name="connsiteY4" fmla="*/ 5466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948" h="243840">
                    <a:moveTo>
                      <a:pt x="0" y="0"/>
                    </a:moveTo>
                    <a:lnTo>
                      <a:pt x="770948" y="0"/>
                    </a:lnTo>
                    <a:lnTo>
                      <a:pt x="741280" y="54660"/>
                    </a:lnTo>
                    <a:cubicBezTo>
                      <a:pt x="664170" y="168798"/>
                      <a:pt x="533585" y="243840"/>
                      <a:pt x="385474" y="243840"/>
                    </a:cubicBezTo>
                    <a:cubicBezTo>
                      <a:pt x="237363" y="243840"/>
                      <a:pt x="106779" y="168798"/>
                      <a:pt x="29668" y="546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77D5CC9B-59CC-4BB2-943E-2938B585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53" y="2573682"/>
              <a:ext cx="265258" cy="265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841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26EA53-619B-4E33-A9E0-F4A89DBA6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518" y="2475835"/>
            <a:ext cx="1906329" cy="1906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8D6443-9B80-44D2-AB4B-5FF1B33A4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47" y="2475835"/>
            <a:ext cx="1906329" cy="190632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AACA22-5E4F-46AF-963E-7D8A5AA763FA}"/>
              </a:ext>
            </a:extLst>
          </p:cNvPr>
          <p:cNvSpPr txBox="1">
            <a:spLocks/>
          </p:cNvSpPr>
          <p:nvPr/>
        </p:nvSpPr>
        <p:spPr>
          <a:xfrm>
            <a:off x="2901673" y="4816050"/>
            <a:ext cx="1808676" cy="59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Manager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E95860D-D4F3-42AB-B6A1-61F51C3843C3}"/>
              </a:ext>
            </a:extLst>
          </p:cNvPr>
          <p:cNvSpPr txBox="1">
            <a:spLocks/>
          </p:cNvSpPr>
          <p:nvPr/>
        </p:nvSpPr>
        <p:spPr>
          <a:xfrm>
            <a:off x="7170344" y="4816050"/>
            <a:ext cx="1808676" cy="59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Player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46C4C1-A1D1-495B-955C-7578DF97991F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FA749E-2D56-4BF8-813A-C0E50EBCE71B}"/>
              </a:ext>
            </a:extLst>
          </p:cNvPr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Introduction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Picture 4" descr="3e7940b83a1ff7ef1e0b40322c6cf3f3.png">
            <a:extLst>
              <a:ext uri="{FF2B5EF4-FFF2-40B4-BE49-F238E27FC236}">
                <a16:creationId xmlns:a16="http://schemas.microsoft.com/office/drawing/2014/main" id="{8A51A4E0-9336-4A0F-BE88-18A4C0632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53A217-E8A2-4A96-B158-E2ECFCF3D3CC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8B52A9-E321-420B-A4F2-96BB480B58E7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8239490-A658-44D2-BE85-D3DAC3F62A3D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6677742-09DE-469B-9C1F-579E4858E2DB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C95831-8696-46A9-B239-A985139FC86F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68036D-1657-4FEA-8694-563D9566BE9A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150C24F-0BBB-4F47-881D-39988C0E18BD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1CA693-4481-4458-90CD-BD2F7A936F36}"/>
              </a:ext>
            </a:extLst>
          </p:cNvPr>
          <p:cNvSpPr/>
          <p:nvPr/>
        </p:nvSpPr>
        <p:spPr>
          <a:xfrm>
            <a:off x="263037" y="1064200"/>
            <a:ext cx="1125271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A46360"/>
                </a:solidFill>
              </a:rPr>
              <a:t>Development Range</a:t>
            </a:r>
          </a:p>
        </p:txBody>
      </p:sp>
    </p:spTree>
    <p:extLst>
      <p:ext uri="{BB962C8B-B14F-4D97-AF65-F5344CB8AC3E}">
        <p14:creationId xmlns:p14="http://schemas.microsoft.com/office/powerpoint/2010/main" val="363145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46C4C1-A1D1-495B-955C-7578DF97991F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FA749E-2D56-4BF8-813A-C0E50EBCE71B}"/>
              </a:ext>
            </a:extLst>
          </p:cNvPr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Introduction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Picture 4" descr="3e7940b83a1ff7ef1e0b40322c6cf3f3.png">
            <a:extLst>
              <a:ext uri="{FF2B5EF4-FFF2-40B4-BE49-F238E27FC236}">
                <a16:creationId xmlns:a16="http://schemas.microsoft.com/office/drawing/2014/main" id="{8A51A4E0-9336-4A0F-BE88-18A4C0632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53A217-E8A2-4A96-B158-E2ECFCF3D3CC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8B52A9-E321-420B-A4F2-96BB480B58E7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8239490-A658-44D2-BE85-D3DAC3F62A3D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6677742-09DE-469B-9C1F-579E4858E2DB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C95831-8696-46A9-B239-A985139FC86F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68036D-1657-4FEA-8694-563D9566BE9A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150C24F-0BBB-4F47-881D-39988C0E18BD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744729-488F-4977-9292-EC24C2BBC828}"/>
              </a:ext>
            </a:extLst>
          </p:cNvPr>
          <p:cNvGrpSpPr/>
          <p:nvPr/>
        </p:nvGrpSpPr>
        <p:grpSpPr>
          <a:xfrm>
            <a:off x="2395330" y="2166069"/>
            <a:ext cx="7209001" cy="4481883"/>
            <a:chOff x="2395330" y="1900598"/>
            <a:chExt cx="7209001" cy="448188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8E7EFD2-3019-43DE-9347-52BE95D1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5330" y="4092095"/>
              <a:ext cx="1210642" cy="1210642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3108BC9-8059-437C-8D25-D27163938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5330" y="1900598"/>
              <a:ext cx="1210641" cy="1210641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4BC8DDA-E8A2-43BC-9970-25DE0F45F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9969" y="4205235"/>
              <a:ext cx="984362" cy="984362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2B862ED-CBE6-47E2-90DA-CFEA02878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9969" y="2013737"/>
              <a:ext cx="984361" cy="984361"/>
            </a:xfrm>
            <a:prstGeom prst="rect">
              <a:avLst/>
            </a:prstGeom>
          </p:spPr>
        </p:pic>
        <p:sp>
          <p:nvSpPr>
            <p:cNvPr id="31" name="내용 개체 틀 2">
              <a:extLst>
                <a:ext uri="{FF2B5EF4-FFF2-40B4-BE49-F238E27FC236}">
                  <a16:creationId xmlns:a16="http://schemas.microsoft.com/office/drawing/2014/main" id="{208754F0-4738-4722-B359-00ABE6A1504B}"/>
                </a:ext>
              </a:extLst>
            </p:cNvPr>
            <p:cNvSpPr txBox="1">
              <a:spLocks/>
            </p:cNvSpPr>
            <p:nvPr/>
          </p:nvSpPr>
          <p:spPr>
            <a:xfrm>
              <a:off x="3446314" y="4781195"/>
              <a:ext cx="4102809" cy="160128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8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E2C95A5-2BCE-4B3F-B6CF-7F9D670E5CFE}"/>
                </a:ext>
              </a:extLst>
            </p:cNvPr>
            <p:cNvSpPr/>
            <p:nvPr/>
          </p:nvSpPr>
          <p:spPr>
            <a:xfrm>
              <a:off x="4784031" y="2719955"/>
              <a:ext cx="2657877" cy="4098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Web for Manager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1FA9D40-042B-4AA8-9D34-7A0C66706429}"/>
                </a:ext>
              </a:extLst>
            </p:cNvPr>
            <p:cNvCxnSpPr>
              <a:cxnSpLocks/>
            </p:cNvCxnSpPr>
            <p:nvPr/>
          </p:nvCxnSpPr>
          <p:spPr>
            <a:xfrm>
              <a:off x="4311588" y="2505917"/>
              <a:ext cx="35688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D00EC75-5CB1-4E99-BAEC-94B20AFE8EBF}"/>
                </a:ext>
              </a:extLst>
            </p:cNvPr>
            <p:cNvSpPr/>
            <p:nvPr/>
          </p:nvSpPr>
          <p:spPr>
            <a:xfrm>
              <a:off x="4784031" y="4798599"/>
              <a:ext cx="2657877" cy="4098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App for Player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0CEBA0C-0BAE-456E-B4CB-0861C4DD6A11}"/>
                </a:ext>
              </a:extLst>
            </p:cNvPr>
            <p:cNvCxnSpPr>
              <a:cxnSpLocks/>
            </p:cNvCxnSpPr>
            <p:nvPr/>
          </p:nvCxnSpPr>
          <p:spPr>
            <a:xfrm>
              <a:off x="4311588" y="4584561"/>
              <a:ext cx="35688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DD884FD-7C76-45C2-9AFA-DDF7D19DB39D}"/>
              </a:ext>
            </a:extLst>
          </p:cNvPr>
          <p:cNvGrpSpPr/>
          <p:nvPr/>
        </p:nvGrpSpPr>
        <p:grpSpPr>
          <a:xfrm>
            <a:off x="2140823" y="1906382"/>
            <a:ext cx="7885471" cy="3983507"/>
            <a:chOff x="2140823" y="1768732"/>
            <a:chExt cx="7885471" cy="39835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0B638D-0EA7-435D-8FF3-9AA4B482FB5A}"/>
                </a:ext>
              </a:extLst>
            </p:cNvPr>
            <p:cNvSpPr/>
            <p:nvPr/>
          </p:nvSpPr>
          <p:spPr>
            <a:xfrm>
              <a:off x="2140823" y="1768732"/>
              <a:ext cx="7885471" cy="17696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229C254-5B33-48A4-8818-E1F335E8293B}"/>
                </a:ext>
              </a:extLst>
            </p:cNvPr>
            <p:cNvSpPr/>
            <p:nvPr/>
          </p:nvSpPr>
          <p:spPr>
            <a:xfrm>
              <a:off x="2140823" y="3982617"/>
              <a:ext cx="7885471" cy="176962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71F675-6696-4BE2-9D7E-6DA4C466E6F3}"/>
              </a:ext>
            </a:extLst>
          </p:cNvPr>
          <p:cNvSpPr/>
          <p:nvPr/>
        </p:nvSpPr>
        <p:spPr>
          <a:xfrm>
            <a:off x="263037" y="1064200"/>
            <a:ext cx="1125271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A46360"/>
                </a:solidFill>
              </a:rPr>
              <a:t>Development Range</a:t>
            </a:r>
          </a:p>
        </p:txBody>
      </p:sp>
    </p:spTree>
    <p:extLst>
      <p:ext uri="{BB962C8B-B14F-4D97-AF65-F5344CB8AC3E}">
        <p14:creationId xmlns:p14="http://schemas.microsoft.com/office/powerpoint/2010/main" val="30380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Implementation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114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210</Words>
  <Application>Microsoft Office PowerPoint</Application>
  <PresentationFormat>와이드스크린</PresentationFormat>
  <Paragraphs>81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HY견고딕</vt:lpstr>
      <vt:lpstr>맑은 고딕</vt:lpstr>
      <vt:lpstr>Arial</vt:lpstr>
      <vt:lpstr>Office 테마</vt:lpstr>
      <vt:lpstr>Capstone Design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BDAIR&amp;D1</dc:creator>
  <cp:lastModifiedBy>금 강현</cp:lastModifiedBy>
  <cp:revision>151</cp:revision>
  <dcterms:created xsi:type="dcterms:W3CDTF">2019-01-03T11:29:16Z</dcterms:created>
  <dcterms:modified xsi:type="dcterms:W3CDTF">2019-04-14T23:22:10Z</dcterms:modified>
</cp:coreProperties>
</file>