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6.jpg" ContentType="image/gif"/>
  <Override PartName="/ppt/media/image17.jpg" ContentType="image/gif"/>
  <Override PartName="/ppt/media/image18.jpg" ContentType="image/gif"/>
  <Override PartName="/ppt/media/image19.jpg" ContentType="image/gif"/>
  <Override PartName="/ppt/media/image20.jpg" ContentType="image/gif"/>
  <Override PartName="/ppt/media/image21.jpg" ContentType="image/gif"/>
  <Override PartName="/ppt/media/image22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70" r:id="rId4"/>
    <p:sldId id="271" r:id="rId5"/>
    <p:sldId id="257" r:id="rId6"/>
    <p:sldId id="258" r:id="rId7"/>
    <p:sldId id="259" r:id="rId8"/>
    <p:sldId id="275" r:id="rId9"/>
    <p:sldId id="289" r:id="rId10"/>
    <p:sldId id="290" r:id="rId11"/>
    <p:sldId id="291" r:id="rId12"/>
    <p:sldId id="292" r:id="rId13"/>
    <p:sldId id="293" r:id="rId14"/>
    <p:sldId id="294" r:id="rId15"/>
    <p:sldId id="283" r:id="rId16"/>
    <p:sldId id="284" r:id="rId17"/>
    <p:sldId id="285" r:id="rId18"/>
    <p:sldId id="286" r:id="rId19"/>
    <p:sldId id="287" r:id="rId20"/>
    <p:sldId id="288" r:id="rId21"/>
    <p:sldId id="295" r:id="rId22"/>
    <p:sldId id="297" r:id="rId23"/>
    <p:sldId id="29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41A9146-B38B-4DA5-B642-E2B2FF353B25}">
          <p14:sldIdLst>
            <p14:sldId id="256"/>
          </p14:sldIdLst>
        </p14:section>
        <p14:section name="无标题节" id="{B1D3E2B5-B81C-4D89-8F10-89066DD5B7DA}">
          <p14:sldIdLst>
            <p14:sldId id="299"/>
          </p14:sldIdLst>
        </p14:section>
        <p14:section name="地理设定" id="{DE567BF5-405B-4FF0-818E-418B59032F57}">
          <p14:sldIdLst>
            <p14:sldId id="270"/>
            <p14:sldId id="271"/>
            <p14:sldId id="257"/>
          </p14:sldIdLst>
        </p14:section>
        <p14:section name="人物设定（巫女）" id="{4F87018C-FB31-4317-89BB-7C96080A0094}">
          <p14:sldIdLst>
            <p14:sldId id="258"/>
            <p14:sldId id="259"/>
            <p14:sldId id="275"/>
          </p14:sldIdLst>
        </p14:section>
        <p14:section name="人物设定（妖怪）" id="{2C5F6C3E-A75F-48F3-8BA0-9BA851D7974D}">
          <p14:sldIdLst>
            <p14:sldId id="289"/>
            <p14:sldId id="290"/>
            <p14:sldId id="291"/>
            <p14:sldId id="292"/>
          </p14:sldIdLst>
        </p14:section>
        <p14:section name="人物设定（保镖）" id="{DDEDD54E-FDCE-4334-8D2F-1286BEA2D428}">
          <p14:sldIdLst>
            <p14:sldId id="293"/>
            <p14:sldId id="294"/>
          </p14:sldIdLst>
        </p14:section>
        <p14:section name="技能设定（巫女）" id="{1F64095E-E9C2-4ED9-A7DC-61908A68511C}">
          <p14:sldIdLst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技能设定（妖怪）" id="{E2BF65AE-D445-4480-92A9-860E2CDC9B2A}">
          <p14:sldIdLst>
            <p14:sldId id="295"/>
          </p14:sldIdLst>
        </p14:section>
        <p14:section name="技能设定（箭保镖）" id="{792C0A87-0B07-4ACD-8865-BC23FC8D5150}">
          <p14:sldIdLst>
            <p14:sldId id="297"/>
          </p14:sldIdLst>
        </p14:section>
        <p14:section name="技能设定（薙刀保镖）" id="{49430C95-5752-4604-9078-56496FB8181C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CE7-E978-4CD7-9AAE-5BFC9ED67E0E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9A0-42DD-4C00-986F-DD859CCD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15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CE7-E978-4CD7-9AAE-5BFC9ED67E0E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9A0-42DD-4C00-986F-DD859CCD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CE7-E978-4CD7-9AAE-5BFC9ED67E0E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9A0-42DD-4C00-986F-DD859CCD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4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CE7-E978-4CD7-9AAE-5BFC9ED67E0E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9A0-42DD-4C00-986F-DD859CCD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57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CE7-E978-4CD7-9AAE-5BFC9ED67E0E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9A0-42DD-4C00-986F-DD859CCD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3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CE7-E978-4CD7-9AAE-5BFC9ED67E0E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9A0-42DD-4C00-986F-DD859CCD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63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CE7-E978-4CD7-9AAE-5BFC9ED67E0E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9A0-42DD-4C00-986F-DD859CCD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06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CE7-E978-4CD7-9AAE-5BFC9ED67E0E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9A0-42DD-4C00-986F-DD859CCD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0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CE7-E978-4CD7-9AAE-5BFC9ED67E0E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9A0-42DD-4C00-986F-DD859CCD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20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CE7-E978-4CD7-9AAE-5BFC9ED67E0E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9A0-42DD-4C00-986F-DD859CCD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7CE7-E978-4CD7-9AAE-5BFC9ED67E0E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9A0-42DD-4C00-986F-DD859CCD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18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B7CE7-E978-4CD7-9AAE-5BFC9ED67E0E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8B9A0-42DD-4C00-986F-DD859CCD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9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0339" y="1688488"/>
            <a:ext cx="102570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/>
              <a:t>地下平凡妖怪偶闯鸟居</a:t>
            </a:r>
            <a:endParaRPr lang="en-US" altLang="zh-CN" sz="4800" b="1" dirty="0" smtClean="0"/>
          </a:p>
          <a:p>
            <a:r>
              <a:rPr lang="zh-CN" altLang="en-US" sz="4800" b="1" dirty="0" smtClean="0"/>
              <a:t>   被地上元气俏皮巫女所救</a:t>
            </a:r>
            <a:endParaRPr lang="en-US" altLang="zh-CN" sz="4800" b="1" dirty="0" smtClean="0"/>
          </a:p>
          <a:p>
            <a:r>
              <a:rPr lang="zh-CN" altLang="en-US" sz="4800" b="1" dirty="0" smtClean="0"/>
              <a:t>                                         冒险由此开始</a:t>
            </a:r>
            <a:endParaRPr lang="zh-CN" altLang="en-US" sz="4800" b="1" dirty="0"/>
          </a:p>
        </p:txBody>
      </p:sp>
      <p:sp>
        <p:nvSpPr>
          <p:cNvPr id="3" name="矩形 2"/>
          <p:cNvSpPr/>
          <p:nvPr/>
        </p:nvSpPr>
        <p:spPr>
          <a:xfrm>
            <a:off x="1086513" y="4146937"/>
            <a:ext cx="102570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2019.2.3</a:t>
            </a:r>
          </a:p>
          <a:p>
            <a:r>
              <a:rPr lang="zh-CN" altLang="en-US" sz="2000" dirty="0"/>
              <a:t>巫女是在岛底下，妖怪在岛表面，巫女是生活在楚门的世界的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73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59548" y="267607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是个很认真的人</a:t>
            </a:r>
            <a:br>
              <a:rPr lang="zh-CN" altLang="en-US" dirty="0" smtClean="0"/>
            </a:br>
            <a:r>
              <a:rPr lang="zh-CN" altLang="en-US" dirty="0" smtClean="0"/>
              <a:t>运动能力很差（耐力）</a:t>
            </a:r>
            <a:endParaRPr lang="en-US" altLang="zh-CN" dirty="0" smtClean="0"/>
          </a:p>
          <a:p>
            <a:r>
              <a:rPr lang="zh-CN" altLang="en-US" dirty="0" smtClean="0"/>
              <a:t>但是意外的爆发力很好</a:t>
            </a:r>
            <a:br>
              <a:rPr lang="zh-CN" altLang="en-US" dirty="0" smtClean="0"/>
            </a:br>
            <a:endParaRPr lang="zh-CN" altLang="en-US" dirty="0" smtClean="0"/>
          </a:p>
          <a:p>
            <a:r>
              <a:rPr lang="zh-CN" altLang="en-US" dirty="0" smtClean="0"/>
              <a:t>是实用主义者</a:t>
            </a:r>
            <a:endParaRPr lang="en-US" altLang="zh-CN" dirty="0" smtClean="0"/>
          </a:p>
          <a:p>
            <a:r>
              <a:rPr lang="zh-CN" altLang="en-US" dirty="0" smtClean="0"/>
              <a:t>外加会去提前准备</a:t>
            </a:r>
            <a:br>
              <a:rPr lang="zh-CN" altLang="en-US" dirty="0" smtClean="0"/>
            </a:br>
            <a:r>
              <a:rPr lang="zh-CN" altLang="en-US" dirty="0" smtClean="0"/>
              <a:t>平时很喜欢去了解一些感觉用不到的冷门知识</a:t>
            </a:r>
            <a:br>
              <a:rPr lang="zh-CN" altLang="en-US" dirty="0" smtClean="0"/>
            </a:br>
            <a:r>
              <a:rPr lang="zh-CN" altLang="en-US" dirty="0" smtClean="0"/>
              <a:t>很擅长配合其他人</a:t>
            </a:r>
            <a:br>
              <a:rPr lang="zh-CN" altLang="en-US" dirty="0" smtClean="0"/>
            </a:br>
            <a:r>
              <a:rPr lang="zh-CN" altLang="en-US" dirty="0" smtClean="0"/>
              <a:t>所以容易被带着走</a:t>
            </a:r>
            <a:br>
              <a:rPr lang="zh-CN" altLang="en-US" dirty="0" smtClean="0"/>
            </a:br>
            <a:endParaRPr lang="zh-CN" altLang="en-US" dirty="0" smtClean="0"/>
          </a:p>
          <a:p>
            <a:r>
              <a:rPr lang="zh-CN" altLang="en-US" dirty="0" smtClean="0"/>
              <a:t>但是在做事的同时却会吐槽和抱怨，轻微傲娇</a:t>
            </a:r>
            <a:br>
              <a:rPr lang="zh-CN" altLang="en-US" dirty="0" smtClean="0"/>
            </a:br>
            <a:r>
              <a:rPr lang="zh-CN" altLang="en-US" dirty="0" smtClean="0"/>
              <a:t>性格上很怂，很遵守规则</a:t>
            </a:r>
            <a:br>
              <a:rPr lang="zh-CN" altLang="en-US" dirty="0" smtClean="0"/>
            </a:br>
            <a:r>
              <a:rPr lang="zh-CN" altLang="en-US" dirty="0" smtClean="0"/>
              <a:t>意外的擅长流行乐曲</a:t>
            </a:r>
            <a:br>
              <a:rPr lang="zh-CN" altLang="en-US" dirty="0" smtClean="0"/>
            </a:br>
            <a:r>
              <a:rPr lang="zh-CN" altLang="en-US" dirty="0" smtClean="0"/>
              <a:t>但是不擅长摇滚和恋爱歌曲</a:t>
            </a:r>
            <a:br>
              <a:rPr lang="zh-CN" altLang="en-US" dirty="0" smtClean="0"/>
            </a:br>
            <a:r>
              <a:rPr lang="zh-CN" altLang="en-US" dirty="0" smtClean="0"/>
              <a:t>设定上是高三</a:t>
            </a:r>
            <a:endParaRPr lang="en-US" altLang="zh-CN" dirty="0" smtClean="0"/>
          </a:p>
          <a:p>
            <a:r>
              <a:rPr lang="zh-CN" altLang="en-US" dirty="0" smtClean="0"/>
              <a:t>初中的时候曾经做过乐队主唱兼吉他手</a:t>
            </a:r>
            <a:endParaRPr lang="en-US" altLang="zh-CN" dirty="0" smtClean="0"/>
          </a:p>
          <a:p>
            <a:r>
              <a:rPr lang="zh-CN" altLang="en-US" dirty="0" smtClean="0"/>
              <a:t>独生子女</a:t>
            </a:r>
            <a:br>
              <a:rPr lang="zh-CN" altLang="en-US" dirty="0" smtClean="0"/>
            </a:br>
            <a:r>
              <a:rPr lang="zh-CN" altLang="en-US" dirty="0" smtClean="0"/>
              <a:t>曾经中二过所以妄想症其实挺强的</a:t>
            </a:r>
            <a:br>
              <a:rPr lang="zh-CN" altLang="en-US" dirty="0" smtClean="0"/>
            </a:br>
            <a:r>
              <a:rPr lang="zh-CN" altLang="en-US" dirty="0" smtClean="0"/>
              <a:t>有个处于叛逆期的堂弟</a:t>
            </a:r>
            <a:br>
              <a:rPr lang="zh-CN" altLang="en-US" dirty="0" smtClean="0"/>
            </a:br>
            <a:r>
              <a:rPr lang="zh-CN" altLang="en-US" dirty="0" smtClean="0"/>
              <a:t>曾经被告白过但是拒绝了</a:t>
            </a:r>
            <a:endParaRPr lang="en-US" altLang="zh-CN" dirty="0" smtClean="0"/>
          </a:p>
          <a:p>
            <a:r>
              <a:rPr lang="zh-CN" altLang="en-US" dirty="0" smtClean="0"/>
              <a:t>学习成绩在偏差值以上</a:t>
            </a:r>
            <a:br>
              <a:rPr lang="zh-CN" altLang="en-US" dirty="0" smtClean="0"/>
            </a:br>
            <a:r>
              <a:rPr lang="zh-CN" altLang="en-US" dirty="0" smtClean="0"/>
              <a:t>然后是用功学上去的  脑子并不好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6317" y="26912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妖怪人设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11548" y="17547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斩杀可以考虑刷钱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85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44" y="858129"/>
            <a:ext cx="3063190" cy="54371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06317" y="26912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妖怪人设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5354274" y="26912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原始形态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2976834" y="583362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印象图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57837" y="583362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人设图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4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317" y="26912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妖怪人设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5354274" y="26912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老婆形态</a:t>
            </a:r>
            <a:endParaRPr lang="zh-CN" altLang="en-US" sz="2400" b="1" dirty="0"/>
          </a:p>
        </p:txBody>
      </p:sp>
      <p:pic>
        <p:nvPicPr>
          <p:cNvPr id="4" name="图片 3" descr="C:\Users\lenovo\Documents\Tencent Files\825479150\Image\Group\Image15\L@N2W][2@IBH5QIMZ2F5GUJ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761" y="1398536"/>
            <a:ext cx="3135238" cy="382111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565798" y="570273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印象图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854784" y="570273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人设图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36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736" y="446619"/>
            <a:ext cx="2309500" cy="190004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16191" y="289468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保镖</a:t>
            </a:r>
            <a:r>
              <a:rPr lang="zh-CN" altLang="en-US" sz="2400" b="1" dirty="0" smtClean="0"/>
              <a:t>人设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2786461" y="817191"/>
            <a:ext cx="74842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号保镖：看到巫女跳舞会流口水，</a:t>
            </a:r>
            <a:r>
              <a:rPr lang="zh-CN" altLang="en-US" dirty="0"/>
              <a:t>弱智痴女，巨</a:t>
            </a:r>
            <a:r>
              <a:rPr lang="en-US" altLang="zh-CN" dirty="0"/>
              <a:t>tm</a:t>
            </a:r>
            <a:r>
              <a:rPr lang="zh-CN" altLang="en-US" dirty="0"/>
              <a:t>的喜欢</a:t>
            </a:r>
            <a:r>
              <a:rPr lang="zh-CN" altLang="en-US" dirty="0" smtClean="0"/>
              <a:t>巫女，</a:t>
            </a:r>
            <a:r>
              <a:rPr lang="zh-CN" altLang="en-US" dirty="0"/>
              <a:t>有肌肉，身材很</a:t>
            </a:r>
            <a:r>
              <a:rPr lang="zh-CN" altLang="en-US" dirty="0" smtClean="0"/>
              <a:t>棒，</a:t>
            </a:r>
            <a:r>
              <a:rPr lang="zh-CN" altLang="en-US" dirty="0"/>
              <a:t>意外很有女人味，很会</a:t>
            </a:r>
            <a:r>
              <a:rPr lang="zh-CN" altLang="en-US" dirty="0" smtClean="0"/>
              <a:t>做饭，</a:t>
            </a:r>
            <a:r>
              <a:rPr lang="zh-CN" altLang="en-US" dirty="0"/>
              <a:t>剑道八段，薙刀七段，合气道很</a:t>
            </a:r>
            <a:r>
              <a:rPr lang="zh-CN" altLang="en-US" dirty="0" smtClean="0"/>
              <a:t>高强，只比巫女弱一点，</a:t>
            </a:r>
            <a:r>
              <a:rPr lang="zh-CN" altLang="en-US" dirty="0"/>
              <a:t>长发，高马尾，面无表情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71429" y="3783757"/>
            <a:ext cx="8281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号：正常人，负责稳住暴走的巫女，稍微没点常识，不太会吐槽（），但是她负责吐槽（妖怪来之后才会那么一点吐槽），金发，贫乳，左图</a:t>
            </a:r>
            <a:r>
              <a:rPr lang="zh-CN" altLang="en-US" dirty="0"/>
              <a:t>发型（又改了，单马尾金发蝴蝶结），</a:t>
            </a:r>
            <a:r>
              <a:rPr lang="zh-CN" altLang="en-US" dirty="0" smtClean="0"/>
              <a:t>弓道，祖籍</a:t>
            </a:r>
            <a:r>
              <a:rPr lang="zh-CN" altLang="zh-CN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萨布利威奇共和国</a:t>
            </a:r>
            <a:r>
              <a:rPr lang="zh-CN" altLang="en-US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（兽耳</a:t>
            </a:r>
            <a:r>
              <a:rPr lang="zh-CN" altLang="en-US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），</a:t>
            </a:r>
            <a:r>
              <a:rPr lang="zh-CN" altLang="en-US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保留了兽人的力量，力量比保镖</a:t>
            </a:r>
            <a:r>
              <a:rPr lang="en-US" altLang="zh-CN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1</a:t>
            </a:r>
            <a:r>
              <a:rPr lang="zh-CN" altLang="en-US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号强，有点大和抚子，瞳孔是黑的，东洋人脸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1" y="-615501"/>
            <a:ext cx="1009524" cy="32666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06809"/>
            <a:ext cx="2571429" cy="29619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1486" y="3706809"/>
            <a:ext cx="1914286" cy="24857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51" y="4193511"/>
            <a:ext cx="19145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225" y="403481"/>
            <a:ext cx="5704762" cy="56571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9439"/>
            <a:ext cx="6212091" cy="482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29885" y="95404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/>
              <a:t>技能名</a:t>
            </a:r>
            <a:r>
              <a:rPr lang="zh-CN" altLang="en-US" dirty="0" smtClean="0"/>
              <a:t>：降</a:t>
            </a:r>
            <a:r>
              <a:rPr lang="zh-CN" altLang="en-US" dirty="0"/>
              <a:t>鬼</a:t>
            </a:r>
            <a:r>
              <a:rPr lang="en-US" altLang="zh-CN" dirty="0"/>
              <a:t>·</a:t>
            </a:r>
            <a:r>
              <a:rPr lang="zh-CN" altLang="en-US" dirty="0"/>
              <a:t>针 </a:t>
            </a:r>
            <a:endParaRPr lang="en-US" altLang="zh-CN" dirty="0" smtClean="0"/>
          </a:p>
          <a:p>
            <a:r>
              <a:rPr lang="zh-CN" altLang="en-US" b="1" dirty="0" smtClean="0"/>
              <a:t>施放</a:t>
            </a:r>
            <a:r>
              <a:rPr lang="zh-CN" altLang="en-US" b="1" dirty="0"/>
              <a:t>方式</a:t>
            </a:r>
            <a:r>
              <a:rPr lang="zh-CN" altLang="en-US" dirty="0"/>
              <a:t>：指向型 </a:t>
            </a:r>
            <a:r>
              <a:rPr lang="en-US" altLang="zh-CN" dirty="0"/>
              <a:t>·</a:t>
            </a:r>
            <a:r>
              <a:rPr lang="zh-CN" altLang="en-US" dirty="0">
                <a:solidFill>
                  <a:srgbClr val="C00000"/>
                </a:solidFill>
              </a:rPr>
              <a:t>注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b="1" dirty="0"/>
              <a:t>施放范围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r>
              <a:rPr lang="zh-CN" altLang="en-US" dirty="0"/>
              <a:t>格</a:t>
            </a:r>
            <a:br>
              <a:rPr lang="zh-CN" altLang="en-US" dirty="0"/>
            </a:br>
            <a:r>
              <a:rPr lang="zh-CN" altLang="en-US" b="1" dirty="0"/>
              <a:t>效果范围</a:t>
            </a:r>
            <a:r>
              <a:rPr lang="zh-CN" altLang="en-US" dirty="0"/>
              <a:t>：</a:t>
            </a:r>
            <a:r>
              <a:rPr lang="en-US" altLang="zh-CN" dirty="0"/>
              <a:t>1*1</a:t>
            </a:r>
            <a:br>
              <a:rPr lang="en-US" altLang="zh-CN" dirty="0"/>
            </a:br>
            <a:r>
              <a:rPr lang="zh-CN" altLang="en-US" b="1" dirty="0"/>
              <a:t>消耗</a:t>
            </a:r>
            <a:r>
              <a:rPr lang="en-US" altLang="zh-CN" b="1" dirty="0"/>
              <a:t>MP</a:t>
            </a:r>
            <a:r>
              <a:rPr lang="en-US" altLang="zh-CN" dirty="0"/>
              <a:t> 50</a:t>
            </a:r>
            <a:br>
              <a:rPr lang="en-US" altLang="zh-CN" dirty="0"/>
            </a:br>
            <a:r>
              <a:rPr lang="zh-CN" altLang="en-US" b="1" dirty="0"/>
              <a:t>冷却时间</a:t>
            </a:r>
            <a:r>
              <a:rPr lang="zh-CN" altLang="en-US" dirty="0"/>
              <a:t> </a:t>
            </a:r>
            <a:r>
              <a:rPr lang="en-US" altLang="zh-CN" dirty="0"/>
              <a:t>0</a:t>
            </a:r>
            <a:br>
              <a:rPr lang="en-US" altLang="zh-CN" dirty="0"/>
            </a:br>
            <a:r>
              <a:rPr lang="zh-CN" altLang="en-US" b="1" dirty="0"/>
              <a:t>物理伤害</a:t>
            </a:r>
            <a:r>
              <a:rPr lang="en-US" altLang="zh-CN" dirty="0"/>
              <a:t>40~60</a:t>
            </a:r>
            <a:br>
              <a:rPr lang="en-US" altLang="zh-CN" dirty="0"/>
            </a:br>
            <a:r>
              <a:rPr lang="zh-CN" altLang="en-US" b="1" dirty="0"/>
              <a:t>成长</a:t>
            </a:r>
            <a:r>
              <a:rPr lang="zh-CN" altLang="en-US" dirty="0"/>
              <a:t>：智力*</a:t>
            </a:r>
            <a:r>
              <a:rPr lang="en-US" altLang="zh-CN" dirty="0"/>
              <a:t>0.04~</a:t>
            </a:r>
            <a:r>
              <a:rPr lang="zh-CN" altLang="en-US" dirty="0"/>
              <a:t>智力*</a:t>
            </a:r>
            <a:r>
              <a:rPr lang="en-US" altLang="zh-CN" dirty="0"/>
              <a:t>0.06</a:t>
            </a:r>
            <a:br>
              <a:rPr lang="en-US" altLang="zh-CN" dirty="0"/>
            </a:br>
            <a:r>
              <a:rPr lang="zh-CN" altLang="en-US" b="1" dirty="0"/>
              <a:t>吟唱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br>
              <a:rPr lang="en-US" altLang="zh-CN" dirty="0"/>
            </a:br>
            <a:r>
              <a:rPr lang="zh-CN" altLang="en-US" b="1" dirty="0"/>
              <a:t>延迟</a:t>
            </a:r>
            <a:r>
              <a:rPr lang="zh-CN" altLang="en-US" dirty="0"/>
              <a:t>：</a:t>
            </a:r>
            <a:r>
              <a:rPr lang="en-US" altLang="zh-CN" dirty="0"/>
              <a:t>100 ·</a:t>
            </a:r>
            <a:r>
              <a:rPr lang="zh-CN" altLang="en-US" dirty="0">
                <a:solidFill>
                  <a:srgbClr val="00B050"/>
                </a:solidFill>
              </a:rPr>
              <a:t>注</a:t>
            </a:r>
            <a:r>
              <a:rPr lang="en-US" altLang="zh-CN" dirty="0">
                <a:solidFill>
                  <a:srgbClr val="00B050"/>
                </a:solidFill>
              </a:rPr>
              <a:t>4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>
                <a:solidFill>
                  <a:srgbClr val="C00000"/>
                </a:solidFill>
              </a:rPr>
              <a:t>注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/>
              <a:t>：施放方式分为</a:t>
            </a:r>
            <a:r>
              <a:rPr lang="zh-CN" altLang="en-US" b="1" dirty="0">
                <a:solidFill>
                  <a:srgbClr val="0070C0"/>
                </a:solidFill>
              </a:rPr>
              <a:t>指向性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7030A0"/>
                </a:solidFill>
              </a:rPr>
              <a:t>场地型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1" dirty="0">
                <a:solidFill>
                  <a:srgbClr val="0070C0"/>
                </a:solidFill>
              </a:rPr>
              <a:t>指向型</a:t>
            </a:r>
            <a:r>
              <a:rPr lang="zh-CN" altLang="en-US" dirty="0"/>
              <a:t>：选择某个角色作为目标，指向</a:t>
            </a:r>
            <a:r>
              <a:rPr lang="en-US" altLang="zh-CN" dirty="0"/>
              <a:t>+</a:t>
            </a:r>
            <a:r>
              <a:rPr lang="zh-CN" altLang="en-US" dirty="0"/>
              <a:t>施放范围</a:t>
            </a:r>
            <a:r>
              <a:rPr lang="en-US" altLang="zh-CN" dirty="0"/>
              <a:t>0=</a:t>
            </a:r>
            <a:r>
              <a:rPr lang="zh-CN" altLang="en-US" dirty="0"/>
              <a:t>只限自己</a:t>
            </a:r>
            <a:br>
              <a:rPr lang="zh-CN" altLang="en-US" dirty="0"/>
            </a:br>
            <a:r>
              <a:rPr lang="zh-CN" altLang="en-US" b="1" dirty="0">
                <a:solidFill>
                  <a:srgbClr val="7030A0"/>
                </a:solidFill>
              </a:rPr>
              <a:t>场地型</a:t>
            </a:r>
            <a:r>
              <a:rPr lang="zh-CN" altLang="en-US" dirty="0"/>
              <a:t>：选择某个地面区域作为目标，指向</a:t>
            </a:r>
            <a:r>
              <a:rPr lang="en-US" altLang="zh-CN" dirty="0"/>
              <a:t>+</a:t>
            </a:r>
            <a:r>
              <a:rPr lang="zh-CN" altLang="en-US" dirty="0"/>
              <a:t>施放范围</a:t>
            </a:r>
            <a:r>
              <a:rPr lang="en-US" altLang="zh-CN" dirty="0"/>
              <a:t>0=</a:t>
            </a:r>
            <a:r>
              <a:rPr lang="zh-CN" altLang="en-US" dirty="0"/>
              <a:t>自己所处或周围的区域</a:t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zh-CN" altLang="en-US" dirty="0" smtClean="0">
                <a:solidFill>
                  <a:srgbClr val="00B050"/>
                </a:solidFill>
              </a:rPr>
              <a:t>注</a:t>
            </a:r>
            <a:r>
              <a:rPr lang="en-US" altLang="zh-CN" dirty="0">
                <a:solidFill>
                  <a:srgbClr val="00B050"/>
                </a:solidFill>
              </a:rPr>
              <a:t>4</a:t>
            </a:r>
            <a:r>
              <a:rPr lang="zh-CN" altLang="en-US" dirty="0"/>
              <a:t>：吟唱、延迟分别为前摇、后摇；</a:t>
            </a:r>
            <a:br>
              <a:rPr lang="zh-CN" altLang="en-US" dirty="0"/>
            </a:br>
            <a:r>
              <a:rPr lang="zh-CN" altLang="en-US" dirty="0"/>
              <a:t>休息的延迟为</a:t>
            </a:r>
            <a:r>
              <a:rPr lang="en-US" altLang="zh-CN" dirty="0"/>
              <a:t>100</a:t>
            </a:r>
            <a:r>
              <a:rPr lang="zh-CN" altLang="en-US" dirty="0"/>
              <a:t>，战斗结算为公用行动条，每次行动后，距离下一次行动的进度条为延迟</a:t>
            </a:r>
            <a:r>
              <a:rPr lang="en-US" altLang="zh-CN" dirty="0"/>
              <a:t>×100/</a:t>
            </a:r>
            <a:r>
              <a:rPr lang="zh-CN" altLang="en-US" dirty="0"/>
              <a:t>速度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1599" y="25547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巫女技能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4007133" y="25547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技能模板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8211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599" y="25547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巫女技能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3461981" y="255474"/>
            <a:ext cx="9489743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定位</a:t>
            </a:r>
            <a:r>
              <a:rPr lang="zh-CN" altLang="en-US" dirty="0"/>
              <a:t>：辅助、恢复、输出（陷阱）</a:t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zh-CN" altLang="en-US" b="1" dirty="0" smtClean="0"/>
              <a:t>力量</a:t>
            </a:r>
            <a:r>
              <a:rPr lang="zh-CN" altLang="en-US" dirty="0"/>
              <a:t> </a:t>
            </a:r>
            <a:r>
              <a:rPr lang="en-US" altLang="zh-CN" dirty="0"/>
              <a:t>32+1.4 ·</a:t>
            </a:r>
            <a:r>
              <a:rPr lang="zh-CN" altLang="en-US" dirty="0">
                <a:solidFill>
                  <a:srgbClr val="FF0000"/>
                </a:solidFill>
              </a:rPr>
              <a:t>注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b="1" dirty="0"/>
              <a:t>敏捷</a:t>
            </a:r>
            <a:r>
              <a:rPr lang="zh-CN" altLang="en-US" dirty="0"/>
              <a:t> </a:t>
            </a:r>
            <a:r>
              <a:rPr lang="en-US" altLang="zh-CN" dirty="0"/>
              <a:t>25+1.3</a:t>
            </a:r>
            <a:br>
              <a:rPr lang="en-US" altLang="zh-CN" dirty="0"/>
            </a:br>
            <a:r>
              <a:rPr lang="zh-CN" altLang="en-US" b="1" dirty="0"/>
              <a:t>体质</a:t>
            </a:r>
            <a:r>
              <a:rPr lang="zh-CN" altLang="en-US" dirty="0"/>
              <a:t> </a:t>
            </a:r>
            <a:r>
              <a:rPr lang="en-US" altLang="zh-CN" dirty="0"/>
              <a:t>40+1.6</a:t>
            </a:r>
            <a:br>
              <a:rPr lang="en-US" altLang="zh-CN" dirty="0"/>
            </a:br>
            <a:r>
              <a:rPr lang="zh-CN" altLang="en-US" b="1" dirty="0"/>
              <a:t>智力</a:t>
            </a:r>
            <a:r>
              <a:rPr lang="zh-CN" altLang="en-US" dirty="0"/>
              <a:t> </a:t>
            </a:r>
            <a:r>
              <a:rPr lang="en-US" altLang="zh-CN" dirty="0"/>
              <a:t>70+3.2</a:t>
            </a:r>
            <a:br>
              <a:rPr lang="en-US" altLang="zh-CN" dirty="0"/>
            </a:br>
            <a:r>
              <a:rPr lang="zh-CN" altLang="en-US" b="1" dirty="0"/>
              <a:t>精神</a:t>
            </a:r>
            <a:r>
              <a:rPr lang="zh-CN" altLang="en-US" dirty="0"/>
              <a:t> </a:t>
            </a:r>
            <a:r>
              <a:rPr lang="en-US" altLang="zh-CN" dirty="0"/>
              <a:t>90+4.0</a:t>
            </a:r>
            <a:br>
              <a:rPr lang="en-US" altLang="zh-CN" dirty="0"/>
            </a:br>
            <a:r>
              <a:rPr lang="en-US" altLang="zh-CN" b="1" dirty="0"/>
              <a:t>HP</a:t>
            </a:r>
            <a:r>
              <a:rPr lang="en-US" altLang="zh-CN" dirty="0"/>
              <a:t> 750+</a:t>
            </a:r>
            <a:r>
              <a:rPr lang="zh-CN" altLang="en-US" dirty="0"/>
              <a:t>体质*</a:t>
            </a:r>
            <a:r>
              <a:rPr lang="en-US" altLang="zh-CN" dirty="0"/>
              <a:t>15</a:t>
            </a:r>
            <a:r>
              <a:rPr lang="zh-CN" altLang="en-US" dirty="0"/>
              <a:t>（初始</a:t>
            </a:r>
            <a:r>
              <a:rPr lang="en-US" altLang="zh-CN" dirty="0"/>
              <a:t>1350</a:t>
            </a:r>
            <a:r>
              <a:rPr lang="zh-CN" altLang="en-US" dirty="0"/>
              <a:t>） </a:t>
            </a:r>
            <a:r>
              <a:rPr lang="en-US" altLang="zh-CN" dirty="0"/>
              <a:t>·</a:t>
            </a:r>
            <a:r>
              <a:rPr lang="zh-CN" altLang="en-US" dirty="0">
                <a:solidFill>
                  <a:srgbClr val="00B050"/>
                </a:solidFill>
              </a:rPr>
              <a:t>注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MP</a:t>
            </a:r>
            <a:r>
              <a:rPr lang="en-US" altLang="zh-CN" dirty="0"/>
              <a:t> 450+</a:t>
            </a:r>
            <a:r>
              <a:rPr lang="zh-CN" altLang="en-US" dirty="0"/>
              <a:t>智力*</a:t>
            </a:r>
            <a:r>
              <a:rPr lang="en-US" altLang="zh-CN" dirty="0"/>
              <a:t>10</a:t>
            </a:r>
            <a:r>
              <a:rPr lang="zh-CN" altLang="en-US" dirty="0"/>
              <a:t>（初始</a:t>
            </a:r>
            <a:r>
              <a:rPr lang="en-US" altLang="zh-CN" dirty="0"/>
              <a:t>1150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zh-CN" altLang="en-US" b="1" dirty="0"/>
              <a:t>速度</a:t>
            </a:r>
            <a:r>
              <a:rPr lang="zh-CN" altLang="en-US" dirty="0"/>
              <a:t> </a:t>
            </a:r>
            <a:r>
              <a:rPr lang="en-US" altLang="zh-CN" dirty="0"/>
              <a:t>30+</a:t>
            </a:r>
            <a:r>
              <a:rPr lang="zh-CN" altLang="en-US" dirty="0"/>
              <a:t>敏捷*</a:t>
            </a:r>
            <a:r>
              <a:rPr lang="en-US" altLang="zh-CN" dirty="0"/>
              <a:t>0.2</a:t>
            </a:r>
            <a:r>
              <a:rPr lang="zh-CN" altLang="en-US" dirty="0"/>
              <a:t>（初始</a:t>
            </a:r>
            <a:r>
              <a:rPr lang="en-US" altLang="zh-CN" dirty="0"/>
              <a:t>35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zh-CN" altLang="en-US" b="1" dirty="0"/>
              <a:t>自然恢复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zh-CN" altLang="en-US" dirty="0"/>
              <a:t>战斗中选择休息时，</a:t>
            </a:r>
            <a:r>
              <a:rPr lang="en-US" altLang="zh-CN" dirty="0"/>
              <a:t>HP</a:t>
            </a:r>
            <a:r>
              <a:rPr lang="zh-CN" altLang="en-US" dirty="0"/>
              <a:t>恢复体质*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MP</a:t>
            </a:r>
            <a:r>
              <a:rPr lang="zh-CN" altLang="en-US" dirty="0"/>
              <a:t>恢复精神*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zh-CN" altLang="en-US" dirty="0"/>
              <a:t>战斗结束时，</a:t>
            </a:r>
            <a:r>
              <a:rPr lang="en-US" altLang="zh-CN" dirty="0"/>
              <a:t>HP</a:t>
            </a:r>
            <a:r>
              <a:rPr lang="zh-CN" altLang="en-US" dirty="0"/>
              <a:t>恢复体质*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MP</a:t>
            </a:r>
            <a:r>
              <a:rPr lang="zh-CN" altLang="en-US" dirty="0"/>
              <a:t>恢复精神*</a:t>
            </a:r>
            <a:r>
              <a:rPr lang="en-US" altLang="zh-CN" dirty="0"/>
              <a:t>5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>
                <a:solidFill>
                  <a:srgbClr val="FF0000"/>
                </a:solidFill>
              </a:rPr>
              <a:t>注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：加号后面为每次升级的成长，新手村毕业大约</a:t>
            </a:r>
            <a:r>
              <a:rPr lang="en-US" altLang="zh-CN" dirty="0"/>
              <a:t>15</a:t>
            </a:r>
            <a:r>
              <a:rPr lang="zh-CN" altLang="en-US" dirty="0"/>
              <a:t>级左右</a:t>
            </a:r>
            <a:br>
              <a:rPr lang="zh-CN" altLang="en-US" dirty="0"/>
            </a:br>
            <a:r>
              <a:rPr lang="zh-CN" altLang="en-US" dirty="0">
                <a:solidFill>
                  <a:srgbClr val="00B050"/>
                </a:solidFill>
              </a:rPr>
              <a:t>注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/>
              <a:t>：暂定每个角色的初始值不同，但每点基本属性带来的增长是固定的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2000" b="1" dirty="0"/>
              <a:t>技能</a:t>
            </a:r>
            <a:r>
              <a:rPr lang="zh-CN" altLang="en-US" sz="2000" b="1" dirty="0" smtClean="0"/>
              <a:t>树</a:t>
            </a:r>
            <a:endParaRPr lang="en-US" altLang="zh-CN" sz="2000" b="1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合气道分支</a:t>
            </a:r>
            <a:r>
              <a:rPr lang="zh-CN" altLang="en-US" dirty="0" smtClean="0"/>
              <a:t>：物理技能，正面打、横面打、突是主动攻击，其余均为反击技能</a:t>
            </a:r>
            <a:br>
              <a:rPr lang="zh-CN" altLang="en-US" dirty="0" smtClean="0"/>
            </a:br>
            <a:r>
              <a:rPr lang="zh-CN" altLang="en-US" b="1" dirty="0" smtClean="0"/>
              <a:t>降</a:t>
            </a:r>
            <a:r>
              <a:rPr lang="zh-CN" altLang="en-US" b="1" dirty="0"/>
              <a:t>灵分支</a:t>
            </a:r>
            <a:r>
              <a:rPr lang="zh-CN" altLang="en-US" dirty="0"/>
              <a:t>：降神系列是奶，降鬼系列是攻击</a:t>
            </a:r>
            <a:br>
              <a:rPr lang="zh-CN" altLang="en-US" dirty="0"/>
            </a:br>
            <a:r>
              <a:rPr lang="zh-CN" altLang="en-US" b="1" dirty="0"/>
              <a:t>除灵分支</a:t>
            </a:r>
            <a:r>
              <a:rPr lang="zh-CN" altLang="en-US" dirty="0"/>
              <a:t>：设置陷阱进行攻击</a:t>
            </a:r>
            <a:br>
              <a:rPr lang="zh-CN" altLang="en-US" dirty="0"/>
            </a:br>
            <a:r>
              <a:rPr lang="zh-CN" altLang="en-US" b="1" dirty="0"/>
              <a:t>跳舞分支</a:t>
            </a:r>
            <a:r>
              <a:rPr lang="zh-CN" altLang="en-US" dirty="0"/>
              <a:t>：设置结界进行辅助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72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3666" y="935504"/>
            <a:ext cx="107498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b="1" dirty="0" smtClean="0"/>
              <a:t>普攻</a:t>
            </a:r>
            <a:r>
              <a:rPr lang="en-US" altLang="zh-CN" b="1" dirty="0" smtClean="0"/>
              <a:t>1</a:t>
            </a:r>
            <a:r>
              <a:rPr lang="zh-CN" altLang="en-US" dirty="0" smtClean="0"/>
              <a:t>：单体物理攻击</a:t>
            </a:r>
            <a:br>
              <a:rPr lang="zh-CN" altLang="en-US" dirty="0" smtClean="0"/>
            </a:br>
            <a:r>
              <a:rPr lang="zh-CN" altLang="en-US" b="1" dirty="0" smtClean="0"/>
              <a:t>普攻</a:t>
            </a:r>
            <a:r>
              <a:rPr lang="en-US" altLang="zh-CN" b="1" dirty="0" smtClean="0"/>
              <a:t>2</a:t>
            </a:r>
            <a:r>
              <a:rPr lang="zh-CN" altLang="en-US" dirty="0" smtClean="0"/>
              <a:t>：突进，移动到敌人附近近战攻击</a:t>
            </a:r>
            <a:endParaRPr lang="en-US" altLang="zh-CN" dirty="0" smtClean="0"/>
          </a:p>
          <a:p>
            <a:r>
              <a:rPr lang="zh-CN" altLang="en-US" b="1" dirty="0" smtClean="0"/>
              <a:t>普攻</a:t>
            </a:r>
            <a:r>
              <a:rPr lang="en-US" altLang="zh-CN" b="1" dirty="0" smtClean="0"/>
              <a:t>3</a:t>
            </a:r>
            <a:r>
              <a:rPr lang="zh-CN" altLang="en-US" dirty="0" smtClean="0"/>
              <a:t>：单体更强物理攻击</a:t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en-US" altLang="zh-CN" b="1" dirty="0" smtClean="0"/>
              <a:t>GP1</a:t>
            </a:r>
            <a:r>
              <a:rPr lang="zh-CN" altLang="en-US" dirty="0" smtClean="0"/>
              <a:t>：对自身强化，获得反击状态，一段时间（数回合）内，受到物理攻击自动进行反击</a:t>
            </a:r>
            <a:br>
              <a:rPr lang="zh-CN" altLang="en-US" dirty="0" smtClean="0"/>
            </a:br>
            <a:r>
              <a:rPr lang="en-US" altLang="zh-CN" b="1" dirty="0" smtClean="0"/>
              <a:t>GP1</a:t>
            </a:r>
            <a:r>
              <a:rPr lang="zh-CN" altLang="en-US" b="1" dirty="0" smtClean="0"/>
              <a:t>强化</a:t>
            </a:r>
            <a:r>
              <a:rPr lang="en-US" altLang="zh-CN" b="1" dirty="0" smtClean="0"/>
              <a:t>1</a:t>
            </a:r>
            <a:r>
              <a:rPr lang="zh-CN" altLang="en-US" dirty="0" smtClean="0"/>
              <a:t>：触发反击时，受到的物理伤害降低</a:t>
            </a:r>
            <a:br>
              <a:rPr lang="zh-CN" altLang="en-US" dirty="0" smtClean="0"/>
            </a:br>
            <a:r>
              <a:rPr lang="en-US" altLang="zh-CN" b="1" dirty="0" smtClean="0"/>
              <a:t>GP1</a:t>
            </a:r>
            <a:r>
              <a:rPr lang="zh-CN" altLang="en-US" b="1" dirty="0" smtClean="0"/>
              <a:t>强化</a:t>
            </a:r>
            <a:r>
              <a:rPr lang="en-US" altLang="zh-CN" b="1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GP1</a:t>
            </a:r>
            <a:r>
              <a:rPr lang="zh-CN" altLang="en-US" dirty="0" smtClean="0"/>
              <a:t>可以对远程物理攻击使用突进反击，需要在突进范围内</a:t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en-US" altLang="zh-CN" b="1" dirty="0" smtClean="0"/>
              <a:t>GP2</a:t>
            </a:r>
            <a:r>
              <a:rPr lang="zh-CN" altLang="en-US" dirty="0" smtClean="0"/>
              <a:t>：短时间内，如果被物理攻击指定为目标，令对方的本次攻击完全无效，并发动强力反击</a:t>
            </a:r>
            <a:br>
              <a:rPr lang="zh-CN" altLang="en-US" dirty="0" smtClean="0"/>
            </a:br>
            <a:r>
              <a:rPr lang="en-US" altLang="zh-CN" b="1" dirty="0" smtClean="0"/>
              <a:t>GP2</a:t>
            </a:r>
            <a:r>
              <a:rPr lang="zh-CN" altLang="en-US" b="1" dirty="0" smtClean="0"/>
              <a:t>强化</a:t>
            </a:r>
            <a:r>
              <a:rPr lang="zh-CN" altLang="en-US" dirty="0" smtClean="0"/>
              <a:t>：延长</a:t>
            </a:r>
            <a:r>
              <a:rPr lang="en-US" altLang="zh-CN" dirty="0" smtClean="0"/>
              <a:t>GP</a:t>
            </a:r>
            <a:r>
              <a:rPr lang="zh-CN" altLang="en-US" dirty="0" smtClean="0"/>
              <a:t>的判定时间</a:t>
            </a:r>
            <a:endParaRPr lang="en-US" altLang="zh-CN" dirty="0" smtClean="0"/>
          </a:p>
          <a:p>
            <a:r>
              <a:rPr lang="en-US" altLang="zh-CN" b="1" dirty="0"/>
              <a:t>GP2</a:t>
            </a:r>
            <a:r>
              <a:rPr lang="zh-CN" altLang="en-US" b="1" dirty="0"/>
              <a:t>强化</a:t>
            </a:r>
            <a:r>
              <a:rPr lang="en-US" altLang="zh-CN" b="1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GP</a:t>
            </a:r>
            <a:r>
              <a:rPr lang="zh-CN" altLang="en-US" dirty="0"/>
              <a:t>后可以将对方移动至自己周围的四格之一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b="1" dirty="0" smtClean="0"/>
              <a:t>被动</a:t>
            </a:r>
            <a:r>
              <a:rPr lang="en-US" altLang="zh-CN" b="1" dirty="0" smtClean="0"/>
              <a:t>1</a:t>
            </a:r>
            <a:r>
              <a:rPr lang="zh-CN" altLang="en-US" dirty="0" smtClean="0"/>
              <a:t>：提高</a:t>
            </a:r>
            <a:r>
              <a:rPr lang="en-US" altLang="zh-CN" dirty="0" smtClean="0"/>
              <a:t>HP</a:t>
            </a:r>
            <a:br>
              <a:rPr lang="en-US" altLang="zh-CN" dirty="0" smtClean="0"/>
            </a:br>
            <a:r>
              <a:rPr lang="zh-CN" altLang="en-US" b="1" dirty="0" smtClean="0"/>
              <a:t>被动</a:t>
            </a:r>
            <a:r>
              <a:rPr lang="en-US" altLang="zh-CN" b="1" dirty="0" smtClean="0"/>
              <a:t>2</a:t>
            </a:r>
            <a:r>
              <a:rPr lang="zh-CN" altLang="en-US" dirty="0" smtClean="0"/>
              <a:t>：提高防御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35690" y="47383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合气道分支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2297373" y="564448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err="1"/>
              <a:t>gp</a:t>
            </a:r>
            <a:r>
              <a:rPr lang="zh-CN" altLang="en-US" b="1" dirty="0"/>
              <a:t>时主角能不能做其他活动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en-US" altLang="zh-CN" b="1" dirty="0" smtClean="0"/>
              <a:t>             GP1</a:t>
            </a:r>
            <a:r>
              <a:rPr lang="zh-CN" altLang="en-US" b="1" dirty="0" smtClean="0"/>
              <a:t>可以，相当于一个</a:t>
            </a:r>
            <a:r>
              <a:rPr lang="en-US" altLang="zh-CN" b="1" dirty="0" smtClean="0"/>
              <a:t>buff</a:t>
            </a:r>
          </a:p>
          <a:p>
            <a:r>
              <a:rPr lang="en-US" altLang="zh-CN" b="1" dirty="0" smtClean="0"/>
              <a:t>             GP2</a:t>
            </a:r>
            <a:r>
              <a:rPr lang="zh-CN" altLang="en-US" b="1" dirty="0" smtClean="0"/>
              <a:t>在</a:t>
            </a:r>
            <a:r>
              <a:rPr lang="zh-CN" altLang="en-US" b="1" dirty="0"/>
              <a:t>下次行动前 就会解除</a:t>
            </a:r>
            <a:r>
              <a:rPr lang="en-US" altLang="zh-CN" b="1" dirty="0"/>
              <a:t>GP</a:t>
            </a:r>
            <a:r>
              <a:rPr lang="zh-CN" altLang="en-US" b="1" dirty="0"/>
              <a:t>效果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1599" y="25547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巫女技能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3966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6704" y="1358027"/>
            <a:ext cx="10390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1" dirty="0"/>
              <a:t>降神</a:t>
            </a:r>
            <a:r>
              <a:rPr lang="en-US" altLang="zh-CN" b="1" dirty="0"/>
              <a:t>1</a:t>
            </a:r>
            <a:r>
              <a:rPr lang="zh-CN" altLang="en-US" dirty="0"/>
              <a:t>：单体指向恢复，对妖怪进行光属性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r>
              <a:rPr lang="zh-CN" altLang="en-US" b="1" dirty="0" smtClean="0"/>
              <a:t>降神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强化</a:t>
            </a:r>
            <a:r>
              <a:rPr lang="zh-CN" altLang="en-US" dirty="0" smtClean="0"/>
              <a:t>：对妖怪的效果提升</a:t>
            </a:r>
            <a:endParaRPr lang="en-US" altLang="zh-CN" dirty="0" smtClean="0"/>
          </a:p>
          <a:p>
            <a:r>
              <a:rPr lang="zh-CN" altLang="en-US" b="1" dirty="0" smtClean="0"/>
              <a:t>降神</a:t>
            </a:r>
            <a:r>
              <a:rPr lang="en-US" altLang="zh-CN" b="1" dirty="0" smtClean="0"/>
              <a:t>2</a:t>
            </a:r>
            <a:r>
              <a:rPr lang="zh-CN" altLang="en-US" dirty="0" smtClean="0"/>
              <a:t>：单体指向，解除属性下降状态</a:t>
            </a:r>
            <a:endParaRPr lang="en-US" altLang="zh-CN" dirty="0" smtClean="0"/>
          </a:p>
          <a:p>
            <a:r>
              <a:rPr lang="zh-CN" altLang="en-US" b="1" dirty="0" smtClean="0"/>
              <a:t>降神</a:t>
            </a:r>
            <a:r>
              <a:rPr lang="en-US" altLang="zh-CN" b="1" dirty="0" smtClean="0"/>
              <a:t>3</a:t>
            </a:r>
            <a:r>
              <a:rPr lang="zh-CN" altLang="en-US" dirty="0" smtClean="0"/>
              <a:t>：单体指向，解除控制类异常状态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zh-CN" altLang="en-US" b="1" dirty="0" smtClean="0"/>
              <a:t>降</a:t>
            </a:r>
            <a:r>
              <a:rPr lang="zh-CN" altLang="en-US" b="1" dirty="0"/>
              <a:t>鬼</a:t>
            </a:r>
            <a:r>
              <a:rPr lang="en-US" altLang="zh-CN" b="1" dirty="0"/>
              <a:t>1</a:t>
            </a:r>
            <a:r>
              <a:rPr lang="zh-CN" altLang="en-US" dirty="0"/>
              <a:t>：单体指向暗属性攻击，对妖怪</a:t>
            </a:r>
            <a:r>
              <a:rPr lang="zh-CN" altLang="en-US" dirty="0" smtClean="0"/>
              <a:t>恢复</a:t>
            </a:r>
            <a:endParaRPr lang="en-US" altLang="zh-CN" dirty="0" smtClean="0"/>
          </a:p>
          <a:p>
            <a:r>
              <a:rPr lang="zh-CN" altLang="en-US" b="1" dirty="0" smtClean="0"/>
              <a:t>降鬼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强化</a:t>
            </a:r>
            <a:r>
              <a:rPr lang="zh-CN" altLang="en-US" dirty="0" smtClean="0"/>
              <a:t>：对妖怪的效果提升</a:t>
            </a:r>
            <a:endParaRPr lang="en-US" altLang="zh-CN" dirty="0" smtClean="0"/>
          </a:p>
          <a:p>
            <a:r>
              <a:rPr lang="zh-CN" altLang="en-US" b="1" dirty="0" smtClean="0"/>
              <a:t>降鬼</a:t>
            </a:r>
            <a:r>
              <a:rPr lang="en-US" altLang="zh-CN" b="1" dirty="0" smtClean="0"/>
              <a:t>2</a:t>
            </a:r>
            <a:r>
              <a:rPr lang="zh-CN" altLang="en-US" dirty="0" smtClean="0"/>
              <a:t>：以某处为中心的十字格造成火属性攻击</a:t>
            </a:r>
            <a:endParaRPr lang="en-US" altLang="zh-CN" dirty="0" smtClean="0"/>
          </a:p>
          <a:p>
            <a:r>
              <a:rPr lang="zh-CN" altLang="en-US" b="1" dirty="0" smtClean="0"/>
              <a:t>降鬼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强化</a:t>
            </a:r>
            <a:r>
              <a:rPr lang="zh-CN" altLang="en-US" dirty="0" smtClean="0"/>
              <a:t>：扩大攻击的选择范围</a:t>
            </a:r>
            <a:endParaRPr lang="en-US" altLang="zh-CN" dirty="0" smtClean="0"/>
          </a:p>
          <a:p>
            <a:r>
              <a:rPr lang="zh-CN" altLang="en-US" b="1" dirty="0" smtClean="0"/>
              <a:t>降鬼</a:t>
            </a:r>
            <a:r>
              <a:rPr lang="en-US" altLang="zh-CN" b="1" dirty="0" smtClean="0"/>
              <a:t>3</a:t>
            </a:r>
            <a:r>
              <a:rPr lang="zh-CN" altLang="en-US" dirty="0" smtClean="0"/>
              <a:t>：单方向直线三格风属性攻击</a:t>
            </a:r>
            <a:endParaRPr lang="en-US" altLang="zh-CN" dirty="0" smtClean="0"/>
          </a:p>
          <a:p>
            <a:r>
              <a:rPr lang="zh-CN" altLang="en-US" b="1" dirty="0" smtClean="0"/>
              <a:t>降鬼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强化</a:t>
            </a:r>
            <a:r>
              <a:rPr lang="zh-CN" altLang="en-US" dirty="0" smtClean="0"/>
              <a:t>：攻击范围再延长两格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4885730" y="73314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降灵分支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101599" y="25547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巫女技能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56054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99723"/>
            <a:ext cx="125286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1" dirty="0"/>
              <a:t>除灵</a:t>
            </a:r>
            <a:r>
              <a:rPr lang="en-US" altLang="zh-CN" b="1" dirty="0"/>
              <a:t>1</a:t>
            </a:r>
            <a:r>
              <a:rPr lang="zh-CN" altLang="en-US" dirty="0"/>
              <a:t>：在无单位的某处设置陷阱，敌人移动至其距离</a:t>
            </a:r>
            <a:r>
              <a:rPr lang="en-US" altLang="zh-CN" dirty="0"/>
              <a:t>1</a:t>
            </a:r>
            <a:r>
              <a:rPr lang="zh-CN" altLang="en-US" dirty="0"/>
              <a:t>（十字格范围）以内时触发，受到单体无属性伤害</a:t>
            </a:r>
            <a:br>
              <a:rPr lang="zh-CN" altLang="en-US" dirty="0"/>
            </a:br>
            <a:r>
              <a:rPr lang="zh-CN" altLang="en-US" b="1" dirty="0"/>
              <a:t>除灵</a:t>
            </a:r>
            <a:r>
              <a:rPr lang="en-US" altLang="zh-CN" b="1" dirty="0"/>
              <a:t>1</a:t>
            </a:r>
            <a:r>
              <a:rPr lang="zh-CN" altLang="en-US" b="1" dirty="0"/>
              <a:t>强化</a:t>
            </a:r>
            <a:r>
              <a:rPr lang="zh-CN" altLang="en-US" dirty="0"/>
              <a:t>：对弱光的敌人造成额外伤害</a:t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zh-CN" altLang="en-US" b="1" dirty="0" smtClean="0"/>
              <a:t>除</a:t>
            </a:r>
            <a:r>
              <a:rPr lang="zh-CN" altLang="en-US" b="1" dirty="0"/>
              <a:t>灵</a:t>
            </a:r>
            <a:r>
              <a:rPr lang="en-US" altLang="zh-CN" b="1" dirty="0"/>
              <a:t>2</a:t>
            </a:r>
            <a:r>
              <a:rPr lang="zh-CN" altLang="en-US" dirty="0"/>
              <a:t>：在无单位的某处设置陷阱，敌人移动至其距离</a:t>
            </a:r>
            <a:r>
              <a:rPr lang="en-US" altLang="zh-CN" dirty="0"/>
              <a:t>1</a:t>
            </a:r>
            <a:r>
              <a:rPr lang="zh-CN" altLang="en-US" dirty="0"/>
              <a:t>（十字格范围）以内时触发，以触发者为中心的</a:t>
            </a:r>
            <a:r>
              <a:rPr lang="en-US" altLang="zh-CN" dirty="0"/>
              <a:t>3*3</a:t>
            </a:r>
            <a:r>
              <a:rPr lang="zh-CN" altLang="en-US" dirty="0"/>
              <a:t>范围内的</a:t>
            </a:r>
            <a:r>
              <a:rPr lang="zh-CN" altLang="en-US" dirty="0" smtClean="0"/>
              <a:t>敌人</a:t>
            </a:r>
            <a:endParaRPr lang="en-US" altLang="zh-CN" dirty="0" smtClean="0"/>
          </a:p>
          <a:p>
            <a:r>
              <a:rPr lang="zh-CN" altLang="en-US" dirty="0" smtClean="0"/>
              <a:t>受到</a:t>
            </a:r>
            <a:r>
              <a:rPr lang="zh-CN" altLang="en-US" dirty="0"/>
              <a:t>土属性伤害</a:t>
            </a:r>
            <a:br>
              <a:rPr lang="zh-CN" altLang="en-US" dirty="0"/>
            </a:br>
            <a:r>
              <a:rPr lang="zh-CN" altLang="en-US" b="1" dirty="0"/>
              <a:t>除灵</a:t>
            </a:r>
            <a:r>
              <a:rPr lang="en-US" altLang="zh-CN" b="1" dirty="0"/>
              <a:t>2</a:t>
            </a:r>
            <a:r>
              <a:rPr lang="zh-CN" altLang="en-US" b="1" dirty="0"/>
              <a:t>强化</a:t>
            </a:r>
            <a:r>
              <a:rPr lang="zh-CN" altLang="en-US" dirty="0"/>
              <a:t>：扩大效果范围：以触发者为中心的距离</a:t>
            </a:r>
            <a:r>
              <a:rPr lang="en-US" altLang="zh-CN" dirty="0"/>
              <a:t>2</a:t>
            </a:r>
            <a:r>
              <a:rPr lang="zh-CN" altLang="en-US" dirty="0"/>
              <a:t>以内敌人都会受到效果（上下左右距离</a:t>
            </a:r>
            <a:r>
              <a:rPr lang="en-US" altLang="zh-CN" dirty="0"/>
              <a:t>2</a:t>
            </a:r>
            <a:r>
              <a:rPr lang="zh-CN" altLang="en-US" dirty="0"/>
              <a:t>的位置也会受到影响）</a:t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zh-CN" altLang="en-US" b="1" dirty="0" smtClean="0"/>
              <a:t>除</a:t>
            </a:r>
            <a:r>
              <a:rPr lang="zh-CN" altLang="en-US" b="1" dirty="0"/>
              <a:t>灵</a:t>
            </a:r>
            <a:r>
              <a:rPr lang="en-US" altLang="zh-CN" b="1" dirty="0"/>
              <a:t>3</a:t>
            </a:r>
            <a:r>
              <a:rPr lang="zh-CN" altLang="en-US" dirty="0"/>
              <a:t>：在无单位的某处设置陷阱，敌人移动至其十字格四方向距离</a:t>
            </a:r>
            <a:r>
              <a:rPr lang="en-US" altLang="zh-CN" dirty="0"/>
              <a:t>2</a:t>
            </a:r>
            <a:r>
              <a:rPr lang="zh-CN" altLang="en-US" dirty="0"/>
              <a:t>以内时触发，以陷阱为中心的四方向距离</a:t>
            </a:r>
            <a:r>
              <a:rPr lang="en-US" altLang="zh-CN" dirty="0"/>
              <a:t>4</a:t>
            </a:r>
            <a:r>
              <a:rPr lang="zh-CN" altLang="en-US" dirty="0"/>
              <a:t>以内的</a:t>
            </a:r>
            <a:r>
              <a:rPr lang="zh-CN" altLang="en-US" dirty="0" smtClean="0"/>
              <a:t>敌</a:t>
            </a:r>
            <a:endParaRPr lang="en-US" altLang="zh-CN" dirty="0" smtClean="0"/>
          </a:p>
          <a:p>
            <a:r>
              <a:rPr lang="zh-CN" altLang="en-US" dirty="0" smtClean="0"/>
              <a:t>人</a:t>
            </a:r>
            <a:r>
              <a:rPr lang="zh-CN" altLang="en-US" dirty="0"/>
              <a:t>受到水属性伤害</a:t>
            </a:r>
            <a:br>
              <a:rPr lang="zh-CN" altLang="en-US" dirty="0"/>
            </a:br>
            <a:r>
              <a:rPr lang="zh-CN" altLang="en-US" b="1" dirty="0"/>
              <a:t>除灵</a:t>
            </a:r>
            <a:r>
              <a:rPr lang="en-US" altLang="zh-CN" b="1" dirty="0"/>
              <a:t>3</a:t>
            </a:r>
            <a:r>
              <a:rPr lang="zh-CN" altLang="en-US" b="1" dirty="0"/>
              <a:t>强化</a:t>
            </a:r>
            <a:r>
              <a:rPr lang="zh-CN" altLang="en-US" dirty="0"/>
              <a:t>：受到陷阱效果的角色被附加减速状态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1" dirty="0"/>
              <a:t>被动</a:t>
            </a:r>
            <a:r>
              <a:rPr lang="en-US" altLang="zh-CN" b="1" dirty="0"/>
              <a:t>1</a:t>
            </a:r>
            <a:r>
              <a:rPr lang="zh-CN" altLang="en-US" dirty="0"/>
              <a:t>：增加元素伤害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53968" y="5693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除灵分支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101599" y="25547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巫女技能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0976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096" y="621942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巫女</a:t>
            </a:r>
            <a:r>
              <a:rPr lang="en-US" altLang="zh-CN" dirty="0" err="1"/>
              <a:t>gp</a:t>
            </a:r>
            <a:r>
              <a:rPr lang="zh-CN" altLang="en-US" dirty="0"/>
              <a:t>的</a:t>
            </a:r>
            <a:r>
              <a:rPr lang="zh-CN" altLang="en-US" dirty="0" smtClean="0"/>
              <a:t>反击</a:t>
            </a:r>
            <a:endParaRPr lang="en-US" altLang="zh-CN" dirty="0" smtClean="0"/>
          </a:p>
          <a:p>
            <a:r>
              <a:rPr lang="zh-CN" altLang="en-US" dirty="0"/>
              <a:t>是不是还有别的用途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在危机出现的时刻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她会突然想出新的用法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一直蓄力一直忍耐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当作一个防御技能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为了保护后方的村民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为了保护身后的宝石</a:t>
            </a:r>
            <a:br>
              <a:rPr lang="zh-CN" altLang="en-US" dirty="0"/>
            </a:br>
            <a:endParaRPr lang="zh-CN" altLang="en-US" dirty="0"/>
          </a:p>
          <a:p>
            <a:r>
              <a:rPr lang="en-US" altLang="zh-CN" dirty="0" err="1"/>
              <a:t>yo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即兴</a:t>
            </a:r>
            <a:r>
              <a:rPr lang="en-US" altLang="zh-CN" dirty="0"/>
              <a:t>rap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778" y="776117"/>
            <a:ext cx="3638095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5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4775" y="300251"/>
            <a:ext cx="1123210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1" dirty="0"/>
              <a:t>跳舞</a:t>
            </a:r>
            <a:r>
              <a:rPr lang="en-US" altLang="zh-CN" b="1" dirty="0"/>
              <a:t>1</a:t>
            </a:r>
            <a:r>
              <a:rPr lang="zh-CN" altLang="en-US" dirty="0"/>
              <a:t>：在</a:t>
            </a:r>
            <a:r>
              <a:rPr lang="en-US" altLang="zh-CN" dirty="0"/>
              <a:t>3*3</a:t>
            </a:r>
            <a:r>
              <a:rPr lang="zh-CN" altLang="en-US" dirty="0"/>
              <a:t>范围创造结界，己方角色处于结界内提高造成的物理伤害</a:t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zh-CN" altLang="en-US" b="1" dirty="0" smtClean="0"/>
              <a:t>跳舞</a:t>
            </a:r>
            <a:r>
              <a:rPr lang="en-US" altLang="zh-CN" b="1" dirty="0"/>
              <a:t>2</a:t>
            </a:r>
            <a:r>
              <a:rPr lang="zh-CN" altLang="en-US" dirty="0"/>
              <a:t>：在</a:t>
            </a:r>
            <a:r>
              <a:rPr lang="en-US" altLang="zh-CN" dirty="0"/>
              <a:t>5*5</a:t>
            </a:r>
            <a:r>
              <a:rPr lang="zh-CN" altLang="en-US" dirty="0"/>
              <a:t>范围创造结界，己方角色处于结界内提高元素抗性</a:t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zh-CN" altLang="en-US" b="1" dirty="0" smtClean="0"/>
              <a:t>跳舞</a:t>
            </a:r>
            <a:r>
              <a:rPr lang="en-US" altLang="zh-CN" b="1" dirty="0"/>
              <a:t>3</a:t>
            </a:r>
            <a:r>
              <a:rPr lang="zh-CN" altLang="en-US" dirty="0"/>
              <a:t>：在</a:t>
            </a:r>
            <a:r>
              <a:rPr lang="en-US" altLang="zh-CN" dirty="0"/>
              <a:t>5*5</a:t>
            </a:r>
            <a:r>
              <a:rPr lang="zh-CN" altLang="en-US" dirty="0"/>
              <a:t>范围创造结界，己方角色处于结界内提高对异常状态的抗性</a:t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zh-CN" altLang="en-US" b="1" dirty="0" smtClean="0"/>
              <a:t>跳舞</a:t>
            </a:r>
            <a:r>
              <a:rPr lang="en-US" altLang="zh-CN" b="1" dirty="0"/>
              <a:t>n</a:t>
            </a:r>
            <a:r>
              <a:rPr lang="zh-CN" altLang="en-US" dirty="0"/>
              <a:t>：加防 加速 提高移动 等等</a:t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zh-CN" altLang="en-US" b="1" dirty="0" smtClean="0"/>
              <a:t>跳舞</a:t>
            </a:r>
            <a:r>
              <a:rPr lang="zh-CN" altLang="en-US" b="1" dirty="0"/>
              <a:t>∞</a:t>
            </a:r>
            <a:r>
              <a:rPr lang="zh-CN" altLang="en-US" dirty="0"/>
              <a:t>：随机触发不知道什么效果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1" dirty="0"/>
              <a:t>被动</a:t>
            </a:r>
            <a:r>
              <a:rPr lang="en-US" altLang="zh-CN" b="1" dirty="0"/>
              <a:t>1</a:t>
            </a:r>
            <a:r>
              <a:rPr lang="zh-CN" altLang="en-US" dirty="0"/>
              <a:t>：缩短跳舞所需时间</a:t>
            </a:r>
            <a:br>
              <a:rPr lang="zh-CN" altLang="en-US" dirty="0"/>
            </a:br>
            <a:r>
              <a:rPr lang="zh-CN" altLang="en-US" b="1" dirty="0"/>
              <a:t>被动</a:t>
            </a:r>
            <a:r>
              <a:rPr lang="en-US" altLang="zh-CN" b="1" dirty="0"/>
              <a:t>2</a:t>
            </a:r>
            <a:r>
              <a:rPr lang="zh-CN" altLang="en-US" dirty="0"/>
              <a:t>：延长结界的持续时间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03843" y="62396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跳舞分支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101599" y="25547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巫女技能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85692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8000" y="19734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妖怪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技能</a:t>
            </a:r>
            <a:br>
              <a:rPr lang="zh-CN" altLang="en-US" dirty="0"/>
            </a:br>
            <a:r>
              <a:rPr lang="zh-CN" altLang="en-US" dirty="0"/>
              <a:t>移动类</a:t>
            </a:r>
            <a:br>
              <a:rPr lang="zh-CN" altLang="en-US" dirty="0"/>
            </a:br>
            <a:r>
              <a:rPr lang="zh-CN" altLang="en-US" dirty="0"/>
              <a:t>推移 可充能两次 让一个单位移动一格 </a:t>
            </a:r>
            <a:br>
              <a:rPr lang="zh-CN" altLang="en-US" dirty="0"/>
            </a:br>
            <a:r>
              <a:rPr lang="zh-CN" altLang="en-US" dirty="0"/>
              <a:t>推移强化 可斜向推移</a:t>
            </a:r>
            <a:br>
              <a:rPr lang="zh-CN" altLang="en-US" dirty="0"/>
            </a:br>
            <a:r>
              <a:rPr lang="zh-CN" altLang="en-US" dirty="0"/>
              <a:t>观察 得到怪物常规属性</a:t>
            </a:r>
            <a:br>
              <a:rPr lang="zh-CN" altLang="en-US" dirty="0"/>
            </a:br>
            <a:r>
              <a:rPr lang="zh-CN" altLang="en-US" dirty="0"/>
              <a:t>读心 得到怪物特殊描述 以及某些</a:t>
            </a:r>
            <a:r>
              <a:rPr lang="en-US" altLang="zh-CN" dirty="0"/>
              <a:t>boss</a:t>
            </a:r>
            <a:r>
              <a:rPr lang="zh-CN" altLang="en-US" dirty="0"/>
              <a:t>前摇是在做什么动作</a:t>
            </a:r>
            <a:br>
              <a:rPr lang="zh-CN" altLang="en-US" dirty="0"/>
            </a:br>
            <a:r>
              <a:rPr lang="zh-CN" altLang="en-US" dirty="0"/>
              <a:t>传送 将单个队友传送到</a:t>
            </a:r>
            <a:r>
              <a:rPr lang="en-US" altLang="zh-CN" dirty="0"/>
              <a:t>3</a:t>
            </a:r>
            <a:r>
              <a:rPr lang="zh-CN" altLang="en-US" dirty="0"/>
              <a:t>格内的任意位置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障碍类</a:t>
            </a:r>
            <a:br>
              <a:rPr lang="zh-CN" altLang="en-US" dirty="0"/>
            </a:br>
            <a:r>
              <a:rPr lang="zh-CN" altLang="en-US" dirty="0"/>
              <a:t>草丛 一次性 经过时移动力</a:t>
            </a:r>
            <a:r>
              <a:rPr lang="en-US" altLang="zh-CN" dirty="0"/>
              <a:t>-1</a:t>
            </a:r>
            <a:br>
              <a:rPr lang="en-US" altLang="zh-CN" dirty="0"/>
            </a:br>
            <a:r>
              <a:rPr lang="zh-CN" altLang="en-US" dirty="0"/>
              <a:t>强化 能多触发一次</a:t>
            </a:r>
            <a:br>
              <a:rPr lang="zh-CN" altLang="en-US" dirty="0"/>
            </a:br>
            <a:r>
              <a:rPr lang="zh-CN" altLang="en-US" dirty="0"/>
              <a:t>木墙 阻碍移动 被攻击一次后消失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流沙 有持续时间 经过时移动力</a:t>
            </a:r>
            <a:r>
              <a:rPr lang="en-US" altLang="zh-CN" dirty="0"/>
              <a:t>-1</a:t>
            </a:r>
            <a:br>
              <a:rPr lang="en-US" altLang="zh-CN" dirty="0"/>
            </a:br>
            <a:r>
              <a:rPr lang="zh-CN" altLang="en-US" dirty="0"/>
              <a:t>强化 持续时间增加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精神类</a:t>
            </a:r>
            <a:br>
              <a:rPr lang="zh-CN" altLang="en-US" dirty="0"/>
            </a:br>
            <a:r>
              <a:rPr lang="zh-CN" altLang="en-US" dirty="0"/>
              <a:t>诅咒 容易</a:t>
            </a:r>
            <a:r>
              <a:rPr lang="en-US" altLang="zh-CN" dirty="0"/>
              <a:t>roll</a:t>
            </a:r>
            <a:r>
              <a:rPr lang="zh-CN" altLang="en-US" dirty="0"/>
              <a:t>到低数值伤害</a:t>
            </a:r>
            <a:br>
              <a:rPr lang="zh-CN" altLang="en-US" dirty="0"/>
            </a:br>
            <a:r>
              <a:rPr lang="zh-CN" altLang="en-US" dirty="0"/>
              <a:t>虚弱 攻击降低</a:t>
            </a:r>
            <a:br>
              <a:rPr lang="zh-CN" altLang="en-US" dirty="0"/>
            </a:br>
            <a:r>
              <a:rPr lang="zh-CN" altLang="en-US" dirty="0"/>
              <a:t>脆弱 防御降低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959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8000" y="58847"/>
            <a:ext cx="6096000" cy="75713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输出箭分支</a:t>
            </a:r>
            <a:br>
              <a:rPr lang="zh-CN" altLang="en-US" dirty="0"/>
            </a:br>
            <a:r>
              <a:rPr lang="zh-CN" altLang="en-US" dirty="0"/>
              <a:t>平射</a:t>
            </a:r>
            <a:r>
              <a:rPr lang="en-US" altLang="zh-CN" dirty="0"/>
              <a:t>-</a:t>
            </a:r>
            <a:r>
              <a:rPr lang="zh-CN" altLang="en-US" dirty="0"/>
              <a:t>连射：对指定位置敌人单体攻击</a:t>
            </a:r>
            <a:br>
              <a:rPr lang="zh-CN" altLang="en-US" dirty="0"/>
            </a:br>
            <a:r>
              <a:rPr lang="zh-CN" altLang="en-US" dirty="0"/>
              <a:t>平射</a:t>
            </a:r>
            <a:r>
              <a:rPr lang="en-US" altLang="zh-CN" dirty="0"/>
              <a:t>-</a:t>
            </a:r>
            <a:r>
              <a:rPr lang="zh-CN" altLang="en-US" dirty="0"/>
              <a:t>贯通：向指定直线方向射击，贯通路径上的敌人</a:t>
            </a:r>
            <a:br>
              <a:rPr lang="zh-CN" altLang="en-US" dirty="0"/>
            </a:br>
            <a:r>
              <a:rPr lang="zh-CN" altLang="en-US" dirty="0"/>
              <a:t>平射</a:t>
            </a:r>
            <a:r>
              <a:rPr lang="en-US" altLang="zh-CN" dirty="0"/>
              <a:t>-</a:t>
            </a:r>
            <a:r>
              <a:rPr lang="zh-CN" altLang="en-US" dirty="0"/>
              <a:t>扩散：前方扇形短射程攻击</a:t>
            </a:r>
            <a:br>
              <a:rPr lang="zh-CN" altLang="en-US" dirty="0"/>
            </a:br>
            <a:r>
              <a:rPr lang="zh-CN" altLang="en-US" dirty="0"/>
              <a:t>曲射</a:t>
            </a:r>
            <a:r>
              <a:rPr lang="en-US" altLang="zh-CN" dirty="0"/>
              <a:t>-</a:t>
            </a:r>
            <a:r>
              <a:rPr lang="zh-CN" altLang="en-US" dirty="0"/>
              <a:t>集中：指定一个点，对该点造成较高伤害，该点周围造成少量伤害</a:t>
            </a:r>
            <a:br>
              <a:rPr lang="zh-CN" altLang="en-US" dirty="0"/>
            </a:br>
            <a:r>
              <a:rPr lang="zh-CN" altLang="en-US" dirty="0"/>
              <a:t>曲射</a:t>
            </a:r>
            <a:r>
              <a:rPr lang="en-US" altLang="zh-CN" dirty="0"/>
              <a:t>-</a:t>
            </a:r>
            <a:r>
              <a:rPr lang="zh-CN" altLang="en-US" dirty="0"/>
              <a:t>扩散：指定一个范围，对该范围内进行</a:t>
            </a:r>
            <a:r>
              <a:rPr lang="en-US" altLang="zh-CN" dirty="0"/>
              <a:t>5</a:t>
            </a:r>
            <a:r>
              <a:rPr lang="zh-CN" altLang="en-US" dirty="0"/>
              <a:t>次随机目标的攻击，但范围内每个单位最多被选中两次</a:t>
            </a:r>
            <a:br>
              <a:rPr lang="zh-CN" altLang="en-US" dirty="0"/>
            </a:br>
            <a:r>
              <a:rPr lang="zh-CN" altLang="en-US" dirty="0"/>
              <a:t>曲射</a:t>
            </a:r>
            <a:r>
              <a:rPr lang="en-US" altLang="zh-CN" dirty="0"/>
              <a:t>-</a:t>
            </a:r>
            <a:r>
              <a:rPr lang="zh-CN" altLang="en-US" dirty="0"/>
              <a:t>爆裂：指定一个点（本技能的射击可能偏离指定的点），在该点周围造成不分敌我的范围伤害</a:t>
            </a:r>
            <a:br>
              <a:rPr lang="zh-CN" altLang="en-US" dirty="0"/>
            </a:br>
            <a:r>
              <a:rPr lang="zh-CN" altLang="en-US" dirty="0"/>
              <a:t>*所有曲射类攻击在施放后少量时间后才会结算效果</a:t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zh-CN" altLang="en-US" dirty="0" smtClean="0"/>
              <a:t>蓄</a:t>
            </a:r>
            <a:r>
              <a:rPr lang="zh-CN" altLang="en-US" dirty="0"/>
              <a:t>力：加强下一次射击（限定平射和曲射）的威力和效果，后摇较短可以较快接续下一次行动，但蓄力中移动减半；一次射击前最多可以进行两层（增强后三层）蓄力，仍然可以进行多余的蓄力，但不会再增加射击效果；在有蓄力的状态下受到控制类技能攻击，或使用了平射、曲射、蓄力之外的行动时，蓄力清零</a:t>
            </a:r>
            <a:br>
              <a:rPr lang="zh-CN" altLang="en-US" dirty="0"/>
            </a:br>
            <a:endParaRPr lang="en-US" altLang="zh-CN" dirty="0"/>
          </a:p>
          <a:p>
            <a:r>
              <a:rPr lang="zh-CN" altLang="en-US" dirty="0" smtClean="0"/>
              <a:t>龙</a:t>
            </a:r>
            <a:r>
              <a:rPr lang="zh-CN" altLang="en-US" dirty="0"/>
              <a:t>之矢：向指定方向连续进行三次（每次之间有少量延迟）贯通的攻击，前两次伤害较低但会定身敌人使其无法移动，最后一击造成较高</a:t>
            </a:r>
            <a:r>
              <a:rPr lang="zh-CN" altLang="en-US" dirty="0" smtClean="0"/>
              <a:t>伤害</a:t>
            </a:r>
            <a:endParaRPr lang="en-US" altLang="zh-CN" dirty="0" smtClean="0"/>
          </a:p>
          <a:p>
            <a:r>
              <a:rPr lang="zh-CN" altLang="en-US" dirty="0" smtClean="0"/>
              <a:t>紧急</a:t>
            </a:r>
            <a:r>
              <a:rPr lang="zh-CN" altLang="en-US" dirty="0"/>
              <a:t>回避：立刻进行一次移动，移动过程中不会受到伤害，若在下一次行动前，回避前的位置受到了攻击，则下次行动时获得满层的蓄力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1599" y="255474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箭保镖技能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101599" y="2690336"/>
            <a:ext cx="25558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打法是利用蓄力的短后摇来走位和回避攻击 然后根据敌人位置来选择攻击方式输出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2314" y="4484469"/>
            <a:ext cx="12004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爆裂曲射会随机射歪然后痛击队友 符合时空的谐星设定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165407" y="3567891"/>
            <a:ext cx="1624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紧急回避是j回</a:t>
            </a:r>
          </a:p>
        </p:txBody>
      </p:sp>
      <p:sp>
        <p:nvSpPr>
          <p:cNvPr id="6" name="矩形 5"/>
          <p:cNvSpPr/>
          <p:nvPr/>
        </p:nvSpPr>
        <p:spPr>
          <a:xfrm>
            <a:off x="2334274" y="172943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坠月</a:t>
            </a:r>
          </a:p>
        </p:txBody>
      </p:sp>
      <p:sp>
        <p:nvSpPr>
          <p:cNvPr id="8" name="矩形 7"/>
          <p:cNvSpPr/>
          <p:nvPr/>
        </p:nvSpPr>
        <p:spPr>
          <a:xfrm>
            <a:off x="2367971" y="6076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燃灰</a:t>
            </a:r>
          </a:p>
        </p:txBody>
      </p:sp>
      <p:sp>
        <p:nvSpPr>
          <p:cNvPr id="10" name="矩形 9"/>
          <p:cNvSpPr/>
          <p:nvPr/>
        </p:nvSpPr>
        <p:spPr>
          <a:xfrm>
            <a:off x="2367971" y="9221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湖光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223723" y="34246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啄木鸟</a:t>
            </a:r>
          </a:p>
        </p:txBody>
      </p:sp>
    </p:spTree>
    <p:extLst>
      <p:ext uri="{BB962C8B-B14F-4D97-AF65-F5344CB8AC3E}">
        <p14:creationId xmlns:p14="http://schemas.microsoft.com/office/powerpoint/2010/main" val="3265314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456347"/>
            <a:ext cx="3048000" cy="1714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6036" y="2409799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这个设计个带位移的技能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56347"/>
            <a:ext cx="3048000" cy="1714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63737" y="2409798"/>
            <a:ext cx="1123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轻攻击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487" y="456347"/>
            <a:ext cx="3048000" cy="1714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39869" y="2326942"/>
            <a:ext cx="696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gp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3295082"/>
            <a:ext cx="3048000" cy="17145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328383" y="5248534"/>
            <a:ext cx="1592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连段重攻击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12" y="3355645"/>
            <a:ext cx="3048000" cy="17145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778395" y="532274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重攻击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486" y="2326942"/>
            <a:ext cx="3048000" cy="17145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992948" y="5452517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强制破防+破gp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486" y="4152332"/>
            <a:ext cx="3048000" cy="17145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802805" y="6211669"/>
            <a:ext cx="2065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名字：唬打</a:t>
            </a:r>
            <a:r>
              <a:rPr lang="en-US" altLang="zh-CN" dirty="0"/>
              <a:t>·</a:t>
            </a:r>
            <a:r>
              <a:rPr lang="zh-CN" altLang="en-US" dirty="0"/>
              <a:t>三息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3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4400" y="1343100"/>
            <a:ext cx="805217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像</a:t>
            </a:r>
            <a:r>
              <a:rPr lang="zh-CN" altLang="en-US" sz="2400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你的名字那个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村子，再</a:t>
            </a:r>
            <a:r>
              <a:rPr lang="zh-CN" altLang="en-US" sz="2400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更年代久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一点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,</a:t>
            </a:r>
            <a:r>
              <a:rPr lang="zh-CN" altLang="zh-CN" sz="2400" dirty="0" smtClean="0"/>
              <a:t>很落后</a:t>
            </a:r>
            <a:endParaRPr lang="en-US" altLang="zh-CN" sz="2400" kern="0" dirty="0" smtClean="0"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endParaRPr lang="en-US" altLang="zh-CN" sz="2400" kern="0" dirty="0" smtClean="0"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r>
              <a:rPr lang="zh-CN" altLang="en-US" sz="2400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巫女</a:t>
            </a:r>
            <a:endParaRPr lang="en-US" altLang="zh-CN" sz="2400" kern="0" dirty="0" smtClean="0"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endParaRPr lang="en-US" altLang="zh-CN" sz="2400" kern="0" dirty="0" smtClean="0"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r>
              <a:rPr lang="zh-CN" altLang="zh-CN" sz="2400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出海禁止</a:t>
            </a:r>
            <a:endParaRPr lang="en-US" altLang="zh-CN" sz="2400" kern="0" dirty="0" smtClean="0"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endParaRPr lang="en-US" altLang="zh-CN" sz="2400" kern="100" dirty="0" smtClean="0">
              <a:latin typeface="Times New Roman" panose="02020603050405020304" pitchFamily="18" charset="0"/>
            </a:endParaRPr>
          </a:p>
          <a:p>
            <a:r>
              <a:rPr lang="zh-CN" altLang="en-US" sz="2400" kern="100" dirty="0">
                <a:latin typeface="Times New Roman" panose="02020603050405020304" pitchFamily="18" charset="0"/>
              </a:rPr>
              <a:t>人人都能</a:t>
            </a:r>
            <a:r>
              <a:rPr lang="zh-CN" altLang="en-US" sz="2400" kern="100" dirty="0" smtClean="0">
                <a:latin typeface="Times New Roman" panose="02020603050405020304" pitchFamily="18" charset="0"/>
              </a:rPr>
              <a:t>学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功夫</a:t>
            </a:r>
            <a:endParaRPr lang="en-US" altLang="zh-CN" sz="2400" kern="100" dirty="0" smtClean="0">
              <a:latin typeface="Times New Roman" panose="02020603050405020304" pitchFamily="18" charset="0"/>
            </a:endParaRPr>
          </a:p>
          <a:p>
            <a:r>
              <a:rPr lang="zh-CN" altLang="en-US" sz="2400" kern="100" dirty="0" smtClean="0">
                <a:latin typeface="Times New Roman" panose="02020603050405020304" pitchFamily="18" charset="0"/>
              </a:rPr>
              <a:t>贵族血统都会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点咒术</a:t>
            </a:r>
          </a:p>
          <a:p>
            <a:r>
              <a:rPr lang="zh-CN" altLang="en-US" sz="2400" kern="100" dirty="0" smtClean="0">
                <a:latin typeface="Times New Roman" panose="02020603050405020304" pitchFamily="18" charset="0"/>
              </a:rPr>
              <a:t>宗族的咒术要更厉害</a:t>
            </a:r>
            <a:endParaRPr lang="en-US" altLang="zh-CN" sz="2400" kern="100" dirty="0" smtClean="0">
              <a:latin typeface="Times New Roman" panose="02020603050405020304" pitchFamily="18" charset="0"/>
            </a:endParaRPr>
          </a:p>
          <a:p>
            <a:endParaRPr lang="en-US" altLang="zh-CN" sz="2400" kern="100" dirty="0" smtClean="0">
              <a:latin typeface="Times New Roman" panose="02020603050405020304" pitchFamily="18" charset="0"/>
            </a:endParaRPr>
          </a:p>
          <a:p>
            <a:r>
              <a:rPr lang="zh-CN" altLang="en-US" sz="2400" kern="100" dirty="0" smtClean="0">
                <a:latin typeface="Times New Roman" panose="02020603050405020304" pitchFamily="18" charset="0"/>
              </a:rPr>
              <a:t>比较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擅长结界，特别擅长</a:t>
            </a:r>
            <a:r>
              <a:rPr lang="zh-CN" altLang="en-US" sz="2400" kern="100" dirty="0" smtClean="0">
                <a:latin typeface="Times New Roman" panose="02020603050405020304" pitchFamily="18" charset="0"/>
              </a:rPr>
              <a:t>陷阱，超擅长跳舞</a:t>
            </a:r>
            <a:endParaRPr lang="zh-CN" altLang="en-US" sz="2400" kern="100" dirty="0">
              <a:latin typeface="Times New Roman" panose="02020603050405020304" pitchFamily="18" charset="0"/>
            </a:endParaRPr>
          </a:p>
          <a:p>
            <a:endParaRPr lang="en-US" altLang="zh-CN" sz="2400" kern="100" dirty="0" smtClean="0">
              <a:latin typeface="Times New Roman" panose="02020603050405020304" pitchFamily="18" charset="0"/>
            </a:endParaRPr>
          </a:p>
          <a:p>
            <a:r>
              <a:rPr lang="zh-CN" altLang="en-US" sz="2400" kern="100" dirty="0" smtClean="0">
                <a:latin typeface="Times New Roman" panose="02020603050405020304" pitchFamily="18" charset="0"/>
              </a:rPr>
              <a:t>除了高层外，其他平民不知地下的事</a:t>
            </a:r>
            <a:endParaRPr lang="zh-CN" altLang="en-US" sz="2400" kern="100" dirty="0">
              <a:latin typeface="Times New Roman" panose="02020603050405020304" pitchFamily="18" charset="0"/>
            </a:endParaRPr>
          </a:p>
          <a:p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5539" y="696769"/>
            <a:ext cx="111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鸟</a:t>
            </a:r>
            <a:r>
              <a:rPr lang="zh-CN" altLang="zh-CN" sz="36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居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39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6572" y="1640806"/>
            <a:ext cx="110557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在</a:t>
            </a:r>
            <a:r>
              <a:rPr lang="zh-CN" altLang="zh-CN" sz="2400" dirty="0" smtClean="0"/>
              <a:t>鸟居地底</a:t>
            </a:r>
            <a:r>
              <a:rPr lang="en-US" altLang="zh-CN" sz="2400" dirty="0"/>
              <a:t>,</a:t>
            </a:r>
            <a:r>
              <a:rPr lang="zh-CN" altLang="en-US" sz="2400" dirty="0" smtClean="0"/>
              <a:t>类似</a:t>
            </a:r>
            <a:r>
              <a:rPr lang="zh-CN" altLang="en-US" sz="2400" dirty="0"/>
              <a:t>现代东京</a:t>
            </a:r>
            <a:endParaRPr lang="en-US" altLang="zh-CN" sz="2400" dirty="0" smtClean="0"/>
          </a:p>
          <a:p>
            <a:endParaRPr lang="en-US" altLang="zh-CN" sz="2400" dirty="0" smtClean="0">
              <a:cs typeface="宋体" panose="02010600030101010101" pitchFamily="2" charset="-122"/>
            </a:endParaRPr>
          </a:p>
          <a:p>
            <a:r>
              <a:rPr lang="zh-CN" altLang="en-US" sz="2400" dirty="0" smtClean="0">
                <a:cs typeface="宋体" panose="02010600030101010101" pitchFamily="2" charset="-122"/>
              </a:rPr>
              <a:t>平民</a:t>
            </a:r>
            <a:r>
              <a:rPr lang="zh-CN" altLang="en-US" sz="2400" dirty="0">
                <a:cs typeface="宋体" panose="02010600030101010101" pitchFamily="2" charset="-122"/>
              </a:rPr>
              <a:t>为进化</a:t>
            </a:r>
            <a:r>
              <a:rPr lang="zh-CN" altLang="en-US" sz="2400" dirty="0" smtClean="0">
                <a:cs typeface="宋体" panose="02010600030101010101" pitchFamily="2" charset="-122"/>
              </a:rPr>
              <a:t>了的妖怪</a:t>
            </a:r>
            <a:endParaRPr lang="en-US" altLang="zh-CN" sz="2400" dirty="0" smtClean="0">
              <a:cs typeface="宋体" panose="02010600030101010101" pitchFamily="2" charset="-122"/>
            </a:endParaRPr>
          </a:p>
          <a:p>
            <a:endParaRPr lang="en-US" altLang="zh-CN" sz="2400" dirty="0" smtClean="0">
              <a:cs typeface="宋体" panose="02010600030101010101" pitchFamily="2" charset="-122"/>
            </a:endParaRPr>
          </a:p>
          <a:p>
            <a:r>
              <a:rPr lang="zh-CN" altLang="en-US" sz="2400" dirty="0" smtClean="0">
                <a:cs typeface="宋体" panose="02010600030101010101" pitchFamily="2" charset="-122"/>
              </a:rPr>
              <a:t>妖怪</a:t>
            </a:r>
            <a:r>
              <a:rPr lang="zh-CN" altLang="en-US" sz="2400" dirty="0">
                <a:cs typeface="宋体" panose="02010600030101010101" pitchFamily="2" charset="-122"/>
              </a:rPr>
              <a:t>国基本不太需要靠</a:t>
            </a:r>
            <a:r>
              <a:rPr lang="zh-CN" altLang="en-US" sz="2400" dirty="0" smtClean="0">
                <a:cs typeface="宋体" panose="02010600030101010101" pitchFamily="2" charset="-122"/>
              </a:rPr>
              <a:t>能力，已经</a:t>
            </a:r>
            <a:r>
              <a:rPr lang="zh-CN" altLang="en-US" sz="2400" dirty="0">
                <a:cs typeface="宋体" panose="02010600030101010101" pitchFamily="2" charset="-122"/>
              </a:rPr>
              <a:t>去发展</a:t>
            </a:r>
            <a:r>
              <a:rPr lang="zh-CN" altLang="en-US" sz="2400" dirty="0" smtClean="0">
                <a:cs typeface="宋体" panose="02010600030101010101" pitchFamily="2" charset="-122"/>
              </a:rPr>
              <a:t>科技了</a:t>
            </a:r>
            <a:endParaRPr lang="en-US" altLang="zh-CN" sz="2400" dirty="0" smtClean="0">
              <a:cs typeface="宋体" panose="02010600030101010101" pitchFamily="2" charset="-122"/>
            </a:endParaRPr>
          </a:p>
          <a:p>
            <a:endParaRPr lang="en-US" altLang="zh-CN" sz="2400" dirty="0" smtClean="0"/>
          </a:p>
          <a:p>
            <a:r>
              <a:rPr lang="zh-CN" altLang="zh-CN" sz="2400" dirty="0" smtClean="0"/>
              <a:t>妖</a:t>
            </a:r>
            <a:r>
              <a:rPr lang="zh-CN" altLang="en-US" sz="2400" dirty="0" smtClean="0"/>
              <a:t>怪从结界城</a:t>
            </a:r>
            <a:r>
              <a:rPr lang="zh-CN" altLang="zh-CN" sz="2400" dirty="0" smtClean="0"/>
              <a:t>上去</a:t>
            </a:r>
            <a:r>
              <a:rPr lang="zh-CN" altLang="zh-CN" sz="2400" dirty="0"/>
              <a:t>到鸟居会变成</a:t>
            </a:r>
            <a:r>
              <a:rPr lang="zh-CN" altLang="zh-CN" sz="2400" dirty="0" smtClean="0"/>
              <a:t>原型</a:t>
            </a:r>
            <a:r>
              <a:rPr lang="zh-CN" altLang="en-US" sz="2400" dirty="0" smtClean="0"/>
              <a:t>，变成原形后，只保留野性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重新回到结界城会变回来，但之前在鸟居的记忆会消失</a:t>
            </a:r>
            <a:endParaRPr lang="en-US" altLang="zh-CN" sz="2400" dirty="0" smtClean="0"/>
          </a:p>
          <a:p>
            <a:endParaRPr lang="en-US" altLang="zh-CN" sz="2400" kern="100" dirty="0" smtClean="0">
              <a:latin typeface="Times New Roman" panose="02020603050405020304" pitchFamily="18" charset="0"/>
            </a:endParaRPr>
          </a:p>
          <a:p>
            <a:r>
              <a:rPr lang="zh-CN" altLang="en-US" sz="2400" kern="100" dirty="0" smtClean="0">
                <a:latin typeface="Times New Roman" panose="02020603050405020304" pitchFamily="18" charset="0"/>
              </a:rPr>
              <a:t>除了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高层外，其他平民不知地下的事</a:t>
            </a:r>
          </a:p>
          <a:p>
            <a:endParaRPr lang="en-US" altLang="zh-CN" sz="2400" dirty="0" smtClean="0"/>
          </a:p>
          <a:p>
            <a:r>
              <a:rPr lang="zh-CN" altLang="zh-CN" sz="2400" dirty="0" smtClean="0"/>
              <a:t>地底</a:t>
            </a:r>
            <a:r>
              <a:rPr lang="zh-CN" altLang="zh-CN" sz="2400" dirty="0"/>
              <a:t>的妖怪可以潜水艇出海，所以与外界有交流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322734" y="620972"/>
            <a:ext cx="3079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结界城 妖怪</a:t>
            </a:r>
            <a:r>
              <a:rPr lang="zh-CN" altLang="zh-CN" sz="36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城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3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2" r="20617" b="2538"/>
          <a:stretch/>
        </p:blipFill>
        <p:spPr>
          <a:xfrm>
            <a:off x="396892" y="233847"/>
            <a:ext cx="6937852" cy="602097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745414" y="1012873"/>
            <a:ext cx="28744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新手村</a:t>
            </a:r>
            <a:r>
              <a:rPr lang="zh-CN" altLang="zh-CN" kern="0">
                <a:latin typeface="Times New Roman" panose="02020603050405020304" pitchFamily="18" charset="0"/>
                <a:cs typeface="宋体" panose="02010600030101010101" pitchFamily="2" charset="-122"/>
              </a:rPr>
              <a:t>—</a:t>
            </a:r>
            <a:r>
              <a:rPr lang="zh-CN" altLang="zh-CN" kern="0" smtClean="0">
                <a:latin typeface="Times New Roman" panose="02020603050405020304" pitchFamily="18" charset="0"/>
                <a:cs typeface="宋体" panose="02010600030101010101" pitchFamily="2" charset="-122"/>
              </a:rPr>
              <a:t>》</a:t>
            </a:r>
            <a:endParaRPr lang="en-US" altLang="zh-CN" kern="0" dirty="0" smtClean="0"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r>
              <a:rPr lang="zh-CN" altLang="zh-CN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一段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山路—</a:t>
            </a:r>
            <a:r>
              <a:rPr lang="zh-CN" altLang="zh-CN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》</a:t>
            </a:r>
            <a:endParaRPr lang="en-US" altLang="zh-CN" kern="0" dirty="0" smtClean="0"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r>
              <a:rPr lang="zh-CN" altLang="zh-CN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首都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—</a:t>
            </a:r>
            <a:r>
              <a:rPr lang="zh-CN" altLang="zh-CN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》</a:t>
            </a:r>
            <a:endParaRPr lang="en-US" altLang="zh-CN" kern="0" dirty="0" smtClean="0"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r>
              <a:rPr lang="zh-CN" altLang="zh-CN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结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界通行处</a:t>
            </a:r>
            <a:r>
              <a:rPr lang="zh-CN" altLang="zh-CN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—》</a:t>
            </a:r>
            <a:endParaRPr lang="en-US" altLang="zh-CN" kern="0" dirty="0" smtClean="0"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r>
              <a:rPr lang="zh-CN" altLang="zh-CN" kern="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结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界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第一部上完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30278" y="292784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 smtClean="0"/>
              <a:t>新手村            </a:t>
            </a:r>
            <a:r>
              <a:rPr lang="en-US" altLang="zh-CN" sz="1600" dirty="0" err="1" smtClean="0"/>
              <a:t>sizukawa</a:t>
            </a:r>
            <a:r>
              <a:rPr lang="en-US" altLang="zh-CN" sz="1600" dirty="0" smtClean="0"/>
              <a:t> village</a:t>
            </a:r>
            <a:r>
              <a:rPr lang="zh-CN" altLang="en-US" sz="1600" dirty="0" smtClean="0"/>
              <a:t>（静川村）</a:t>
            </a:r>
            <a:endParaRPr lang="en-US" altLang="zh-CN" sz="1600" dirty="0" smtClean="0"/>
          </a:p>
          <a:p>
            <a:r>
              <a:rPr lang="zh-CN" altLang="en-US" sz="1600" dirty="0" smtClean="0"/>
              <a:t>新手村森林   </a:t>
            </a:r>
            <a:r>
              <a:rPr lang="en-US" altLang="zh-CN" sz="1600" dirty="0" err="1" smtClean="0"/>
              <a:t>aoi</a:t>
            </a:r>
            <a:r>
              <a:rPr lang="en-US" altLang="zh-CN" sz="1600" dirty="0" smtClean="0"/>
              <a:t> forest</a:t>
            </a:r>
            <a:r>
              <a:rPr lang="zh-CN" altLang="en-US" sz="1600" dirty="0" smtClean="0"/>
              <a:t>（青之森林）</a:t>
            </a:r>
            <a:endParaRPr lang="en-US" altLang="zh-CN" sz="1600" dirty="0" smtClean="0"/>
          </a:p>
          <a:p>
            <a:r>
              <a:rPr lang="zh-CN" altLang="en-US" sz="1600" dirty="0" smtClean="0"/>
              <a:t>首都                </a:t>
            </a:r>
            <a:r>
              <a:rPr lang="en-US" altLang="zh-CN" sz="1600" dirty="0" err="1" smtClean="0"/>
              <a:t>akaha's</a:t>
            </a:r>
            <a:r>
              <a:rPr lang="en-US" altLang="zh-CN" sz="1600" dirty="0"/>
              <a:t> sanctuary</a:t>
            </a:r>
            <a:r>
              <a:rPr lang="zh-CN" altLang="en-US" sz="1600" dirty="0"/>
              <a:t>（红羽的</a:t>
            </a:r>
            <a:r>
              <a:rPr lang="zh-CN" altLang="en-US" sz="1600" dirty="0" smtClean="0"/>
              <a:t>圣地）</a:t>
            </a:r>
            <a:endParaRPr lang="en-US" altLang="zh-CN" sz="1600" dirty="0" smtClean="0"/>
          </a:p>
          <a:p>
            <a:r>
              <a:rPr lang="zh-CN" altLang="en-US" sz="1600" dirty="0" smtClean="0"/>
              <a:t>山                    </a:t>
            </a:r>
            <a:r>
              <a:rPr lang="en-US" altLang="zh-CN" sz="1600" dirty="0" err="1" smtClean="0"/>
              <a:t>Mt.eiyuki</a:t>
            </a:r>
            <a:r>
              <a:rPr lang="zh-CN" altLang="en-US" sz="1600" dirty="0"/>
              <a:t>（永雪山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结界                </a:t>
            </a:r>
            <a:r>
              <a:rPr lang="en-US" altLang="zh-CN" sz="1600" dirty="0" err="1" smtClean="0"/>
              <a:t>kasumi‘s</a:t>
            </a:r>
            <a:r>
              <a:rPr lang="en-US" altLang="zh-CN" sz="1600" dirty="0"/>
              <a:t> enchantment</a:t>
            </a:r>
            <a:r>
              <a:rPr lang="zh-CN" altLang="en-US" sz="1600" dirty="0"/>
              <a:t>（霞之结</a:t>
            </a:r>
            <a:r>
              <a:rPr lang="zh-CN" altLang="en-US" sz="1600" dirty="0" smtClean="0"/>
              <a:t>界霞神社）</a:t>
            </a:r>
            <a:endParaRPr lang="en-US" altLang="zh-CN" sz="1600" dirty="0" smtClean="0"/>
          </a:p>
          <a:p>
            <a:r>
              <a:rPr lang="zh-CN" altLang="en-US" sz="1600" dirty="0" smtClean="0"/>
              <a:t>地下通道       </a:t>
            </a:r>
            <a:r>
              <a:rPr lang="en-US" altLang="zh-CN" sz="1600" dirty="0" err="1" smtClean="0"/>
              <a:t>sakebe</a:t>
            </a:r>
            <a:r>
              <a:rPr lang="en-US" altLang="zh-CN" sz="1600" dirty="0"/>
              <a:t> hollow</a:t>
            </a:r>
            <a:r>
              <a:rPr lang="zh-CN" altLang="en-US" sz="1600" dirty="0"/>
              <a:t>（嚎叫</a:t>
            </a:r>
            <a:r>
              <a:rPr lang="zh-CN" altLang="en-US" sz="1600" dirty="0" smtClean="0"/>
              <a:t>洞窟）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8513490" y="4497502"/>
            <a:ext cx="28954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shirotori</a:t>
            </a:r>
            <a:r>
              <a:rPr lang="en-US" altLang="zh-CN" sz="1600" dirty="0"/>
              <a:t> tundra </a:t>
            </a:r>
            <a:r>
              <a:rPr lang="zh-CN" altLang="en-US" sz="1600" dirty="0"/>
              <a:t>白</a:t>
            </a:r>
            <a:r>
              <a:rPr lang="zh-CN" altLang="en-US" sz="1600" dirty="0" smtClean="0"/>
              <a:t>鸟苔原</a:t>
            </a:r>
            <a:endParaRPr lang="en-US" altLang="zh-CN" sz="1600" dirty="0" smtClean="0"/>
          </a:p>
          <a:p>
            <a:r>
              <a:rPr lang="zh-CN" altLang="en-US" sz="1600" dirty="0"/>
              <a:t> </a:t>
            </a:r>
            <a:r>
              <a:rPr lang="en-US" altLang="zh-CN" sz="1600" dirty="0" err="1"/>
              <a:t>ichiko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ichigo</a:t>
            </a:r>
            <a:r>
              <a:rPr lang="zh-CN" altLang="en-US" sz="1600" dirty="0"/>
              <a:t>？） </a:t>
            </a:r>
            <a:r>
              <a:rPr lang="en-US" altLang="zh-CN" sz="1600" dirty="0"/>
              <a:t>village </a:t>
            </a:r>
            <a:r>
              <a:rPr lang="zh-CN" altLang="en-US" sz="1600" dirty="0"/>
              <a:t>苺</a:t>
            </a:r>
            <a:r>
              <a:rPr lang="zh-CN" altLang="en-US" sz="1600" dirty="0" smtClean="0"/>
              <a:t>村</a:t>
            </a:r>
            <a:endParaRPr lang="en-US" altLang="zh-CN" sz="1600" dirty="0" smtClean="0"/>
          </a:p>
          <a:p>
            <a:r>
              <a:rPr lang="zh-CN" altLang="en-US" sz="1600" dirty="0"/>
              <a:t> </a:t>
            </a:r>
            <a:r>
              <a:rPr lang="en-US" altLang="zh-CN" sz="1600" dirty="0" err="1"/>
              <a:t>kuroneko</a:t>
            </a:r>
            <a:r>
              <a:rPr lang="en-US" altLang="zh-CN" sz="1600" dirty="0"/>
              <a:t> hills </a:t>
            </a:r>
            <a:r>
              <a:rPr lang="zh-CN" altLang="en-US" sz="1600" dirty="0"/>
              <a:t>黑猫</a:t>
            </a:r>
            <a:r>
              <a:rPr lang="zh-CN" altLang="en-US" sz="1600" dirty="0" smtClean="0"/>
              <a:t>丘陵</a:t>
            </a:r>
            <a:endParaRPr lang="en-US" altLang="zh-CN" sz="1600" dirty="0" smtClean="0"/>
          </a:p>
          <a:p>
            <a:r>
              <a:rPr lang="zh-CN" altLang="en-US" sz="1600" dirty="0"/>
              <a:t> </a:t>
            </a:r>
            <a:r>
              <a:rPr lang="en-US" altLang="zh-CN" sz="1600" dirty="0" err="1"/>
              <a:t>nekomoto</a:t>
            </a:r>
            <a:r>
              <a:rPr lang="en-US" altLang="zh-CN" sz="1600" dirty="0"/>
              <a:t> </a:t>
            </a:r>
            <a:r>
              <a:rPr lang="zh-CN" altLang="en-US" sz="1600" dirty="0"/>
              <a:t>猫本</a:t>
            </a:r>
            <a:r>
              <a:rPr lang="zh-CN" altLang="en-US" sz="1600" dirty="0" smtClean="0"/>
              <a:t>市</a:t>
            </a:r>
            <a:endParaRPr lang="en-US" altLang="zh-CN" sz="1600" dirty="0" smtClean="0"/>
          </a:p>
          <a:p>
            <a:r>
              <a:rPr lang="zh-CN" altLang="en-US" sz="1600" dirty="0"/>
              <a:t> </a:t>
            </a:r>
            <a:r>
              <a:rPr lang="en-US" altLang="zh-CN" sz="1600" dirty="0" err="1"/>
              <a:t>yuhoshi</a:t>
            </a:r>
            <a:r>
              <a:rPr lang="en-US" altLang="zh-CN" sz="1600" dirty="0"/>
              <a:t> basin </a:t>
            </a:r>
            <a:r>
              <a:rPr lang="zh-CN" altLang="en-US" sz="1600" dirty="0"/>
              <a:t>夕星</a:t>
            </a:r>
            <a:r>
              <a:rPr lang="zh-CN" altLang="en-US" sz="1600" dirty="0" smtClean="0"/>
              <a:t>盆地</a:t>
            </a:r>
            <a:endParaRPr lang="en-US" altLang="zh-CN" sz="1600" dirty="0" smtClean="0"/>
          </a:p>
          <a:p>
            <a:r>
              <a:rPr lang="zh-CN" altLang="en-US" sz="1600" dirty="0"/>
              <a:t> </a:t>
            </a:r>
            <a:r>
              <a:rPr lang="en-US" altLang="zh-CN" sz="1600" dirty="0" err="1"/>
              <a:t>yuhoshi</a:t>
            </a:r>
            <a:r>
              <a:rPr lang="en-US" altLang="zh-CN" sz="1600" dirty="0"/>
              <a:t> </a:t>
            </a:r>
            <a:r>
              <a:rPr lang="zh-CN" altLang="en-US" sz="1600" dirty="0"/>
              <a:t>夕星</a:t>
            </a:r>
            <a:r>
              <a:rPr lang="zh-CN" altLang="en-US" sz="1600" dirty="0" smtClean="0"/>
              <a:t>市</a:t>
            </a:r>
            <a:endParaRPr lang="en-US" altLang="zh-CN" sz="1600" dirty="0" smtClean="0"/>
          </a:p>
          <a:p>
            <a:r>
              <a:rPr lang="zh-CN" altLang="en-US" sz="1600" dirty="0"/>
              <a:t> </a:t>
            </a:r>
            <a:r>
              <a:rPr lang="en-US" altLang="zh-CN" sz="1600" dirty="0" err="1"/>
              <a:t>kitakaze</a:t>
            </a:r>
            <a:r>
              <a:rPr lang="en-US" altLang="zh-CN" sz="1600" dirty="0"/>
              <a:t> plain  </a:t>
            </a:r>
            <a:r>
              <a:rPr lang="zh-CN" altLang="en-US" sz="1600" dirty="0"/>
              <a:t>北风</a:t>
            </a:r>
            <a:r>
              <a:rPr lang="zh-CN" altLang="en-US" sz="1600" dirty="0" smtClean="0"/>
              <a:t>平原</a:t>
            </a:r>
            <a:endParaRPr lang="en-US" altLang="zh-CN" sz="1600" dirty="0" smtClean="0"/>
          </a:p>
          <a:p>
            <a:r>
              <a:rPr lang="zh-CN" altLang="en-US" sz="1600" dirty="0"/>
              <a:t> </a:t>
            </a:r>
            <a:r>
              <a:rPr lang="en-US" altLang="zh-CN" sz="1600" dirty="0" err="1"/>
              <a:t>ishi</a:t>
            </a:r>
            <a:r>
              <a:rPr lang="en-US" altLang="zh-CN" sz="1600" dirty="0"/>
              <a:t> stronghold </a:t>
            </a:r>
            <a:r>
              <a:rPr lang="zh-CN" altLang="en-US" sz="1600" dirty="0"/>
              <a:t>坚石城</a:t>
            </a:r>
            <a:r>
              <a:rPr lang="zh-CN" altLang="en-US" sz="1600" dirty="0" smtClean="0"/>
              <a:t>塞</a:t>
            </a:r>
            <a:endParaRPr lang="en-US" altLang="zh-CN" sz="1600" dirty="0" smtClean="0"/>
          </a:p>
          <a:p>
            <a:r>
              <a:rPr lang="zh-CN" altLang="en-US" sz="1600" dirty="0"/>
              <a:t> </a:t>
            </a:r>
            <a:r>
              <a:rPr lang="en-US" altLang="zh-CN" sz="1600" dirty="0" err="1"/>
              <a:t>hina</a:t>
            </a:r>
            <a:r>
              <a:rPr lang="en-US" altLang="zh-CN" sz="1600" dirty="0"/>
              <a:t> bridge </a:t>
            </a:r>
            <a:r>
              <a:rPr lang="zh-CN" altLang="en-US" sz="1600" dirty="0"/>
              <a:t>日向大桥</a:t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3326851" y="48630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种田的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15265" y="175105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放牛的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92428" y="101287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钓鱼的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97970" y="44936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外星矿石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18855" y="78838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挖矿打猎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449688" y="193572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贵族区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087124" y="419048"/>
            <a:ext cx="3748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地面熊神青龙               地底天皇松风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65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8203" y="1562671"/>
            <a:ext cx="88331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身份</a:t>
            </a:r>
            <a:r>
              <a:rPr lang="zh-CN" altLang="en-US" dirty="0" smtClean="0"/>
              <a:t>：大</a:t>
            </a:r>
            <a:r>
              <a:rPr lang="zh-CN" altLang="en-US" dirty="0"/>
              <a:t>宗族分家的</a:t>
            </a:r>
            <a:r>
              <a:rPr lang="zh-CN" altLang="en-US" dirty="0" smtClean="0"/>
              <a:t>女儿</a:t>
            </a:r>
            <a:r>
              <a:rPr lang="en-US" altLang="zh-CN" dirty="0" smtClean="0"/>
              <a:t>,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发型</a:t>
            </a:r>
            <a:r>
              <a:rPr lang="zh-CN" altLang="en-US" dirty="0" smtClean="0"/>
              <a:t>：短发</a:t>
            </a:r>
            <a:r>
              <a:rPr lang="en-US" altLang="zh-CN" dirty="0" smtClean="0"/>
              <a:t>,</a:t>
            </a:r>
            <a:r>
              <a:rPr lang="zh-CN" altLang="en-US" dirty="0"/>
              <a:t>头发偏棕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性格</a:t>
            </a:r>
            <a:r>
              <a:rPr lang="zh-CN" altLang="en-US" dirty="0" smtClean="0"/>
              <a:t>：元气</a:t>
            </a:r>
            <a:r>
              <a:rPr lang="zh-CN" altLang="en-US" dirty="0"/>
              <a:t>少女 </a:t>
            </a:r>
            <a:r>
              <a:rPr lang="zh-CN" altLang="en-US" dirty="0" smtClean="0"/>
              <a:t>，小机灵鬼，我行我素，急性子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经常与鸟居附近的妖怪</a:t>
            </a:r>
            <a:r>
              <a:rPr lang="zh-CN" altLang="en-US" dirty="0" smtClean="0"/>
              <a:t>玩耍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不知道鸟居地下的事情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有一天她救了一只奇怪的妖怪，这只妖怪不像其他妖怪，居然能和她交流，</a:t>
            </a:r>
            <a:endParaRPr lang="en-US" altLang="zh-CN" dirty="0" smtClean="0"/>
          </a:p>
          <a:p>
            <a:r>
              <a:rPr lang="zh-CN" altLang="en-US" dirty="0"/>
              <a:t>这只妖怪跟她说了有关</a:t>
            </a:r>
            <a:r>
              <a:rPr lang="zh-CN" altLang="en-US" dirty="0" smtClean="0"/>
              <a:t>地下的事情之后，</a:t>
            </a:r>
            <a:r>
              <a:rPr lang="zh-CN" altLang="en-US" dirty="0"/>
              <a:t>她觉得贼</a:t>
            </a:r>
            <a:r>
              <a:rPr lang="en-US" altLang="zh-CN" dirty="0"/>
              <a:t>tm</a:t>
            </a:r>
            <a:r>
              <a:rPr lang="zh-CN" altLang="en-US" dirty="0"/>
              <a:t>有趣就策划</a:t>
            </a:r>
            <a:r>
              <a:rPr lang="zh-CN" altLang="en-US" dirty="0" smtClean="0"/>
              <a:t>跑下去了。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6317" y="26912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巫女人设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264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lenovo\Documents\Tencent Files\825479150\Image\Group\Image16\4W0Z6_U]P{F$ZPEXRD6WXY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729" y="168951"/>
            <a:ext cx="4871946" cy="5875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C:\Users\lenovo\Documents\Tencent Files\825479150\Image\Group\Image15\~H$H}%J(XFB7(FU9UQT2SLN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354" y="894401"/>
            <a:ext cx="3007021" cy="41628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053230" y="620857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印象图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60702" y="61127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人设图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6317" y="26912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巫女人设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9869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lenovo\Documents\Tencent Files\825479150\Image\Group\Image17\7X_HCC2D~VP{QBOEY1~BIX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77" y="204716"/>
            <a:ext cx="3516160" cy="644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588" y="204716"/>
            <a:ext cx="3286629" cy="602548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43534" y="54207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正常状态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61592" y="58165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觉醒状态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85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6317" y="26912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妖怪人设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1516442" y="934875"/>
            <a:ext cx="883311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身份</a:t>
            </a:r>
            <a:r>
              <a:rPr lang="zh-CN" altLang="en-US" dirty="0" smtClean="0"/>
              <a:t>：女子高中生      学校古典建筑研究部部员   精神系妖怪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外貌：</a:t>
            </a:r>
            <a:r>
              <a:rPr lang="zh-CN" altLang="en-US" dirty="0" smtClean="0"/>
              <a:t>带上眼镜时是啤酒瓶，发型很土，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摘下眼镜是个美人，头发瞬间变得柔滑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发型</a:t>
            </a:r>
            <a:r>
              <a:rPr lang="zh-CN" altLang="en-US" dirty="0" smtClean="0"/>
              <a:t>：大概蓝发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性格</a:t>
            </a:r>
            <a:r>
              <a:rPr lang="zh-CN" altLang="en-US" dirty="0" smtClean="0"/>
              <a:t>：书呆子    文静怕生    擅长配合他人  轻微傲娇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喜欢拼古建造模型，能读心情的能力，很文静怕生，一直靠读心能力与人相处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少数的过界到鸟居变本体能保持人性，回妖怪城还能不丧失记忆的稀有种，其他妖怪都不知道她有这个能力，甚至她自己也不知道。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在一次意外不小心过界到鸟居，被鸟居的一个女孩所救，和女孩说了地下妖怪城的事，成了冒险的开端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63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844</Words>
  <Application>Microsoft Office PowerPoint</Application>
  <PresentationFormat>宽屏</PresentationFormat>
  <Paragraphs>198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li嘉炜</dc:creator>
  <cp:lastModifiedBy>li嘉炜</cp:lastModifiedBy>
  <cp:revision>40</cp:revision>
  <dcterms:created xsi:type="dcterms:W3CDTF">2018-05-23T03:01:11Z</dcterms:created>
  <dcterms:modified xsi:type="dcterms:W3CDTF">2019-02-02T15:33:49Z</dcterms:modified>
</cp:coreProperties>
</file>