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D78C1-1813-AC1D-F675-693F5AE79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1" y="467833"/>
            <a:ext cx="7071536" cy="1738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Projeto Integrador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7445E-D5B9-2069-B1E8-AA04DCEDA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2206255"/>
            <a:ext cx="6571807" cy="411834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Cauã</a:t>
            </a:r>
            <a:r>
              <a:rPr lang="en-US" dirty="0"/>
              <a:t> Lima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Fabricio 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João Gabriel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Inacio Custodio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Marco </a:t>
            </a:r>
            <a:r>
              <a:rPr lang="en-US" dirty="0" err="1"/>
              <a:t>Bubola</a:t>
            </a:r>
            <a:r>
              <a:rPr lang="en-US" dirty="0"/>
              <a:t> 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Rafael Zanesco  </a:t>
            </a:r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2ACDAB9B-653E-7F92-61E5-11F28A51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76" r="13656"/>
          <a:stretch/>
        </p:blipFill>
        <p:spPr>
          <a:xfrm>
            <a:off x="7613102" y="10"/>
            <a:ext cx="4578898" cy="6857990"/>
          </a:xfrm>
          <a:custGeom>
            <a:avLst/>
            <a:gdLst/>
            <a:ahLst/>
            <a:cxnLst/>
            <a:rect l="l" t="t" r="r" b="b"/>
            <a:pathLst>
              <a:path w="4578898" h="6844352">
                <a:moveTo>
                  <a:pt x="2085784" y="0"/>
                </a:moveTo>
                <a:lnTo>
                  <a:pt x="4578898" y="0"/>
                </a:lnTo>
                <a:lnTo>
                  <a:pt x="4578898" y="6844352"/>
                </a:lnTo>
                <a:lnTo>
                  <a:pt x="0" y="6844352"/>
                </a:lnTo>
                <a:close/>
              </a:path>
            </a:pathLst>
          </a:cu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3195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6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1AFA2-336E-5DA8-A5B6-0021C61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none" dirty="0"/>
              <a:t>Ferramentas</a:t>
            </a:r>
          </a:p>
        </p:txBody>
      </p:sp>
      <p:pic>
        <p:nvPicPr>
          <p:cNvPr id="5" name="Espaço Reservado para Conteúdo 4" descr="Logotipo, nome da empresa">
            <a:extLst>
              <a:ext uri="{FF2B5EF4-FFF2-40B4-BE49-F238E27FC236}">
                <a16:creationId xmlns:a16="http://schemas.microsoft.com/office/drawing/2014/main" id="{7C12E478-01BE-AA45-3547-AA8D4F91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80" y="1670019"/>
            <a:ext cx="4505040" cy="4505040"/>
          </a:xfrm>
        </p:spPr>
      </p:pic>
    </p:spTree>
    <p:extLst>
      <p:ext uri="{BB962C8B-B14F-4D97-AF65-F5344CB8AC3E}">
        <p14:creationId xmlns:p14="http://schemas.microsoft.com/office/powerpoint/2010/main" val="418704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768E1-BC67-9E94-5DD7-0258C552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D8CFF-68CB-54E7-77A4-FC9309AB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16A24-7DEE-EEE4-9E97-5824E4CF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Descrição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E665F-60FF-04D8-7215-4D6B2E83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site é uma plataforma inovadora desenvolvida para gerenciar o processo de reposição de aulas perdidas na faculdade. Professores podem remarcar aulas de maneira prática, indicando horários e justificativas diretamente no sistema. Coordenadores têm acesso remoto para deferir ou indeferir as solicitações, garantindo eficiência e transparência no processo. Além disso, toda a documentação necessária é enviada e armazenada digitalmente, reduzindo a necessidade de papel e tornando o processo mais ágil e sustentável.</a:t>
            </a:r>
          </a:p>
        </p:txBody>
      </p:sp>
    </p:spTree>
    <p:extLst>
      <p:ext uri="{BB962C8B-B14F-4D97-AF65-F5344CB8AC3E}">
        <p14:creationId xmlns:p14="http://schemas.microsoft.com/office/powerpoint/2010/main" val="13939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8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9A2DE3-6D94-AA87-6712-E4CB0EA4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pt-BR" cap="none" dirty="0"/>
              <a:t>Diagrama de atividades</a:t>
            </a:r>
          </a:p>
        </p:txBody>
      </p:sp>
      <p:sp>
        <p:nvSpPr>
          <p:cNvPr id="57" name="Content Placeholder 25">
            <a:extLst>
              <a:ext uri="{FF2B5EF4-FFF2-40B4-BE49-F238E27FC236}">
                <a16:creationId xmlns:a16="http://schemas.microsoft.com/office/drawing/2014/main" id="{FC2C971A-D3DA-FEEC-311F-CB2560A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58" name="Straight Connector 30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52A8174-22E9-5377-7415-9D0275B47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6" y="533401"/>
            <a:ext cx="5269990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8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15727-23B0-3AAF-E1E1-9F0A841D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Diagramas de casos de uso</a:t>
            </a:r>
            <a:br>
              <a:rPr lang="pt-BR" cap="none" dirty="0"/>
            </a:br>
            <a:endParaRPr lang="pt-BR" cap="none" dirty="0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6D118A0-7AF1-84C2-65D4-41E0C0B00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419069"/>
            <a:ext cx="7896225" cy="4905530"/>
          </a:xfrm>
        </p:spPr>
      </p:pic>
    </p:spTree>
    <p:extLst>
      <p:ext uri="{BB962C8B-B14F-4D97-AF65-F5344CB8AC3E}">
        <p14:creationId xmlns:p14="http://schemas.microsoft.com/office/powerpoint/2010/main" val="173248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F41B-BDC5-9277-FEAD-D20645C5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2FB91-88A5-E50E-A480-F8806949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85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62EB-F4A3-9E2F-22DA-ECF10363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3CF26-1C73-62FC-FAB2-A9704205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8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FEC5A-52B6-C722-5728-48EF932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C022-22F2-3EEF-A56F-C9A5FA39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18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C149D-ECC0-808A-32CD-354BF229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B0E9F-FE1A-FB62-1216-1721FD1F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1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B493-79E0-D037-6604-4B96A14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2004D-8C27-3439-CDB9-E4FAFF4F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811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Projeto Integrador </vt:lpstr>
      <vt:lpstr>Descrição </vt:lpstr>
      <vt:lpstr>Diagrama de atividades</vt:lpstr>
      <vt:lpstr>Diagramas de casos de uso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zanesco</dc:creator>
  <cp:lastModifiedBy>rafael zanesco</cp:lastModifiedBy>
  <cp:revision>1</cp:revision>
  <dcterms:created xsi:type="dcterms:W3CDTF">2024-11-18T00:10:54Z</dcterms:created>
  <dcterms:modified xsi:type="dcterms:W3CDTF">2024-11-18T00:40:02Z</dcterms:modified>
</cp:coreProperties>
</file>