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2CEE-9AAA-4C5E-ADE1-14D703DC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FB7F7-8519-44CA-A504-5BD9FF0C8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1477-029F-41CB-9866-41000DB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2B423-C33F-44E6-8EC8-CE465B1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A32B-854B-4579-950A-10E5AD1C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6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3C5-8C34-4DE8-9B66-E77C9CCA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1A2E1-5116-438F-86CE-6510ECF8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579D-6AD8-4C09-BAB2-99452724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795E-B8EA-4090-BD2A-73ECDD97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43BE-3E20-4DB2-9D13-53AE4A49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2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CF73F-42F3-4C5A-B825-C0C30EBB1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29C1-31F3-4B1A-989C-12653A37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F740-FA44-4055-897C-56803795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1542-3E2D-4754-B33E-960CD676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B271C-6B14-4703-ACBC-397041CD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C757-E269-4171-A91F-71D5D025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2DEF-0616-4BA5-85B1-77F1E797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189E-1C07-4515-B04D-262E0C8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7701-1D47-4D4E-8698-E03BB8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A91B-F7FB-4B60-B469-7F2E3C23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DBDD-EDC2-4421-BDCA-8BEB089F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E488-1149-46F0-8551-E3F5A36C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AD31-3BFD-464E-BBA5-97A02661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51C4-1417-498E-A967-A52F401F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BF5F-8380-4D9B-B868-F3F2219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1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B660-B57D-4168-95C0-18FD4136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04BA-7587-4E09-BA8A-56A9E1B2C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3DBA5-F10A-481C-9866-D9AA427B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C33C-AE1E-4DDE-9715-98FF7963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1BB0-A936-46FB-9BB9-564433B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3C6B-98AF-462A-B55D-04C4E7E1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42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700F-F273-4FAF-878A-646F363C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D2A65-F2F6-4CBB-A288-20DE1BE5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F3821-6BFF-4E9E-8122-151F0D63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AA8E6-4BF7-43F6-80C4-62FD7C752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1611C-FCDE-446E-B0B5-23E25C330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4DE44-17F2-4C27-8B26-F7233D72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C4C33-56C3-4B5F-8BE6-B4E74A53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F847-D209-479B-9FBE-DE1C36B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5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559-0AC4-4482-BCC2-F2CDF6BC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8906F-79FA-4D1C-AAAA-322E12D5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71E0-D6C3-41F7-BA55-5C589DCD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9C60-8A15-4D66-86F3-70AAE9B0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59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D2534-6593-4FFC-89BC-3210962D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A48D5-38D1-4D49-A25B-BE258A7C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CEE6B-94DC-4D36-BC9B-282BC78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90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24A0-8CAC-4BF9-B25A-F7BCEBBC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6EAB-6E5B-494D-9B88-FDF4BC6A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97CCF-0857-4968-A7DE-9A1347FC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5DE76-2E59-401F-ABF9-9490DFA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F28BB-EA97-4381-BE90-99AE8C91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E261-D78C-45DE-9956-F6817632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89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B7D5-C643-430F-80DE-C7B4568E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8F40F-6653-4CF5-87F9-082D6D4E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E3FB-124A-4FD2-A029-10D1C0F2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CD96-C411-4816-9B5D-14E4AE9B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69BD-78E9-4205-B658-F70D8F60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3443-F29E-4762-A017-1B638A9A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7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B686F-54C8-49D6-A0B6-5A48A19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4CC3-7F22-4718-8E3E-79A710C9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698A-32A3-4285-B331-478A6F9D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D7FF-C13B-4DA5-9D6B-3C9E53A1F45B}" type="datetimeFigureOut">
              <a:rPr lang="pt-PT" smtClean="0"/>
              <a:t>29/06/2022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FBFA-88D6-4F0E-8ADA-21B19B9E5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9278-FB73-42C0-847F-DAFA2446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CAB0-E0A4-44F8-A24F-43744A888E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akaocdn.net/dn/Nk0zF/btqCWdW5LfQ/AUKAtpamO2Ky9Bko9YrWg1/img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0sim.com/webhelp/library_signal_control_pid_control_antiwindup.ph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wiki.sunfounder.cc/index.php?title=MPU6050_Modu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ildyourowndrone.co.uk/850kv-motor-ac2830-35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OQk8SJso6Q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A61F-431F-4817-882D-A8813E66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547"/>
            <a:ext cx="9144000" cy="850653"/>
          </a:xfrm>
        </p:spPr>
        <p:txBody>
          <a:bodyPr>
            <a:normAutofit/>
          </a:bodyPr>
          <a:lstStyle/>
          <a:p>
            <a:r>
              <a:rPr lang="en-US" sz="5400" dirty="0" err="1"/>
              <a:t>Controlo</a:t>
            </a:r>
            <a:r>
              <a:rPr lang="en-US" sz="5400" dirty="0"/>
              <a:t> PID drone 1-dimensão</a:t>
            </a:r>
            <a:endParaRPr lang="pt-P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FE38-4E12-4F7C-8E1D-243825DE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6460"/>
            <a:ext cx="9144000" cy="441456"/>
          </a:xfrm>
        </p:spPr>
        <p:txBody>
          <a:bodyPr>
            <a:normAutofit/>
          </a:bodyPr>
          <a:lstStyle/>
          <a:p>
            <a:r>
              <a:rPr lang="en-US" dirty="0"/>
              <a:t>Cauã Veiga &amp; Felipe Coutinho</a:t>
            </a:r>
          </a:p>
          <a:p>
            <a:endParaRPr lang="en-US" dirty="0"/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FF4B9-1F0D-4C80-9743-876D574E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2" y="2276084"/>
            <a:ext cx="7294456" cy="3132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9EBBB-DE2C-4FCF-A559-F9DACC1D9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057336" y="327315"/>
            <a:ext cx="567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Controlador</a:t>
            </a:r>
            <a:r>
              <a:rPr lang="en-US" sz="6600" dirty="0"/>
              <a:t> PID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DFB1F-1104-4771-BEDD-EEEC349E4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/>
          <a:stretch/>
        </p:blipFill>
        <p:spPr>
          <a:xfrm>
            <a:off x="1189882" y="1661020"/>
            <a:ext cx="9414260" cy="414487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6815B1-B82A-4521-A670-63BBCD58BB20}"/>
              </a:ext>
            </a:extLst>
          </p:cNvPr>
          <p:cNvSpPr txBox="1"/>
          <p:nvPr/>
        </p:nvSpPr>
        <p:spPr>
          <a:xfrm>
            <a:off x="1106755" y="5957455"/>
            <a:ext cx="8732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linkClick r:id="rId3"/>
              </a:rPr>
              <a:t>https://blog.kakaocdn.net/dn/Nk0zF/btqCWdW5LfQ/AUKAtpamO2Ky9Bko9YrWg1/img.png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633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057336" y="327315"/>
            <a:ext cx="567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Controlador</a:t>
            </a:r>
            <a:r>
              <a:rPr lang="en-US" sz="6600" dirty="0"/>
              <a:t> PID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26552-1BAC-470C-9D45-B0D9D77E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77" y="2232127"/>
            <a:ext cx="9610432" cy="34472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7AA488-0639-4B3C-B8AF-88E9A7DDD132}"/>
              </a:ext>
            </a:extLst>
          </p:cNvPr>
          <p:cNvSpPr txBox="1"/>
          <p:nvPr/>
        </p:nvSpPr>
        <p:spPr>
          <a:xfrm>
            <a:off x="1389677" y="6022109"/>
            <a:ext cx="8289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linkClick r:id="rId3"/>
              </a:rPr>
              <a:t>https://www.20sim.com/webhelp/library_signal_control_pid_control_antiwindup.php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2245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683551" y="369260"/>
            <a:ext cx="682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Comunicação</a:t>
            </a:r>
            <a:r>
              <a:rPr lang="en-US" sz="6600" dirty="0"/>
              <a:t> </a:t>
            </a:r>
            <a:r>
              <a:rPr lang="en-US" sz="6600" dirty="0" err="1"/>
              <a:t>WiFi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4DE8-B47C-45D8-976B-F372B567B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952" b="53"/>
          <a:stretch/>
        </p:blipFill>
        <p:spPr>
          <a:xfrm>
            <a:off x="517187" y="1574470"/>
            <a:ext cx="10908618" cy="475922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ECB803E-F5EE-4297-917F-9B0F6EA98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683551" y="369260"/>
            <a:ext cx="682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Comunicação</a:t>
            </a:r>
            <a:r>
              <a:rPr lang="en-US" sz="6600" dirty="0"/>
              <a:t> </a:t>
            </a:r>
            <a:r>
              <a:rPr lang="en-US" sz="6600" dirty="0" err="1"/>
              <a:t>WiFi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9259-541B-47CC-8560-561E56B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0"/>
          <a:stretch/>
        </p:blipFill>
        <p:spPr>
          <a:xfrm>
            <a:off x="1677797" y="1308682"/>
            <a:ext cx="9036350" cy="50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3708867" y="322654"/>
            <a:ext cx="4774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Sistema Final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E68AE-E022-4008-AE26-A77AD92E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5" y="1902451"/>
            <a:ext cx="5637223" cy="4078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C5BE1-BF9F-4CAD-8B2D-ED42F5D00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24" y="1902451"/>
            <a:ext cx="5348201" cy="42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+mj-lt"/>
                <a:ea typeface="+mj-ea"/>
                <a:cs typeface="+mj-cs"/>
              </a:rPr>
              <a:t>Demonstração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rimate, grass, mammal, outdoor&#10;&#10;Description automatically generated">
            <a:extLst>
              <a:ext uri="{FF2B5EF4-FFF2-40B4-BE49-F238E27FC236}">
                <a16:creationId xmlns:a16="http://schemas.microsoft.com/office/drawing/2014/main" id="{7FDC1C27-93FB-8F81-C208-0916E651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E106F73B-64BC-4197-B002-D6E63E80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51B9B-987E-40AB-9332-6732EC36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99" y="1181679"/>
            <a:ext cx="6211801" cy="44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B51CF-F688-43F5-9D3A-A984BA96ECAC}"/>
              </a:ext>
            </a:extLst>
          </p:cNvPr>
          <p:cNvSpPr txBox="1"/>
          <p:nvPr/>
        </p:nvSpPr>
        <p:spPr>
          <a:xfrm>
            <a:off x="3352799" y="293615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Diagrama</a:t>
            </a:r>
            <a:r>
              <a:rPr lang="en-US" sz="4400" dirty="0"/>
              <a:t> </a:t>
            </a:r>
            <a:r>
              <a:rPr lang="en-US" sz="4400" dirty="0" err="1"/>
              <a:t>Circuito</a:t>
            </a:r>
            <a:r>
              <a:rPr lang="en-US" sz="4400" dirty="0"/>
              <a:t> Final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429BF38-1EEC-478B-8E33-9A0BB7A9E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olectroshop.com/1489-large_default/mpu-6050-giroscopio-modulo-acelerometro-3.jpg">
            <a:extLst>
              <a:ext uri="{FF2B5EF4-FFF2-40B4-BE49-F238E27FC236}">
                <a16:creationId xmlns:a16="http://schemas.microsoft.com/office/drawing/2014/main" id="{746C2528-3333-46D9-A316-D8D6CCC4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2598" y="1279627"/>
            <a:ext cx="4467138" cy="44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7" y="180567"/>
            <a:ext cx="438639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Sensor MPU-6050</a:t>
            </a:r>
            <a:endParaRPr lang="pt-PT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3094-C047-475F-9847-2F2915EE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71" y="1947656"/>
            <a:ext cx="6954220" cy="29626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9754C3-4C49-4D64-9D93-B011F9E875B3}"/>
              </a:ext>
            </a:extLst>
          </p:cNvPr>
          <p:cNvSpPr txBox="1"/>
          <p:nvPr/>
        </p:nvSpPr>
        <p:spPr>
          <a:xfrm>
            <a:off x="8388990" y="5015345"/>
            <a:ext cx="3248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http://wiki.sunfounder.cc/index.php?title=MPU6050_Module</a:t>
            </a:r>
            <a:endParaRPr lang="pt-PT" dirty="0"/>
          </a:p>
          <a:p>
            <a:endParaRPr lang="pt-PT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8FB2782-B89B-416E-A438-D66416E06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7" y="180567"/>
            <a:ext cx="4386394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Sensor MPU-6050</a:t>
            </a:r>
            <a:endParaRPr lang="pt-PT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872E1-A16D-476C-B233-81C0B5B10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9" y="1862459"/>
            <a:ext cx="11081901" cy="391755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E84CFE7-A588-4F85-B18D-BED1164A6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F1DA-FC3F-4FD2-B56F-2C8681B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51" y="230901"/>
            <a:ext cx="4763898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Motor Sem </a:t>
            </a:r>
            <a:r>
              <a:rPr lang="en-US" dirty="0" err="1">
                <a:latin typeface="+mn-lt"/>
              </a:rPr>
              <a:t>Escovas</a:t>
            </a:r>
            <a:endParaRPr lang="pt-PT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B8C74-2B9B-4779-8F5C-8F24AC2F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73" y="1480788"/>
            <a:ext cx="5497717" cy="4052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32961-EFF6-42A9-81AB-E4EDCC809AFE}"/>
              </a:ext>
            </a:extLst>
          </p:cNvPr>
          <p:cNvSpPr txBox="1"/>
          <p:nvPr/>
        </p:nvSpPr>
        <p:spPr>
          <a:xfrm>
            <a:off x="8750591" y="2952924"/>
            <a:ext cx="2323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Fonte: 8V</a:t>
            </a:r>
          </a:p>
          <a:p>
            <a:r>
              <a:rPr lang="en-US" sz="3200" dirty="0" err="1"/>
              <a:t>Corrente</a:t>
            </a:r>
            <a:r>
              <a:rPr lang="en-US" sz="3200" dirty="0"/>
              <a:t>: </a:t>
            </a:r>
            <a:r>
              <a:rPr lang="pt-PT" sz="3200" dirty="0"/>
              <a:t>1A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D32378-CDB3-48A2-9C5B-8616CC8E7DCC}"/>
              </a:ext>
            </a:extLst>
          </p:cNvPr>
          <p:cNvSpPr txBox="1"/>
          <p:nvPr/>
        </p:nvSpPr>
        <p:spPr>
          <a:xfrm>
            <a:off x="2551085" y="5645791"/>
            <a:ext cx="7361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https://www.buildyourowndrone.co.uk/850kv-motor-ac2830-358</a:t>
            </a:r>
            <a:endParaRPr lang="pt-PT" dirty="0"/>
          </a:p>
          <a:p>
            <a:endParaRPr lang="pt-PT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2F0FA9E-CCAC-4DF4-9DAA-322F2A47F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Electronic Speed Control</a:t>
            </a:r>
            <a:endParaRPr lang="pt-PT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5BEB-9967-487E-9166-D358C597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31" y="1873569"/>
            <a:ext cx="7861337" cy="3329222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67496F9-6F86-4995-8561-93DDA072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Pulse Width Modulation</a:t>
            </a:r>
            <a:endParaRPr lang="pt-PT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D9CA-318C-4FED-9F13-A10E3B00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7" y="1898254"/>
            <a:ext cx="10688542" cy="40010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8DBAE3-846F-4956-9C8F-480E44272FBD}"/>
              </a:ext>
            </a:extLst>
          </p:cNvPr>
          <p:cNvSpPr txBox="1"/>
          <p:nvPr/>
        </p:nvSpPr>
        <p:spPr>
          <a:xfrm>
            <a:off x="751726" y="5899312"/>
            <a:ext cx="10378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/>
              <a:t>“</a:t>
            </a:r>
            <a:r>
              <a:rPr lang="en-US" dirty="0"/>
              <a:t>How Brushless Motor and ESC Work and How To Control them using Arduino</a:t>
            </a:r>
            <a:r>
              <a:rPr lang="pt-PT" dirty="0"/>
              <a:t>” </a:t>
            </a:r>
            <a:r>
              <a:rPr lang="pt-PT" dirty="0">
                <a:hlinkClick r:id="rId3"/>
              </a:rPr>
              <a:t>https://www.youtube.com/watch?v=uOQk8SJso6Q</a:t>
            </a:r>
            <a:endParaRPr lang="pt-PT" dirty="0"/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3470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1800835" y="125835"/>
            <a:ext cx="8590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Conversão</a:t>
            </a:r>
            <a:r>
              <a:rPr lang="en-US" sz="6600" dirty="0"/>
              <a:t> 3.3V -&gt; 5V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7C4B5-633B-4C1F-985A-5D785A59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0" y="1233831"/>
            <a:ext cx="7948159" cy="4806044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EE5E8E9-613C-46AC-B189-CAB649A17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6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3B788-099A-4209-9A4F-4565031EC766}"/>
              </a:ext>
            </a:extLst>
          </p:cNvPr>
          <p:cNvSpPr txBox="1"/>
          <p:nvPr/>
        </p:nvSpPr>
        <p:spPr>
          <a:xfrm>
            <a:off x="2197910" y="327315"/>
            <a:ext cx="7796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Bidirecional</a:t>
            </a:r>
            <a:r>
              <a:rPr lang="en-US" sz="6600" dirty="0"/>
              <a:t> 3.3V</a:t>
            </a:r>
            <a:r>
              <a:rPr lang="en-US" sz="6600" dirty="0">
                <a:sym typeface="Wingdings" panose="05000000000000000000" pitchFamily="2" charset="2"/>
              </a:rPr>
              <a:t>5V</a:t>
            </a:r>
            <a:endParaRPr lang="pt-PT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EBFDE-3583-46E6-9A64-F6286957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0" y="1719889"/>
            <a:ext cx="5801535" cy="481079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46A578B6-08E8-4613-97C2-5CDF3C913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9" y="5645791"/>
            <a:ext cx="2050381" cy="10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148</Words>
  <Application>Microsoft Office PowerPoint</Application>
  <PresentationFormat>Ecrã Panorâmico</PresentationFormat>
  <Paragraphs>23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Controlo PID drone 1-dimensão</vt:lpstr>
      <vt:lpstr>Apresentação do PowerPoint</vt:lpstr>
      <vt:lpstr>Sensor MPU-6050</vt:lpstr>
      <vt:lpstr>Sensor MPU-6050</vt:lpstr>
      <vt:lpstr>Motor Sem Escovas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Controlo PID drone 1-dimensão</dc:title>
  <dc:creator>Cauã Veiga</dc:creator>
  <cp:lastModifiedBy>ritaduarte01@outlook.com</cp:lastModifiedBy>
  <cp:revision>18</cp:revision>
  <dcterms:created xsi:type="dcterms:W3CDTF">2022-06-28T15:56:32Z</dcterms:created>
  <dcterms:modified xsi:type="dcterms:W3CDTF">2022-06-29T11:16:54Z</dcterms:modified>
</cp:coreProperties>
</file>