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58" r:id="rId7"/>
    <p:sldId id="263" r:id="rId8"/>
    <p:sldId id="265" r:id="rId9"/>
    <p:sldId id="264" r:id="rId10"/>
    <p:sldId id="266" r:id="rId11"/>
    <p:sldId id="267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2CEE-9AAA-4C5E-ADE1-14D703DC8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FB7F7-8519-44CA-A504-5BD9FF0C8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C1477-029F-41CB-9866-41000DB0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7FF-C13B-4DA5-9D6B-3C9E53A1F45B}" type="datetimeFigureOut">
              <a:rPr lang="pt-PT" smtClean="0"/>
              <a:t>28/06/2022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2B423-C33F-44E6-8EC8-CE465B1EC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DA32B-854B-4579-950A-10E5AD1C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CAB0-E0A4-44F8-A24F-43744A888E7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568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A3C5-8C34-4DE8-9B66-E77C9CCA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1A2E1-5116-438F-86CE-6510ECF80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0579D-6AD8-4C09-BAB2-99452724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7FF-C13B-4DA5-9D6B-3C9E53A1F45B}" type="datetimeFigureOut">
              <a:rPr lang="pt-PT" smtClean="0"/>
              <a:t>28/06/2022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1795E-B8EA-4090-BD2A-73ECDD97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F43BE-3E20-4DB2-9D13-53AE4A49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CAB0-E0A4-44F8-A24F-43744A888E7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524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3CF73F-42F3-4C5A-B825-C0C30EBB1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D29C1-31F3-4B1A-989C-12653A37F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BF740-FA44-4055-897C-568037951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7FF-C13B-4DA5-9D6B-3C9E53A1F45B}" type="datetimeFigureOut">
              <a:rPr lang="pt-PT" smtClean="0"/>
              <a:t>28/06/2022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71542-3E2D-4754-B33E-960CD6767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B271C-6B14-4703-ACBC-397041CD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CAB0-E0A4-44F8-A24F-43744A888E7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007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C757-E269-4171-A91F-71D5D025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62DEF-0616-4BA5-85B1-77F1E797F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4189E-1C07-4515-B04D-262E0C8A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7FF-C13B-4DA5-9D6B-3C9E53A1F45B}" type="datetimeFigureOut">
              <a:rPr lang="pt-PT" smtClean="0"/>
              <a:t>28/06/2022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77701-1D47-4D4E-8698-E03BB8B9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CA91B-F7FB-4B60-B469-7F2E3C23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CAB0-E0A4-44F8-A24F-43744A888E7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73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DBDD-EDC2-4421-BDCA-8BEB089F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3E488-1149-46F0-8551-E3F5A36C2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8AD31-3BFD-464E-BBA5-97A02661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7FF-C13B-4DA5-9D6B-3C9E53A1F45B}" type="datetimeFigureOut">
              <a:rPr lang="pt-PT" smtClean="0"/>
              <a:t>28/06/2022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C51C4-1417-498E-A967-A52F401F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CBF5F-8380-4D9B-B868-F3F22194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CAB0-E0A4-44F8-A24F-43744A888E7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171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B660-B57D-4168-95C0-18FD4136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504BA-7587-4E09-BA8A-56A9E1B2C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3DBA5-F10A-481C-9866-D9AA427BF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CC33C-AE1E-4DDE-9715-98FF7963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7FF-C13B-4DA5-9D6B-3C9E53A1F45B}" type="datetimeFigureOut">
              <a:rPr lang="pt-PT" smtClean="0"/>
              <a:t>28/06/2022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C1BB0-A936-46FB-9BB9-564433BC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E3C6B-98AF-462A-B55D-04C4E7E1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CAB0-E0A4-44F8-A24F-43744A888E7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424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6700F-F273-4FAF-878A-646F363C5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D2A65-F2F6-4CBB-A288-20DE1BE5D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F3821-6BFF-4E9E-8122-151F0D636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AA8E6-4BF7-43F6-80C4-62FD7C752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1611C-FCDE-446E-B0B5-23E25C330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B4DE44-17F2-4C27-8B26-F7233D723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7FF-C13B-4DA5-9D6B-3C9E53A1F45B}" type="datetimeFigureOut">
              <a:rPr lang="pt-PT" smtClean="0"/>
              <a:t>28/06/2022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5C4C33-56C3-4B5F-8BE6-B4E74A53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72F847-D209-479B-9FBE-DE1C36B9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CAB0-E0A4-44F8-A24F-43744A888E7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251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7559-0AC4-4482-BCC2-F2CDF6BC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F8906F-79FA-4D1C-AAAA-322E12D5C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7FF-C13B-4DA5-9D6B-3C9E53A1F45B}" type="datetimeFigureOut">
              <a:rPr lang="pt-PT" smtClean="0"/>
              <a:t>28/06/2022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671E0-D6C3-41F7-BA55-5C589DCD9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39C60-8A15-4D66-86F3-70AAE9B0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CAB0-E0A4-44F8-A24F-43744A888E7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159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5D2534-6593-4FFC-89BC-3210962D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7FF-C13B-4DA5-9D6B-3C9E53A1F45B}" type="datetimeFigureOut">
              <a:rPr lang="pt-PT" smtClean="0"/>
              <a:t>28/06/2022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2A48D5-38D1-4D49-A25B-BE258A7C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CEE6B-94DC-4D36-BC9B-282BC7843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CAB0-E0A4-44F8-A24F-43744A888E7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590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24A0-8CAC-4BF9-B25A-F7BCEBBC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F6EAB-6E5B-494D-9B88-FDF4BC6A1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97CCF-0857-4968-A7DE-9A1347FCA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5DE76-2E59-401F-ABF9-9490DFAD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7FF-C13B-4DA5-9D6B-3C9E53A1F45B}" type="datetimeFigureOut">
              <a:rPr lang="pt-PT" smtClean="0"/>
              <a:t>28/06/2022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F28BB-EA97-4381-BE90-99AE8C91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AE261-D78C-45DE-9956-F6817632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CAB0-E0A4-44F8-A24F-43744A888E7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896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B7D5-C643-430F-80DE-C7B4568E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8F40F-6653-4CF5-87F9-082D6D4E0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EE3FB-124A-4FD2-A029-10D1C0F24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6CD96-C411-4816-9B5D-14E4AE9B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7FF-C13B-4DA5-9D6B-3C9E53A1F45B}" type="datetimeFigureOut">
              <a:rPr lang="pt-PT" smtClean="0"/>
              <a:t>28/06/2022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B69BD-78E9-4205-B658-F70D8F60A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03443-F29E-4762-A017-1B638A9A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CAB0-E0A4-44F8-A24F-43744A888E7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773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B686F-54C8-49D6-A0B6-5A48A19AC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D4CC3-7F22-4718-8E3E-79A710C95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C698A-32A3-4285-B331-478A6F9D8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7D7FF-C13B-4DA5-9D6B-3C9E53A1F45B}" type="datetimeFigureOut">
              <a:rPr lang="pt-PT" smtClean="0"/>
              <a:t>28/06/2022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5FBFA-88D6-4F0E-8ADA-21B19B9E5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29278-FB73-42C0-847F-DAFA2446B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5CAB0-E0A4-44F8-A24F-43744A888E7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620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A61F-431F-4817-882D-A8813E662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9547"/>
            <a:ext cx="9144000" cy="850653"/>
          </a:xfrm>
        </p:spPr>
        <p:txBody>
          <a:bodyPr>
            <a:normAutofit/>
          </a:bodyPr>
          <a:lstStyle/>
          <a:p>
            <a:r>
              <a:rPr lang="en-US" sz="5400" dirty="0" err="1"/>
              <a:t>Controlo</a:t>
            </a:r>
            <a:r>
              <a:rPr lang="en-US" sz="5400" dirty="0"/>
              <a:t> PID drone 1-dimensão</a:t>
            </a:r>
            <a:endParaRPr lang="pt-PT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7FE38-4E12-4F7C-8E1D-243825DE5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56460"/>
            <a:ext cx="9144000" cy="441456"/>
          </a:xfrm>
        </p:spPr>
        <p:txBody>
          <a:bodyPr>
            <a:normAutofit/>
          </a:bodyPr>
          <a:lstStyle/>
          <a:p>
            <a:r>
              <a:rPr lang="en-US" dirty="0"/>
              <a:t>Cauã Veiga &amp; Felipe Coutinho</a:t>
            </a:r>
          </a:p>
          <a:p>
            <a:endParaRPr lang="en-US" dirty="0"/>
          </a:p>
          <a:p>
            <a:endParaRPr 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FF4B9-1F0D-4C80-9743-876D574E1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772" y="2276084"/>
            <a:ext cx="7294456" cy="31325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39EBBB-DE2C-4FCF-A559-F9DACC1D9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09" y="5645791"/>
            <a:ext cx="2050381" cy="1055488"/>
          </a:xfrm>
          <a:prstGeom prst="rect">
            <a:avLst/>
          </a:prstGeom>
        </p:spPr>
      </p:pic>
      <p:pic>
        <p:nvPicPr>
          <p:cNvPr id="1030" name="Picture 6" descr="Symbols of NASA | NASA">
            <a:extLst>
              <a:ext uri="{FF2B5EF4-FFF2-40B4-BE49-F238E27FC236}">
                <a16:creationId xmlns:a16="http://schemas.microsoft.com/office/drawing/2014/main" id="{55DEECED-E9F2-4E13-A502-FBE3631F5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110" y="5408671"/>
            <a:ext cx="3143334" cy="157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301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43B788-099A-4209-9A4F-4565031EC766}"/>
              </a:ext>
            </a:extLst>
          </p:cNvPr>
          <p:cNvSpPr txBox="1"/>
          <p:nvPr/>
        </p:nvSpPr>
        <p:spPr>
          <a:xfrm>
            <a:off x="3057336" y="327315"/>
            <a:ext cx="56793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/>
              <a:t>Controlador</a:t>
            </a:r>
            <a:r>
              <a:rPr lang="en-US" sz="6600" dirty="0"/>
              <a:t> PID</a:t>
            </a:r>
            <a:endParaRPr lang="pt-PT" sz="6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DFB1F-1104-4771-BEDD-EEEC349E43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28"/>
          <a:stretch/>
        </p:blipFill>
        <p:spPr>
          <a:xfrm>
            <a:off x="1189882" y="1661020"/>
            <a:ext cx="9414260" cy="414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34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43B788-099A-4209-9A4F-4565031EC766}"/>
              </a:ext>
            </a:extLst>
          </p:cNvPr>
          <p:cNvSpPr txBox="1"/>
          <p:nvPr/>
        </p:nvSpPr>
        <p:spPr>
          <a:xfrm>
            <a:off x="3057336" y="327315"/>
            <a:ext cx="56793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/>
              <a:t>Controlador</a:t>
            </a:r>
            <a:r>
              <a:rPr lang="en-US" sz="6600" dirty="0"/>
              <a:t> PID</a:t>
            </a:r>
            <a:endParaRPr lang="pt-PT" sz="6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126552-1BAC-470C-9D45-B0D9D77E1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77" y="2232127"/>
            <a:ext cx="9610432" cy="344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58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43B788-099A-4209-9A4F-4565031EC766}"/>
              </a:ext>
            </a:extLst>
          </p:cNvPr>
          <p:cNvSpPr txBox="1"/>
          <p:nvPr/>
        </p:nvSpPr>
        <p:spPr>
          <a:xfrm>
            <a:off x="2683551" y="369260"/>
            <a:ext cx="68248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/>
              <a:t>Comunicação</a:t>
            </a:r>
            <a:r>
              <a:rPr lang="en-US" sz="6600" dirty="0"/>
              <a:t> </a:t>
            </a:r>
            <a:r>
              <a:rPr lang="en-US" sz="6600" dirty="0" err="1"/>
              <a:t>WiFi</a:t>
            </a:r>
            <a:endParaRPr lang="pt-PT" sz="6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34DE8-B47C-45D8-976B-F372B567B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3952" b="53"/>
          <a:stretch/>
        </p:blipFill>
        <p:spPr>
          <a:xfrm>
            <a:off x="517187" y="1574470"/>
            <a:ext cx="10908618" cy="475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24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43B788-099A-4209-9A4F-4565031EC766}"/>
              </a:ext>
            </a:extLst>
          </p:cNvPr>
          <p:cNvSpPr txBox="1"/>
          <p:nvPr/>
        </p:nvSpPr>
        <p:spPr>
          <a:xfrm>
            <a:off x="2683551" y="369260"/>
            <a:ext cx="68248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/>
              <a:t>Comunicação</a:t>
            </a:r>
            <a:r>
              <a:rPr lang="en-US" sz="6600" dirty="0"/>
              <a:t> </a:t>
            </a:r>
            <a:r>
              <a:rPr lang="en-US" sz="6600" dirty="0" err="1"/>
              <a:t>WiFi</a:t>
            </a:r>
            <a:endParaRPr lang="pt-PT" sz="6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EE9259-541B-47CC-8560-561E56BC40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90"/>
          <a:stretch/>
        </p:blipFill>
        <p:spPr>
          <a:xfrm>
            <a:off x="1677797" y="1308682"/>
            <a:ext cx="9036350" cy="503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30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43B788-099A-4209-9A4F-4565031EC766}"/>
              </a:ext>
            </a:extLst>
          </p:cNvPr>
          <p:cNvSpPr txBox="1"/>
          <p:nvPr/>
        </p:nvSpPr>
        <p:spPr>
          <a:xfrm>
            <a:off x="3708867" y="322654"/>
            <a:ext cx="47742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Sistema Final</a:t>
            </a:r>
            <a:endParaRPr lang="pt-PT" sz="6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0E68AE-E022-4008-AE26-A77AD92E7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75" y="1902451"/>
            <a:ext cx="5637223" cy="4078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1C5BE1-BF9F-4CAD-8B2D-ED42F5D00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024" y="1902451"/>
            <a:ext cx="5348201" cy="423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2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851B9B-987E-40AB-9332-6732EC368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099" y="1181679"/>
            <a:ext cx="6211801" cy="44946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EB51CF-F688-43F5-9D3A-A984BA96ECAC}"/>
              </a:ext>
            </a:extLst>
          </p:cNvPr>
          <p:cNvSpPr txBox="1"/>
          <p:nvPr/>
        </p:nvSpPr>
        <p:spPr>
          <a:xfrm>
            <a:off x="3352799" y="293615"/>
            <a:ext cx="548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Diagrama</a:t>
            </a:r>
            <a:r>
              <a:rPr lang="en-US" sz="4400" dirty="0"/>
              <a:t> </a:t>
            </a:r>
            <a:r>
              <a:rPr lang="en-US" sz="4400" dirty="0" err="1"/>
              <a:t>Circuito</a:t>
            </a:r>
            <a:r>
              <a:rPr lang="en-US" sz="4400" dirty="0"/>
              <a:t> Final</a:t>
            </a:r>
            <a:r>
              <a:rPr lang="en-US" dirty="0"/>
              <a:t>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453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olectroshop.com/1489-large_default/mpu-6050-giroscopio-modulo-acelerometro-3.jpg">
            <a:extLst>
              <a:ext uri="{FF2B5EF4-FFF2-40B4-BE49-F238E27FC236}">
                <a16:creationId xmlns:a16="http://schemas.microsoft.com/office/drawing/2014/main" id="{746C2528-3333-46D9-A316-D8D6CCC46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582598" y="1279627"/>
            <a:ext cx="4467138" cy="446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62F1DA-FC3F-4FD2-B56F-2C8681B4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597" y="180567"/>
            <a:ext cx="4386394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Sensor MPU-6050</a:t>
            </a:r>
            <a:endParaRPr lang="pt-PT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63094-C047-475F-9847-2F2915EE9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71" y="1947656"/>
            <a:ext cx="6954220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0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2F1DA-FC3F-4FD2-B56F-2C8681B4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597" y="180567"/>
            <a:ext cx="4386394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Sensor MPU-6050</a:t>
            </a:r>
            <a:endParaRPr lang="pt-PT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872E1-A16D-476C-B233-81C0B5B10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49" y="1862459"/>
            <a:ext cx="11081901" cy="391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0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2F1DA-FC3F-4FD2-B56F-2C8681B4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051" y="230901"/>
            <a:ext cx="4763898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Motor Sem </a:t>
            </a:r>
            <a:r>
              <a:rPr lang="en-US" dirty="0" err="1">
                <a:latin typeface="+mn-lt"/>
              </a:rPr>
              <a:t>Escovas</a:t>
            </a:r>
            <a:endParaRPr lang="pt-PT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B8C74-2B9B-4779-8F5C-8F24AC2F6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627" y="1805992"/>
            <a:ext cx="5497717" cy="40526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232961-EFF6-42A9-81AB-E4EDCC809AFE}"/>
              </a:ext>
            </a:extLst>
          </p:cNvPr>
          <p:cNvSpPr txBox="1"/>
          <p:nvPr/>
        </p:nvSpPr>
        <p:spPr>
          <a:xfrm>
            <a:off x="8750591" y="2952924"/>
            <a:ext cx="2323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Fonte: 8V</a:t>
            </a:r>
          </a:p>
          <a:p>
            <a:r>
              <a:rPr lang="en-US" sz="3200" dirty="0" err="1"/>
              <a:t>Corrente</a:t>
            </a:r>
            <a:r>
              <a:rPr lang="en-US" sz="3200" dirty="0"/>
              <a:t>: </a:t>
            </a:r>
            <a:r>
              <a:rPr lang="pt-PT" sz="3200" dirty="0"/>
              <a:t>1A  </a:t>
            </a:r>
          </a:p>
        </p:txBody>
      </p:sp>
    </p:spTree>
    <p:extLst>
      <p:ext uri="{BB962C8B-B14F-4D97-AF65-F5344CB8AC3E}">
        <p14:creationId xmlns:p14="http://schemas.microsoft.com/office/powerpoint/2010/main" val="162309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43B788-099A-4209-9A4F-4565031EC766}"/>
              </a:ext>
            </a:extLst>
          </p:cNvPr>
          <p:cNvSpPr txBox="1"/>
          <p:nvPr/>
        </p:nvSpPr>
        <p:spPr>
          <a:xfrm>
            <a:off x="1800835" y="125835"/>
            <a:ext cx="85903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Electronic Speed Control</a:t>
            </a:r>
            <a:endParaRPr lang="pt-PT" sz="6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325BEB-9967-487E-9166-D358C5978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331" y="1873569"/>
            <a:ext cx="7861337" cy="332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9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43B788-099A-4209-9A4F-4565031EC766}"/>
              </a:ext>
            </a:extLst>
          </p:cNvPr>
          <p:cNvSpPr txBox="1"/>
          <p:nvPr/>
        </p:nvSpPr>
        <p:spPr>
          <a:xfrm>
            <a:off x="1800835" y="125835"/>
            <a:ext cx="85903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Pulse Width Modulation</a:t>
            </a:r>
            <a:endParaRPr lang="pt-PT" sz="6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2D9CA-318C-4FED-9F13-A10E3B006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7" y="1898254"/>
            <a:ext cx="10688542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0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43B788-099A-4209-9A4F-4565031EC766}"/>
              </a:ext>
            </a:extLst>
          </p:cNvPr>
          <p:cNvSpPr txBox="1"/>
          <p:nvPr/>
        </p:nvSpPr>
        <p:spPr>
          <a:xfrm>
            <a:off x="1800835" y="125835"/>
            <a:ext cx="85903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/>
              <a:t>Conversão</a:t>
            </a:r>
            <a:r>
              <a:rPr lang="en-US" sz="6600" dirty="0"/>
              <a:t> 3.3V -&gt; 5V</a:t>
            </a:r>
            <a:endParaRPr lang="pt-PT" sz="6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07C4B5-633B-4C1F-985A-5D785A59F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50" y="1233831"/>
            <a:ext cx="7948159" cy="480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61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43B788-099A-4209-9A4F-4565031EC766}"/>
              </a:ext>
            </a:extLst>
          </p:cNvPr>
          <p:cNvSpPr txBox="1"/>
          <p:nvPr/>
        </p:nvSpPr>
        <p:spPr>
          <a:xfrm>
            <a:off x="2197910" y="327315"/>
            <a:ext cx="77961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/>
              <a:t>Bidirecional</a:t>
            </a:r>
            <a:r>
              <a:rPr lang="en-US" sz="6600" dirty="0"/>
              <a:t> 3.3V</a:t>
            </a:r>
            <a:r>
              <a:rPr lang="en-US" sz="6600" dirty="0">
                <a:sym typeface="Wingdings" panose="05000000000000000000" pitchFamily="2" charset="2"/>
              </a:rPr>
              <a:t>5V</a:t>
            </a:r>
            <a:endParaRPr lang="pt-PT" sz="6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FEBFDE-3583-46E6-9A64-F62869578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230" y="1719889"/>
            <a:ext cx="5801535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92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49</Words>
  <Application>Microsoft Office PowerPoint</Application>
  <PresentationFormat>Widescreen</PresentationFormat>
  <Paragraphs>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Controlo PID drone 1-dimensão</vt:lpstr>
      <vt:lpstr>PowerPoint Presentation</vt:lpstr>
      <vt:lpstr>Sensor MPU-6050</vt:lpstr>
      <vt:lpstr>Sensor MPU-6050</vt:lpstr>
      <vt:lpstr>Motor Sem Escovas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Controlo PID drone 1-dimensão</dc:title>
  <dc:creator>Cauã Veiga</dc:creator>
  <cp:lastModifiedBy>Cauã Veiga</cp:lastModifiedBy>
  <cp:revision>14</cp:revision>
  <dcterms:created xsi:type="dcterms:W3CDTF">2022-06-28T15:56:32Z</dcterms:created>
  <dcterms:modified xsi:type="dcterms:W3CDTF">2022-06-28T16:59:22Z</dcterms:modified>
</cp:coreProperties>
</file>