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Coutinho" initials="FC" lastIdx="1" clrIdx="0">
    <p:extLst>
      <p:ext uri="{19B8F6BF-5375-455C-9EA6-DF929625EA0E}">
        <p15:presenceInfo xmlns:p15="http://schemas.microsoft.com/office/powerpoint/2012/main" userId="S-1-5-21-1220945662-1801674531-725345543-926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A02C-63C9-462D-99CB-EC9F8BC8F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391F0-4CCF-400F-8D30-EF1CA1F29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6A0FC-D60E-472B-A201-62A8D969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A0A2-7998-4A29-AFD8-34DAE772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54D9-4A28-47E5-9964-D54DDD9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9990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8D9F-B093-4E6B-902F-BF9A1E10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C2C0-BAB7-4D28-A9DD-1BE8D5274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AC5D-F294-4454-9241-FB50765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043D7-BDE6-48A7-A1C9-87F14CFB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D473-B726-4A90-9734-E23D4C20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1871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905DD-8542-45AF-A6EF-CA67ED5A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EB045-CBC3-43B0-BAA0-42C69C513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17F0-CE55-457B-9D64-DEB319F8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519C-6D37-4EAC-9591-FDEA19D6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812C-7BFE-47D7-83AC-F04B6231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8106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8C74-917F-421C-A376-5220320D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0573-AD44-4864-A00D-A6480633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7DBB-08A6-4001-9AB3-E03CF95C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D45C-7BE7-4979-82C4-0E95EC09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C1071-DD8F-4111-881C-E753249D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9214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5E59-7293-4283-BEC3-1E570F86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41B7-F6EB-4F04-91BA-C8713370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4115-1FC3-441C-86DD-3B4AB0F7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66DF-B491-41C3-8FB9-BEBBAF7C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EDB4E-1E38-41FC-9F13-D25975E1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532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B793-095B-48D9-B32F-6714E2C7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6E199-D731-47C1-BB63-8FD606A4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322B5-BFCE-4F7C-90F4-C60FC113D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9BDE0-9685-4B86-98AA-63C62AA1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7142-67A0-48BF-94A8-37FE850F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16FB-6336-458D-BE4B-6102ECA8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781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57FC-AF8E-4597-AA3A-68514DC2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7EB37-E8F7-4258-8379-E5F8D4A3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9DC98-37F6-4C59-88F9-10FDD136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4EED8-8BB4-41B3-9D58-9A5A08CA8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BE119-E655-4905-BAA5-B2C732B2E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F344C-3619-4866-AF09-F0E8B79F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C49A8-A5B5-499B-9011-E34128E1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F48BE-E27E-44A0-ABBC-9F78DB9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667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3A97-B84F-4843-8113-8F61474D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77424-CBA7-4DD1-9D8C-7534CC97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37E5B-A61F-4F47-A4E4-E530D59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6FAAF-21D5-4B51-A796-DD7D69BE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283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4F84B-A386-4B49-8125-AC040557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C7F1E-CBFE-4870-B443-62ED154C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0955D-33AE-477E-BAA3-55E0D544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7219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75A5-F0C2-4A16-A8CA-2F61BA9B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A52C-63A3-4816-A99B-7726F80F3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CD9B8-A18A-400D-9555-0A6529CD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57145-03B6-40ED-BB25-E77DFA42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5EA32-2CBD-4624-BAD9-82C6644B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102CE-F98B-43B2-9CA4-1FB7BE37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7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F4AC-BC56-4C1F-BFCD-24DC1DC0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242F7-9F54-4F42-856E-52AC656DF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48EE0-1BBE-4B3A-B517-C88FDDADE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38D47-39C1-442E-9FA3-64A1CF15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96AE7-B264-4138-BC16-CCE71977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B6FE6-C6AA-4C04-ADF0-23342BDE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07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63993-E8D3-47A0-8430-580483FA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18C1-CACD-476D-B80B-461DD934F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2A11-DB41-4F7C-8819-79D7B2E27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396A4-0C59-4F42-9D74-DACFF488BE72}" type="datetimeFigureOut">
              <a:rPr lang="pt-PT" smtClean="0"/>
              <a:t>28/06/2022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FECD-4E65-4ECC-8127-21CF87B05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08BF6-5DCB-464F-97D4-11915E0CA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DE2D-9557-4427-BBAC-94C98BB9297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377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337EB2-51E3-44DA-9C5B-6C3D7188307E}"/>
              </a:ext>
            </a:extLst>
          </p:cNvPr>
          <p:cNvSpPr txBox="1"/>
          <p:nvPr/>
        </p:nvSpPr>
        <p:spPr>
          <a:xfrm>
            <a:off x="528506" y="444617"/>
            <a:ext cx="1047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Guião</a:t>
            </a:r>
            <a:r>
              <a:rPr lang="en-US" dirty="0"/>
              <a:t> para a </a:t>
            </a:r>
            <a:r>
              <a:rPr lang="en-US" dirty="0" err="1"/>
              <a:t>apresentação</a:t>
            </a: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B436F-D3E1-46B4-ADBD-42403E12BBFB}"/>
              </a:ext>
            </a:extLst>
          </p:cNvPr>
          <p:cNvSpPr txBox="1"/>
          <p:nvPr/>
        </p:nvSpPr>
        <p:spPr>
          <a:xfrm>
            <a:off x="889233" y="1258349"/>
            <a:ext cx="2903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Introduzir</a:t>
            </a:r>
            <a:r>
              <a:rPr lang="en-US" dirty="0"/>
              <a:t> o </a:t>
            </a:r>
            <a:r>
              <a:rPr lang="en-US" dirty="0" err="1"/>
              <a:t>tema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Overview do </a:t>
            </a:r>
            <a:r>
              <a:rPr lang="en-US" dirty="0" err="1"/>
              <a:t>sistema</a:t>
            </a:r>
            <a:r>
              <a:rPr lang="en-US" dirty="0"/>
              <a:t> final</a:t>
            </a:r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75411-9697-4A48-AE22-9A4525392CD9}"/>
              </a:ext>
            </a:extLst>
          </p:cNvPr>
          <p:cNvSpPr txBox="1"/>
          <p:nvPr/>
        </p:nvSpPr>
        <p:spPr>
          <a:xfrm>
            <a:off x="1015068" y="2239861"/>
            <a:ext cx="10570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Planeamento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Filosofia</a:t>
            </a:r>
            <a:r>
              <a:rPr lang="en-US" dirty="0"/>
              <a:t> bottom-up pois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tinhamos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disponível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Tx/>
              <a:buChar char="-"/>
            </a:pPr>
            <a:endParaRPr lang="pt-P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3DABF-859F-4F1E-8A19-FC79FFE5CD59}"/>
              </a:ext>
            </a:extLst>
          </p:cNvPr>
          <p:cNvSpPr txBox="1"/>
          <p:nvPr/>
        </p:nvSpPr>
        <p:spPr>
          <a:xfrm>
            <a:off x="889233" y="3162650"/>
            <a:ext cx="859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Modulo: Sensor MPU 6050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Razões</a:t>
            </a:r>
            <a:r>
              <a:rPr lang="en-US" dirty="0"/>
              <a:t> para </a:t>
            </a:r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modelo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Leitura</a:t>
            </a:r>
            <a:r>
              <a:rPr lang="en-US" dirty="0"/>
              <a:t> I2C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Data fusion: </a:t>
            </a:r>
            <a:r>
              <a:rPr lang="en-US" dirty="0" err="1"/>
              <a:t>acelerometro</a:t>
            </a:r>
            <a:r>
              <a:rPr lang="en-US" dirty="0"/>
              <a:t> + </a:t>
            </a:r>
            <a:r>
              <a:rPr lang="en-US" dirty="0" err="1"/>
              <a:t>giroscopio</a:t>
            </a:r>
            <a:r>
              <a:rPr lang="en-US" dirty="0"/>
              <a:t>, </a:t>
            </a: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complementar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62215-EB74-4E01-AB45-5BC3F8EAB06C}"/>
              </a:ext>
            </a:extLst>
          </p:cNvPr>
          <p:cNvSpPr txBox="1"/>
          <p:nvPr/>
        </p:nvSpPr>
        <p:spPr>
          <a:xfrm>
            <a:off x="6096000" y="3271706"/>
            <a:ext cx="238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Felipe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232EA-A3E8-4E28-B6AD-B03189FD90D0}"/>
              </a:ext>
            </a:extLst>
          </p:cNvPr>
          <p:cNvSpPr txBox="1"/>
          <p:nvPr/>
        </p:nvSpPr>
        <p:spPr>
          <a:xfrm>
            <a:off x="1015068" y="4622334"/>
            <a:ext cx="8590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Modulo: ESCs e </a:t>
            </a:r>
            <a:r>
              <a:rPr lang="en-US" dirty="0" err="1"/>
              <a:t>motores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escovas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Especificações</a:t>
            </a:r>
            <a:r>
              <a:rPr lang="en-US" dirty="0"/>
              <a:t> do motor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Modo de </a:t>
            </a:r>
            <a:r>
              <a:rPr lang="en-US" dirty="0" err="1"/>
              <a:t>funcionamento</a:t>
            </a:r>
            <a:r>
              <a:rPr lang="en-US" dirty="0"/>
              <a:t> da ESC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Desvantgem</a:t>
            </a:r>
            <a:r>
              <a:rPr lang="en-US" dirty="0"/>
              <a:t> ESP32: </a:t>
            </a:r>
            <a:r>
              <a:rPr lang="en-US" dirty="0" err="1"/>
              <a:t>Conversão</a:t>
            </a:r>
            <a:r>
              <a:rPr lang="en-US" dirty="0"/>
              <a:t> 3.3V-&gt;5.0V com </a:t>
            </a:r>
            <a:r>
              <a:rPr lang="en-US" dirty="0" err="1"/>
              <a:t>OpAmps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Queima</a:t>
            </a:r>
            <a:r>
              <a:rPr lang="en-US" dirty="0"/>
              <a:t> da ESP32</a:t>
            </a:r>
          </a:p>
          <a:p>
            <a:pPr marL="1200150" lvl="2" indent="-285750">
              <a:buFontTx/>
              <a:buChar char="-"/>
            </a:pPr>
            <a:r>
              <a:rPr lang="en-US" dirty="0" err="1"/>
              <a:t>Separar</a:t>
            </a:r>
            <a:r>
              <a:rPr lang="en-US" dirty="0"/>
              <a:t> grounds, </a:t>
            </a:r>
            <a:r>
              <a:rPr lang="en-US" dirty="0" err="1"/>
              <a:t>adicionar</a:t>
            </a:r>
            <a:r>
              <a:rPr lang="en-US" dirty="0"/>
              <a:t> 2ª </a:t>
            </a:r>
            <a:r>
              <a:rPr lang="en-US" dirty="0" err="1"/>
              <a:t>fonte</a:t>
            </a:r>
            <a:r>
              <a:rPr lang="en-US" dirty="0"/>
              <a:t>, passer para </a:t>
            </a:r>
            <a:r>
              <a:rPr lang="en-US" dirty="0" err="1"/>
              <a:t>bidirecional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Calibração</a:t>
            </a:r>
            <a:r>
              <a:rPr lang="en-US" dirty="0"/>
              <a:t> da ESC</a:t>
            </a: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1D4D47-D391-4F22-8D32-1E06B51CFFCB}"/>
              </a:ext>
            </a:extLst>
          </p:cNvPr>
          <p:cNvSpPr txBox="1"/>
          <p:nvPr/>
        </p:nvSpPr>
        <p:spPr>
          <a:xfrm>
            <a:off x="6392411" y="4949505"/>
            <a:ext cx="278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Cauã</a:t>
            </a:r>
            <a:endParaRPr lang="pt-P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7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AD62F4-FF0E-4F0C-ABC2-9133DD637E1A}"/>
                  </a:ext>
                </a:extLst>
              </p:cNvPr>
              <p:cNvSpPr txBox="1"/>
              <p:nvPr/>
            </p:nvSpPr>
            <p:spPr>
              <a:xfrm>
                <a:off x="1023457" y="805343"/>
                <a:ext cx="105701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Tx/>
                  <a:buChar char="-"/>
                </a:pPr>
                <a:r>
                  <a:rPr lang="en-US" dirty="0"/>
                  <a:t>Algoritmo PID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dirty="0"/>
                  <a:t>Principio </a:t>
                </a:r>
                <a:r>
                  <a:rPr lang="en-US" dirty="0" err="1"/>
                  <a:t>básico</a:t>
                </a:r>
                <a:r>
                  <a:rPr lang="en-US" dirty="0"/>
                  <a:t> de </a:t>
                </a:r>
                <a:r>
                  <a:rPr lang="en-US" dirty="0" err="1"/>
                  <a:t>funcionamento</a:t>
                </a:r>
                <a:endParaRPr lang="en-US" dirty="0"/>
              </a:p>
              <a:p>
                <a:pPr marL="1200150" lvl="2" indent="-285750">
                  <a:buFontTx/>
                  <a:buChar char="-"/>
                </a:pPr>
                <a:r>
                  <a:rPr lang="en-US" dirty="0"/>
                  <a:t>Incremental: 1 output para 2 </a:t>
                </a:r>
                <a:r>
                  <a:rPr lang="en-US" dirty="0" err="1"/>
                  <a:t>controladores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1200150" lvl="2" indent="-285750">
                  <a:buFontTx/>
                  <a:buChar char="-"/>
                </a:pPr>
                <a:r>
                  <a:rPr lang="en-US" dirty="0" err="1"/>
                  <a:t>Modificações</a:t>
                </a:r>
                <a:r>
                  <a:rPr lang="en-US" dirty="0"/>
                  <a:t>:</a:t>
                </a:r>
              </a:p>
              <a:p>
                <a:pPr marL="1657350" lvl="3" indent="-285750">
                  <a:buFontTx/>
                  <a:buChar char="-"/>
                </a:pPr>
                <a:r>
                  <a:rPr lang="en-US" dirty="0" err="1"/>
                  <a:t>Limitar</a:t>
                </a:r>
                <a:r>
                  <a:rPr lang="en-US" dirty="0"/>
                  <a:t> </a:t>
                </a:r>
                <a:r>
                  <a:rPr lang="en-US" dirty="0" err="1"/>
                  <a:t>termo</a:t>
                </a:r>
                <a:r>
                  <a:rPr lang="en-US" dirty="0"/>
                  <a:t> integral para </a:t>
                </a:r>
                <a:r>
                  <a:rPr lang="en-US" dirty="0" err="1"/>
                  <a:t>evitar</a:t>
                </a:r>
                <a:r>
                  <a:rPr lang="en-US" dirty="0"/>
                  <a:t> </a:t>
                </a:r>
                <a:r>
                  <a:rPr lang="en-US" dirty="0" err="1"/>
                  <a:t>upwinding</a:t>
                </a:r>
                <a:endParaRPr lang="en-US" dirty="0"/>
              </a:p>
              <a:p>
                <a:pPr marL="1657350" lvl="3" indent="-285750">
                  <a:buFontTx/>
                  <a:buChar char="-"/>
                </a:pPr>
                <a:r>
                  <a:rPr lang="en-US" dirty="0" err="1"/>
                  <a:t>Acionar</a:t>
                </a:r>
                <a:r>
                  <a:rPr lang="en-US" dirty="0"/>
                  <a:t> o </a:t>
                </a:r>
                <a:r>
                  <a:rPr lang="en-US" dirty="0" err="1"/>
                  <a:t>termo</a:t>
                </a:r>
                <a:r>
                  <a:rPr lang="en-US" dirty="0"/>
                  <a:t> integral </a:t>
                </a:r>
                <a:r>
                  <a:rPr lang="en-US" dirty="0" err="1"/>
                  <a:t>apenas</a:t>
                </a:r>
                <a:r>
                  <a:rPr lang="en-US" dirty="0"/>
                  <a:t> </a:t>
                </a:r>
                <a:r>
                  <a:rPr lang="en-US" dirty="0" err="1"/>
                  <a:t>perto</a:t>
                </a:r>
                <a:r>
                  <a:rPr lang="en-US" dirty="0"/>
                  <a:t> da </a:t>
                </a:r>
                <a:r>
                  <a:rPr lang="en-US" dirty="0" err="1"/>
                  <a:t>posição</a:t>
                </a:r>
                <a:r>
                  <a:rPr lang="en-US" dirty="0"/>
                  <a:t> de </a:t>
                </a:r>
                <a:r>
                  <a:rPr lang="en-US" dirty="0" err="1"/>
                  <a:t>equilíbrio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742950" lvl="1" indent="-285750">
                  <a:buFontTx/>
                  <a:buChar char="-"/>
                </a:pPr>
                <a:endParaRPr lang="pt-P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AD62F4-FF0E-4F0C-ABC2-9133DD63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57" y="805343"/>
                <a:ext cx="10570128" cy="2308324"/>
              </a:xfrm>
              <a:prstGeom prst="rect">
                <a:avLst/>
              </a:prstGeom>
              <a:blipFill>
                <a:blip r:embed="rId2"/>
                <a:stretch>
                  <a:fillRect t="-131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1BB0BC-0D3D-40A4-AD32-A1CAA6757C4A}"/>
              </a:ext>
            </a:extLst>
          </p:cNvPr>
          <p:cNvSpPr txBox="1"/>
          <p:nvPr/>
        </p:nvSpPr>
        <p:spPr>
          <a:xfrm>
            <a:off x="7784983" y="1157681"/>
            <a:ext cx="325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Felipe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77256-BE4B-4666-8FB8-8A8F0D2AD7D5}"/>
              </a:ext>
            </a:extLst>
          </p:cNvPr>
          <p:cNvSpPr txBox="1"/>
          <p:nvPr/>
        </p:nvSpPr>
        <p:spPr>
          <a:xfrm>
            <a:off x="1535185" y="2776431"/>
            <a:ext cx="6937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WiFi</a:t>
            </a:r>
            <a:endParaRPr lang="pt-PT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Comunicação</a:t>
            </a:r>
            <a:r>
              <a:rPr lang="en-US" dirty="0"/>
              <a:t> via socket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Fluxograma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DA4B3-59E5-4C1E-82D8-2142D7B78758}"/>
              </a:ext>
            </a:extLst>
          </p:cNvPr>
          <p:cNvSpPr txBox="1"/>
          <p:nvPr/>
        </p:nvSpPr>
        <p:spPr>
          <a:xfrm>
            <a:off x="5844331" y="2929001"/>
            <a:ext cx="197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Cauã</a:t>
            </a:r>
            <a:endParaRPr lang="pt-PT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F7F40-789B-4E92-BACC-9F7E2966DF85}"/>
              </a:ext>
            </a:extLst>
          </p:cNvPr>
          <p:cNvSpPr txBox="1"/>
          <p:nvPr/>
        </p:nvSpPr>
        <p:spPr>
          <a:xfrm>
            <a:off x="1610686" y="4311941"/>
            <a:ext cx="7340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Video: </a:t>
            </a:r>
            <a:r>
              <a:rPr lang="en-US" dirty="0" err="1"/>
              <a:t>Demonstração</a:t>
            </a:r>
            <a:r>
              <a:rPr lang="en-US" dirty="0"/>
              <a:t> do </a:t>
            </a:r>
            <a:r>
              <a:rPr lang="en-US" dirty="0" err="1"/>
              <a:t>funcionamento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Comentar</a:t>
            </a:r>
            <a:r>
              <a:rPr lang="en-US" dirty="0"/>
              <a:t> </a:t>
            </a:r>
            <a:r>
              <a:rPr lang="en-US" dirty="0" err="1"/>
              <a:t>presença</a:t>
            </a:r>
            <a:r>
              <a:rPr lang="en-US" dirty="0"/>
              <a:t> do </a:t>
            </a:r>
            <a:r>
              <a:rPr lang="en-US" dirty="0" err="1"/>
              <a:t>atrito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Comentar</a:t>
            </a:r>
            <a:r>
              <a:rPr lang="en-US" dirty="0"/>
              <a:t> </a:t>
            </a:r>
            <a:r>
              <a:rPr lang="en-US" dirty="0" err="1"/>
              <a:t>efeito</a:t>
            </a:r>
            <a:r>
              <a:rPr lang="en-US" dirty="0"/>
              <a:t> do </a:t>
            </a:r>
            <a:r>
              <a:rPr lang="en-US" dirty="0" err="1"/>
              <a:t>desalinhamento</a:t>
            </a:r>
            <a:r>
              <a:rPr lang="en-US" dirty="0"/>
              <a:t> lateral dos </a:t>
            </a:r>
            <a:r>
              <a:rPr lang="en-US" dirty="0" err="1"/>
              <a:t>motores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1905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143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Coutinho</dc:creator>
  <cp:lastModifiedBy>Felipe Coutinho</cp:lastModifiedBy>
  <cp:revision>10</cp:revision>
  <dcterms:created xsi:type="dcterms:W3CDTF">2022-06-28T15:46:27Z</dcterms:created>
  <dcterms:modified xsi:type="dcterms:W3CDTF">2022-06-28T17:00:18Z</dcterms:modified>
</cp:coreProperties>
</file>