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04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99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40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80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65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990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25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38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3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22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1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26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9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9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39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89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35B4B7-73AE-4086-ABC3-45580BC1F9BF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D1EC1B-FC22-47E5-8DC1-7E525B0DD4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6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6AC06-F258-46C9-B3A2-984A1808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727571" y="1182420"/>
            <a:ext cx="9755187" cy="2766528"/>
          </a:xfrm>
        </p:spPr>
        <p:txBody>
          <a:bodyPr/>
          <a:lstStyle/>
          <a:p>
            <a:r>
              <a:rPr lang="pt-BR" b="1">
                <a:latin typeface="Arial Black" panose="020B0A04020102020204" pitchFamily="34" charset="0"/>
                <a:cs typeface="Arial" panose="020B0604020202020204" pitchFamily="34" charset="0"/>
              </a:rPr>
              <a:t>CAUAN DE SOUSA PEREIRA</a:t>
            </a: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D13860-7627-4662-8678-B26B1E8882E3}"/>
              </a:ext>
            </a:extLst>
          </p:cNvPr>
          <p:cNvSpPr txBox="1"/>
          <p:nvPr/>
        </p:nvSpPr>
        <p:spPr>
          <a:xfrm rot="21328907">
            <a:off x="5628574" y="4660423"/>
            <a:ext cx="57166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DESENVOLVIMENTO DE SISTEMAS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944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D0BEA-72BF-487B-8B7B-FB5C47CD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4F5462-1033-47F4-A063-C749AB3D0C66}"/>
              </a:ext>
            </a:extLst>
          </p:cNvPr>
          <p:cNvSpPr txBox="1"/>
          <p:nvPr/>
        </p:nvSpPr>
        <p:spPr>
          <a:xfrm>
            <a:off x="367747" y="2302949"/>
            <a:ext cx="10320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gatos (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Felis</a:t>
            </a: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silvestris</a:t>
            </a: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catus</a:t>
            </a:r>
            <a:r>
              <a:rPr lang="pt-BR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são mamíferos carnívoros da família dos felídeos, que inclui também leões, leopardos e jaguatiricas. São animais de estimação muito populares em todo o mundo e são conhecidos pela sua personalidade forte e peculiar.</a:t>
            </a:r>
            <a:endParaRPr lang="pt-B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5853F6-A407-48E0-B218-4FD7335F9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91" y="3429000"/>
            <a:ext cx="4491243" cy="301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3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6CE1E1-4946-4B8F-9B11-7F61AB726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GATOS BRANCOS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0F3B65-110D-4E63-90CB-18B131C0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GATOS PRETOS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C6556E-6657-460B-8077-0363A387F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514" y="3060834"/>
            <a:ext cx="4262186" cy="22731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905514-B7F5-469B-B84C-C44139850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56" y="2884905"/>
            <a:ext cx="3673642" cy="24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576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0D6BB-E1EA-4445-A9C0-C8A98012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411A7A-2647-405A-B036-79E9BAD23EDF}"/>
              </a:ext>
            </a:extLst>
          </p:cNvPr>
          <p:cNvSpPr txBox="1"/>
          <p:nvPr/>
        </p:nvSpPr>
        <p:spPr>
          <a:xfrm>
            <a:off x="685801" y="3993540"/>
            <a:ext cx="6136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RUIVOS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701C47-D2FC-47B5-BDA2-792DE5C43D81}"/>
              </a:ext>
            </a:extLst>
          </p:cNvPr>
          <p:cNvSpPr txBox="1"/>
          <p:nvPr/>
        </p:nvSpPr>
        <p:spPr>
          <a:xfrm>
            <a:off x="685801" y="3348972"/>
            <a:ext cx="6136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CINZAS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9A01DD-2DB9-45B0-9D6D-C6C9F51D88ED}"/>
              </a:ext>
            </a:extLst>
          </p:cNvPr>
          <p:cNvSpPr txBox="1"/>
          <p:nvPr/>
        </p:nvSpPr>
        <p:spPr>
          <a:xfrm>
            <a:off x="685801" y="2769459"/>
            <a:ext cx="6136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BRANCOS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85E064-19EB-4DD6-811D-B293D4A1375A}"/>
              </a:ext>
            </a:extLst>
          </p:cNvPr>
          <p:cNvSpPr txBox="1"/>
          <p:nvPr/>
        </p:nvSpPr>
        <p:spPr>
          <a:xfrm>
            <a:off x="685801" y="4578315"/>
            <a:ext cx="6136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PRETOS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6289ED-DF58-4BE2-A45F-1A28276F4122}"/>
              </a:ext>
            </a:extLst>
          </p:cNvPr>
          <p:cNvSpPr txBox="1"/>
          <p:nvPr/>
        </p:nvSpPr>
        <p:spPr>
          <a:xfrm>
            <a:off x="685801" y="2087645"/>
            <a:ext cx="38765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MARROMS</a:t>
            </a:r>
          </a:p>
        </p:txBody>
      </p:sp>
    </p:spTree>
    <p:extLst>
      <p:ext uri="{BB962C8B-B14F-4D97-AF65-F5344CB8AC3E}">
        <p14:creationId xmlns:p14="http://schemas.microsoft.com/office/powerpoint/2010/main" val="2324604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8D18C-D268-4175-AD1E-E521EEF7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C076DC-61A9-41B8-BB9B-419B4D816D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909391"/>
            <a:ext cx="10394707" cy="331118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pt-BR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Siamês.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Maine </a:t>
            </a:r>
            <a:r>
              <a:rPr lang="pt-BR" b="1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Coon</a:t>
            </a:r>
            <a:r>
              <a:rPr lang="pt-BR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Angorá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b="1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Sphynx</a:t>
            </a:r>
            <a:r>
              <a:rPr lang="pt-BR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...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b="1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Ragdoll</a:t>
            </a:r>
            <a:r>
              <a:rPr lang="pt-BR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800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C49C8-4F54-4F82-A604-B89DEA53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23" y="464419"/>
            <a:ext cx="10396882" cy="1151965"/>
          </a:xfrm>
        </p:spPr>
        <p:txBody>
          <a:bodyPr/>
          <a:lstStyle/>
          <a:p>
            <a:r>
              <a:rPr lang="pt-BR" dirty="0"/>
              <a:t>GATITOS: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F93A72B-B991-49BE-8571-9851970A4971}"/>
              </a:ext>
            </a:extLst>
          </p:cNvPr>
          <p:cNvSpPr/>
          <p:nvPr/>
        </p:nvSpPr>
        <p:spPr>
          <a:xfrm>
            <a:off x="5948413" y="798897"/>
            <a:ext cx="2512193" cy="115196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E44154-B01D-4409-8D2E-58C12933BBD1}"/>
              </a:ext>
            </a:extLst>
          </p:cNvPr>
          <p:cNvSpPr/>
          <p:nvPr/>
        </p:nvSpPr>
        <p:spPr>
          <a:xfrm>
            <a:off x="579923" y="2242686"/>
            <a:ext cx="3048801" cy="131866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9BC4F0D5-69CF-46AA-BE8D-EDE99C74F00F}"/>
              </a:ext>
            </a:extLst>
          </p:cNvPr>
          <p:cNvSpPr/>
          <p:nvPr/>
        </p:nvSpPr>
        <p:spPr>
          <a:xfrm>
            <a:off x="5688531" y="3003082"/>
            <a:ext cx="2646947" cy="1904057"/>
          </a:xfrm>
          <a:prstGeom prst="triangl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írculo: Vazio 6">
            <a:extLst>
              <a:ext uri="{FF2B5EF4-FFF2-40B4-BE49-F238E27FC236}">
                <a16:creationId xmlns:a16="http://schemas.microsoft.com/office/drawing/2014/main" id="{07971257-42A1-49E3-8452-8B0065E8CD61}"/>
              </a:ext>
            </a:extLst>
          </p:cNvPr>
          <p:cNvSpPr/>
          <p:nvPr/>
        </p:nvSpPr>
        <p:spPr>
          <a:xfrm>
            <a:off x="1232034" y="4155047"/>
            <a:ext cx="1597793" cy="1494982"/>
          </a:xfrm>
          <a:prstGeom prst="don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E98C587C-A5AF-440C-B603-5C9E2FDDE8DB}"/>
              </a:ext>
            </a:extLst>
          </p:cNvPr>
          <p:cNvSpPr/>
          <p:nvPr/>
        </p:nvSpPr>
        <p:spPr>
          <a:xfrm>
            <a:off x="8563278" y="2107933"/>
            <a:ext cx="2945330" cy="2047114"/>
          </a:xfrm>
          <a:prstGeom prst="diamond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8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0A49-8899-48BA-97FC-B543B5AE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668" y="358541"/>
            <a:ext cx="10396882" cy="1151965"/>
          </a:xfrm>
        </p:spPr>
        <p:txBody>
          <a:bodyPr/>
          <a:lstStyle/>
          <a:p>
            <a:r>
              <a:rPr lang="pt-BR" dirty="0"/>
              <a:t>HEH.</a:t>
            </a:r>
          </a:p>
        </p:txBody>
      </p:sp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47199E42-C8A1-450E-ABB9-946BFF70CDEC}"/>
              </a:ext>
            </a:extLst>
          </p:cNvPr>
          <p:cNvSpPr/>
          <p:nvPr/>
        </p:nvSpPr>
        <p:spPr>
          <a:xfrm>
            <a:off x="5743072" y="548238"/>
            <a:ext cx="1957137" cy="772569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GATOS</a:t>
            </a:r>
          </a:p>
        </p:txBody>
      </p:sp>
      <p:sp>
        <p:nvSpPr>
          <p:cNvPr id="5" name="Fluxograma: Decisão 4">
            <a:extLst>
              <a:ext uri="{FF2B5EF4-FFF2-40B4-BE49-F238E27FC236}">
                <a16:creationId xmlns:a16="http://schemas.microsoft.com/office/drawing/2014/main" id="{3415E50A-D5D0-4737-8932-61544BB8B71F}"/>
              </a:ext>
            </a:extLst>
          </p:cNvPr>
          <p:cNvSpPr/>
          <p:nvPr/>
        </p:nvSpPr>
        <p:spPr>
          <a:xfrm>
            <a:off x="5674091" y="1636295"/>
            <a:ext cx="2095102" cy="786063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SÃO</a:t>
            </a:r>
          </a:p>
        </p:txBody>
      </p: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F782C2E6-7983-48E0-9BCC-9E5B629BD832}"/>
              </a:ext>
            </a:extLst>
          </p:cNvPr>
          <p:cNvSpPr/>
          <p:nvPr/>
        </p:nvSpPr>
        <p:spPr>
          <a:xfrm>
            <a:off x="5855368" y="2775284"/>
            <a:ext cx="1732548" cy="653716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MUITO</a:t>
            </a:r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AB651719-6F6A-426D-A06B-AB868BD29D54}"/>
              </a:ext>
            </a:extLst>
          </p:cNvPr>
          <p:cNvSpPr/>
          <p:nvPr/>
        </p:nvSpPr>
        <p:spPr>
          <a:xfrm>
            <a:off x="6096000" y="3781926"/>
            <a:ext cx="1171074" cy="103872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LEGAIS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1D4270D0-3A16-472B-AFD7-02C80AFEE458}"/>
              </a:ext>
            </a:extLst>
          </p:cNvPr>
          <p:cNvSpPr/>
          <p:nvPr/>
        </p:nvSpPr>
        <p:spPr>
          <a:xfrm>
            <a:off x="6096000" y="4930460"/>
            <a:ext cx="1171074" cy="582489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494126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71CF0-2D46-448A-AFDD-327B5008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FIM!!</a:t>
            </a:r>
          </a:p>
        </p:txBody>
      </p:sp>
    </p:spTree>
    <p:extLst>
      <p:ext uri="{BB962C8B-B14F-4D97-AF65-F5344CB8AC3E}">
        <p14:creationId xmlns:p14="http://schemas.microsoft.com/office/powerpoint/2010/main" val="1727176838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20</TotalTime>
  <Words>89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Impact</vt:lpstr>
      <vt:lpstr>Evento Principal</vt:lpstr>
      <vt:lpstr>CAUAN DE SOUSA PEREIRA</vt:lpstr>
      <vt:lpstr>GATOS</vt:lpstr>
      <vt:lpstr>Apresentação do PowerPoint</vt:lpstr>
      <vt:lpstr>CORES</vt:lpstr>
      <vt:lpstr>RAÇAS</vt:lpstr>
      <vt:lpstr>GATITOS:</vt:lpstr>
      <vt:lpstr>HEH.</vt:lpstr>
      <vt:lpstr>FIM!!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CAUAN DE SOUSA PEREIRA</dc:title>
  <dc:creator>lenovo</dc:creator>
  <cp:lastModifiedBy>lenovo</cp:lastModifiedBy>
  <cp:revision>1</cp:revision>
  <dcterms:created xsi:type="dcterms:W3CDTF">2024-08-19T22:37:45Z</dcterms:created>
  <dcterms:modified xsi:type="dcterms:W3CDTF">2024-08-19T22:58:42Z</dcterms:modified>
</cp:coreProperties>
</file>