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1"/>
  </p:notesMasterIdLst>
  <p:sldIdLst>
    <p:sldId id="256" r:id="rId2"/>
    <p:sldId id="257" r:id="rId3"/>
    <p:sldId id="285" r:id="rId4"/>
    <p:sldId id="286" r:id="rId5"/>
    <p:sldId id="268" r:id="rId6"/>
    <p:sldId id="269" r:id="rId7"/>
    <p:sldId id="271" r:id="rId8"/>
    <p:sldId id="272" r:id="rId9"/>
    <p:sldId id="275" r:id="rId10"/>
    <p:sldId id="273" r:id="rId11"/>
    <p:sldId id="274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9A128-2DCF-49FD-8D7B-D7ACA0BB1FDE}" type="datetimeFigureOut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E9041-F505-48F6-9491-A9E38D615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946021-CF6D-4E69-88E3-E1EDC1A7E3E8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06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6C71-16B7-47D5-A9B0-41393A8638FE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1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2A6C-9D49-49B1-B076-7C634CA8B2E7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1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D047-FAB4-47B6-A5C7-3628F6DA2ECC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7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BB80-C8C7-4701-A1AA-066E0DF1F279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5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D51E0-AA77-4BC0-9E6F-72A6DEFD3742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48BE-CE5B-4F03-A567-2723562B86D1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6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F827-FD73-4067-8B2F-73D10CE565A6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47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86A8-64B3-4B58-9D51-90EB2CDCC9C1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5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92AC-E2D1-403B-B847-21ECA3CE6ADA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10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1239-962E-43B5-9A99-41093339581A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FD43102-59AA-4DEF-A8DC-5AA5AEF27A76}" type="datetime1">
              <a:rPr lang="ko-KR" altLang="en-US" smtClean="0"/>
              <a:t>2019-12-10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7DEDD30-3F9A-4D12-B20C-B56601C42D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42D0A-65B0-433D-8A7C-72A10036F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CODI MANUAL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85B2A-6F86-451F-9AB6-C2630F867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9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코디 평가 게시물</a:t>
            </a:r>
            <a:r>
              <a:rPr lang="en-US" altLang="ko-KR" dirty="0"/>
              <a:t>-</a:t>
            </a:r>
            <a:r>
              <a:rPr lang="ko-KR" altLang="en-US" dirty="0"/>
              <a:t>코디 추천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391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 피팅을 이용한 코디 추천 가능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106CB9-D079-4B36-A2FD-57870C47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7E1659-AE1D-4515-B95E-5E8527641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79200"/>
            <a:ext cx="2737311" cy="59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1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코디 추천 게시판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사진과 유저 닉네임이 표시된 </a:t>
            </a:r>
            <a:r>
              <a:rPr lang="ko-KR" altLang="en-US" dirty="0" err="1"/>
              <a:t>게시글들이</a:t>
            </a:r>
            <a:r>
              <a:rPr lang="ko-KR" altLang="en-US" dirty="0"/>
              <a:t> 노출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57879-0DC6-4ABC-AFCE-B9F36DA7D0DC}"/>
              </a:ext>
            </a:extLst>
          </p:cNvPr>
          <p:cNvSpPr txBox="1"/>
          <p:nvPr/>
        </p:nvSpPr>
        <p:spPr>
          <a:xfrm>
            <a:off x="1143000" y="3244331"/>
            <a:ext cx="543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게시글을 클릭하여 코디 추천 게시글로 이동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106CB9-D079-4B36-A2FD-57870C47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0AAFF5-5839-4C3B-8A4F-0F28A974B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609600"/>
            <a:ext cx="2737310" cy="5782989"/>
          </a:xfrm>
          <a:prstGeom prst="rect">
            <a:avLst/>
          </a:prstGeom>
        </p:spPr>
      </p:pic>
      <p:pic>
        <p:nvPicPr>
          <p:cNvPr id="14" name="그림 13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1C99E801-5BD9-4478-97D8-893C3D93B4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609" y="5215513"/>
            <a:ext cx="631950" cy="6825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9DD69E-8050-4BAB-8236-14550A110982}"/>
              </a:ext>
            </a:extLst>
          </p:cNvPr>
          <p:cNvSpPr txBox="1"/>
          <p:nvPr/>
        </p:nvSpPr>
        <p:spPr>
          <a:xfrm>
            <a:off x="1143000" y="3244334"/>
            <a:ext cx="543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각각의 게시글을 클릭하여 코디 추천 게시글로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928D6E-86BD-486C-98F9-1C83137455BB}"/>
              </a:ext>
            </a:extLst>
          </p:cNvPr>
          <p:cNvSpPr txBox="1"/>
          <p:nvPr/>
        </p:nvSpPr>
        <p:spPr>
          <a:xfrm>
            <a:off x="1143000" y="4139684"/>
            <a:ext cx="543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플로팅</a:t>
            </a:r>
            <a:r>
              <a:rPr lang="ko-KR" altLang="en-US" dirty="0"/>
              <a:t> 버튼을 클릭하여 글쓰기</a:t>
            </a:r>
          </a:p>
        </p:txBody>
      </p:sp>
    </p:spTree>
    <p:extLst>
      <p:ext uri="{BB962C8B-B14F-4D97-AF65-F5344CB8AC3E}">
        <p14:creationId xmlns:p14="http://schemas.microsoft.com/office/powerpoint/2010/main" val="96146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코디 추천 게시판</a:t>
            </a:r>
            <a:r>
              <a:rPr lang="en-US" altLang="ko-KR" dirty="0"/>
              <a:t>-</a:t>
            </a:r>
            <a:r>
              <a:rPr lang="ko-KR" altLang="en-US" dirty="0"/>
              <a:t>게시물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코디 추천 댓글만 입력이 가능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106CB9-D079-4B36-A2FD-57870C47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0AAFF5-5839-4C3B-8A4F-0F28A974B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609600"/>
            <a:ext cx="2737310" cy="57829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893DDE-4422-4FDD-8806-5DD8806CE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가상피팅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12C668-1BC1-4C9F-9325-179EC5DD1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265" y="609600"/>
            <a:ext cx="2608277" cy="5647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0DFC9-C115-4C42-86BA-894C6975DEC8}"/>
              </a:ext>
            </a:extLst>
          </p:cNvPr>
          <p:cNvSpPr txBox="1"/>
          <p:nvPr/>
        </p:nvSpPr>
        <p:spPr>
          <a:xfrm>
            <a:off x="2597040" y="4997360"/>
            <a:ext cx="298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등록한 전신사진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0C5095-2A2E-49A8-A777-C476009D5E4D}"/>
              </a:ext>
            </a:extLst>
          </p:cNvPr>
          <p:cNvSpPr/>
          <p:nvPr/>
        </p:nvSpPr>
        <p:spPr>
          <a:xfrm>
            <a:off x="7974231" y="4549141"/>
            <a:ext cx="2737311" cy="896438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C30404-3CA8-43BE-AEF9-A594BC6CB8D7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580431" y="4997360"/>
            <a:ext cx="2393800" cy="1846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A01CAF-3BFB-4AE8-8B02-91E5CAD4EC6B}"/>
              </a:ext>
            </a:extLst>
          </p:cNvPr>
          <p:cNvSpPr txBox="1"/>
          <p:nvPr/>
        </p:nvSpPr>
        <p:spPr>
          <a:xfrm>
            <a:off x="1921660" y="3165957"/>
            <a:ext cx="365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추천받는</a:t>
            </a:r>
            <a:r>
              <a:rPr lang="ko-KR" altLang="en-US" dirty="0"/>
              <a:t> 사람의 옷과 비슷한 스타일의 추천리스트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EE2DB7-2D47-48D2-8124-581E5DD4D14D}"/>
              </a:ext>
            </a:extLst>
          </p:cNvPr>
          <p:cNvSpPr/>
          <p:nvPr/>
        </p:nvSpPr>
        <p:spPr>
          <a:xfrm>
            <a:off x="8052460" y="1730829"/>
            <a:ext cx="724147" cy="2195881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C357F03-14CC-4AEF-B97A-D93B5CA2A0A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580431" y="2828770"/>
            <a:ext cx="2472029" cy="660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1F9340-3DD8-4E97-A753-8BDF5052323E}"/>
              </a:ext>
            </a:extLst>
          </p:cNvPr>
          <p:cNvSpPr txBox="1"/>
          <p:nvPr/>
        </p:nvSpPr>
        <p:spPr>
          <a:xfrm>
            <a:off x="1921660" y="3949884"/>
            <a:ext cx="365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추천 해주는 사람의 옷과 비슷한 스타일의 추천리스트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5C6426-EAF0-4916-82A2-E87952BAAB6A}"/>
              </a:ext>
            </a:extLst>
          </p:cNvPr>
          <p:cNvSpPr/>
          <p:nvPr/>
        </p:nvSpPr>
        <p:spPr>
          <a:xfrm>
            <a:off x="10033907" y="1730829"/>
            <a:ext cx="724146" cy="2195881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5299171-C642-45A4-818D-38C994D85D85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5580431" y="2828770"/>
            <a:ext cx="4453476" cy="14442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50C0D0A-8260-433B-914F-A87D4B8F5515}"/>
              </a:ext>
            </a:extLst>
          </p:cNvPr>
          <p:cNvSpPr txBox="1"/>
          <p:nvPr/>
        </p:nvSpPr>
        <p:spPr>
          <a:xfrm>
            <a:off x="1252634" y="2201171"/>
            <a:ext cx="543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코디 추천 댓글에서 넘어옴</a:t>
            </a:r>
          </a:p>
        </p:txBody>
      </p:sp>
    </p:spTree>
    <p:extLst>
      <p:ext uri="{BB962C8B-B14F-4D97-AF65-F5344CB8AC3E}">
        <p14:creationId xmlns:p14="http://schemas.microsoft.com/office/powerpoint/2010/main" val="209167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옷장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504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본인이 등록해 놓은 옷들이 상</a:t>
            </a:r>
            <a:r>
              <a:rPr lang="en-US" altLang="ko-KR" dirty="0"/>
              <a:t>,</a:t>
            </a:r>
            <a:r>
              <a:rPr lang="ko-KR" altLang="en-US" dirty="0"/>
              <a:t>하의로 나뉘어 표시되어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106CB9-D079-4B36-A2FD-57870C47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0AAFF5-5839-4C3B-8A4F-0F28A974B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609600"/>
            <a:ext cx="2737310" cy="57829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06DFA9-906B-43CB-94FC-AAC50B4FA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14" y="485634"/>
            <a:ext cx="2745779" cy="59271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2D02E2-EFE1-45B1-9294-7106D9743E0D}"/>
              </a:ext>
            </a:extLst>
          </p:cNvPr>
          <p:cNvSpPr txBox="1"/>
          <p:nvPr/>
        </p:nvSpPr>
        <p:spPr>
          <a:xfrm>
            <a:off x="1143000" y="3305950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옷 사진 추가 가능</a:t>
            </a:r>
          </a:p>
        </p:txBody>
      </p:sp>
    </p:spTree>
    <p:extLst>
      <p:ext uri="{BB962C8B-B14F-4D97-AF65-F5344CB8AC3E}">
        <p14:creationId xmlns:p14="http://schemas.microsoft.com/office/powerpoint/2010/main" val="32577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옷장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5043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추가하기 버튼을 눌러 옷의 종류를 고르고 사진을 업로드하면</a:t>
            </a:r>
            <a:r>
              <a:rPr lang="en-US" altLang="ko-KR" dirty="0"/>
              <a:t>, </a:t>
            </a:r>
            <a:r>
              <a:rPr lang="ko-KR" altLang="en-US" dirty="0"/>
              <a:t>내 옷장에 옷이 등록된다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106CB9-D079-4B36-A2FD-57870C47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0AAFF5-5839-4C3B-8A4F-0F28A974B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609600"/>
            <a:ext cx="2737310" cy="57829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06DFA9-906B-43CB-94FC-AAC50B4FA0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14" y="485634"/>
            <a:ext cx="2745779" cy="59271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ECEB56-0B64-456F-B201-74691FDA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08" y="433466"/>
            <a:ext cx="2737310" cy="597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3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관리</a:t>
            </a:r>
            <a:r>
              <a:rPr lang="en-US" altLang="ko-KR" dirty="0"/>
              <a:t>-</a:t>
            </a:r>
            <a:r>
              <a:rPr lang="ko-KR" altLang="en-US" dirty="0"/>
              <a:t>게시글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올린 게시글 조회가능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D43C13-D340-4731-84CD-8AFF2B8FE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E3A7839-7A08-4598-BD6E-91667310C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34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관리</a:t>
            </a:r>
            <a:r>
              <a:rPr lang="en-US" altLang="ko-KR" dirty="0"/>
              <a:t>-</a:t>
            </a:r>
            <a:r>
              <a:rPr lang="ko-KR" altLang="en-US" dirty="0"/>
              <a:t>평가내역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</a:t>
            </a:r>
            <a:r>
              <a:rPr lang="ko-KR" altLang="en-US" dirty="0" err="1"/>
              <a:t>별점을</a:t>
            </a:r>
            <a:r>
              <a:rPr lang="ko-KR" altLang="en-US" dirty="0"/>
              <a:t> 메긴 게시글 조회 가능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D43C13-D340-4731-84CD-8AFF2B8FE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B055A2-24EA-46DF-A17B-A15B5C7C165C}"/>
              </a:ext>
            </a:extLst>
          </p:cNvPr>
          <p:cNvSpPr txBox="1"/>
          <p:nvPr/>
        </p:nvSpPr>
        <p:spPr>
          <a:xfrm>
            <a:off x="1143000" y="3059667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코디를 추천한 게시글 조회 가능</a:t>
            </a:r>
          </a:p>
        </p:txBody>
      </p:sp>
    </p:spTree>
    <p:extLst>
      <p:ext uri="{BB962C8B-B14F-4D97-AF65-F5344CB8AC3E}">
        <p14:creationId xmlns:p14="http://schemas.microsoft.com/office/powerpoint/2010/main" val="905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관리</a:t>
            </a:r>
            <a:r>
              <a:rPr lang="en-US" altLang="ko-KR" dirty="0"/>
              <a:t>-</a:t>
            </a:r>
            <a:r>
              <a:rPr lang="ko-KR" altLang="en-US" dirty="0"/>
              <a:t>좋아요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</a:t>
            </a:r>
            <a:r>
              <a:rPr lang="ko-KR" altLang="en-US" dirty="0" err="1"/>
              <a:t>좋아요를</a:t>
            </a:r>
            <a:r>
              <a:rPr lang="ko-KR" altLang="en-US" dirty="0"/>
              <a:t> 누른 게시글 조회 가능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D43C13-D340-4731-84CD-8AFF2B8FE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3EBF8-E2F6-47B9-A70A-D138908EE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A8216-34E5-4EB5-B419-16E59FDC27B4}"/>
              </a:ext>
            </a:extLst>
          </p:cNvPr>
          <p:cNvSpPr txBox="1"/>
          <p:nvPr/>
        </p:nvSpPr>
        <p:spPr>
          <a:xfrm>
            <a:off x="1143000" y="3139327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</a:t>
            </a:r>
            <a:r>
              <a:rPr lang="ko-KR" altLang="en-US" dirty="0" err="1"/>
              <a:t>좋아요를</a:t>
            </a:r>
            <a:r>
              <a:rPr lang="ko-KR" altLang="en-US" dirty="0"/>
              <a:t> 누른 코디 조회 가능</a:t>
            </a:r>
          </a:p>
        </p:txBody>
      </p:sp>
    </p:spTree>
    <p:extLst>
      <p:ext uri="{BB962C8B-B14F-4D97-AF65-F5344CB8AC3E}">
        <p14:creationId xmlns:p14="http://schemas.microsoft.com/office/powerpoint/2010/main" val="3373696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회원정보 관리</a:t>
            </a:r>
            <a:r>
              <a:rPr lang="en-US" altLang="ko-KR" dirty="0"/>
              <a:t>-</a:t>
            </a:r>
            <a:r>
              <a:rPr lang="ko-KR" altLang="en-US" dirty="0"/>
              <a:t>정보 수정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50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프로필 이미지 및 정보 수정 가능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D43C13-D340-4731-84CD-8AFF2B8FE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600720-B23B-41C5-AC25-E6A0A7D46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0068A4-5FF1-484D-829E-FD13B63BE137}"/>
              </a:ext>
            </a:extLst>
          </p:cNvPr>
          <p:cNvSpPr txBox="1"/>
          <p:nvPr/>
        </p:nvSpPr>
        <p:spPr>
          <a:xfrm>
            <a:off x="1143000" y="2110156"/>
            <a:ext cx="445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카카오톡</a:t>
            </a:r>
            <a:r>
              <a:rPr lang="en-US" altLang="ko-KR" dirty="0"/>
              <a:t>,</a:t>
            </a:r>
            <a:r>
              <a:rPr lang="ko-KR" altLang="en-US" dirty="0"/>
              <a:t>페이스북을 이용하여 계정 연동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E8DDF3-1943-4C00-A79D-5349B45AD49A}"/>
              </a:ext>
            </a:extLst>
          </p:cNvPr>
          <p:cNvSpPr/>
          <p:nvPr/>
        </p:nvSpPr>
        <p:spPr>
          <a:xfrm>
            <a:off x="7994188" y="3898900"/>
            <a:ext cx="2737311" cy="685800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2E3066-4F61-447A-BCCD-83453543A7B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5594143" y="2294822"/>
            <a:ext cx="2400045" cy="1946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CAA34-6F32-4B0C-A3B9-4D4FAC540384}"/>
              </a:ext>
            </a:extLst>
          </p:cNvPr>
          <p:cNvSpPr/>
          <p:nvPr/>
        </p:nvSpPr>
        <p:spPr>
          <a:xfrm>
            <a:off x="7994188" y="5292271"/>
            <a:ext cx="2737311" cy="781957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D4A8C6-702B-4E38-8CC7-FD643BCF29CE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497466" y="4343708"/>
            <a:ext cx="2496722" cy="1396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3290775" y="4159042"/>
            <a:ext cx="220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및 로그인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B316C06-27DB-406B-B686-28B98D03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87DEDD30-3F9A-4D12-B20C-B56601C42D2D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55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1B2FF19F-13BE-483F-B09F-964C61BAF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07" y="465404"/>
            <a:ext cx="2737311" cy="59271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068A4-5FF1-484D-829E-FD13B63BE137}"/>
              </a:ext>
            </a:extLst>
          </p:cNvPr>
          <p:cNvSpPr txBox="1"/>
          <p:nvPr/>
        </p:nvSpPr>
        <p:spPr>
          <a:xfrm>
            <a:off x="1143000" y="2110156"/>
            <a:ext cx="445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카카오톡</a:t>
            </a:r>
            <a:r>
              <a:rPr lang="en-US" altLang="ko-KR" dirty="0"/>
              <a:t>,</a:t>
            </a:r>
            <a:r>
              <a:rPr lang="ko-KR" altLang="en-US" dirty="0"/>
              <a:t>페이스북을 이용하여 계정 연동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E8DDF3-1943-4C00-A79D-5349B45AD49A}"/>
              </a:ext>
            </a:extLst>
          </p:cNvPr>
          <p:cNvSpPr/>
          <p:nvPr/>
        </p:nvSpPr>
        <p:spPr>
          <a:xfrm>
            <a:off x="7923426" y="2469034"/>
            <a:ext cx="2737311" cy="685800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A2E3066-4F61-447A-BCCD-83453543A7BE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5594143" y="2294822"/>
            <a:ext cx="2329283" cy="517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CAA34-6F32-4B0C-A3B9-4D4FAC540384}"/>
              </a:ext>
            </a:extLst>
          </p:cNvPr>
          <p:cNvSpPr/>
          <p:nvPr/>
        </p:nvSpPr>
        <p:spPr>
          <a:xfrm>
            <a:off x="7994188" y="5292271"/>
            <a:ext cx="2737311" cy="545193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D4A8C6-702B-4E38-8CC7-FD643BCF29CE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 flipV="1">
            <a:off x="5497466" y="4343708"/>
            <a:ext cx="2496722" cy="1221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4498521" y="4159042"/>
            <a:ext cx="99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B316C06-27DB-406B-B686-28B98D03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87DEDD30-3F9A-4D12-B20C-B56601C42D2D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746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3AF0C5E-6B14-4273-9B95-3CE863BC2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851" y="465404"/>
            <a:ext cx="2737311" cy="59271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2CAA34-6F32-4B0C-A3B9-4D4FAC540384}"/>
              </a:ext>
            </a:extLst>
          </p:cNvPr>
          <p:cNvSpPr/>
          <p:nvPr/>
        </p:nvSpPr>
        <p:spPr>
          <a:xfrm>
            <a:off x="7994188" y="5292271"/>
            <a:ext cx="2737311" cy="550163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D4A8C6-702B-4E38-8CC7-FD643BCF29CE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5497466" y="4343708"/>
            <a:ext cx="2496722" cy="1396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4351564" y="4159042"/>
            <a:ext cx="114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B316C06-27DB-406B-B686-28B98D03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87DEDD30-3F9A-4D12-B20C-B56601C42D2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67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ko-KR" altLang="en-US" dirty="0" err="1"/>
              <a:t>성공시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3097421" y="3978778"/>
            <a:ext cx="249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클릭하여 앱으로 진입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D4A8C6-702B-4E38-8CC7-FD643BCF29CE}"/>
              </a:ext>
            </a:extLst>
          </p:cNvPr>
          <p:cNvCxnSpPr>
            <a:cxnSpLocks/>
          </p:cNvCxnSpPr>
          <p:nvPr/>
        </p:nvCxnSpPr>
        <p:spPr>
          <a:xfrm flipH="1" flipV="1">
            <a:off x="5564927" y="4159042"/>
            <a:ext cx="2496722" cy="1396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391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 로그인 시 코디 평가 </a:t>
            </a:r>
            <a:r>
              <a:rPr lang="en-US" altLang="ko-KR" dirty="0"/>
              <a:t>1</a:t>
            </a:r>
            <a:r>
              <a:rPr lang="ko-KR" altLang="en-US" dirty="0"/>
              <a:t>회 필수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57879-0DC6-4ABC-AFCE-B9F36DA7D0DC}"/>
              </a:ext>
            </a:extLst>
          </p:cNvPr>
          <p:cNvSpPr txBox="1"/>
          <p:nvPr/>
        </p:nvSpPr>
        <p:spPr>
          <a:xfrm>
            <a:off x="1143000" y="324433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별점을</a:t>
            </a:r>
            <a:r>
              <a:rPr lang="ko-KR" altLang="en-US" dirty="0"/>
              <a:t> 입력해야 스크롤 및 다른 기능 사용 가능</a:t>
            </a:r>
          </a:p>
        </p:txBody>
      </p:sp>
    </p:spTree>
    <p:extLst>
      <p:ext uri="{BB962C8B-B14F-4D97-AF65-F5344CB8AC3E}">
        <p14:creationId xmlns:p14="http://schemas.microsoft.com/office/powerpoint/2010/main" val="403963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2999" y="2235813"/>
            <a:ext cx="586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사진과 유저 닉네임이 표시된 게시글 조회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57879-0DC6-4ABC-AFCE-B9F36DA7D0DC}"/>
              </a:ext>
            </a:extLst>
          </p:cNvPr>
          <p:cNvSpPr txBox="1"/>
          <p:nvPr/>
        </p:nvSpPr>
        <p:spPr>
          <a:xfrm>
            <a:off x="1142999" y="3925788"/>
            <a:ext cx="32610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하단 바를 통해 이동</a:t>
            </a:r>
            <a:endParaRPr lang="en-US" altLang="ko-KR" dirty="0"/>
          </a:p>
          <a:p>
            <a:r>
              <a:rPr lang="en-US" altLang="ko-KR" dirty="0"/>
              <a:t> 1. </a:t>
            </a:r>
            <a:r>
              <a:rPr lang="ko-KR" altLang="en-US" dirty="0"/>
              <a:t>코디 평가 게시판</a:t>
            </a:r>
            <a:r>
              <a:rPr lang="en-US" altLang="ko-KR" dirty="0"/>
              <a:t>(</a:t>
            </a:r>
            <a:r>
              <a:rPr lang="ko-KR" altLang="en-US" dirty="0"/>
              <a:t>현재화면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2. </a:t>
            </a:r>
            <a:r>
              <a:rPr lang="ko-KR" altLang="en-US" dirty="0"/>
              <a:t>코디 추천 게시판</a:t>
            </a:r>
            <a:r>
              <a:rPr lang="en-US" altLang="ko-KR" dirty="0"/>
              <a:t>	</a:t>
            </a:r>
            <a:r>
              <a:rPr lang="en-US" altLang="ko-KR" dirty="0">
                <a:sym typeface="Wingdings" panose="05000000000000000000" pitchFamily="2" charset="2"/>
              </a:rPr>
              <a:t>P.11</a:t>
            </a:r>
            <a:endParaRPr lang="en-US" altLang="ko-KR" dirty="0"/>
          </a:p>
          <a:p>
            <a:r>
              <a:rPr lang="en-US" altLang="ko-KR" dirty="0"/>
              <a:t> 3. </a:t>
            </a:r>
            <a:r>
              <a:rPr lang="ko-KR" altLang="en-US" dirty="0"/>
              <a:t>내 옷장</a:t>
            </a:r>
            <a:r>
              <a:rPr lang="en-US" altLang="ko-KR" dirty="0"/>
              <a:t>			</a:t>
            </a:r>
            <a:r>
              <a:rPr lang="en-US" altLang="ko-KR" dirty="0">
                <a:sym typeface="Wingdings" panose="05000000000000000000" pitchFamily="2" charset="2"/>
              </a:rPr>
              <a:t>P.14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4.</a:t>
            </a:r>
            <a:r>
              <a:rPr lang="ko-KR" altLang="en-US" dirty="0"/>
              <a:t> 회원정보 관리</a:t>
            </a:r>
            <a:r>
              <a:rPr lang="en-US" altLang="ko-KR" dirty="0"/>
              <a:t>		</a:t>
            </a:r>
            <a:r>
              <a:rPr lang="en-US" altLang="ko-KR" dirty="0">
                <a:sym typeface="Wingdings" panose="05000000000000000000" pitchFamily="2" charset="2"/>
              </a:rPr>
              <a:t>P.16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106CB9-D079-4B36-A2FD-57870C47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E09701E-A8C0-4114-8333-8016256D47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78" y="565663"/>
            <a:ext cx="2737310" cy="592719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A301925-A2EA-4562-95AF-6F53717E8BD8}"/>
              </a:ext>
            </a:extLst>
          </p:cNvPr>
          <p:cNvSpPr/>
          <p:nvPr/>
        </p:nvSpPr>
        <p:spPr>
          <a:xfrm>
            <a:off x="8172058" y="5949618"/>
            <a:ext cx="2483501" cy="342719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87FF8EC-BACC-46B5-9801-89247066FC40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 flipV="1">
            <a:off x="4404048" y="4664452"/>
            <a:ext cx="3768010" cy="14565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C40534D-F85C-4867-858C-B49575A3F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609" y="5216979"/>
            <a:ext cx="631950" cy="682506"/>
          </a:xfrm>
          <a:prstGeom prst="rect">
            <a:avLst/>
          </a:prstGeom>
        </p:spPr>
      </p:pic>
      <p:pic>
        <p:nvPicPr>
          <p:cNvPr id="17" name="그림 16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ACE7EE1B-BEF4-4AE6-B006-2E8BA72C52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609" y="5215513"/>
            <a:ext cx="631950" cy="6825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5AE5ED-EE80-4B3D-BFCC-B38F51D17802}"/>
              </a:ext>
            </a:extLst>
          </p:cNvPr>
          <p:cNvSpPr txBox="1"/>
          <p:nvPr/>
        </p:nvSpPr>
        <p:spPr>
          <a:xfrm>
            <a:off x="1142999" y="2909135"/>
            <a:ext cx="5435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플로팅</a:t>
            </a:r>
            <a:r>
              <a:rPr lang="ko-KR" altLang="en-US" dirty="0"/>
              <a:t> 버튼을 클릭하여 글쓰기</a:t>
            </a:r>
          </a:p>
        </p:txBody>
      </p:sp>
    </p:spTree>
    <p:extLst>
      <p:ext uri="{BB962C8B-B14F-4D97-AF65-F5344CB8AC3E}">
        <p14:creationId xmlns:p14="http://schemas.microsoft.com/office/powerpoint/2010/main" val="387231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코디 평가 게시물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별점을</a:t>
            </a:r>
            <a:r>
              <a:rPr lang="ko-KR" altLang="en-US" dirty="0"/>
              <a:t> 입력해야 스크롤 및 다른 기능 사용 가능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57879-0DC6-4ABC-AFCE-B9F36DA7D0DC}"/>
              </a:ext>
            </a:extLst>
          </p:cNvPr>
          <p:cNvSpPr txBox="1"/>
          <p:nvPr/>
        </p:nvSpPr>
        <p:spPr>
          <a:xfrm>
            <a:off x="1142999" y="3244321"/>
            <a:ext cx="524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별점</a:t>
            </a:r>
            <a:r>
              <a:rPr lang="ko-KR" altLang="en-US" dirty="0"/>
              <a:t> 입력 후 스크롤을 내려 댓글 및 코디 추천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106CB9-D079-4B36-A2FD-57870C47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2D0D0B-5C64-497A-A23B-49C400056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2"/>
            <a:ext cx="2737311" cy="59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10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0AB84-76F5-469E-BB8D-8C5550FF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코디 평가 게시물</a:t>
            </a:r>
            <a:r>
              <a:rPr lang="en-US" altLang="ko-KR" dirty="0"/>
              <a:t>-</a:t>
            </a:r>
            <a:r>
              <a:rPr lang="ko-KR" altLang="en-US" dirty="0"/>
              <a:t>댓글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F0D2EA-73B4-4B0A-8F97-A1348F28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8" y="465404"/>
            <a:ext cx="2737311" cy="59271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53D6C7-D085-4965-970E-A9B8B4CDFB0E}"/>
              </a:ext>
            </a:extLst>
          </p:cNvPr>
          <p:cNvSpPr txBox="1"/>
          <p:nvPr/>
        </p:nvSpPr>
        <p:spPr>
          <a:xfrm>
            <a:off x="1143000" y="2235813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댓글 입력이 가능</a:t>
            </a: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98B955D6-B43E-4356-A515-E2EA0CC09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7" y="465403"/>
            <a:ext cx="2737311" cy="592719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28762-5582-47E7-B245-B2CDE68C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DD30-3F9A-4D12-B20C-B56601C42D2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4186A-92BF-4DA3-BE95-E80DD8FA383B}"/>
              </a:ext>
            </a:extLst>
          </p:cNvPr>
          <p:cNvSpPr/>
          <p:nvPr/>
        </p:nvSpPr>
        <p:spPr>
          <a:xfrm>
            <a:off x="8061649" y="5292272"/>
            <a:ext cx="2593910" cy="539362"/>
          </a:xfrm>
          <a:prstGeom prst="rect">
            <a:avLst/>
          </a:prstGeom>
          <a:noFill/>
          <a:ln w="41275">
            <a:solidFill>
              <a:srgbClr val="FF0000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874999-4009-49F4-B945-8E698CCC4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6" y="465402"/>
            <a:ext cx="2737311" cy="592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257879-0DC6-4ABC-AFCE-B9F36DA7D0DC}"/>
              </a:ext>
            </a:extLst>
          </p:cNvPr>
          <p:cNvSpPr txBox="1"/>
          <p:nvPr/>
        </p:nvSpPr>
        <p:spPr>
          <a:xfrm>
            <a:off x="1143000" y="324433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사람들의 댓글에 답글을 남길수도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2106CB9-D079-4B36-A2FD-57870C47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183" y="465398"/>
            <a:ext cx="2737311" cy="592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5019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녹색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119</TotalTime>
  <Words>318</Words>
  <Application>Microsoft Office PowerPoint</Application>
  <PresentationFormat>와이드스크린</PresentationFormat>
  <Paragraphs>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Corbel</vt:lpstr>
      <vt:lpstr>기본</vt:lpstr>
      <vt:lpstr>CODI MANUAL</vt:lpstr>
      <vt:lpstr>초기 화면</vt:lpstr>
      <vt:lpstr>로그인</vt:lpstr>
      <vt:lpstr>회원가입</vt:lpstr>
      <vt:lpstr>회원가입 성공시</vt:lpstr>
      <vt:lpstr>초기 화면</vt:lpstr>
      <vt:lpstr>메인 화면</vt:lpstr>
      <vt:lpstr>코디 평가 게시물</vt:lpstr>
      <vt:lpstr>코디 평가 게시물-댓글</vt:lpstr>
      <vt:lpstr>코디 평가 게시물-코디 추천</vt:lpstr>
      <vt:lpstr>코디 추천 게시판</vt:lpstr>
      <vt:lpstr>코디 추천 게시판-게시물</vt:lpstr>
      <vt:lpstr>가상피팅</vt:lpstr>
      <vt:lpstr>내 옷장</vt:lpstr>
      <vt:lpstr>내 옷장</vt:lpstr>
      <vt:lpstr>회원정보 관리-게시글</vt:lpstr>
      <vt:lpstr>회원정보 관리-평가내역</vt:lpstr>
      <vt:lpstr>회원정보 관리-좋아요</vt:lpstr>
      <vt:lpstr>회원정보 관리-정보 수정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이의섭2</dc:creator>
  <cp:lastModifiedBy>찬솔 윤</cp:lastModifiedBy>
  <cp:revision>17</cp:revision>
  <dcterms:created xsi:type="dcterms:W3CDTF">2019-12-09T20:50:01Z</dcterms:created>
  <dcterms:modified xsi:type="dcterms:W3CDTF">2019-12-09T22:53:33Z</dcterms:modified>
</cp:coreProperties>
</file>